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84" r:id="rId2"/>
  </p:sldMasterIdLst>
  <p:notesMasterIdLst>
    <p:notesMasterId r:id="rId19"/>
  </p:notesMasterIdLst>
  <p:sldIdLst>
    <p:sldId id="275" r:id="rId3"/>
    <p:sldId id="293" r:id="rId4"/>
    <p:sldId id="307" r:id="rId5"/>
    <p:sldId id="294" r:id="rId6"/>
    <p:sldId id="295" r:id="rId7"/>
    <p:sldId id="296" r:id="rId8"/>
    <p:sldId id="297" r:id="rId9"/>
    <p:sldId id="298" r:id="rId10"/>
    <p:sldId id="299" r:id="rId11"/>
    <p:sldId id="306" r:id="rId12"/>
    <p:sldId id="300" r:id="rId13"/>
    <p:sldId id="301" r:id="rId14"/>
    <p:sldId id="302" r:id="rId15"/>
    <p:sldId id="303" r:id="rId16"/>
    <p:sldId id="304" r:id="rId17"/>
    <p:sldId id="305" r:id="rId18"/>
  </p:sldIdLst>
  <p:sldSz cx="12192000" cy="6858000"/>
  <p:notesSz cx="6858000" cy="9144000"/>
  <p:embeddedFontLst>
    <p:embeddedFont>
      <p:font typeface="Gilroy" panose="020B0604020202020204" charset="-52"/>
      <p:regular r:id="rId20"/>
      <p:bold r:id="rId21"/>
    </p:embeddedFont>
    <p:embeddedFont>
      <p:font typeface="Raleway" panose="020B0604020202020204" charset="-52"/>
      <p:regular r:id="rId22"/>
      <p:bold r:id="rId23"/>
      <p:italic r:id="rId24"/>
      <p:boldItalic r:id="rId25"/>
    </p:embeddedFont>
    <p:embeddedFont>
      <p:font typeface="Gilroy Black" panose="00000A00000000000000" charset="-52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97" userDrawn="1">
          <p15:clr>
            <a:srgbClr val="9AA0A6"/>
          </p15:clr>
        </p15:guide>
        <p15:guide id="2" pos="3976" userDrawn="1">
          <p15:clr>
            <a:srgbClr val="9AA0A6"/>
          </p15:clr>
        </p15:guide>
        <p15:guide id="3" pos="257" userDrawn="1">
          <p15:clr>
            <a:srgbClr val="9AA0A6"/>
          </p15:clr>
        </p15:guide>
        <p15:guide id="4" pos="7423" userDrawn="1">
          <p15:clr>
            <a:srgbClr val="9AA0A6"/>
          </p15:clr>
        </p15:guide>
        <p15:guide id="5" orient="horz" pos="2636" userDrawn="1">
          <p15:clr>
            <a:srgbClr val="9AA0A6"/>
          </p15:clr>
        </p15:guide>
        <p15:guide id="6" orient="horz" pos="278" userDrawn="1">
          <p15:clr>
            <a:srgbClr val="9AA0A6"/>
          </p15:clr>
        </p15:guide>
        <p15:guide id="7" orient="horz" pos="822" userDrawn="1">
          <p15:clr>
            <a:srgbClr val="9AA0A6"/>
          </p15:clr>
        </p15:guide>
        <p15:guide id="8" pos="2116" userDrawn="1">
          <p15:clr>
            <a:srgbClr val="9AA0A6"/>
          </p15:clr>
        </p15:guide>
        <p15:guide id="9" orient="horz" pos="2455" userDrawn="1">
          <p15:clr>
            <a:srgbClr val="9AA0A6"/>
          </p15:clr>
        </p15:guide>
        <p15:guide id="11" pos="2865" userDrawn="1">
          <p15:clr>
            <a:srgbClr val="9AA0A6"/>
          </p15:clr>
        </p15:guide>
        <p15:guide id="12" pos="5382" userDrawn="1">
          <p15:clr>
            <a:srgbClr val="9AA0A6"/>
          </p15:clr>
        </p15:guide>
        <p15:guide id="14" pos="3500" userDrawn="1">
          <p15:clr>
            <a:srgbClr val="9AA0A6"/>
          </p15:clr>
        </p15:guide>
        <p15:guide id="15" orient="horz" pos="958" userDrawn="1">
          <p15:clr>
            <a:srgbClr val="9AA0A6"/>
          </p15:clr>
        </p15:guide>
        <p15:guide id="18" orient="horz" pos="2999" userDrawn="1">
          <p15:clr>
            <a:srgbClr val="9AA0A6"/>
          </p15:clr>
        </p15:guide>
        <p15:guide id="19" orient="horz" pos="4042" userDrawn="1">
          <p15:clr>
            <a:srgbClr val="9AA0A6"/>
          </p15:clr>
        </p15:guide>
        <p15:guide id="22" orient="horz" pos="3816" userDrawn="1">
          <p15:clr>
            <a:srgbClr val="9AA0A6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iUgR2XqFdkcy6qo/yzq3jABe0L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00BF"/>
    <a:srgbClr val="011D3C"/>
    <a:srgbClr val="052448"/>
    <a:srgbClr val="92FBFC"/>
    <a:srgbClr val="3B3838"/>
    <a:srgbClr val="9F00FF"/>
    <a:srgbClr val="FCAF17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78" autoAdjust="0"/>
    <p:restoredTop sz="94356" autoAdjust="0"/>
  </p:normalViewPr>
  <p:slideViewPr>
    <p:cSldViewPr snapToGrid="0">
      <p:cViewPr varScale="1">
        <p:scale>
          <a:sx n="79" d="100"/>
          <a:sy n="79" d="100"/>
        </p:scale>
        <p:origin x="1046" y="82"/>
      </p:cViewPr>
      <p:guideLst>
        <p:guide orient="horz" pos="1797"/>
        <p:guide pos="3976"/>
        <p:guide pos="257"/>
        <p:guide pos="7423"/>
        <p:guide orient="horz" pos="2636"/>
        <p:guide orient="horz" pos="278"/>
        <p:guide orient="horz" pos="822"/>
        <p:guide pos="2116"/>
        <p:guide orient="horz" pos="2455"/>
        <p:guide pos="2865"/>
        <p:guide pos="5382"/>
        <p:guide pos="3500"/>
        <p:guide orient="horz" pos="958"/>
        <p:guide orient="horz" pos="2999"/>
        <p:guide orient="horz" pos="4042"/>
        <p:guide orient="horz" pos="3816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42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we Qwe" userId="65bff23286cc5de2" providerId="LiveId" clId="{6D2B2310-7030-43FE-8F20-FC4EA7463F36}"/>
    <pc:docChg chg="undo custSel addSld modSld sldOrd">
      <pc:chgData name="Qwe Qwe" userId="65bff23286cc5de2" providerId="LiveId" clId="{6D2B2310-7030-43FE-8F20-FC4EA7463F36}" dt="2023-10-13T08:37:46.969" v="361" actId="1076"/>
      <pc:docMkLst>
        <pc:docMk/>
      </pc:docMkLst>
      <pc:sldChg chg="addSp delSp modSp mod">
        <pc:chgData name="Qwe Qwe" userId="65bff23286cc5de2" providerId="LiveId" clId="{6D2B2310-7030-43FE-8F20-FC4EA7463F36}" dt="2023-10-13T08:07:51.247" v="29" actId="1076"/>
        <pc:sldMkLst>
          <pc:docMk/>
          <pc:sldMk cId="1403416389" sldId="273"/>
        </pc:sldMkLst>
        <pc:spChg chg="add mod">
          <ac:chgData name="Qwe Qwe" userId="65bff23286cc5de2" providerId="LiveId" clId="{6D2B2310-7030-43FE-8F20-FC4EA7463F36}" dt="2023-10-13T08:07:21.035" v="18" actId="1076"/>
          <ac:spMkLst>
            <pc:docMk/>
            <pc:sldMk cId="1403416389" sldId="273"/>
            <ac:spMk id="4" creationId="{CD3CE957-6956-B655-98C2-16B2C6ECC4EC}"/>
          </ac:spMkLst>
        </pc:spChg>
        <pc:spChg chg="add mod">
          <ac:chgData name="Qwe Qwe" userId="65bff23286cc5de2" providerId="LiveId" clId="{6D2B2310-7030-43FE-8F20-FC4EA7463F36}" dt="2023-10-13T08:07:51.247" v="29" actId="1076"/>
          <ac:spMkLst>
            <pc:docMk/>
            <pc:sldMk cId="1403416389" sldId="273"/>
            <ac:spMk id="6" creationId="{8A21233B-E013-ACA3-C0CF-8B7C59DEE78C}"/>
          </ac:spMkLst>
        </pc:spChg>
        <pc:picChg chg="add del mod">
          <ac:chgData name="Qwe Qwe" userId="65bff23286cc5de2" providerId="LiveId" clId="{6D2B2310-7030-43FE-8F20-FC4EA7463F36}" dt="2023-10-13T08:05:31.345" v="3" actId="478"/>
          <ac:picMkLst>
            <pc:docMk/>
            <pc:sldMk cId="1403416389" sldId="273"/>
            <ac:picMk id="2" creationId="{9E0F6DAD-BA06-92CF-3E0D-16F8015DC44B}"/>
          </ac:picMkLst>
        </pc:picChg>
      </pc:sldChg>
      <pc:sldChg chg="addSp modSp mod">
        <pc:chgData name="Qwe Qwe" userId="65bff23286cc5de2" providerId="LiveId" clId="{6D2B2310-7030-43FE-8F20-FC4EA7463F36}" dt="2023-10-13T08:28:40.791" v="266" actId="108"/>
        <pc:sldMkLst>
          <pc:docMk/>
          <pc:sldMk cId="1337126232" sldId="278"/>
        </pc:sldMkLst>
        <pc:spChg chg="add mod">
          <ac:chgData name="Qwe Qwe" userId="65bff23286cc5de2" providerId="LiveId" clId="{6D2B2310-7030-43FE-8F20-FC4EA7463F36}" dt="2023-10-13T08:28:35.778" v="265" actId="1076"/>
          <ac:spMkLst>
            <pc:docMk/>
            <pc:sldMk cId="1337126232" sldId="278"/>
            <ac:spMk id="3" creationId="{6F62ACA3-6BA9-31BD-FDAD-87C3F0E817AB}"/>
          </ac:spMkLst>
        </pc:spChg>
        <pc:spChg chg="add mod">
          <ac:chgData name="Qwe Qwe" userId="65bff23286cc5de2" providerId="LiveId" clId="{6D2B2310-7030-43FE-8F20-FC4EA7463F36}" dt="2023-10-13T08:28:40.791" v="266" actId="108"/>
          <ac:spMkLst>
            <pc:docMk/>
            <pc:sldMk cId="1337126232" sldId="278"/>
            <ac:spMk id="4" creationId="{FBB8292E-56D3-6D69-9BFD-F1EE970788F2}"/>
          </ac:spMkLst>
        </pc:spChg>
      </pc:sldChg>
      <pc:sldChg chg="addSp modSp new mod">
        <pc:chgData name="Qwe Qwe" userId="65bff23286cc5de2" providerId="LiveId" clId="{6D2B2310-7030-43FE-8F20-FC4EA7463F36}" dt="2023-10-13T08:28:55.097" v="269" actId="1076"/>
        <pc:sldMkLst>
          <pc:docMk/>
          <pc:sldMk cId="2955893162" sldId="279"/>
        </pc:sldMkLst>
        <pc:spChg chg="add mod">
          <ac:chgData name="Qwe Qwe" userId="65bff23286cc5de2" providerId="LiveId" clId="{6D2B2310-7030-43FE-8F20-FC4EA7463F36}" dt="2023-10-13T08:28:46.579" v="267" actId="108"/>
          <ac:spMkLst>
            <pc:docMk/>
            <pc:sldMk cId="2955893162" sldId="279"/>
            <ac:spMk id="3" creationId="{F993E469-58F0-4F53-B72F-86F1651688D7}"/>
          </ac:spMkLst>
        </pc:spChg>
        <pc:spChg chg="add mod">
          <ac:chgData name="Qwe Qwe" userId="65bff23286cc5de2" providerId="LiveId" clId="{6D2B2310-7030-43FE-8F20-FC4EA7463F36}" dt="2023-10-13T08:28:55.097" v="269" actId="1076"/>
          <ac:spMkLst>
            <pc:docMk/>
            <pc:sldMk cId="2955893162" sldId="279"/>
            <ac:spMk id="5" creationId="{77C863A5-DD8F-2BEB-B550-092D9C3AB8DF}"/>
          </ac:spMkLst>
        </pc:spChg>
      </pc:sldChg>
      <pc:sldChg chg="addSp modSp new mod">
        <pc:chgData name="Qwe Qwe" userId="65bff23286cc5de2" providerId="LiveId" clId="{6D2B2310-7030-43FE-8F20-FC4EA7463F36}" dt="2023-10-13T08:29:14.840" v="273" actId="108"/>
        <pc:sldMkLst>
          <pc:docMk/>
          <pc:sldMk cId="3384127198" sldId="280"/>
        </pc:sldMkLst>
        <pc:spChg chg="add mod">
          <ac:chgData name="Qwe Qwe" userId="65bff23286cc5de2" providerId="LiveId" clId="{6D2B2310-7030-43FE-8F20-FC4EA7463F36}" dt="2023-10-13T08:29:09.809" v="272" actId="1076"/>
          <ac:spMkLst>
            <pc:docMk/>
            <pc:sldMk cId="3384127198" sldId="280"/>
            <ac:spMk id="3" creationId="{DBC3A33D-1184-29D9-1CD3-1E98C29CBB03}"/>
          </ac:spMkLst>
        </pc:spChg>
        <pc:spChg chg="add mod">
          <ac:chgData name="Qwe Qwe" userId="65bff23286cc5de2" providerId="LiveId" clId="{6D2B2310-7030-43FE-8F20-FC4EA7463F36}" dt="2023-10-13T08:29:14.840" v="273" actId="108"/>
          <ac:spMkLst>
            <pc:docMk/>
            <pc:sldMk cId="3384127198" sldId="280"/>
            <ac:spMk id="5" creationId="{C295B51F-FDAC-8DE3-A37C-854A56DF19D8}"/>
          </ac:spMkLst>
        </pc:spChg>
      </pc:sldChg>
      <pc:sldChg chg="addSp modSp new mod">
        <pc:chgData name="Qwe Qwe" userId="65bff23286cc5de2" providerId="LiveId" clId="{6D2B2310-7030-43FE-8F20-FC4EA7463F36}" dt="2023-10-13T08:31:01.097" v="286" actId="1076"/>
        <pc:sldMkLst>
          <pc:docMk/>
          <pc:sldMk cId="3121745393" sldId="281"/>
        </pc:sldMkLst>
        <pc:spChg chg="add mod">
          <ac:chgData name="Qwe Qwe" userId="65bff23286cc5de2" providerId="LiveId" clId="{6D2B2310-7030-43FE-8F20-FC4EA7463F36}" dt="2023-10-13T08:30:34.650" v="274" actId="108"/>
          <ac:spMkLst>
            <pc:docMk/>
            <pc:sldMk cId="3121745393" sldId="281"/>
            <ac:spMk id="3" creationId="{72F0ACB2-9160-C82C-55B7-17C211E5E4C9}"/>
          </ac:spMkLst>
        </pc:spChg>
        <pc:spChg chg="add mod">
          <ac:chgData name="Qwe Qwe" userId="65bff23286cc5de2" providerId="LiveId" clId="{6D2B2310-7030-43FE-8F20-FC4EA7463F36}" dt="2023-10-13T08:31:01.097" v="286" actId="1076"/>
          <ac:spMkLst>
            <pc:docMk/>
            <pc:sldMk cId="3121745393" sldId="281"/>
            <ac:spMk id="5" creationId="{E57D19C0-C0A2-D66E-C722-FC009E3B2F67}"/>
          </ac:spMkLst>
        </pc:spChg>
      </pc:sldChg>
      <pc:sldChg chg="addSp modSp new mod">
        <pc:chgData name="Qwe Qwe" userId="65bff23286cc5de2" providerId="LiveId" clId="{6D2B2310-7030-43FE-8F20-FC4EA7463F36}" dt="2023-10-13T08:31:32.230" v="291" actId="108"/>
        <pc:sldMkLst>
          <pc:docMk/>
          <pc:sldMk cId="2430452053" sldId="282"/>
        </pc:sldMkLst>
        <pc:spChg chg="add mod">
          <ac:chgData name="Qwe Qwe" userId="65bff23286cc5de2" providerId="LiveId" clId="{6D2B2310-7030-43FE-8F20-FC4EA7463F36}" dt="2023-10-13T08:31:18.854" v="289" actId="108"/>
          <ac:spMkLst>
            <pc:docMk/>
            <pc:sldMk cId="2430452053" sldId="282"/>
            <ac:spMk id="3" creationId="{4DF5A6A5-A983-1F2D-189E-6424A698EEF4}"/>
          </ac:spMkLst>
        </pc:spChg>
        <pc:spChg chg="add mod">
          <ac:chgData name="Qwe Qwe" userId="65bff23286cc5de2" providerId="LiveId" clId="{6D2B2310-7030-43FE-8F20-FC4EA7463F36}" dt="2023-10-13T08:31:32.230" v="291" actId="108"/>
          <ac:spMkLst>
            <pc:docMk/>
            <pc:sldMk cId="2430452053" sldId="282"/>
            <ac:spMk id="5" creationId="{54758D8E-1C0B-F836-FA4B-3714CF73A4C3}"/>
          </ac:spMkLst>
        </pc:spChg>
      </pc:sldChg>
      <pc:sldChg chg="addSp modSp new mod">
        <pc:chgData name="Qwe Qwe" userId="65bff23286cc5de2" providerId="LiveId" clId="{6D2B2310-7030-43FE-8F20-FC4EA7463F36}" dt="2023-10-13T08:31:50.527" v="294" actId="108"/>
        <pc:sldMkLst>
          <pc:docMk/>
          <pc:sldMk cId="687101227" sldId="283"/>
        </pc:sldMkLst>
        <pc:spChg chg="add mod">
          <ac:chgData name="Qwe Qwe" userId="65bff23286cc5de2" providerId="LiveId" clId="{6D2B2310-7030-43FE-8F20-FC4EA7463F36}" dt="2023-10-13T08:31:45.073" v="293" actId="108"/>
          <ac:spMkLst>
            <pc:docMk/>
            <pc:sldMk cId="687101227" sldId="283"/>
            <ac:spMk id="3" creationId="{8E09EDD3-0944-ABDD-0B5B-6A2D127BF3F9}"/>
          </ac:spMkLst>
        </pc:spChg>
        <pc:spChg chg="add mod">
          <ac:chgData name="Qwe Qwe" userId="65bff23286cc5de2" providerId="LiveId" clId="{6D2B2310-7030-43FE-8F20-FC4EA7463F36}" dt="2023-10-13T08:31:50.527" v="294" actId="108"/>
          <ac:spMkLst>
            <pc:docMk/>
            <pc:sldMk cId="687101227" sldId="283"/>
            <ac:spMk id="5" creationId="{BA1DBD87-B814-245D-7376-3099502A3065}"/>
          </ac:spMkLst>
        </pc:spChg>
      </pc:sldChg>
      <pc:sldChg chg="addSp delSp modSp new mod">
        <pc:chgData name="Qwe Qwe" userId="65bff23286cc5de2" providerId="LiveId" clId="{6D2B2310-7030-43FE-8F20-FC4EA7463F36}" dt="2023-10-13T08:32:23.879" v="299" actId="1076"/>
        <pc:sldMkLst>
          <pc:docMk/>
          <pc:sldMk cId="3188927288" sldId="284"/>
        </pc:sldMkLst>
        <pc:spChg chg="add del mod">
          <ac:chgData name="Qwe Qwe" userId="65bff23286cc5de2" providerId="LiveId" clId="{6D2B2310-7030-43FE-8F20-FC4EA7463F36}" dt="2023-10-13T08:10:47.899" v="63" actId="478"/>
          <ac:spMkLst>
            <pc:docMk/>
            <pc:sldMk cId="3188927288" sldId="284"/>
            <ac:spMk id="3" creationId="{6B8C491C-E6D6-13C6-93F4-5ECC8BCC6AD3}"/>
          </ac:spMkLst>
        </pc:spChg>
        <pc:spChg chg="add mod">
          <ac:chgData name="Qwe Qwe" userId="65bff23286cc5de2" providerId="LiveId" clId="{6D2B2310-7030-43FE-8F20-FC4EA7463F36}" dt="2023-10-13T08:32:11.053" v="295" actId="108"/>
          <ac:spMkLst>
            <pc:docMk/>
            <pc:sldMk cId="3188927288" sldId="284"/>
            <ac:spMk id="5" creationId="{1C83AB08-D95A-37DE-5017-DEAA5DB08122}"/>
          </ac:spMkLst>
        </pc:spChg>
        <pc:spChg chg="add mod">
          <ac:chgData name="Qwe Qwe" userId="65bff23286cc5de2" providerId="LiveId" clId="{6D2B2310-7030-43FE-8F20-FC4EA7463F36}" dt="2023-10-13T08:32:23.879" v="299" actId="1076"/>
          <ac:spMkLst>
            <pc:docMk/>
            <pc:sldMk cId="3188927288" sldId="284"/>
            <ac:spMk id="7" creationId="{58876AA0-E39F-7804-D068-D8687FAFB2F8}"/>
          </ac:spMkLst>
        </pc:spChg>
      </pc:sldChg>
      <pc:sldChg chg="addSp modSp new mod">
        <pc:chgData name="Qwe Qwe" userId="65bff23286cc5de2" providerId="LiveId" clId="{6D2B2310-7030-43FE-8F20-FC4EA7463F36}" dt="2023-10-13T08:32:55.847" v="308" actId="20577"/>
        <pc:sldMkLst>
          <pc:docMk/>
          <pc:sldMk cId="2443210498" sldId="285"/>
        </pc:sldMkLst>
        <pc:spChg chg="add mod">
          <ac:chgData name="Qwe Qwe" userId="65bff23286cc5de2" providerId="LiveId" clId="{6D2B2310-7030-43FE-8F20-FC4EA7463F36}" dt="2023-10-13T08:32:43.892" v="303" actId="108"/>
          <ac:spMkLst>
            <pc:docMk/>
            <pc:sldMk cId="2443210498" sldId="285"/>
            <ac:spMk id="3" creationId="{B21E0E99-0BFA-5C60-887F-531F88744C49}"/>
          </ac:spMkLst>
        </pc:spChg>
        <pc:spChg chg="add mod">
          <ac:chgData name="Qwe Qwe" userId="65bff23286cc5de2" providerId="LiveId" clId="{6D2B2310-7030-43FE-8F20-FC4EA7463F36}" dt="2023-10-13T08:32:55.847" v="308" actId="20577"/>
          <ac:spMkLst>
            <pc:docMk/>
            <pc:sldMk cId="2443210498" sldId="285"/>
            <ac:spMk id="5" creationId="{E0DC0982-FD4B-6D72-B23E-DBAC6225E811}"/>
          </ac:spMkLst>
        </pc:spChg>
      </pc:sldChg>
      <pc:sldChg chg="addSp modSp new mod ord">
        <pc:chgData name="Qwe Qwe" userId="65bff23286cc5de2" providerId="LiveId" clId="{6D2B2310-7030-43FE-8F20-FC4EA7463F36}" dt="2023-10-13T08:33:40.262" v="320"/>
        <pc:sldMkLst>
          <pc:docMk/>
          <pc:sldMk cId="2681420210" sldId="286"/>
        </pc:sldMkLst>
        <pc:spChg chg="add mod">
          <ac:chgData name="Qwe Qwe" userId="65bff23286cc5de2" providerId="LiveId" clId="{6D2B2310-7030-43FE-8F20-FC4EA7463F36}" dt="2023-10-13T08:33:28.757" v="317" actId="108"/>
          <ac:spMkLst>
            <pc:docMk/>
            <pc:sldMk cId="2681420210" sldId="286"/>
            <ac:spMk id="3" creationId="{0BCF2EA5-CB2D-2EC8-7B65-5215AA678A4A}"/>
          </ac:spMkLst>
        </pc:spChg>
        <pc:spChg chg="add mod">
          <ac:chgData name="Qwe Qwe" userId="65bff23286cc5de2" providerId="LiveId" clId="{6D2B2310-7030-43FE-8F20-FC4EA7463F36}" dt="2023-10-13T08:33:34.649" v="318" actId="108"/>
          <ac:spMkLst>
            <pc:docMk/>
            <pc:sldMk cId="2681420210" sldId="286"/>
            <ac:spMk id="5" creationId="{3CA2D657-02A7-F3FF-0D77-FBF387CD44AB}"/>
          </ac:spMkLst>
        </pc:spChg>
      </pc:sldChg>
      <pc:sldChg chg="addSp delSp modSp new mod">
        <pc:chgData name="Qwe Qwe" userId="65bff23286cc5de2" providerId="LiveId" clId="{6D2B2310-7030-43FE-8F20-FC4EA7463F36}" dt="2023-10-13T08:35:10.546" v="330" actId="1076"/>
        <pc:sldMkLst>
          <pc:docMk/>
          <pc:sldMk cId="3002484108" sldId="287"/>
        </pc:sldMkLst>
        <pc:spChg chg="add del mod">
          <ac:chgData name="Qwe Qwe" userId="65bff23286cc5de2" providerId="LiveId" clId="{6D2B2310-7030-43FE-8F20-FC4EA7463F36}" dt="2023-10-13T08:12:22.670" v="82"/>
          <ac:spMkLst>
            <pc:docMk/>
            <pc:sldMk cId="3002484108" sldId="287"/>
            <ac:spMk id="3" creationId="{943CED52-DF5C-8FC9-9A12-0BAB42D63746}"/>
          </ac:spMkLst>
        </pc:spChg>
        <pc:spChg chg="add mod">
          <ac:chgData name="Qwe Qwe" userId="65bff23286cc5de2" providerId="LiveId" clId="{6D2B2310-7030-43FE-8F20-FC4EA7463F36}" dt="2023-10-13T08:35:10.546" v="330" actId="1076"/>
          <ac:spMkLst>
            <pc:docMk/>
            <pc:sldMk cId="3002484108" sldId="287"/>
            <ac:spMk id="5" creationId="{4D953198-B31D-C507-54F6-0D2F4211C5A0}"/>
          </ac:spMkLst>
        </pc:spChg>
        <pc:spChg chg="add mod">
          <ac:chgData name="Qwe Qwe" userId="65bff23286cc5de2" providerId="LiveId" clId="{6D2B2310-7030-43FE-8F20-FC4EA7463F36}" dt="2023-10-13T08:35:07.027" v="329" actId="20577"/>
          <ac:spMkLst>
            <pc:docMk/>
            <pc:sldMk cId="3002484108" sldId="287"/>
            <ac:spMk id="7" creationId="{6B5990B5-D0C5-723B-9069-62551709B35B}"/>
          </ac:spMkLst>
        </pc:spChg>
      </pc:sldChg>
      <pc:sldChg chg="addSp modSp new mod">
        <pc:chgData name="Qwe Qwe" userId="65bff23286cc5de2" providerId="LiveId" clId="{6D2B2310-7030-43FE-8F20-FC4EA7463F36}" dt="2023-10-13T08:35:31.610" v="337" actId="1076"/>
        <pc:sldMkLst>
          <pc:docMk/>
          <pc:sldMk cId="3334587442" sldId="288"/>
        </pc:sldMkLst>
        <pc:spChg chg="add mod">
          <ac:chgData name="Qwe Qwe" userId="65bff23286cc5de2" providerId="LiveId" clId="{6D2B2310-7030-43FE-8F20-FC4EA7463F36}" dt="2023-10-13T08:34:56.406" v="326" actId="1076"/>
          <ac:spMkLst>
            <pc:docMk/>
            <pc:sldMk cId="3334587442" sldId="288"/>
            <ac:spMk id="3" creationId="{4808159E-84F2-BCE2-C985-C9708BB6503D}"/>
          </ac:spMkLst>
        </pc:spChg>
        <pc:spChg chg="add mod">
          <ac:chgData name="Qwe Qwe" userId="65bff23286cc5de2" providerId="LiveId" clId="{6D2B2310-7030-43FE-8F20-FC4EA7463F36}" dt="2023-10-13T08:35:31.610" v="337" actId="1076"/>
          <ac:spMkLst>
            <pc:docMk/>
            <pc:sldMk cId="3334587442" sldId="288"/>
            <ac:spMk id="5" creationId="{140EB013-256E-D4B1-1851-24A04CF187D0}"/>
          </ac:spMkLst>
        </pc:spChg>
      </pc:sldChg>
      <pc:sldChg chg="addSp modSp new mod">
        <pc:chgData name="Qwe Qwe" userId="65bff23286cc5de2" providerId="LiveId" clId="{6D2B2310-7030-43FE-8F20-FC4EA7463F36}" dt="2023-10-13T08:36:23.029" v="345" actId="1076"/>
        <pc:sldMkLst>
          <pc:docMk/>
          <pc:sldMk cId="2705894433" sldId="289"/>
        </pc:sldMkLst>
        <pc:spChg chg="add mod">
          <ac:chgData name="Qwe Qwe" userId="65bff23286cc5de2" providerId="LiveId" clId="{6D2B2310-7030-43FE-8F20-FC4EA7463F36}" dt="2023-10-13T08:35:46.069" v="340" actId="108"/>
          <ac:spMkLst>
            <pc:docMk/>
            <pc:sldMk cId="2705894433" sldId="289"/>
            <ac:spMk id="3" creationId="{E47E0A32-2A26-BC8B-78AD-A593E64C682E}"/>
          </ac:spMkLst>
        </pc:spChg>
        <pc:spChg chg="add mod">
          <ac:chgData name="Qwe Qwe" userId="65bff23286cc5de2" providerId="LiveId" clId="{6D2B2310-7030-43FE-8F20-FC4EA7463F36}" dt="2023-10-13T08:36:23.029" v="345" actId="1076"/>
          <ac:spMkLst>
            <pc:docMk/>
            <pc:sldMk cId="2705894433" sldId="289"/>
            <ac:spMk id="5" creationId="{561A8BFE-20DF-C129-CE07-26EFA44115DC}"/>
          </ac:spMkLst>
        </pc:spChg>
      </pc:sldChg>
      <pc:sldChg chg="addSp modSp new mod">
        <pc:chgData name="Qwe Qwe" userId="65bff23286cc5de2" providerId="LiveId" clId="{6D2B2310-7030-43FE-8F20-FC4EA7463F36}" dt="2023-10-13T08:37:46.969" v="361" actId="1076"/>
        <pc:sldMkLst>
          <pc:docMk/>
          <pc:sldMk cId="4235693993" sldId="290"/>
        </pc:sldMkLst>
        <pc:spChg chg="add mod">
          <ac:chgData name="Qwe Qwe" userId="65bff23286cc5de2" providerId="LiveId" clId="{6D2B2310-7030-43FE-8F20-FC4EA7463F36}" dt="2023-10-13T08:37:46.969" v="361" actId="1076"/>
          <ac:spMkLst>
            <pc:docMk/>
            <pc:sldMk cId="4235693993" sldId="290"/>
            <ac:spMk id="3" creationId="{BA47C7A3-0FCE-CE6E-27C7-1CF0D5B37B33}"/>
          </ac:spMkLst>
        </pc:spChg>
        <pc:spChg chg="add mod">
          <ac:chgData name="Qwe Qwe" userId="65bff23286cc5de2" providerId="LiveId" clId="{6D2B2310-7030-43FE-8F20-FC4EA7463F36}" dt="2023-10-13T08:37:45.126" v="360" actId="1076"/>
          <ac:spMkLst>
            <pc:docMk/>
            <pc:sldMk cId="4235693993" sldId="290"/>
            <ac:spMk id="5" creationId="{9D09EDFA-D025-CA3F-635D-AE31A00B8A82}"/>
          </ac:spMkLst>
        </pc:spChg>
      </pc:sldChg>
      <pc:sldChg chg="addSp modSp new mod">
        <pc:chgData name="Qwe Qwe" userId="65bff23286cc5de2" providerId="LiveId" clId="{6D2B2310-7030-43FE-8F20-FC4EA7463F36}" dt="2023-10-13T08:36:40.644" v="351" actId="1076"/>
        <pc:sldMkLst>
          <pc:docMk/>
          <pc:sldMk cId="1259611354" sldId="291"/>
        </pc:sldMkLst>
        <pc:spChg chg="add mod">
          <ac:chgData name="Qwe Qwe" userId="65bff23286cc5de2" providerId="LiveId" clId="{6D2B2310-7030-43FE-8F20-FC4EA7463F36}" dt="2023-10-13T08:36:32.267" v="348" actId="1076"/>
          <ac:spMkLst>
            <pc:docMk/>
            <pc:sldMk cId="1259611354" sldId="291"/>
            <ac:spMk id="3" creationId="{91C7A234-DE1A-CF81-8463-B5F61F20AE79}"/>
          </ac:spMkLst>
        </pc:spChg>
        <pc:spChg chg="add mod">
          <ac:chgData name="Qwe Qwe" userId="65bff23286cc5de2" providerId="LiveId" clId="{6D2B2310-7030-43FE-8F20-FC4EA7463F36}" dt="2023-10-13T08:36:40.644" v="351" actId="1076"/>
          <ac:spMkLst>
            <pc:docMk/>
            <pc:sldMk cId="1259611354" sldId="291"/>
            <ac:spMk id="5" creationId="{EBE1736E-7203-4E5C-0FAE-D2A3D5DE086C}"/>
          </ac:spMkLst>
        </pc:spChg>
      </pc:sldChg>
      <pc:sldChg chg="addSp modSp new mod">
        <pc:chgData name="Qwe Qwe" userId="65bff23286cc5de2" providerId="LiveId" clId="{6D2B2310-7030-43FE-8F20-FC4EA7463F36}" dt="2023-10-13T08:37:03.818" v="356" actId="108"/>
        <pc:sldMkLst>
          <pc:docMk/>
          <pc:sldMk cId="136976873" sldId="292"/>
        </pc:sldMkLst>
        <pc:spChg chg="add mod">
          <ac:chgData name="Qwe Qwe" userId="65bff23286cc5de2" providerId="LiveId" clId="{6D2B2310-7030-43FE-8F20-FC4EA7463F36}" dt="2023-10-13T08:36:53.267" v="354" actId="1076"/>
          <ac:spMkLst>
            <pc:docMk/>
            <pc:sldMk cId="136976873" sldId="292"/>
            <ac:spMk id="3" creationId="{DC667199-ED7B-E8DF-B96A-9C37EC837544}"/>
          </ac:spMkLst>
        </pc:spChg>
        <pc:spChg chg="add mod">
          <ac:chgData name="Qwe Qwe" userId="65bff23286cc5de2" providerId="LiveId" clId="{6D2B2310-7030-43FE-8F20-FC4EA7463F36}" dt="2023-10-13T08:37:03.818" v="356" actId="108"/>
          <ac:spMkLst>
            <pc:docMk/>
            <pc:sldMk cId="136976873" sldId="292"/>
            <ac:spMk id="4" creationId="{5C1A7DDE-C11C-B1FF-419E-2DA9F159A6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7F929-FACF-7AB0-ED0A-3DE01834F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EAC23B-F040-6C51-AEF5-260C50891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7D901A-A867-576E-F9CB-077FCD5E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E8598-4E16-2291-2D54-60BF2D813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A9E2D5-A1A2-9852-CDF0-6658476CF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4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C0C5C-A9BD-551F-E215-67A34BC2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5E600D-9D94-F5EB-6F08-56FF31C57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B2FF8B-B827-378D-F6AD-C176609E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878A44-84A5-1472-BE8C-E1298871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250744-35AA-AE41-5953-3A887A65D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62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277D0-0823-7A9B-CFEF-3173A9863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441102-53D7-42BF-8118-6CA944D73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FB1E1B-F4E3-00AA-DC61-151C5D2D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ACDD87-DA58-6B4B-76D3-FEE6997C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EA90F9-1C51-1093-CD51-8B50F2475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5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03FB5-EE09-8CE6-72F0-8CE4D7C5F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9C4A83-AD9E-75C2-A93C-BAA8763C64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56ACA1-B8F1-0649-A327-4A0DF0ECB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BE911F-5CD0-A27B-ACB1-9D4B88AA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65D9B7-AF22-3DBA-79A4-DD3F17A9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81680B-6C7A-EF09-360A-76BBA16B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22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BCC37-83F5-3CF5-5C59-50E4C1890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BB8E29-CC24-5542-2D98-F6654B00C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0F7C0F-DBCC-D61F-34A0-E813B9777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30DF27-D6D9-1A01-D0AA-1439A46992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595EFF-E3D7-3139-847E-1B939339B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45DDB2-9D2F-C55C-EA5B-4AB228556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DA264B-7185-43E6-7829-B0E19FE04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B56C083-34C2-7892-6F97-820055ED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492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971B9-7AF1-A0DC-47BE-F0FA0077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15A95E0-DB09-201F-2BA7-064FC12F1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3FE0A4-D396-624E-547A-48A1A2F2F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D35B2-A871-ABC4-58A7-69B7B9BDE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855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59C100-0D20-E805-11C4-9750869D3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41DD553-A81C-561F-293A-7D1145F60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941C4C-97E6-8474-0714-1E21EE85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979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;p10">
            <a:extLst>
              <a:ext uri="{FF2B5EF4-FFF2-40B4-BE49-F238E27FC236}">
                <a16:creationId xmlns:a16="http://schemas.microsoft.com/office/drawing/2014/main" id="{A1D0764F-D11B-831D-3312-72A354797185}"/>
              </a:ext>
            </a:extLst>
          </p:cNvPr>
          <p:cNvSpPr/>
          <p:nvPr userDrawn="1"/>
        </p:nvSpPr>
        <p:spPr>
          <a:xfrm>
            <a:off x="1" y="3908437"/>
            <a:ext cx="4057175" cy="294956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7;p10">
            <a:extLst>
              <a:ext uri="{FF2B5EF4-FFF2-40B4-BE49-F238E27FC236}">
                <a16:creationId xmlns:a16="http://schemas.microsoft.com/office/drawing/2014/main" id="{076145B9-1162-5C81-786E-5A7886DBF956}"/>
              </a:ext>
            </a:extLst>
          </p:cNvPr>
          <p:cNvSpPr/>
          <p:nvPr userDrawn="1"/>
        </p:nvSpPr>
        <p:spPr>
          <a:xfrm>
            <a:off x="4027506" y="5927333"/>
            <a:ext cx="8164495" cy="93066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" name="Google Shape;8;p10">
            <a:extLst>
              <a:ext uri="{FF2B5EF4-FFF2-40B4-BE49-F238E27FC236}">
                <a16:creationId xmlns:a16="http://schemas.microsoft.com/office/drawing/2014/main" id="{785CFA3D-D3A6-8BED-E43A-F0342D15F94F}"/>
              </a:ext>
            </a:extLst>
          </p:cNvPr>
          <p:cNvSpPr/>
          <p:nvPr userDrawn="1"/>
        </p:nvSpPr>
        <p:spPr>
          <a:xfrm>
            <a:off x="4027405" y="3908439"/>
            <a:ext cx="4725063" cy="2018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" name="Google Shape;9;p10">
            <a:extLst>
              <a:ext uri="{FF2B5EF4-FFF2-40B4-BE49-F238E27FC236}">
                <a16:creationId xmlns:a16="http://schemas.microsoft.com/office/drawing/2014/main" id="{097F05A8-D4DE-F815-BFD0-A05CA483B3AC}"/>
              </a:ext>
            </a:extLst>
          </p:cNvPr>
          <p:cNvSpPr/>
          <p:nvPr userDrawn="1"/>
        </p:nvSpPr>
        <p:spPr>
          <a:xfrm>
            <a:off x="8669221" y="3908439"/>
            <a:ext cx="3522780" cy="201857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" name="Google Shape;10;p10">
            <a:extLst>
              <a:ext uri="{FF2B5EF4-FFF2-40B4-BE49-F238E27FC236}">
                <a16:creationId xmlns:a16="http://schemas.microsoft.com/office/drawing/2014/main" id="{34D557E3-E449-688C-9B1A-AA5F9CBA43CA}"/>
              </a:ext>
            </a:extLst>
          </p:cNvPr>
          <p:cNvSpPr/>
          <p:nvPr userDrawn="1"/>
        </p:nvSpPr>
        <p:spPr>
          <a:xfrm>
            <a:off x="8669221" y="1"/>
            <a:ext cx="3522780" cy="39093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" name="Google Shape;13;p10">
            <a:extLst>
              <a:ext uri="{FF2B5EF4-FFF2-40B4-BE49-F238E27FC236}">
                <a16:creationId xmlns:a16="http://schemas.microsoft.com/office/drawing/2014/main" id="{CE058961-D29D-7E0D-87CD-6C8091B61D4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75000"/>
          </a:blip>
          <a:srcRect/>
          <a:stretch/>
        </p:blipFill>
        <p:spPr>
          <a:xfrm>
            <a:off x="439382" y="450644"/>
            <a:ext cx="1645923" cy="43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1D9E52-943E-EADB-51DF-7E0E7A6AB6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499" y="498736"/>
            <a:ext cx="1137668" cy="3487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791460-B6CB-80EF-0173-6C1DCB8645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" r="94682" b="91527"/>
          <a:stretch/>
        </p:blipFill>
        <p:spPr>
          <a:xfrm>
            <a:off x="3588199" y="345962"/>
            <a:ext cx="753824" cy="641418"/>
          </a:xfrm>
          <a:prstGeom prst="rect">
            <a:avLst/>
          </a:prstGeom>
        </p:spPr>
      </p:pic>
      <p:pic>
        <p:nvPicPr>
          <p:cNvPr id="13" name="Рисунок 6">
            <a:extLst>
              <a:ext uri="{FF2B5EF4-FFF2-40B4-BE49-F238E27FC236}">
                <a16:creationId xmlns:a16="http://schemas.microsoft.com/office/drawing/2014/main" id="{59D181FD-57BC-92DD-AA82-5CDAB76B5EF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144417" y="666671"/>
            <a:ext cx="2572388" cy="2530561"/>
          </a:xfrm>
          <a:custGeom>
            <a:avLst/>
            <a:gdLst>
              <a:gd name="connsiteX0" fmla="*/ 0 w 3514725"/>
              <a:gd name="connsiteY0" fmla="*/ 0 h 3457575"/>
              <a:gd name="connsiteX1" fmla="*/ 3514725 w 3514725"/>
              <a:gd name="connsiteY1" fmla="*/ 0 h 3457575"/>
              <a:gd name="connsiteX2" fmla="*/ 3514725 w 3514725"/>
              <a:gd name="connsiteY2" fmla="*/ 3457575 h 3457575"/>
              <a:gd name="connsiteX3" fmla="*/ 0 w 3514725"/>
              <a:gd name="connsiteY3" fmla="*/ 3457575 h 345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4725" h="3457575">
                <a:moveTo>
                  <a:pt x="0" y="0"/>
                </a:moveTo>
                <a:lnTo>
                  <a:pt x="3514725" y="0"/>
                </a:lnTo>
                <a:lnTo>
                  <a:pt x="3514725" y="3457575"/>
                </a:lnTo>
                <a:lnTo>
                  <a:pt x="0" y="3457575"/>
                </a:lnTo>
                <a:close/>
              </a:path>
            </a:pathLst>
          </a:cu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0CAAA025-BEE6-3E9A-EC5B-4412FE2098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697" y="112570"/>
            <a:ext cx="849028" cy="133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543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0;p12">
            <a:extLst>
              <a:ext uri="{FF2B5EF4-FFF2-40B4-BE49-F238E27FC236}">
                <a16:creationId xmlns:a16="http://schemas.microsoft.com/office/drawing/2014/main" id="{EB64946A-78D9-2805-97CE-DC28C138C64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2" y="724036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" name="Google Shape;17;p12">
            <a:extLst>
              <a:ext uri="{FF2B5EF4-FFF2-40B4-BE49-F238E27FC236}">
                <a16:creationId xmlns:a16="http://schemas.microsoft.com/office/drawing/2014/main" id="{92370E5C-875E-CEDE-878D-1F01F4ADEF4B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28;p12">
            <a:extLst>
              <a:ext uri="{FF2B5EF4-FFF2-40B4-BE49-F238E27FC236}">
                <a16:creationId xmlns:a16="http://schemas.microsoft.com/office/drawing/2014/main" id="{A4D940FD-4459-E7AF-AE45-A65266632069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4" name="Google Shape;17;p12">
            <a:extLst>
              <a:ext uri="{FF2B5EF4-FFF2-40B4-BE49-F238E27FC236}">
                <a16:creationId xmlns:a16="http://schemas.microsoft.com/office/drawing/2014/main" id="{CEDA715E-F7D7-B825-A82C-50B29C6FD512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8;p12">
            <a:extLst>
              <a:ext uri="{FF2B5EF4-FFF2-40B4-BE49-F238E27FC236}">
                <a16:creationId xmlns:a16="http://schemas.microsoft.com/office/drawing/2014/main" id="{67ACA104-2125-7B16-C4D8-D9A7088C8BD6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" name="Рисунок 14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CBCBCF32-75F0-1D9D-6566-CC235964B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3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;p12">
            <a:extLst>
              <a:ext uri="{FF2B5EF4-FFF2-40B4-BE49-F238E27FC236}">
                <a16:creationId xmlns:a16="http://schemas.microsoft.com/office/drawing/2014/main" id="{587E7347-3A65-7134-1752-585E8800C387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" name="Google Shape;20;p12">
            <a:extLst>
              <a:ext uri="{FF2B5EF4-FFF2-40B4-BE49-F238E27FC236}">
                <a16:creationId xmlns:a16="http://schemas.microsoft.com/office/drawing/2014/main" id="{EB64946A-78D9-2805-97CE-DC28C138C64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8;p12">
            <a:extLst>
              <a:ext uri="{FF2B5EF4-FFF2-40B4-BE49-F238E27FC236}">
                <a16:creationId xmlns:a16="http://schemas.microsoft.com/office/drawing/2014/main" id="{6780CE9D-2D8B-8B72-E554-3DE277DBF8A0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2" name="Google Shape;17;p12">
            <a:extLst>
              <a:ext uri="{FF2B5EF4-FFF2-40B4-BE49-F238E27FC236}">
                <a16:creationId xmlns:a16="http://schemas.microsoft.com/office/drawing/2014/main" id="{F9E6D3D7-E198-FA0C-FE75-4503E57DEE4C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18;p12">
            <a:extLst>
              <a:ext uri="{FF2B5EF4-FFF2-40B4-BE49-F238E27FC236}">
                <a16:creationId xmlns:a16="http://schemas.microsoft.com/office/drawing/2014/main" id="{9B6F3D0E-9C75-8C43-88DF-DA5A902D3FD7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" name="Рисунок 13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8DA9FF6C-7016-11D6-C39D-1F3FC651EA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20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;p12">
            <a:extLst>
              <a:ext uri="{FF2B5EF4-FFF2-40B4-BE49-F238E27FC236}">
                <a16:creationId xmlns:a16="http://schemas.microsoft.com/office/drawing/2014/main" id="{7EA9FF61-F177-A504-AB99-D42179CEABFB}"/>
              </a:ext>
            </a:extLst>
          </p:cNvPr>
          <p:cNvSpPr/>
          <p:nvPr userDrawn="1"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17;p12">
            <a:extLst>
              <a:ext uri="{FF2B5EF4-FFF2-40B4-BE49-F238E27FC236}">
                <a16:creationId xmlns:a16="http://schemas.microsoft.com/office/drawing/2014/main" id="{587E7347-3A65-7134-1752-585E8800C387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8;p12">
            <a:extLst>
              <a:ext uri="{FF2B5EF4-FFF2-40B4-BE49-F238E27FC236}">
                <a16:creationId xmlns:a16="http://schemas.microsoft.com/office/drawing/2014/main" id="{6780CE9D-2D8B-8B72-E554-3DE277DBF8A0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Проектная сессия. Тренинги предпринимательских компетенций</a:t>
            </a:r>
            <a:endParaRPr dirty="0"/>
          </a:p>
        </p:txBody>
      </p:sp>
      <p:pic>
        <p:nvPicPr>
          <p:cNvPr id="30" name="Google Shape;19;p12">
            <a:extLst>
              <a:ext uri="{FF2B5EF4-FFF2-40B4-BE49-F238E27FC236}">
                <a16:creationId xmlns:a16="http://schemas.microsoft.com/office/drawing/2014/main" id="{46BCEC2E-7795-B06D-DFB5-936170F187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8;p12">
            <a:extLst>
              <a:ext uri="{FF2B5EF4-FFF2-40B4-BE49-F238E27FC236}">
                <a16:creationId xmlns:a16="http://schemas.microsoft.com/office/drawing/2014/main" id="{170E11B0-6A6F-0B83-D116-386CC9E7C011}"/>
              </a:ext>
            </a:extLst>
          </p:cNvPr>
          <p:cNvSpPr txBox="1"/>
          <p:nvPr userDrawn="1"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528444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6" name="Google Shape;13;p10">
            <a:extLst>
              <a:ext uri="{FF2B5EF4-FFF2-40B4-BE49-F238E27FC236}">
                <a16:creationId xmlns:a16="http://schemas.microsoft.com/office/drawing/2014/main" id="{33A5AFEB-FE8C-B8CF-2FA6-46C4DE9D343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;p12">
            <a:extLst>
              <a:ext uri="{FF2B5EF4-FFF2-40B4-BE49-F238E27FC236}">
                <a16:creationId xmlns:a16="http://schemas.microsoft.com/office/drawing/2014/main" id="{3C7FB68A-3D56-4508-E725-042D2469303A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757874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A453C8-2805-AF32-7A20-2BB57D0BD5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" r="94682" b="91527"/>
          <a:stretch/>
        </p:blipFill>
        <p:spPr>
          <a:xfrm>
            <a:off x="3477859" y="472068"/>
            <a:ext cx="564213" cy="48008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0D3716-1C18-CD4E-D915-426D895B595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230" y="533870"/>
            <a:ext cx="927519" cy="284297"/>
          </a:xfrm>
          <a:prstGeom prst="rect">
            <a:avLst/>
          </a:prstGeom>
        </p:spPr>
      </p:pic>
      <p:sp>
        <p:nvSpPr>
          <p:cNvPr id="3" name="Google Shape;17;p12">
            <a:extLst>
              <a:ext uri="{FF2B5EF4-FFF2-40B4-BE49-F238E27FC236}">
                <a16:creationId xmlns:a16="http://schemas.microsoft.com/office/drawing/2014/main" id="{6E5B4DE0-AC42-D2E9-07C3-E2C46BD398E3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" name="Google Shape;28;p12">
            <a:extLst>
              <a:ext uri="{FF2B5EF4-FFF2-40B4-BE49-F238E27FC236}">
                <a16:creationId xmlns:a16="http://schemas.microsoft.com/office/drawing/2014/main" id="{15C85068-DFB7-B4A7-2862-6FFFDA21FDFB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7" name="Google Shape;17;p12">
            <a:extLst>
              <a:ext uri="{FF2B5EF4-FFF2-40B4-BE49-F238E27FC236}">
                <a16:creationId xmlns:a16="http://schemas.microsoft.com/office/drawing/2014/main" id="{84C2F41C-75D2-5FF8-5F84-9FCE71A45058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8;p12">
            <a:extLst>
              <a:ext uri="{FF2B5EF4-FFF2-40B4-BE49-F238E27FC236}">
                <a16:creationId xmlns:a16="http://schemas.microsoft.com/office/drawing/2014/main" id="{CF1F5148-F344-85A8-270F-02BB04350A4A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+mj-lt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pic>
        <p:nvPicPr>
          <p:cNvPr id="15" name="Рисунок 14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3CF0FC9-2728-45D1-5C3A-06C2FA06154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D1E5FD99-C8C7-974E-122D-0CEAD16612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898" y="242674"/>
            <a:ext cx="619318" cy="9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483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3" name="Google Shape;17;p12">
            <a:extLst>
              <a:ext uri="{FF2B5EF4-FFF2-40B4-BE49-F238E27FC236}">
                <a16:creationId xmlns:a16="http://schemas.microsoft.com/office/drawing/2014/main" id="{FEDCB917-1A56-C4C2-B391-D39A2129BBC2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" name="Google Shape;28;p12">
            <a:extLst>
              <a:ext uri="{FF2B5EF4-FFF2-40B4-BE49-F238E27FC236}">
                <a16:creationId xmlns:a16="http://schemas.microsoft.com/office/drawing/2014/main" id="{86A478AC-6618-9926-608D-8E81E16952CF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7" name="Google Shape;17;p12">
            <a:extLst>
              <a:ext uri="{FF2B5EF4-FFF2-40B4-BE49-F238E27FC236}">
                <a16:creationId xmlns:a16="http://schemas.microsoft.com/office/drawing/2014/main" id="{2D7F5D7F-FE08-AAE4-BE4C-E7F7331BFB27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8;p12">
            <a:extLst>
              <a:ext uri="{FF2B5EF4-FFF2-40B4-BE49-F238E27FC236}">
                <a16:creationId xmlns:a16="http://schemas.microsoft.com/office/drawing/2014/main" id="{9E866BDD-315D-5023-885F-8E3AE0B7BB72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+mj-lt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pic>
        <p:nvPicPr>
          <p:cNvPr id="15" name="Рисунок 14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9AE6DB19-00B6-A2D8-83EC-DBA5C815BF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  <p:pic>
        <p:nvPicPr>
          <p:cNvPr id="26" name="Google Shape;13;p10">
            <a:extLst>
              <a:ext uri="{FF2B5EF4-FFF2-40B4-BE49-F238E27FC236}">
                <a16:creationId xmlns:a16="http://schemas.microsoft.com/office/drawing/2014/main" id="{AB6B0AEC-3221-9BCC-50EF-9E1C901C0F3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  <a:biLevel thresh="50000"/>
          </a:blip>
          <a:srcRect/>
          <a:stretch/>
        </p:blipFill>
        <p:spPr>
          <a:xfrm>
            <a:off x="6989735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0;p12">
            <a:extLst>
              <a:ext uri="{FF2B5EF4-FFF2-40B4-BE49-F238E27FC236}">
                <a16:creationId xmlns:a16="http://schemas.microsoft.com/office/drawing/2014/main" id="{18D579C1-DA81-1EF6-CA20-83F3FF1242DE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8328818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796BE22-E505-1FA9-36B7-8C15D07A26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1" r="94682" b="91527"/>
          <a:stretch/>
        </p:blipFill>
        <p:spPr>
          <a:xfrm>
            <a:off x="10048803" y="472068"/>
            <a:ext cx="564213" cy="48008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7A4D706-3CCC-5FD6-98D9-DFB4428029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174" y="533870"/>
            <a:ext cx="927519" cy="284297"/>
          </a:xfrm>
          <a:prstGeom prst="rect">
            <a:avLst/>
          </a:prstGeom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36CEB968-0A76-CE45-6FF0-FB0226C447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842" y="242674"/>
            <a:ext cx="619318" cy="9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607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;p12">
            <a:extLst>
              <a:ext uri="{FF2B5EF4-FFF2-40B4-BE49-F238E27FC236}">
                <a16:creationId xmlns:a16="http://schemas.microsoft.com/office/drawing/2014/main" id="{7EA9FF61-F177-A504-AB99-D42179CEABFB}"/>
              </a:ext>
            </a:extLst>
          </p:cNvPr>
          <p:cNvSpPr/>
          <p:nvPr userDrawn="1"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" name="Google Shape;19;p12">
            <a:extLst>
              <a:ext uri="{FF2B5EF4-FFF2-40B4-BE49-F238E27FC236}">
                <a16:creationId xmlns:a16="http://schemas.microsoft.com/office/drawing/2014/main" id="{46BCEC2E-7795-B06D-DFB5-936170F187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;p12">
            <a:extLst>
              <a:ext uri="{FF2B5EF4-FFF2-40B4-BE49-F238E27FC236}">
                <a16:creationId xmlns:a16="http://schemas.microsoft.com/office/drawing/2014/main" id="{0D5C49D2-152A-25D6-5774-39F718A479BC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18;p12">
            <a:extLst>
              <a:ext uri="{FF2B5EF4-FFF2-40B4-BE49-F238E27FC236}">
                <a16:creationId xmlns:a16="http://schemas.microsoft.com/office/drawing/2014/main" id="{6C0387A1-B053-BF9B-3FDD-7B08C2C0A390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+mj-lt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001756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7A07B-8690-CC40-B9E5-494D76444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92161D-B445-B8E9-A3FE-0FF77A7A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DF0756-F549-1FD5-84EB-145673268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436FF9-2598-7923-C2B6-0A6BB80C5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1C8721-E372-FC87-BD26-E607DBFEF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02F676-A0A3-C2F6-B442-58356C37D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31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59B3C-2226-2985-19C0-E09C6FEC5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360DBBB-4610-A336-E550-ECD0AD29E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7A33EC-D05A-F440-20D8-3568A8292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F83188-EA1B-FA6B-DF66-0A950E85F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76E4FD-66F9-F2A2-2520-A99E1CDD3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ED7789-F11A-6299-5BBA-0A00B1A5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76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DFB78-19CD-3963-2B97-F396FEBC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2AD079-61D3-4E38-3CCA-A6118F3729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726C0F-2000-EA81-4ADA-25C55C1AC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134B7-8058-670B-FE49-9FE339C74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C7488A-E9F0-5EF5-4214-2F3EABA02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401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E3DF84-01F8-6097-CC94-DD8262A7E7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F5946B-1F22-57AF-96AE-EBE953F67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9879B5-B364-0F27-3BFD-09F718F99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23687D-E154-A2E0-F9F6-6A9B6E721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D93EEF-9823-1E43-07E5-20FB44557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520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4E1ACF-7BD7-42A2-AF16-F5DBCB877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7FF167-829C-4F8E-8A48-4E52AEFF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ACF9-FD34-4D46-B970-46AC89D656E3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B0EDA7-CEB2-49B0-9C65-34483DFFD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D924C1-8E44-4634-A117-7DEC27F0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CA93-2A2E-425D-B8AF-134038F2A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325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;p12">
            <a:extLst>
              <a:ext uri="{FF2B5EF4-FFF2-40B4-BE49-F238E27FC236}">
                <a16:creationId xmlns:a16="http://schemas.microsoft.com/office/drawing/2014/main" id="{7EA9FF61-F177-A504-AB99-D42179CEABFB}"/>
              </a:ext>
            </a:extLst>
          </p:cNvPr>
          <p:cNvSpPr/>
          <p:nvPr userDrawn="1"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17;p12">
            <a:extLst>
              <a:ext uri="{FF2B5EF4-FFF2-40B4-BE49-F238E27FC236}">
                <a16:creationId xmlns:a16="http://schemas.microsoft.com/office/drawing/2014/main" id="{587E7347-3A65-7134-1752-585E8800C387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30" name="Google Shape;19;p12">
            <a:extLst>
              <a:ext uri="{FF2B5EF4-FFF2-40B4-BE49-F238E27FC236}">
                <a16:creationId xmlns:a16="http://schemas.microsoft.com/office/drawing/2014/main" id="{46BCEC2E-7795-B06D-DFB5-936170F187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8;p12">
            <a:extLst>
              <a:ext uri="{FF2B5EF4-FFF2-40B4-BE49-F238E27FC236}">
                <a16:creationId xmlns:a16="http://schemas.microsoft.com/office/drawing/2014/main" id="{170E11B0-6A6F-0B83-D116-386CC9E7C011}"/>
              </a:ext>
            </a:extLst>
          </p:cNvPr>
          <p:cNvSpPr txBox="1"/>
          <p:nvPr userDrawn="1"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Raleway"/>
                <a:cs typeface="Raleway"/>
                <a:sym typeface="Raleway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Raleway"/>
              <a:cs typeface="Raleway"/>
              <a:sym typeface="Raleway"/>
            </a:endParaRPr>
          </a:p>
        </p:txBody>
      </p:sp>
      <p:pic>
        <p:nvPicPr>
          <p:cNvPr id="16" name="Google Shape;13;p10">
            <a:extLst>
              <a:ext uri="{FF2B5EF4-FFF2-40B4-BE49-F238E27FC236}">
                <a16:creationId xmlns:a16="http://schemas.microsoft.com/office/drawing/2014/main" id="{33A5AFEB-FE8C-B8CF-2FA6-46C4DE9D3439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  <a:biLevel thresh="50000"/>
          </a:blip>
          <a:srcRect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;p12">
            <a:extLst>
              <a:ext uri="{FF2B5EF4-FFF2-40B4-BE49-F238E27FC236}">
                <a16:creationId xmlns:a16="http://schemas.microsoft.com/office/drawing/2014/main" id="{3C7FB68A-3D56-4508-E725-042D2469303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665730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;p10">
            <a:extLst>
              <a:ext uri="{FF2B5EF4-FFF2-40B4-BE49-F238E27FC236}">
                <a16:creationId xmlns:a16="http://schemas.microsoft.com/office/drawing/2014/main" id="{0B66D920-2239-FABC-7D5D-881388CBFC3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75000"/>
          </a:blip>
          <a:srcRect/>
          <a:stretch/>
        </p:blipFill>
        <p:spPr>
          <a:xfrm>
            <a:off x="2505136" y="575681"/>
            <a:ext cx="707116" cy="212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A453C8-2805-AF32-7A20-2BB57D0BD5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1" r="94682" b="91527"/>
          <a:stretch/>
        </p:blipFill>
        <p:spPr>
          <a:xfrm>
            <a:off x="3442410" y="472068"/>
            <a:ext cx="564213" cy="48008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0D3716-1C18-CD4E-D915-426D895B595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81" y="533870"/>
            <a:ext cx="927519" cy="28429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5D619B-A255-33D9-F501-6440BB94D88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97471" y="6455213"/>
            <a:ext cx="4334632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8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bg2">
                <a:lumMod val="25000"/>
              </a:schemeClr>
            </a:gs>
            <a:gs pos="60000">
              <a:schemeClr val="accent5">
                <a:lumMod val="75000"/>
              </a:schemeClr>
            </a:gs>
            <a:gs pos="92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B8356-D23B-26CE-6036-25F07CD9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18262C-5BE6-B430-0E07-167981969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4929D1-2C16-C127-91DE-42ED4C1DA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35606-E776-4DBA-A345-720CADE276F1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19259-96C3-4299-430C-31061504A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CAFEE7-CB58-10E3-7D1E-EE203D37B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16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6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6000">
              <a:schemeClr val="bg2">
                <a:lumMod val="25000"/>
              </a:schemeClr>
            </a:gs>
            <a:gs pos="60000">
              <a:schemeClr val="accent5">
                <a:lumMod val="75000"/>
              </a:schemeClr>
            </a:gs>
            <a:gs pos="92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B8356-D23B-26CE-6036-25F07CD9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18262C-5BE6-B430-0E07-167981969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4929D1-2C16-C127-91DE-42ED4C1DA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35606-E776-4DBA-A345-720CADE276F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roy Blac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roy Black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19259-96C3-4299-430C-31061504A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roy Black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CAFEE7-CB58-10E3-7D1E-EE203D37B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7FF8E3-04E0-4830-96A8-2876EF1EE8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roy Blac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roy Blac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8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bg2">
                <a:lumMod val="25000"/>
              </a:schemeClr>
            </a:gs>
            <a:gs pos="26000">
              <a:schemeClr val="accent5">
                <a:lumMod val="75000"/>
              </a:schemeClr>
            </a:gs>
            <a:gs pos="65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A59320-EB7B-B003-EDC2-61BD347728E1}"/>
              </a:ext>
            </a:extLst>
          </p:cNvPr>
          <p:cNvSpPr txBox="1"/>
          <p:nvPr/>
        </p:nvSpPr>
        <p:spPr>
          <a:xfrm>
            <a:off x="409693" y="2111166"/>
            <a:ext cx="568630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 Black" panose="00000A00000000000000" pitchFamily="2" charset="-52"/>
                <a:ea typeface="Inter SemiBold" panose="02000503000000020004" pitchFamily="2" charset="0"/>
                <a:cs typeface="+mn-cs"/>
              </a:rPr>
              <a:t>Стартап-акселератор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BDD99F-A3B9-45C7-E361-E2A413346B4F}"/>
              </a:ext>
            </a:extLst>
          </p:cNvPr>
          <p:cNvSpPr txBox="1"/>
          <p:nvPr/>
        </p:nvSpPr>
        <p:spPr>
          <a:xfrm>
            <a:off x="385291" y="2749125"/>
            <a:ext cx="6033640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kern="1200" dirty="0">
                <a:solidFill>
                  <a:schemeClr val="tx1"/>
                </a:solidFill>
                <a:latin typeface="Gilroy Black" panose="00000A00000000000000" pitchFamily="2" charset="-52"/>
                <a:ea typeface="Inter SemiBold" panose="02000503000000020004" pitchFamily="2" charset="0"/>
                <a:cs typeface="+mn-cs"/>
              </a:rPr>
              <a:t>«К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 Black" panose="00000A00000000000000" pitchFamily="2" charset="-52"/>
                <a:ea typeface="Inter SemiBold" panose="02000503000000020004" pitchFamily="2" charset="0"/>
                <a:cs typeface="+mn-cs"/>
              </a:rPr>
              <a:t>осмос для жизни» </a:t>
            </a:r>
          </a:p>
        </p:txBody>
      </p:sp>
    </p:spTree>
    <p:extLst>
      <p:ext uri="{BB962C8B-B14F-4D97-AF65-F5344CB8AC3E}">
        <p14:creationId xmlns:p14="http://schemas.microsoft.com/office/powerpoint/2010/main" val="383085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40A8C-FE53-4F4A-863A-7AFCF57ED7A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63569" y="2229446"/>
            <a:ext cx="9494838" cy="942975"/>
          </a:xfrm>
        </p:spPr>
        <p:txBody>
          <a:bodyPr>
            <a:normAutofit fontScale="90000"/>
          </a:bodyPr>
          <a:lstStyle/>
          <a:p>
            <a:pPr algn="ctr">
              <a:lnSpc>
                <a:spcPts val="4633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виртуальной реальности в техническом обслуживании и эксплуатации сельскохозяйственной техники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8956" y="3995928"/>
            <a:ext cx="5084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Проект заключается в создании платформы для обучения студентов направления </a:t>
            </a:r>
            <a:r>
              <a:rPr lang="ru-RU" dirty="0" err="1" smtClean="0"/>
              <a:t>Агроинженерия</a:t>
            </a:r>
            <a:r>
              <a:rPr lang="ru-RU" dirty="0" smtClean="0"/>
              <a:t> с применением 360 панорам и технологий виртуальной реальности.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960864" y="4921937"/>
            <a:ext cx="22311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</a:t>
            </a:r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Жданов Д.А.</a:t>
            </a:r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Гончаров Р.Д.</a:t>
            </a:r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Исаев А.Д.</a:t>
            </a:r>
          </a:p>
          <a:p>
            <a:pPr algn="r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Алтарев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30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1143921" y="210228"/>
            <a:ext cx="2692972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4"/>
              </a:lnSpc>
            </a:pPr>
            <a:r>
              <a:rPr lang="ru-RU" sz="4266" b="1" dirty="0" smtClean="0">
                <a:solidFill>
                  <a:srgbClr val="1A3B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en-US" sz="4266" b="1" dirty="0">
              <a:solidFill>
                <a:srgbClr val="1A3B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223863" y="1254063"/>
            <a:ext cx="7110792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7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данный момент на рынке наблюдается острая нехватка квалифицированных кадров в сфере обслуживания сельскохозяйственной техники. Это связано с устареванием программ обучения и использованием неактуальной техники для обучения.</a:t>
            </a:r>
            <a:endParaRPr lang="en-US" sz="2248" dirty="0">
              <a:solidFill>
                <a:srgbClr val="000000"/>
              </a:solidFill>
              <a:latin typeface="Open Sans Light"/>
            </a:endParaRPr>
          </a:p>
          <a:p>
            <a:pPr>
              <a:lnSpc>
                <a:spcPts val="3147"/>
              </a:lnSpc>
            </a:pPr>
            <a:endParaRPr lang="en-US" sz="2248" dirty="0">
              <a:solidFill>
                <a:srgbClr val="000000"/>
              </a:solidFill>
              <a:latin typeface="Open Sans Light"/>
            </a:endParaRPr>
          </a:p>
        </p:txBody>
      </p:sp>
      <p:pic>
        <p:nvPicPr>
          <p:cNvPr id="1028" name="Picture 4" descr="https://kohuku.ru/uploads/posts/2022-02/1645107076_936f82es-1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421" y="125810"/>
            <a:ext cx="4377515" cy="291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59.userapi.com/impg/3rxHfDS1AvZj40547Vxuw1cx-0S0yGua2_giOg/hLxVDfJUzbc.jpg?size=1200x900&amp;quality=96&amp;sign=baa02d57a4a937e7b57961838f23b79a&amp;c_uniq_tag=hNvNaHYOqTn1F5KRkC_hpqnSD5sGJ7-4TWR67WMcq0U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328" y="3511685"/>
            <a:ext cx="4381608" cy="328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971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33215" y="297776"/>
            <a:ext cx="2692972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4"/>
              </a:lnSpc>
            </a:pPr>
            <a:r>
              <a:rPr lang="en-US" sz="4266" b="1" dirty="0" err="1">
                <a:solidFill>
                  <a:srgbClr val="1A3B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en-US" sz="4266" b="1" dirty="0">
              <a:solidFill>
                <a:srgbClr val="1A3B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83692" y="1256700"/>
            <a:ext cx="7059141" cy="3180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7"/>
              </a:lnSpc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Технум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платформа для обучающихся в сфере обслуживания сельскохозяйственной техники состоящая из обучающих 360 панорам. Такой подход позволяет дистанционно изучать сельскохозяйственную технику с эффектом присутствия</a:t>
            </a:r>
          </a:p>
          <a:p>
            <a:pPr>
              <a:lnSpc>
                <a:spcPts val="3147"/>
              </a:lnSpc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улучшить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и,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следствие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уменьшит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ошибок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обслуживании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147"/>
              </a:lnSpc>
            </a:pPr>
            <a:endParaRPr lang="en-US" sz="2248" dirty="0">
              <a:solidFill>
                <a:srgbClr val="000000"/>
              </a:solidFill>
              <a:latin typeface="Open Sans Light"/>
            </a:endParaRPr>
          </a:p>
          <a:p>
            <a:pPr>
              <a:lnSpc>
                <a:spcPts val="3147"/>
              </a:lnSpc>
            </a:pPr>
            <a:endParaRPr lang="en-US" sz="2248" dirty="0">
              <a:solidFill>
                <a:srgbClr val="000000"/>
              </a:solidFill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02065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" y="1087217"/>
            <a:ext cx="5654040" cy="505450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6318503" y="1087217"/>
            <a:ext cx="5660135" cy="538829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878581" y="251221"/>
            <a:ext cx="4434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платформы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0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19426" y="0"/>
            <a:ext cx="6153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360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анорамы техники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2.jpeg" descr="C:\Users\VR&amp;AR\AppData\Local\Microsoft\Windows\INetCache\Content.Word\122.jpg 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40" y="1077218"/>
            <a:ext cx="5785803" cy="3009900"/>
          </a:xfrm>
          <a:prstGeom prst="rect">
            <a:avLst/>
          </a:prstGeom>
        </p:spPr>
      </p:pic>
      <p:pic>
        <p:nvPicPr>
          <p:cNvPr id="5" name="image5.jpeg" descr="C:\Users\VR&amp;AR\AppData\Local\Microsoft\Windows\INetCache\Content.Word\EwimvZ9yY9w.jpg 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554" y="1077218"/>
            <a:ext cx="6301108" cy="3009900"/>
          </a:xfrm>
          <a:prstGeom prst="rect">
            <a:avLst/>
          </a:prstGeom>
        </p:spPr>
      </p:pic>
      <p:pic>
        <p:nvPicPr>
          <p:cNvPr id="6" name="image6.jpeg" descr="C:\Users\VR&amp;AR\AppData\Local\Microsoft\Windows\INetCache\Content.Word\iNnyQ3CAtA4.jpg 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" y="4087118"/>
            <a:ext cx="5785802" cy="2731383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554" y="4087118"/>
            <a:ext cx="6301108" cy="270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9314" y="0"/>
            <a:ext cx="7953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курсы с возможностью прослушивания материала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3" y="1077218"/>
            <a:ext cx="6002655" cy="2959856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121" y="1077218"/>
            <a:ext cx="5752148" cy="295985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4" y="4037074"/>
            <a:ext cx="6002654" cy="2820925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120" y="4037071"/>
            <a:ext cx="5771675" cy="282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651" y="1466725"/>
            <a:ext cx="8842478" cy="4023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19314" y="0"/>
            <a:ext cx="7953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Высокодетализированные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D-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сельскохозяйственной техники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9782" y="5640118"/>
            <a:ext cx="401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3D-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трактора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RSM 2400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45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zdano\OneDrive\Рабочий стол\картинки ссс\фотки\4677ae4c-726e-4ad1-b974-9c7f78947b7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144" y="3134657"/>
            <a:ext cx="5253038" cy="362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zdano\OneDrive\Рабочий стол\картинки ссс\фотки\67c246fc-a54c-47e1-9f47-5d9bf9388ac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0" y="3134657"/>
            <a:ext cx="5030532" cy="36209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119314" y="0"/>
            <a:ext cx="7953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продукта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808" y="1074886"/>
            <a:ext cx="1041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2022 года студенты направления подготовки 35.03.06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Агроинженерия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применяют платформу на уроках по дисциплине «Введение в специальность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максимального удобства, аудитории оснащены шлемами виртуальной реальности.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415914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383432"/>
              </p:ext>
            </p:extLst>
          </p:nvPr>
        </p:nvGraphicFramePr>
        <p:xfrm>
          <a:off x="2" y="845414"/>
          <a:ext cx="12191998" cy="60320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7957">
                  <a:extLst>
                    <a:ext uri="{9D8B030D-6E8A-4147-A177-3AD203B41FA5}">
                      <a16:colId xmlns:a16="http://schemas.microsoft.com/office/drawing/2014/main" val="2852952267"/>
                    </a:ext>
                  </a:extLst>
                </a:gridCol>
                <a:gridCol w="2033955">
                  <a:extLst>
                    <a:ext uri="{9D8B030D-6E8A-4147-A177-3AD203B41FA5}">
                      <a16:colId xmlns:a16="http://schemas.microsoft.com/office/drawing/2014/main" val="1024676221"/>
                    </a:ext>
                  </a:extLst>
                </a:gridCol>
                <a:gridCol w="2035262">
                  <a:extLst>
                    <a:ext uri="{9D8B030D-6E8A-4147-A177-3AD203B41FA5}">
                      <a16:colId xmlns:a16="http://schemas.microsoft.com/office/drawing/2014/main" val="2083666941"/>
                    </a:ext>
                  </a:extLst>
                </a:gridCol>
                <a:gridCol w="5724824">
                  <a:extLst>
                    <a:ext uri="{9D8B030D-6E8A-4147-A177-3AD203B41FA5}">
                      <a16:colId xmlns:a16="http://schemas.microsoft.com/office/drawing/2014/main" val="82193469"/>
                    </a:ext>
                  </a:extLst>
                </a:gridCol>
              </a:tblGrid>
              <a:tr h="1739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Компания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Сайт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Город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Продукция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extLst>
                  <a:ext uri="{0D108BD9-81ED-4DB2-BD59-A6C34878D82A}">
                    <a16:rowId xmlns:a16="http://schemas.microsoft.com/office/drawing/2014/main" val="2086671990"/>
                  </a:ext>
                </a:extLst>
              </a:tr>
              <a:tr h="1645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</a:rPr>
                        <a:t>Vizzion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Vizzion.ru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Москва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Проекты под ключ (комплекс услуг по обследованию, подготовке документации, разработке, внедрению и обучению); Разработка (разработка решений по индивидуальным техническим заданиям); Подготовка документации (разработка проектной документации); Интеграция решений; Управление проектов (анализ и контроль состояния систем); Обучение персонала; Поддержка.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extLst>
                  <a:ext uri="{0D108BD9-81ED-4DB2-BD59-A6C34878D82A}">
                    <a16:rowId xmlns:a16="http://schemas.microsoft.com/office/drawing/2014/main" val="86472049"/>
                  </a:ext>
                </a:extLst>
              </a:tr>
              <a:tr h="26848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PromVR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Promvr.net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Ульяновск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Каталог </a:t>
                      </a:r>
                      <a:r>
                        <a:rPr lang="en-US" sz="1050" dirty="0">
                          <a:effectLst/>
                        </a:rPr>
                        <a:t>VR</a:t>
                      </a:r>
                      <a:r>
                        <a:rPr lang="ru-RU" sz="1050" dirty="0">
                          <a:effectLst/>
                        </a:rPr>
                        <a:t>-тренажеров: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безопасное выполнение работ на высоте;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повышение квалификации по пожарной безопасности;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обнаружение опасных ситуаций и действий;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оказание первой помощи пострадавшему на производстве;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оказание первой помощи пострадавшему в шахте;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выполнение работ на погрузчике;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сварочные работы;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такелажные работы;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оперативные переключения в электроустановках 110 </a:t>
                      </a:r>
                      <a:r>
                        <a:rPr lang="ru-RU" sz="1050" dirty="0" err="1">
                          <a:effectLst/>
                        </a:rPr>
                        <a:t>кв</a:t>
                      </a:r>
                      <a:r>
                        <a:rPr lang="ru-RU" sz="1050" dirty="0">
                          <a:effectLst/>
                        </a:rPr>
                        <a:t>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аварийные ситуации на объектах добычи нефти, газа и газового конденсата;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обучение требованиям охраны труда; 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подготовка оператора управления беспилотными летательными аппаратами;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оказание первой помощи пострадавшему в карьере; 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действия при разливе аммиака; </a:t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- оперативные переключения в электроустановках 6 кв.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extLst>
                  <a:ext uri="{0D108BD9-81ED-4DB2-BD59-A6C34878D82A}">
                    <a16:rowId xmlns:a16="http://schemas.microsoft.com/office/drawing/2014/main" val="263307881"/>
                  </a:ext>
                </a:extLst>
              </a:tr>
              <a:tr h="15281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VR PRO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Vr-pro.ru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Тамбов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Виртуальные тренажёры, </a:t>
                      </a:r>
                      <a:r>
                        <a:rPr lang="en-US" sz="1050" dirty="0">
                          <a:effectLst/>
                        </a:rPr>
                        <a:t>VR</a:t>
                      </a:r>
                      <a:r>
                        <a:rPr lang="ru-RU" sz="1050" dirty="0">
                          <a:effectLst/>
                        </a:rPr>
                        <a:t>-игры и приложения, разработка 3</a:t>
                      </a:r>
                      <a:r>
                        <a:rPr lang="en-US" sz="1050" dirty="0">
                          <a:effectLst/>
                        </a:rPr>
                        <a:t>D</a:t>
                      </a:r>
                      <a:r>
                        <a:rPr lang="ru-RU" sz="1050" dirty="0">
                          <a:effectLst/>
                        </a:rPr>
                        <a:t>-моделей объектов, разработка 3</a:t>
                      </a:r>
                      <a:r>
                        <a:rPr lang="en-US" sz="1050" dirty="0">
                          <a:effectLst/>
                        </a:rPr>
                        <a:t>D</a:t>
                      </a:r>
                      <a:r>
                        <a:rPr lang="ru-RU" sz="1050" dirty="0">
                          <a:effectLst/>
                        </a:rPr>
                        <a:t>-сцен и презентационных материалов, разработка виртуальных образовательных ресурсов и лабораторных комплексов.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extLst>
                  <a:ext uri="{0D108BD9-81ED-4DB2-BD59-A6C34878D82A}">
                    <a16:rowId xmlns:a16="http://schemas.microsoft.com/office/drawing/2014/main" val="411516554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19314" y="0"/>
            <a:ext cx="7953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050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9314" y="0"/>
            <a:ext cx="7953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недостатки предлагаемого продукта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831549"/>
              </p:ext>
            </p:extLst>
          </p:nvPr>
        </p:nvGraphicFramePr>
        <p:xfrm>
          <a:off x="1932617" y="1049272"/>
          <a:ext cx="8140071" cy="4942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9645">
                  <a:extLst>
                    <a:ext uri="{9D8B030D-6E8A-4147-A177-3AD203B41FA5}">
                      <a16:colId xmlns:a16="http://schemas.microsoft.com/office/drawing/2014/main" val="388524014"/>
                    </a:ext>
                  </a:extLst>
                </a:gridCol>
                <a:gridCol w="4070426">
                  <a:extLst>
                    <a:ext uri="{9D8B030D-6E8A-4147-A177-3AD203B41FA5}">
                      <a16:colId xmlns:a16="http://schemas.microsoft.com/office/drawing/2014/main" val="3326627409"/>
                    </a:ext>
                  </a:extLst>
                </a:gridCol>
              </a:tblGrid>
              <a:tr h="2471483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Сильные стороны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компетентный персонал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готовые решения для селькохозяйственного сегмента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сформированные курсы для обучения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гибкость к решению задач покупателей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Слабые стороны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недостаточная известность компании в данном сегменте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отсутствие фирменного стиля и комплексного бренд-бука для проекта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отсутствие официальных аккаунтов в социальных сетях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05113"/>
                  </a:ext>
                </a:extLst>
              </a:tr>
              <a:tr h="2471483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Возможности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увеличение ёмкости рынка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появление новых продуктовых групп для сбыта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развитие дополнительных направлений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получение государственной поддержки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Угрозы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</a:rPr>
                        <a:t>нестабильность законодательства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</a:rPr>
                        <a:t>появление новых прямых конкурентов</a:t>
                      </a:r>
                    </a:p>
                    <a:p>
                      <a:pPr marL="342900" lvl="0" indent="-342900" algn="just" fontAlgn="base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</a:rPr>
                        <a:t>ухудшение социально-экономической ситуации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796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48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2022-05-12 2022617980\2022617980 0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25" y="0"/>
            <a:ext cx="4954344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71" y="-2"/>
            <a:ext cx="49543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0749" y="430823"/>
            <a:ext cx="10401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потребители продукции, производимой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стартапом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https://www.tadviser.ru/images/b/b5/%D0%A0%D0%BE%D1%81%D1%82%D1%81%D0%B5%D0%BB%D1%8C%D0%BC%D0%B0%D1%8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49" y="1641143"/>
            <a:ext cx="6684137" cy="62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static.tildacdn.com/tild3334-3566-4338-b933-336634346165/footer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817" y="2389798"/>
            <a:ext cx="76200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1810" y="5947395"/>
            <a:ext cx="10622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планируется сотрудничать с аграрными ВУЗами и дилерскими центрами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94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30323" y="316523"/>
            <a:ext cx="66557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продаж и выручки от реализации продукции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ценах текущего года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677713"/>
              </p:ext>
            </p:extLst>
          </p:nvPr>
        </p:nvGraphicFramePr>
        <p:xfrm>
          <a:off x="1926074" y="1701518"/>
          <a:ext cx="8900810" cy="46506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49820">
                  <a:extLst>
                    <a:ext uri="{9D8B030D-6E8A-4147-A177-3AD203B41FA5}">
                      <a16:colId xmlns:a16="http://schemas.microsoft.com/office/drawing/2014/main" val="1322928346"/>
                    </a:ext>
                  </a:extLst>
                </a:gridCol>
                <a:gridCol w="739695">
                  <a:extLst>
                    <a:ext uri="{9D8B030D-6E8A-4147-A177-3AD203B41FA5}">
                      <a16:colId xmlns:a16="http://schemas.microsoft.com/office/drawing/2014/main" val="1301054345"/>
                    </a:ext>
                  </a:extLst>
                </a:gridCol>
                <a:gridCol w="1177301">
                  <a:extLst>
                    <a:ext uri="{9D8B030D-6E8A-4147-A177-3AD203B41FA5}">
                      <a16:colId xmlns:a16="http://schemas.microsoft.com/office/drawing/2014/main" val="1941498774"/>
                    </a:ext>
                  </a:extLst>
                </a:gridCol>
                <a:gridCol w="1277998">
                  <a:extLst>
                    <a:ext uri="{9D8B030D-6E8A-4147-A177-3AD203B41FA5}">
                      <a16:colId xmlns:a16="http://schemas.microsoft.com/office/drawing/2014/main" val="3869641044"/>
                    </a:ext>
                  </a:extLst>
                </a:gridCol>
                <a:gridCol w="1277998">
                  <a:extLst>
                    <a:ext uri="{9D8B030D-6E8A-4147-A177-3AD203B41FA5}">
                      <a16:colId xmlns:a16="http://schemas.microsoft.com/office/drawing/2014/main" val="1927835945"/>
                    </a:ext>
                  </a:extLst>
                </a:gridCol>
                <a:gridCol w="1277998">
                  <a:extLst>
                    <a:ext uri="{9D8B030D-6E8A-4147-A177-3AD203B41FA5}">
                      <a16:colId xmlns:a16="http://schemas.microsoft.com/office/drawing/2014/main" val="639960967"/>
                    </a:ext>
                  </a:extLst>
                </a:gridCol>
              </a:tblGrid>
              <a:tr h="2583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5729549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Выручка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7 913 990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23 159 346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17 604 116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48 677 452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1049652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Себестоимость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2 266 327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4 048 308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2 458 335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8 772 971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5190635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Валовая прибыль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5 647 663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19 111 038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15 145 781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39 904 482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1098602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Прибыль от продаж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4 042 296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16 243 395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13 404 405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33 690 096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9531403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Управленческие расходы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614 866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1 098 327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666 959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2 380 152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3201557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Коммерческие расходы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990 500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1 769 316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1 074 417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3 834 233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986306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прибыль от продаж / выручка,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29,8%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68,5%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76,1%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58,2%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25561838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 к уплате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0096493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Вложения учредителя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4668109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Налоги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194 385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347 227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210 854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752 466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1652112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Прибыль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3 847 911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15 896 168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13 193 551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32 937 630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3171005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Текущий налог на прибыль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474 839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1 389 561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1 056 247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2 920 647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74341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Чистая прибыль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3 373 072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14 506 607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12 137 304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30 016 983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0893116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Чистая прибыль / выручка,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24,9%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60,9%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68,9%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52%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419756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Амортизация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175 000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233 333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136 111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544 444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6872580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EBITDA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4 022 911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16 129 501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13 329 662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33 482 074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3527212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EBITDA / выручка,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68,0%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75,7%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58%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3893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43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BB8F4-61E0-4209-916D-CB81AC865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0141"/>
            <a:ext cx="10515600" cy="535531"/>
          </a:xfr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Награды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7EB78-6841-4375-88BD-2395C248DD43}"/>
              </a:ext>
            </a:extLst>
          </p:cNvPr>
          <p:cNvSpPr txBox="1"/>
          <p:nvPr/>
        </p:nvSpPr>
        <p:spPr>
          <a:xfrm>
            <a:off x="253739" y="1277404"/>
            <a:ext cx="10840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42900">
              <a:buFont typeface="Wingdings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«Умник-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VR/AR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Фонда содействия инновациям, 2020 г.;</a:t>
            </a:r>
          </a:p>
          <a:p>
            <a:pPr marL="358775" indent="-342900">
              <a:buFont typeface="Wingdings" pitchFamily="2" charset="2"/>
              <a:buChar char="ü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конкурса «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Умник-Цифровая Россия»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Фонда содействия инновациям, 2020 г.;</a:t>
            </a:r>
          </a:p>
          <a:p>
            <a:pPr marL="358775" indent="-342900">
              <a:buFont typeface="Wingdings" pitchFamily="2" charset="2"/>
              <a:buChar char="ü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конкурса «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Умник-Архипелаг»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Фонда содействия инновациям,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358775" indent="-342900">
              <a:buFont typeface="Wingdings" pitchFamily="2" charset="2"/>
              <a:buChar char="ü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еребряная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и диплом 2 степени на выставке  Золотая осень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2020г.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42900">
              <a:buFont typeface="Wingdings" pitchFamily="2" charset="2"/>
              <a:buChar char="ü"/>
            </a:pPr>
            <a:endParaRPr lang="ru-RU" b="1" dirty="0"/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C20975-D331-42A6-8331-A186E18FD067}"/>
              </a:ext>
            </a:extLst>
          </p:cNvPr>
          <p:cNvSpPr txBox="1"/>
          <p:nvPr/>
        </p:nvSpPr>
        <p:spPr>
          <a:xfrm>
            <a:off x="838200" y="2388351"/>
            <a:ext cx="5122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0C13B1-B91E-4A67-BCEB-2F410E1B2244}"/>
              </a:ext>
            </a:extLst>
          </p:cNvPr>
          <p:cNvSpPr txBox="1"/>
          <p:nvPr/>
        </p:nvSpPr>
        <p:spPr>
          <a:xfrm>
            <a:off x="63592" y="5754305"/>
            <a:ext cx="3215326" cy="1149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200" dirty="0" smtClean="0"/>
              <a:t>Кандидат технических наук</a:t>
            </a:r>
            <a:endParaRPr lang="ru-RU" sz="1200" dirty="0"/>
          </a:p>
          <a:p>
            <a:pPr algn="ctr">
              <a:lnSpc>
                <a:spcPct val="114000"/>
              </a:lnSpc>
            </a:pPr>
            <a:r>
              <a:rPr lang="ru-RU" sz="1200" dirty="0" smtClean="0"/>
              <a:t>Руководитель центра «</a:t>
            </a:r>
            <a:r>
              <a:rPr lang="ru-RU" sz="1200" dirty="0" err="1" smtClean="0"/>
              <a:t>Агроробототехники</a:t>
            </a:r>
            <a:r>
              <a:rPr lang="ru-RU" sz="1200" dirty="0" smtClean="0"/>
              <a:t> и </a:t>
            </a:r>
            <a:r>
              <a:rPr lang="en-US" sz="1200" dirty="0" smtClean="0"/>
              <a:t>VR/AR </a:t>
            </a:r>
            <a:r>
              <a:rPr lang="ru-RU" sz="1200" dirty="0" smtClean="0"/>
              <a:t>технологий»</a:t>
            </a:r>
            <a:endParaRPr lang="ru-RU" sz="1200" dirty="0"/>
          </a:p>
          <a:p>
            <a:pPr algn="ctr">
              <a:lnSpc>
                <a:spcPct val="114000"/>
              </a:lnSpc>
            </a:pPr>
            <a:r>
              <a:rPr lang="ru-RU" sz="1200" b="1" dirty="0"/>
              <a:t>Р</a:t>
            </a:r>
            <a:r>
              <a:rPr lang="ru-RU" sz="1200" b="1" dirty="0" smtClean="0"/>
              <a:t>азработчик </a:t>
            </a:r>
            <a:r>
              <a:rPr lang="en-US" sz="1200" b="1" dirty="0" smtClean="0"/>
              <a:t>VR/AR</a:t>
            </a:r>
            <a:endParaRPr lang="ru-RU" sz="1200" b="1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8C347F-C6F4-4811-856A-CD8BD1F63391}"/>
              </a:ext>
            </a:extLst>
          </p:cNvPr>
          <p:cNvSpPr txBox="1"/>
          <p:nvPr/>
        </p:nvSpPr>
        <p:spPr>
          <a:xfrm>
            <a:off x="6292382" y="5754304"/>
            <a:ext cx="2912883" cy="93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200" dirty="0"/>
              <a:t>Аспирант ФГБОУ ВО </a:t>
            </a:r>
            <a:r>
              <a:rPr lang="ru-RU" sz="1200" dirty="0" err="1"/>
              <a:t>Вавиловский</a:t>
            </a:r>
            <a:r>
              <a:rPr lang="ru-RU" sz="1200" dirty="0"/>
              <a:t> университет</a:t>
            </a:r>
          </a:p>
          <a:p>
            <a:pPr algn="ctr">
              <a:lnSpc>
                <a:spcPct val="114000"/>
              </a:lnSpc>
            </a:pPr>
            <a:r>
              <a:rPr lang="ru-RU" sz="1200" b="1" dirty="0" smtClean="0"/>
              <a:t>3</a:t>
            </a:r>
            <a:r>
              <a:rPr lang="en-US" sz="1200" b="1" dirty="0" smtClean="0"/>
              <a:t>D-</a:t>
            </a:r>
            <a:r>
              <a:rPr lang="ru-RU" sz="1200" b="1" dirty="0" err="1" smtClean="0"/>
              <a:t>моделлер</a:t>
            </a:r>
            <a:endParaRPr lang="ru-RU" sz="1200" b="1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E14E00-04A1-4A3F-B015-9FF69798D914}"/>
              </a:ext>
            </a:extLst>
          </p:cNvPr>
          <p:cNvSpPr txBox="1"/>
          <p:nvPr/>
        </p:nvSpPr>
        <p:spPr>
          <a:xfrm>
            <a:off x="9214331" y="5721515"/>
            <a:ext cx="3215325" cy="931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100" dirty="0"/>
              <a:t>Аспирант ФГБОУ ВО </a:t>
            </a:r>
            <a:r>
              <a:rPr lang="ru-RU" sz="1100" dirty="0" err="1"/>
              <a:t>Вавиловский</a:t>
            </a:r>
            <a:r>
              <a:rPr lang="ru-RU" sz="1100" dirty="0"/>
              <a:t> университет</a:t>
            </a:r>
          </a:p>
          <a:p>
            <a:pPr algn="ctr">
              <a:lnSpc>
                <a:spcPct val="120000"/>
              </a:lnSpc>
            </a:pPr>
            <a:r>
              <a:rPr lang="ru-RU" sz="1100" b="1" dirty="0" smtClean="0"/>
              <a:t>Программист </a:t>
            </a:r>
            <a:r>
              <a:rPr lang="ru-RU" sz="1100" b="1" dirty="0" smtClean="0"/>
              <a:t>С</a:t>
            </a:r>
            <a:r>
              <a:rPr lang="en-US" sz="1100" b="1" dirty="0" smtClean="0"/>
              <a:t>#</a:t>
            </a:r>
            <a:r>
              <a:rPr lang="ru-RU" sz="1100" b="1" dirty="0" smtClean="0"/>
              <a:t> (</a:t>
            </a:r>
            <a:r>
              <a:rPr lang="en-US" sz="1100" b="1" dirty="0" smtClean="0"/>
              <a:t>Middle)</a:t>
            </a:r>
            <a:endParaRPr lang="ru-RU" sz="1100" b="1" dirty="0"/>
          </a:p>
          <a:p>
            <a:endParaRPr lang="ru-RU" dirty="0"/>
          </a:p>
        </p:txBody>
      </p:sp>
      <p:pic>
        <p:nvPicPr>
          <p:cNvPr id="1026" name="Picture 2" descr="https://sun9-84.userapi.com/impg/IBCybyVvu4p_VFYreQl98DifvMU0bP7qPYYIqw/kVjSPWWbDtc.jpg?size=295x440&amp;quality=96&amp;sign=aa650947b1889d933b607763de03aff0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1" y="3002325"/>
            <a:ext cx="1560770" cy="232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" b="847"/>
          <a:stretch>
            <a:fillRect/>
          </a:stretch>
        </p:blipFill>
        <p:spPr>
          <a:xfrm>
            <a:off x="6901099" y="3615682"/>
            <a:ext cx="1695450" cy="16967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1" b="2721"/>
          <a:stretch>
            <a:fillRect/>
          </a:stretch>
        </p:blipFill>
        <p:spPr>
          <a:xfrm>
            <a:off x="9971090" y="3612500"/>
            <a:ext cx="1701808" cy="1703071"/>
          </a:xfrm>
          <a:prstGeom prst="rect">
            <a:avLst/>
          </a:prstGeom>
        </p:spPr>
      </p:pic>
      <p:pic>
        <p:nvPicPr>
          <p:cNvPr id="6146" name="Picture 2" descr="https://sun9-21.userapi.com/s/v1/if2/NrNfwT3NespUxZiDc8W6UkIgtEbOtNI68-3M08Ofuhejfst8Ew3W0SpRPLQJDgOJIfS-cw8eJxRqVbihZMW_Tjxx.jpg?size=810x1080&amp;quality=96&amp;type=album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82" y="3046621"/>
            <a:ext cx="1700376" cy="226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2361" y="5352183"/>
            <a:ext cx="1757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Гончаров Роман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722422" y="5352183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Жданов Дмитрий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802589" y="5352183"/>
            <a:ext cx="2088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Алтарев</a:t>
            </a:r>
            <a:r>
              <a:rPr lang="ru-RU" dirty="0" smtClean="0"/>
              <a:t> Александр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9943376" y="5376589"/>
            <a:ext cx="1871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Исаев Александр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8C347F-C6F4-4811-856A-CD8BD1F63391}"/>
              </a:ext>
            </a:extLst>
          </p:cNvPr>
          <p:cNvSpPr txBox="1"/>
          <p:nvPr/>
        </p:nvSpPr>
        <p:spPr>
          <a:xfrm>
            <a:off x="3219927" y="5754305"/>
            <a:ext cx="2912883" cy="93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200" dirty="0" smtClean="0"/>
              <a:t>Аспирант</a:t>
            </a:r>
            <a:r>
              <a:rPr lang="ru-RU" sz="1200" dirty="0" smtClean="0"/>
              <a:t> ФГБОУ ВО </a:t>
            </a:r>
            <a:r>
              <a:rPr lang="ru-RU" sz="1200" dirty="0" err="1" smtClean="0"/>
              <a:t>Вавиловский</a:t>
            </a:r>
            <a:r>
              <a:rPr lang="ru-RU" sz="1200" dirty="0" smtClean="0"/>
              <a:t> университет</a:t>
            </a:r>
            <a:endParaRPr lang="ru-RU" sz="1200" dirty="0"/>
          </a:p>
          <a:p>
            <a:pPr algn="ctr">
              <a:lnSpc>
                <a:spcPct val="114000"/>
              </a:lnSpc>
            </a:pPr>
            <a:r>
              <a:rPr lang="ru-RU" sz="1200" b="1" dirty="0" smtClean="0"/>
              <a:t>Руководитель проекта, дизайнер</a:t>
            </a:r>
            <a:endParaRPr lang="ru-RU" sz="1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47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77790-8098-4CD4-9E24-719D3E72A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049" y="830938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/>
              <a:t>СПАСИБО ЗА ВНИМАНИЕ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35DA9C-D63E-4D97-81EB-13600EE80338}"/>
              </a:ext>
            </a:extLst>
          </p:cNvPr>
          <p:cNvSpPr txBox="1"/>
          <p:nvPr/>
        </p:nvSpPr>
        <p:spPr>
          <a:xfrm>
            <a:off x="760288" y="2178121"/>
            <a:ext cx="699670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Контакты:</a:t>
            </a:r>
          </a:p>
          <a:p>
            <a:r>
              <a:rPr lang="ru-RU" sz="2000" dirty="0" smtClean="0"/>
              <a:t>Сайт:  </a:t>
            </a:r>
            <a:r>
              <a:rPr lang="en-US" sz="3200" u="sng" dirty="0"/>
              <a:t>https://vr-technum.online</a:t>
            </a:r>
            <a:r>
              <a:rPr lang="en-US" sz="3200" u="sng" dirty="0" smtClean="0"/>
              <a:t>/</a:t>
            </a:r>
            <a:endParaRPr lang="ru-RU" sz="3200" u="sng" dirty="0" smtClean="0"/>
          </a:p>
          <a:p>
            <a:r>
              <a:rPr lang="en-US" sz="2000" dirty="0" smtClean="0"/>
              <a:t>email:</a:t>
            </a:r>
            <a:r>
              <a:rPr lang="en-US" sz="3200" dirty="0" smtClean="0"/>
              <a:t> </a:t>
            </a:r>
            <a:r>
              <a:rPr lang="en-US" sz="3200" u="sng" dirty="0" smtClean="0"/>
              <a:t>professor6666@gmail.com</a:t>
            </a:r>
          </a:p>
          <a:p>
            <a:endParaRPr lang="ru-RU" dirty="0"/>
          </a:p>
        </p:txBody>
      </p:sp>
      <p:pic>
        <p:nvPicPr>
          <p:cNvPr id="2050" name="Picture 2" descr="https://sun9-85.userapi.com/impg/lIHs_fLawXOKNRdq9GemHQFIKIZIuwzl1syhMA/msl5Fuzl8yE.jpg?size=725x672&amp;quality=96&amp;sign=a48aa7d62ffaa3c0ad03f3b4fef6b317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228" y="1865264"/>
            <a:ext cx="3198647" cy="296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85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Другая 3">
      <a:majorFont>
        <a:latin typeface="Gilroy"/>
        <a:ea typeface=""/>
        <a:cs typeface=""/>
      </a:majorFont>
      <a:minorFont>
        <a:latin typeface="Gilroy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Другая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Другая 3">
      <a:majorFont>
        <a:latin typeface="Gilroy"/>
        <a:ea typeface=""/>
        <a:cs typeface=""/>
      </a:majorFont>
      <a:minorFont>
        <a:latin typeface="Gilroy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3565</TotalTime>
  <Words>731</Words>
  <Application>Microsoft Office PowerPoint</Application>
  <PresentationFormat>Широкоэкранный</PresentationFormat>
  <Paragraphs>192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Gilroy</vt:lpstr>
      <vt:lpstr>Arial</vt:lpstr>
      <vt:lpstr>Raleway</vt:lpstr>
      <vt:lpstr>Wingdings</vt:lpstr>
      <vt:lpstr>Inter SemiBold</vt:lpstr>
      <vt:lpstr>Symbol</vt:lpstr>
      <vt:lpstr>Times New Roman</vt:lpstr>
      <vt:lpstr>Open Sans Light</vt:lpstr>
      <vt:lpstr>Gilroy Black</vt:lpstr>
      <vt:lpstr>Тема Office</vt:lpstr>
      <vt:lpstr>1_Тема Office</vt:lpstr>
      <vt:lpstr>Презентация PowerPoint</vt:lpstr>
      <vt:lpstr>Разработка виртуальной реальности в техническом обслуживании и эксплуатации сельскохозяйственной техники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Награды проекта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Дмитрий Жданов</cp:lastModifiedBy>
  <cp:revision>76</cp:revision>
  <dcterms:created xsi:type="dcterms:W3CDTF">2022-11-28T09:29:04Z</dcterms:created>
  <dcterms:modified xsi:type="dcterms:W3CDTF">2023-11-10T11:37:03Z</dcterms:modified>
</cp:coreProperties>
</file>