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8" r:id="rId1"/>
  </p:sldMasterIdLst>
  <p:notesMasterIdLst>
    <p:notesMasterId r:id="rId16"/>
  </p:notesMasterIdLst>
  <p:sldIdLst>
    <p:sldId id="256" r:id="rId2"/>
    <p:sldId id="257" r:id="rId3"/>
    <p:sldId id="258" r:id="rId4"/>
    <p:sldId id="271" r:id="rId5"/>
    <p:sldId id="260" r:id="rId6"/>
    <p:sldId id="261" r:id="rId7"/>
    <p:sldId id="263" r:id="rId8"/>
    <p:sldId id="264" r:id="rId9"/>
    <p:sldId id="265" r:id="rId10"/>
    <p:sldId id="267" r:id="rId11"/>
    <p:sldId id="272" r:id="rId12"/>
    <p:sldId id="268" r:id="rId13"/>
    <p:sldId id="269" r:id="rId14"/>
    <p:sldId id="270" r:id="rId15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5E7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0B9BE4D7-0681-4A5F-BC2D-922D82E977B3}">
  <a:tblStyle styleId="{0B9BE4D7-0681-4A5F-BC2D-922D82E977B3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64" d="100"/>
          <a:sy n="64" d="100"/>
        </p:scale>
        <p:origin x="-1978" y="-84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57" name="Google Shape;5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2c013e0b3a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74" name="Google Shape;74;g2c013e0b3a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5" name="Google Shape;8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5" name="Google Shape;9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5" name="Google Shape;10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5" name="Google Shape;11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2c016641d8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7" name="Google Shape;137;g2c016641d8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9" name="Google Shape;14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0" name="Google Shape;16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2c013e0b3a9_0_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4" name="Google Shape;184;g2c013e0b3a9_0_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2c013e0b3a9_0_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4" name="Google Shape;184;g2c013e0b3a9_0_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6" name="Google Shape;196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2c079fb96d7_1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6" name="Google Shape;206;g2c079fb96d7_1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7" name="Google Shape;217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1pPr>
            <a:lvl2pPr lvl="1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2pPr>
            <a:lvl3pPr lvl="2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3pPr>
            <a:lvl4pPr lvl="3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4pPr>
            <a:lvl5pPr lvl="4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5pPr>
            <a:lvl6pPr lvl="5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6pPr>
            <a:lvl7pPr lvl="6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7pPr>
            <a:lvl8pPr lvl="7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8pPr>
            <a:lvl9pPr lvl="8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 xmlns="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body" idx="1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1pPr>
            <a:lvl2pPr lvl="1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2pPr>
            <a:lvl3pPr lvl="2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3pPr>
            <a:lvl4pPr lvl="3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4pPr>
            <a:lvl5pPr lvl="4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5pPr>
            <a:lvl6pPr lvl="5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6pPr>
            <a:lvl7pPr lvl="6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7pPr>
            <a:lvl8pPr lvl="7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8pPr>
            <a:lvl9pPr lvl="8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 xmlns=""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ubTitle" idx="1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sldNum" idx="12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" name="Google Shape;21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 xmlns=""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1">
  <p:cSld name="CUSTOM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 txBox="1">
            <a:spLocks noGrp="1"/>
          </p:cNvSpPr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24" name="Google Shape;24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5" name="Google Shape;25;p5"/>
          <p:cNvSpPr txBox="1">
            <a:spLocks noGrp="1"/>
          </p:cNvSpPr>
          <p:nvPr>
            <p:ph type="title" idx="2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1pPr>
            <a:lvl2pPr lvl="1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2pPr>
            <a:lvl3pPr lvl="2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3pPr>
            <a:lvl4pPr lvl="3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4pPr>
            <a:lvl5pPr lvl="4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5pPr>
            <a:lvl6pPr lvl="5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6pPr>
            <a:lvl7pPr lvl="6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7pPr>
            <a:lvl8pPr lvl="7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8pPr>
            <a:lvl9pPr lvl="8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 xmlns=""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8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8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35" name="Google Shape;35;p8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1_Title and body 2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oogle Shape;37;p9"/>
          <p:cNvPicPr preferRelativeResize="0"/>
          <p:nvPr/>
        </p:nvPicPr>
        <p:blipFill rotWithShape="1">
          <a:blip r:embed="rId2">
            <a:alphaModFix/>
          </a:blip>
          <a:srcRect t="1755" r="2181" b="4320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38;p9"/>
          <p:cNvPicPr preferRelativeResize="0"/>
          <p:nvPr/>
        </p:nvPicPr>
        <p:blipFill rotWithShape="1">
          <a:blip r:embed="rId3">
            <a:alphaModFix amt="32000"/>
          </a:blip>
          <a:srcRect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9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1" name="Google Shape;41;p9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42" name="Google Shape;42;p9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1_Title and body 3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Google Shape;4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10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0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0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48" name="Google Shape;48;p10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52" name="Google Shape;52;p11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53" name="Google Shape;53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54" name="Google Shape;54;p11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 i="0" u="none" strike="noStrike" cap="non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5" Type="http://schemas.openxmlformats.org/officeDocument/2006/relationships/image" Target="../media/image10.pn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2" descr="E:\-=Tanya=-\2035 Работа\-=Айдентика 2035=-\лого университета\Univer20_35_RGB_white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88774" y="252487"/>
            <a:ext cx="1086643" cy="3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222402" y="1319274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2"/>
          <p:cNvSpPr/>
          <p:nvPr/>
        </p:nvSpPr>
        <p:spPr>
          <a:xfrm>
            <a:off x="5594513" y="1026"/>
            <a:ext cx="1674000" cy="1121100"/>
          </a:xfrm>
          <a:prstGeom prst="rect">
            <a:avLst/>
          </a:prstGeom>
          <a:solidFill>
            <a:srgbClr val="FFCE3E"/>
          </a:solidFill>
          <a:ln>
            <a:noFill/>
          </a:ln>
        </p:spPr>
        <p:txBody>
          <a:bodyPr spcFirstLastPara="1" wrap="square" lIns="109600" tIns="109600" rIns="109600" bIns="1096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58"/>
              <a:buFont typeface="Arial"/>
              <a:buNone/>
            </a:pPr>
            <a:endParaRPr sz="125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" name="Google Shape;66;p12"/>
          <p:cNvSpPr/>
          <p:nvPr/>
        </p:nvSpPr>
        <p:spPr>
          <a:xfrm>
            <a:off x="7269557" y="-17076"/>
            <a:ext cx="1863300" cy="1139100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spcFirstLastPara="1" wrap="square" lIns="121975" tIns="121975" rIns="121975" bIns="121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7" name="Google Shape;67;p1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661790" y="189809"/>
            <a:ext cx="1086651" cy="748798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2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</a:t>
            </a:fld>
            <a:endParaRPr/>
          </a:p>
        </p:txBody>
      </p:sp>
      <p:pic>
        <p:nvPicPr>
          <p:cNvPr id="69" name="Google Shape;69;p1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689733" y="277075"/>
            <a:ext cx="1550833" cy="593674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2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2693138" y="235475"/>
            <a:ext cx="501675" cy="4047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" name="Google Shape;361;p37">
            <a:extLst>
              <a:ext uri="{FF2B5EF4-FFF2-40B4-BE49-F238E27FC236}">
                <a16:creationId xmlns:a16="http://schemas.microsoft.com/office/drawing/2014/main" xmlns="" id="{F1B7A3E8-0107-4609-BBF3-B375AAB43A77}"/>
              </a:ext>
            </a:extLst>
          </p:cNvPr>
          <p:cNvGrpSpPr/>
          <p:nvPr/>
        </p:nvGrpSpPr>
        <p:grpSpPr>
          <a:xfrm>
            <a:off x="5573226" y="1451089"/>
            <a:ext cx="2855342" cy="2875366"/>
            <a:chOff x="4184875" y="456475"/>
            <a:chExt cx="2059725" cy="1878225"/>
          </a:xfrm>
          <a:effectLst>
            <a:glow rad="1612900">
              <a:srgbClr val="7030A0">
                <a:alpha val="12000"/>
              </a:srgbClr>
            </a:glow>
          </a:effectLst>
        </p:grpSpPr>
        <p:sp>
          <p:nvSpPr>
            <p:cNvPr id="16" name="Google Shape;362;p37">
              <a:extLst>
                <a:ext uri="{FF2B5EF4-FFF2-40B4-BE49-F238E27FC236}">
                  <a16:creationId xmlns:a16="http://schemas.microsoft.com/office/drawing/2014/main" xmlns="" id="{72C5E496-2797-46B7-8B86-3AE7B7B33C5A}"/>
                </a:ext>
              </a:extLst>
            </p:cNvPr>
            <p:cNvSpPr/>
            <p:nvPr/>
          </p:nvSpPr>
          <p:spPr>
            <a:xfrm>
              <a:off x="4184875" y="545375"/>
              <a:ext cx="2059725" cy="1685325"/>
            </a:xfrm>
            <a:custGeom>
              <a:avLst/>
              <a:gdLst/>
              <a:ahLst/>
              <a:cxnLst/>
              <a:rect l="l" t="t" r="r" b="b"/>
              <a:pathLst>
                <a:path w="82389" h="67413" extrusionOk="0">
                  <a:moveTo>
                    <a:pt x="46320" y="1"/>
                  </a:moveTo>
                  <a:cubicBezTo>
                    <a:pt x="36850" y="1"/>
                    <a:pt x="27340" y="2706"/>
                    <a:pt x="19084" y="4883"/>
                  </a:cubicBezTo>
                  <a:cubicBezTo>
                    <a:pt x="6887" y="8101"/>
                    <a:pt x="0" y="17947"/>
                    <a:pt x="2076" y="28610"/>
                  </a:cubicBezTo>
                  <a:cubicBezTo>
                    <a:pt x="4150" y="39273"/>
                    <a:pt x="14269" y="39197"/>
                    <a:pt x="23138" y="49145"/>
                  </a:cubicBezTo>
                  <a:cubicBezTo>
                    <a:pt x="32008" y="59091"/>
                    <a:pt x="32857" y="63055"/>
                    <a:pt x="45743" y="66667"/>
                  </a:cubicBezTo>
                  <a:cubicBezTo>
                    <a:pt x="47543" y="67171"/>
                    <a:pt x="49380" y="67412"/>
                    <a:pt x="51223" y="67412"/>
                  </a:cubicBezTo>
                  <a:cubicBezTo>
                    <a:pt x="62579" y="67412"/>
                    <a:pt x="74120" y="58262"/>
                    <a:pt x="77944" y="45243"/>
                  </a:cubicBezTo>
                  <a:cubicBezTo>
                    <a:pt x="82389" y="30109"/>
                    <a:pt x="77932" y="19689"/>
                    <a:pt x="77932" y="19689"/>
                  </a:cubicBezTo>
                  <a:cubicBezTo>
                    <a:pt x="77932" y="19689"/>
                    <a:pt x="73217" y="7108"/>
                    <a:pt x="59718" y="2203"/>
                  </a:cubicBezTo>
                  <a:cubicBezTo>
                    <a:pt x="55355" y="618"/>
                    <a:pt x="50842" y="1"/>
                    <a:pt x="46320" y="1"/>
                  </a:cubicBezTo>
                  <a:close/>
                </a:path>
              </a:pathLst>
            </a:custGeom>
            <a:solidFill>
              <a:schemeClr val="tx1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363;p37">
              <a:extLst>
                <a:ext uri="{FF2B5EF4-FFF2-40B4-BE49-F238E27FC236}">
                  <a16:creationId xmlns:a16="http://schemas.microsoft.com/office/drawing/2014/main" xmlns="" id="{A780D3ED-138C-4339-BD2A-E2855016DE1C}"/>
                </a:ext>
              </a:extLst>
            </p:cNvPr>
            <p:cNvSpPr/>
            <p:nvPr/>
          </p:nvSpPr>
          <p:spPr>
            <a:xfrm>
              <a:off x="4923300" y="1162900"/>
              <a:ext cx="81775" cy="1067250"/>
            </a:xfrm>
            <a:custGeom>
              <a:avLst/>
              <a:gdLst/>
              <a:ahLst/>
              <a:cxnLst/>
              <a:rect l="l" t="t" r="r" b="b"/>
              <a:pathLst>
                <a:path w="3271" h="42690" extrusionOk="0">
                  <a:moveTo>
                    <a:pt x="3270" y="0"/>
                  </a:moveTo>
                  <a:cubicBezTo>
                    <a:pt x="1466" y="2"/>
                    <a:pt x="4" y="1464"/>
                    <a:pt x="1" y="3270"/>
                  </a:cubicBezTo>
                  <a:lnTo>
                    <a:pt x="1" y="42689"/>
                  </a:lnTo>
                  <a:lnTo>
                    <a:pt x="641" y="42689"/>
                  </a:lnTo>
                  <a:lnTo>
                    <a:pt x="641" y="3270"/>
                  </a:lnTo>
                  <a:cubicBezTo>
                    <a:pt x="642" y="1818"/>
                    <a:pt x="1819" y="640"/>
                    <a:pt x="3270" y="639"/>
                  </a:cubicBezTo>
                  <a:lnTo>
                    <a:pt x="3270" y="0"/>
                  </a:ln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364;p37">
              <a:extLst>
                <a:ext uri="{FF2B5EF4-FFF2-40B4-BE49-F238E27FC236}">
                  <a16:creationId xmlns:a16="http://schemas.microsoft.com/office/drawing/2014/main" xmlns="" id="{58625DFA-9B3D-43F0-95A3-E1361B55B28F}"/>
                </a:ext>
              </a:extLst>
            </p:cNvPr>
            <p:cNvSpPr/>
            <p:nvPr/>
          </p:nvSpPr>
          <p:spPr>
            <a:xfrm>
              <a:off x="5050725" y="488750"/>
              <a:ext cx="81750" cy="1694450"/>
            </a:xfrm>
            <a:custGeom>
              <a:avLst/>
              <a:gdLst/>
              <a:ahLst/>
              <a:cxnLst/>
              <a:rect l="l" t="t" r="r" b="b"/>
              <a:pathLst>
                <a:path w="3270" h="67778" extrusionOk="0">
                  <a:moveTo>
                    <a:pt x="3270" y="0"/>
                  </a:moveTo>
                  <a:cubicBezTo>
                    <a:pt x="1465" y="3"/>
                    <a:pt x="2" y="1467"/>
                    <a:pt x="0" y="3271"/>
                  </a:cubicBezTo>
                  <a:lnTo>
                    <a:pt x="0" y="67778"/>
                  </a:lnTo>
                  <a:lnTo>
                    <a:pt x="641" y="67778"/>
                  </a:lnTo>
                  <a:lnTo>
                    <a:pt x="641" y="3271"/>
                  </a:lnTo>
                  <a:cubicBezTo>
                    <a:pt x="642" y="1819"/>
                    <a:pt x="1818" y="642"/>
                    <a:pt x="3270" y="640"/>
                  </a:cubicBezTo>
                  <a:lnTo>
                    <a:pt x="3270" y="0"/>
                  </a:ln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365;p37">
              <a:extLst>
                <a:ext uri="{FF2B5EF4-FFF2-40B4-BE49-F238E27FC236}">
                  <a16:creationId xmlns:a16="http://schemas.microsoft.com/office/drawing/2014/main" xmlns="" id="{4DB27E11-B0AD-41D3-81B7-1E85500DD1C9}"/>
                </a:ext>
              </a:extLst>
            </p:cNvPr>
            <p:cNvSpPr/>
            <p:nvPr/>
          </p:nvSpPr>
          <p:spPr>
            <a:xfrm>
              <a:off x="5544850" y="1122425"/>
              <a:ext cx="111975" cy="1161400"/>
            </a:xfrm>
            <a:custGeom>
              <a:avLst/>
              <a:gdLst/>
              <a:ahLst/>
              <a:cxnLst/>
              <a:rect l="l" t="t" r="r" b="b"/>
              <a:pathLst>
                <a:path w="4479" h="46456" extrusionOk="0">
                  <a:moveTo>
                    <a:pt x="1" y="1"/>
                  </a:moveTo>
                  <a:lnTo>
                    <a:pt x="1" y="639"/>
                  </a:lnTo>
                  <a:lnTo>
                    <a:pt x="806" y="639"/>
                  </a:lnTo>
                  <a:cubicBezTo>
                    <a:pt x="2480" y="642"/>
                    <a:pt x="3836" y="1999"/>
                    <a:pt x="3839" y="3672"/>
                  </a:cubicBezTo>
                  <a:lnTo>
                    <a:pt x="3839" y="46456"/>
                  </a:lnTo>
                  <a:lnTo>
                    <a:pt x="4478" y="46456"/>
                  </a:lnTo>
                  <a:lnTo>
                    <a:pt x="4478" y="3672"/>
                  </a:lnTo>
                  <a:cubicBezTo>
                    <a:pt x="4475" y="1646"/>
                    <a:pt x="2833" y="4"/>
                    <a:pt x="806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366;p37">
              <a:extLst>
                <a:ext uri="{FF2B5EF4-FFF2-40B4-BE49-F238E27FC236}">
                  <a16:creationId xmlns:a16="http://schemas.microsoft.com/office/drawing/2014/main" xmlns="" id="{DB16BB36-7BD6-4678-B2D5-E2EADE3B890F}"/>
                </a:ext>
              </a:extLst>
            </p:cNvPr>
            <p:cNvSpPr/>
            <p:nvPr/>
          </p:nvSpPr>
          <p:spPr>
            <a:xfrm>
              <a:off x="5023700" y="682675"/>
              <a:ext cx="349025" cy="911850"/>
            </a:xfrm>
            <a:custGeom>
              <a:avLst/>
              <a:gdLst/>
              <a:ahLst/>
              <a:cxnLst/>
              <a:rect l="l" t="t" r="r" b="b"/>
              <a:pathLst>
                <a:path w="13961" h="36474" extrusionOk="0">
                  <a:moveTo>
                    <a:pt x="1331" y="0"/>
                  </a:moveTo>
                  <a:cubicBezTo>
                    <a:pt x="594" y="0"/>
                    <a:pt x="0" y="594"/>
                    <a:pt x="0" y="1331"/>
                  </a:cubicBezTo>
                  <a:lnTo>
                    <a:pt x="0" y="35144"/>
                  </a:lnTo>
                  <a:cubicBezTo>
                    <a:pt x="0" y="35881"/>
                    <a:pt x="594" y="36473"/>
                    <a:pt x="1331" y="36473"/>
                  </a:cubicBezTo>
                  <a:lnTo>
                    <a:pt x="12629" y="36473"/>
                  </a:lnTo>
                  <a:cubicBezTo>
                    <a:pt x="13366" y="36473"/>
                    <a:pt x="13961" y="35881"/>
                    <a:pt x="13961" y="35144"/>
                  </a:cubicBezTo>
                  <a:lnTo>
                    <a:pt x="13961" y="1331"/>
                  </a:lnTo>
                  <a:cubicBezTo>
                    <a:pt x="13961" y="594"/>
                    <a:pt x="13366" y="0"/>
                    <a:pt x="1262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367;p37">
              <a:extLst>
                <a:ext uri="{FF2B5EF4-FFF2-40B4-BE49-F238E27FC236}">
                  <a16:creationId xmlns:a16="http://schemas.microsoft.com/office/drawing/2014/main" xmlns="" id="{F64618F3-39EF-428A-B920-3A0AA238B717}"/>
                </a:ext>
              </a:extLst>
            </p:cNvPr>
            <p:cNvSpPr/>
            <p:nvPr/>
          </p:nvSpPr>
          <p:spPr>
            <a:xfrm>
              <a:off x="5020950" y="680025"/>
              <a:ext cx="354425" cy="917250"/>
            </a:xfrm>
            <a:custGeom>
              <a:avLst/>
              <a:gdLst/>
              <a:ahLst/>
              <a:cxnLst/>
              <a:rect l="l" t="t" r="r" b="b"/>
              <a:pathLst>
                <a:path w="14177" h="36690" extrusionOk="0">
                  <a:moveTo>
                    <a:pt x="12739" y="214"/>
                  </a:moveTo>
                  <a:cubicBezTo>
                    <a:pt x="13415" y="215"/>
                    <a:pt x="13963" y="763"/>
                    <a:pt x="13963" y="1437"/>
                  </a:cubicBezTo>
                  <a:lnTo>
                    <a:pt x="13963" y="35251"/>
                  </a:lnTo>
                  <a:cubicBezTo>
                    <a:pt x="13962" y="35927"/>
                    <a:pt x="13415" y="36475"/>
                    <a:pt x="12739" y="36475"/>
                  </a:cubicBezTo>
                  <a:lnTo>
                    <a:pt x="1437" y="36475"/>
                  </a:lnTo>
                  <a:cubicBezTo>
                    <a:pt x="761" y="36475"/>
                    <a:pt x="215" y="35927"/>
                    <a:pt x="213" y="35251"/>
                  </a:cubicBezTo>
                  <a:lnTo>
                    <a:pt x="213" y="1446"/>
                  </a:lnTo>
                  <a:cubicBezTo>
                    <a:pt x="215" y="770"/>
                    <a:pt x="761" y="224"/>
                    <a:pt x="1437" y="223"/>
                  </a:cubicBezTo>
                  <a:lnTo>
                    <a:pt x="12739" y="214"/>
                  </a:lnTo>
                  <a:close/>
                  <a:moveTo>
                    <a:pt x="1437" y="1"/>
                  </a:moveTo>
                  <a:cubicBezTo>
                    <a:pt x="645" y="4"/>
                    <a:pt x="2" y="645"/>
                    <a:pt x="0" y="1437"/>
                  </a:cubicBezTo>
                  <a:lnTo>
                    <a:pt x="0" y="35251"/>
                  </a:lnTo>
                  <a:cubicBezTo>
                    <a:pt x="2" y="36045"/>
                    <a:pt x="645" y="36687"/>
                    <a:pt x="1437" y="36690"/>
                  </a:cubicBezTo>
                  <a:lnTo>
                    <a:pt x="12739" y="36690"/>
                  </a:lnTo>
                  <a:cubicBezTo>
                    <a:pt x="13533" y="36688"/>
                    <a:pt x="14176" y="36045"/>
                    <a:pt x="14176" y="35251"/>
                  </a:cubicBezTo>
                  <a:lnTo>
                    <a:pt x="14176" y="1437"/>
                  </a:lnTo>
                  <a:cubicBezTo>
                    <a:pt x="14176" y="644"/>
                    <a:pt x="13533" y="2"/>
                    <a:pt x="12739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368;p37">
              <a:extLst>
                <a:ext uri="{FF2B5EF4-FFF2-40B4-BE49-F238E27FC236}">
                  <a16:creationId xmlns:a16="http://schemas.microsoft.com/office/drawing/2014/main" xmlns="" id="{0A035458-4280-4D70-9648-42AF711DC4D8}"/>
                </a:ext>
              </a:extLst>
            </p:cNvPr>
            <p:cNvSpPr/>
            <p:nvPr/>
          </p:nvSpPr>
          <p:spPr>
            <a:xfrm>
              <a:off x="5023700" y="682675"/>
              <a:ext cx="349025" cy="911850"/>
            </a:xfrm>
            <a:custGeom>
              <a:avLst/>
              <a:gdLst/>
              <a:ahLst/>
              <a:cxnLst/>
              <a:rect l="l" t="t" r="r" b="b"/>
              <a:pathLst>
                <a:path w="13961" h="36474" extrusionOk="0">
                  <a:moveTo>
                    <a:pt x="1331" y="0"/>
                  </a:moveTo>
                  <a:cubicBezTo>
                    <a:pt x="594" y="0"/>
                    <a:pt x="0" y="594"/>
                    <a:pt x="0" y="1331"/>
                  </a:cubicBezTo>
                  <a:lnTo>
                    <a:pt x="0" y="35144"/>
                  </a:lnTo>
                  <a:cubicBezTo>
                    <a:pt x="0" y="35881"/>
                    <a:pt x="594" y="36473"/>
                    <a:pt x="1331" y="36473"/>
                  </a:cubicBezTo>
                  <a:lnTo>
                    <a:pt x="12629" y="36473"/>
                  </a:lnTo>
                  <a:cubicBezTo>
                    <a:pt x="13366" y="36473"/>
                    <a:pt x="13961" y="35881"/>
                    <a:pt x="13961" y="35144"/>
                  </a:cubicBezTo>
                  <a:lnTo>
                    <a:pt x="13961" y="1331"/>
                  </a:lnTo>
                  <a:cubicBezTo>
                    <a:pt x="13961" y="594"/>
                    <a:pt x="13366" y="0"/>
                    <a:pt x="12629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369;p37">
              <a:extLst>
                <a:ext uri="{FF2B5EF4-FFF2-40B4-BE49-F238E27FC236}">
                  <a16:creationId xmlns:a16="http://schemas.microsoft.com/office/drawing/2014/main" xmlns="" id="{74895EF6-8E61-48FF-9DC6-1C2E6F4F7F2D}"/>
                </a:ext>
              </a:extLst>
            </p:cNvPr>
            <p:cNvSpPr/>
            <p:nvPr/>
          </p:nvSpPr>
          <p:spPr>
            <a:xfrm>
              <a:off x="4651575" y="2141725"/>
              <a:ext cx="93125" cy="121950"/>
            </a:xfrm>
            <a:custGeom>
              <a:avLst/>
              <a:gdLst/>
              <a:ahLst/>
              <a:cxnLst/>
              <a:rect l="l" t="t" r="r" b="b"/>
              <a:pathLst>
                <a:path w="3725" h="4878" extrusionOk="0">
                  <a:moveTo>
                    <a:pt x="1863" y="0"/>
                  </a:moveTo>
                  <a:cubicBezTo>
                    <a:pt x="834" y="0"/>
                    <a:pt x="0" y="834"/>
                    <a:pt x="0" y="1863"/>
                  </a:cubicBezTo>
                  <a:lnTo>
                    <a:pt x="0" y="2600"/>
                  </a:lnTo>
                  <a:lnTo>
                    <a:pt x="641" y="2600"/>
                  </a:lnTo>
                  <a:lnTo>
                    <a:pt x="641" y="1863"/>
                  </a:lnTo>
                  <a:cubicBezTo>
                    <a:pt x="641" y="1187"/>
                    <a:pt x="1187" y="640"/>
                    <a:pt x="1863" y="640"/>
                  </a:cubicBezTo>
                  <a:cubicBezTo>
                    <a:pt x="2538" y="640"/>
                    <a:pt x="3084" y="1187"/>
                    <a:pt x="3084" y="1863"/>
                  </a:cubicBezTo>
                  <a:lnTo>
                    <a:pt x="3084" y="4878"/>
                  </a:lnTo>
                  <a:lnTo>
                    <a:pt x="3724" y="4878"/>
                  </a:lnTo>
                  <a:lnTo>
                    <a:pt x="3724" y="1863"/>
                  </a:lnTo>
                  <a:cubicBezTo>
                    <a:pt x="3724" y="834"/>
                    <a:pt x="2891" y="0"/>
                    <a:pt x="1863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370;p37">
              <a:extLst>
                <a:ext uri="{FF2B5EF4-FFF2-40B4-BE49-F238E27FC236}">
                  <a16:creationId xmlns:a16="http://schemas.microsoft.com/office/drawing/2014/main" xmlns="" id="{A20E5071-0851-4E91-9135-09AD31EA04E0}"/>
                </a:ext>
              </a:extLst>
            </p:cNvPr>
            <p:cNvSpPr/>
            <p:nvPr/>
          </p:nvSpPr>
          <p:spPr>
            <a:xfrm>
              <a:off x="5665950" y="2141675"/>
              <a:ext cx="93150" cy="122000"/>
            </a:xfrm>
            <a:custGeom>
              <a:avLst/>
              <a:gdLst/>
              <a:ahLst/>
              <a:cxnLst/>
              <a:rect l="l" t="t" r="r" b="b"/>
              <a:pathLst>
                <a:path w="3726" h="4880" extrusionOk="0">
                  <a:moveTo>
                    <a:pt x="1864" y="1"/>
                  </a:moveTo>
                  <a:cubicBezTo>
                    <a:pt x="1863" y="1"/>
                    <a:pt x="1862" y="1"/>
                    <a:pt x="1862" y="1"/>
                  </a:cubicBezTo>
                  <a:cubicBezTo>
                    <a:pt x="833" y="2"/>
                    <a:pt x="0" y="836"/>
                    <a:pt x="2" y="1865"/>
                  </a:cubicBezTo>
                  <a:lnTo>
                    <a:pt x="2" y="4880"/>
                  </a:lnTo>
                  <a:lnTo>
                    <a:pt x="642" y="4880"/>
                  </a:lnTo>
                  <a:lnTo>
                    <a:pt x="642" y="1860"/>
                  </a:lnTo>
                  <a:cubicBezTo>
                    <a:pt x="642" y="1187"/>
                    <a:pt x="1189" y="641"/>
                    <a:pt x="1862" y="641"/>
                  </a:cubicBezTo>
                  <a:cubicBezTo>
                    <a:pt x="1863" y="641"/>
                    <a:pt x="1864" y="641"/>
                    <a:pt x="1864" y="641"/>
                  </a:cubicBezTo>
                  <a:cubicBezTo>
                    <a:pt x="2540" y="641"/>
                    <a:pt x="3085" y="1189"/>
                    <a:pt x="3085" y="1865"/>
                  </a:cubicBezTo>
                  <a:lnTo>
                    <a:pt x="3085" y="2602"/>
                  </a:lnTo>
                  <a:lnTo>
                    <a:pt x="3726" y="2602"/>
                  </a:lnTo>
                  <a:lnTo>
                    <a:pt x="3726" y="1860"/>
                  </a:lnTo>
                  <a:cubicBezTo>
                    <a:pt x="3724" y="834"/>
                    <a:pt x="2890" y="1"/>
                    <a:pt x="1864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371;p37">
              <a:extLst>
                <a:ext uri="{FF2B5EF4-FFF2-40B4-BE49-F238E27FC236}">
                  <a16:creationId xmlns:a16="http://schemas.microsoft.com/office/drawing/2014/main" xmlns="" id="{451F6829-15CA-4AFC-AD71-81FFB31B7D72}"/>
                </a:ext>
              </a:extLst>
            </p:cNvPr>
            <p:cNvSpPr/>
            <p:nvPr/>
          </p:nvSpPr>
          <p:spPr>
            <a:xfrm>
              <a:off x="5759775" y="2143250"/>
              <a:ext cx="93200" cy="120425"/>
            </a:xfrm>
            <a:custGeom>
              <a:avLst/>
              <a:gdLst/>
              <a:ahLst/>
              <a:cxnLst/>
              <a:rect l="l" t="t" r="r" b="b"/>
              <a:pathLst>
                <a:path w="3728" h="4817" extrusionOk="0">
                  <a:moveTo>
                    <a:pt x="1862" y="1"/>
                  </a:moveTo>
                  <a:cubicBezTo>
                    <a:pt x="862" y="1"/>
                    <a:pt x="36" y="795"/>
                    <a:pt x="1" y="1802"/>
                  </a:cubicBezTo>
                  <a:lnTo>
                    <a:pt x="1" y="4817"/>
                  </a:lnTo>
                  <a:lnTo>
                    <a:pt x="641" y="4817"/>
                  </a:lnTo>
                  <a:lnTo>
                    <a:pt x="641" y="1802"/>
                  </a:lnTo>
                  <a:cubicBezTo>
                    <a:pt x="668" y="1165"/>
                    <a:pt x="1177" y="655"/>
                    <a:pt x="1813" y="629"/>
                  </a:cubicBezTo>
                  <a:cubicBezTo>
                    <a:pt x="1830" y="628"/>
                    <a:pt x="1846" y="628"/>
                    <a:pt x="1863" y="628"/>
                  </a:cubicBezTo>
                  <a:cubicBezTo>
                    <a:pt x="2517" y="628"/>
                    <a:pt x="3060" y="1143"/>
                    <a:pt x="3087" y="1802"/>
                  </a:cubicBezTo>
                  <a:lnTo>
                    <a:pt x="3087" y="2539"/>
                  </a:lnTo>
                  <a:lnTo>
                    <a:pt x="3728" y="2539"/>
                  </a:lnTo>
                  <a:lnTo>
                    <a:pt x="3728" y="1802"/>
                  </a:lnTo>
                  <a:cubicBezTo>
                    <a:pt x="3693" y="821"/>
                    <a:pt x="2907" y="35"/>
                    <a:pt x="1928" y="2"/>
                  </a:cubicBezTo>
                  <a:cubicBezTo>
                    <a:pt x="1906" y="1"/>
                    <a:pt x="1884" y="1"/>
                    <a:pt x="1862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372;p37">
              <a:extLst>
                <a:ext uri="{FF2B5EF4-FFF2-40B4-BE49-F238E27FC236}">
                  <a16:creationId xmlns:a16="http://schemas.microsoft.com/office/drawing/2014/main" xmlns="" id="{FAC9FB3C-17A7-4E36-82C6-C3B7D2167F7B}"/>
                </a:ext>
              </a:extLst>
            </p:cNvPr>
            <p:cNvSpPr/>
            <p:nvPr/>
          </p:nvSpPr>
          <p:spPr>
            <a:xfrm>
              <a:off x="4554500" y="2143250"/>
              <a:ext cx="93150" cy="120425"/>
            </a:xfrm>
            <a:custGeom>
              <a:avLst/>
              <a:gdLst/>
              <a:ahLst/>
              <a:cxnLst/>
              <a:rect l="l" t="t" r="r" b="b"/>
              <a:pathLst>
                <a:path w="3726" h="4817" extrusionOk="0">
                  <a:moveTo>
                    <a:pt x="1860" y="1"/>
                  </a:moveTo>
                  <a:cubicBezTo>
                    <a:pt x="862" y="1"/>
                    <a:pt x="34" y="795"/>
                    <a:pt x="0" y="1802"/>
                  </a:cubicBezTo>
                  <a:lnTo>
                    <a:pt x="0" y="2539"/>
                  </a:lnTo>
                  <a:lnTo>
                    <a:pt x="641" y="2539"/>
                  </a:lnTo>
                  <a:lnTo>
                    <a:pt x="641" y="1802"/>
                  </a:lnTo>
                  <a:cubicBezTo>
                    <a:pt x="667" y="1165"/>
                    <a:pt x="1177" y="655"/>
                    <a:pt x="1812" y="629"/>
                  </a:cubicBezTo>
                  <a:cubicBezTo>
                    <a:pt x="1829" y="628"/>
                    <a:pt x="1846" y="628"/>
                    <a:pt x="1862" y="628"/>
                  </a:cubicBezTo>
                  <a:cubicBezTo>
                    <a:pt x="2516" y="628"/>
                    <a:pt x="3059" y="1143"/>
                    <a:pt x="3087" y="1802"/>
                  </a:cubicBezTo>
                  <a:lnTo>
                    <a:pt x="3087" y="4817"/>
                  </a:lnTo>
                  <a:lnTo>
                    <a:pt x="3726" y="4817"/>
                  </a:lnTo>
                  <a:lnTo>
                    <a:pt x="3726" y="1802"/>
                  </a:lnTo>
                  <a:cubicBezTo>
                    <a:pt x="3693" y="821"/>
                    <a:pt x="2907" y="35"/>
                    <a:pt x="1926" y="2"/>
                  </a:cubicBezTo>
                  <a:cubicBezTo>
                    <a:pt x="1904" y="1"/>
                    <a:pt x="1882" y="1"/>
                    <a:pt x="1860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373;p37">
              <a:extLst>
                <a:ext uri="{FF2B5EF4-FFF2-40B4-BE49-F238E27FC236}">
                  <a16:creationId xmlns:a16="http://schemas.microsoft.com/office/drawing/2014/main" xmlns="" id="{1B2DDC7C-76C8-44C3-8531-F82B726D3CE4}"/>
                </a:ext>
              </a:extLst>
            </p:cNvPr>
            <p:cNvSpPr/>
            <p:nvPr/>
          </p:nvSpPr>
          <p:spPr>
            <a:xfrm>
              <a:off x="4486150" y="2221975"/>
              <a:ext cx="1424225" cy="109975"/>
            </a:xfrm>
            <a:custGeom>
              <a:avLst/>
              <a:gdLst/>
              <a:ahLst/>
              <a:cxnLst/>
              <a:rect l="l" t="t" r="r" b="b"/>
              <a:pathLst>
                <a:path w="56969" h="4399" extrusionOk="0">
                  <a:moveTo>
                    <a:pt x="1" y="0"/>
                  </a:moveTo>
                  <a:lnTo>
                    <a:pt x="1" y="4399"/>
                  </a:lnTo>
                  <a:lnTo>
                    <a:pt x="56969" y="4399"/>
                  </a:lnTo>
                  <a:lnTo>
                    <a:pt x="56969" y="0"/>
                  </a:ln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374;p37">
              <a:extLst>
                <a:ext uri="{FF2B5EF4-FFF2-40B4-BE49-F238E27FC236}">
                  <a16:creationId xmlns:a16="http://schemas.microsoft.com/office/drawing/2014/main" xmlns="" id="{5123A2BA-5DEB-47DB-B547-C3B8A61C426F}"/>
                </a:ext>
              </a:extLst>
            </p:cNvPr>
            <p:cNvSpPr/>
            <p:nvPr/>
          </p:nvSpPr>
          <p:spPr>
            <a:xfrm>
              <a:off x="4483475" y="2219300"/>
              <a:ext cx="1429500" cy="115400"/>
            </a:xfrm>
            <a:custGeom>
              <a:avLst/>
              <a:gdLst/>
              <a:ahLst/>
              <a:cxnLst/>
              <a:rect l="l" t="t" r="r" b="b"/>
              <a:pathLst>
                <a:path w="57180" h="4616" extrusionOk="0">
                  <a:moveTo>
                    <a:pt x="56967" y="213"/>
                  </a:moveTo>
                  <a:lnTo>
                    <a:pt x="56967" y="4401"/>
                  </a:lnTo>
                  <a:lnTo>
                    <a:pt x="213" y="4401"/>
                  </a:lnTo>
                  <a:lnTo>
                    <a:pt x="212" y="213"/>
                  </a:lnTo>
                  <a:close/>
                  <a:moveTo>
                    <a:pt x="108" y="0"/>
                  </a:moveTo>
                  <a:cubicBezTo>
                    <a:pt x="48" y="0"/>
                    <a:pt x="0" y="48"/>
                    <a:pt x="0" y="107"/>
                  </a:cubicBezTo>
                  <a:lnTo>
                    <a:pt x="0" y="4509"/>
                  </a:lnTo>
                  <a:cubicBezTo>
                    <a:pt x="0" y="4568"/>
                    <a:pt x="48" y="4616"/>
                    <a:pt x="108" y="4616"/>
                  </a:cubicBezTo>
                  <a:lnTo>
                    <a:pt x="57074" y="4616"/>
                  </a:lnTo>
                  <a:cubicBezTo>
                    <a:pt x="57129" y="4616"/>
                    <a:pt x="57175" y="4573"/>
                    <a:pt x="57180" y="4518"/>
                  </a:cubicBezTo>
                  <a:lnTo>
                    <a:pt x="57180" y="107"/>
                  </a:lnTo>
                  <a:cubicBezTo>
                    <a:pt x="57180" y="48"/>
                    <a:pt x="57132" y="0"/>
                    <a:pt x="57074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375;p37">
              <a:extLst>
                <a:ext uri="{FF2B5EF4-FFF2-40B4-BE49-F238E27FC236}">
                  <a16:creationId xmlns:a16="http://schemas.microsoft.com/office/drawing/2014/main" xmlns="" id="{0A46D7F3-68CB-4581-B8D3-58372BBD087D}"/>
                </a:ext>
              </a:extLst>
            </p:cNvPr>
            <p:cNvSpPr/>
            <p:nvPr/>
          </p:nvSpPr>
          <p:spPr>
            <a:xfrm>
              <a:off x="4532300" y="2189925"/>
              <a:ext cx="53675" cy="33550"/>
            </a:xfrm>
            <a:custGeom>
              <a:avLst/>
              <a:gdLst/>
              <a:ahLst/>
              <a:cxnLst/>
              <a:rect l="l" t="t" r="r" b="b"/>
              <a:pathLst>
                <a:path w="2147" h="1342" extrusionOk="0">
                  <a:moveTo>
                    <a:pt x="1" y="0"/>
                  </a:moveTo>
                  <a:lnTo>
                    <a:pt x="1" y="1342"/>
                  </a:lnTo>
                  <a:lnTo>
                    <a:pt x="2147" y="1342"/>
                  </a:lnTo>
                  <a:lnTo>
                    <a:pt x="2147" y="0"/>
                  </a:ln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76;p37">
              <a:extLst>
                <a:ext uri="{FF2B5EF4-FFF2-40B4-BE49-F238E27FC236}">
                  <a16:creationId xmlns:a16="http://schemas.microsoft.com/office/drawing/2014/main" xmlns="" id="{EB21CCF8-03EC-4027-9888-A21C5D80F34B}"/>
                </a:ext>
              </a:extLst>
            </p:cNvPr>
            <p:cNvSpPr/>
            <p:nvPr/>
          </p:nvSpPr>
          <p:spPr>
            <a:xfrm>
              <a:off x="4632925" y="2189925"/>
              <a:ext cx="53675" cy="33550"/>
            </a:xfrm>
            <a:custGeom>
              <a:avLst/>
              <a:gdLst/>
              <a:ahLst/>
              <a:cxnLst/>
              <a:rect l="l" t="t" r="r" b="b"/>
              <a:pathLst>
                <a:path w="2147" h="1342" extrusionOk="0">
                  <a:moveTo>
                    <a:pt x="1" y="0"/>
                  </a:moveTo>
                  <a:lnTo>
                    <a:pt x="1" y="1342"/>
                  </a:lnTo>
                  <a:lnTo>
                    <a:pt x="2146" y="1342"/>
                  </a:lnTo>
                  <a:lnTo>
                    <a:pt x="2146" y="0"/>
                  </a:ln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77;p37">
              <a:extLst>
                <a:ext uri="{FF2B5EF4-FFF2-40B4-BE49-F238E27FC236}">
                  <a16:creationId xmlns:a16="http://schemas.microsoft.com/office/drawing/2014/main" xmlns="" id="{FD86B03F-07E8-4399-90AB-E62976B904A2}"/>
                </a:ext>
              </a:extLst>
            </p:cNvPr>
            <p:cNvSpPr/>
            <p:nvPr/>
          </p:nvSpPr>
          <p:spPr>
            <a:xfrm>
              <a:off x="5719250" y="2189925"/>
              <a:ext cx="53625" cy="33550"/>
            </a:xfrm>
            <a:custGeom>
              <a:avLst/>
              <a:gdLst/>
              <a:ahLst/>
              <a:cxnLst/>
              <a:rect l="l" t="t" r="r" b="b"/>
              <a:pathLst>
                <a:path w="2145" h="1342" extrusionOk="0">
                  <a:moveTo>
                    <a:pt x="0" y="0"/>
                  </a:moveTo>
                  <a:lnTo>
                    <a:pt x="0" y="1342"/>
                  </a:lnTo>
                  <a:lnTo>
                    <a:pt x="2145" y="1342"/>
                  </a:lnTo>
                  <a:lnTo>
                    <a:pt x="2145" y="0"/>
                  </a:ln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78;p37">
              <a:extLst>
                <a:ext uri="{FF2B5EF4-FFF2-40B4-BE49-F238E27FC236}">
                  <a16:creationId xmlns:a16="http://schemas.microsoft.com/office/drawing/2014/main" xmlns="" id="{A134D553-7E05-414F-8DED-8527A081A6CD}"/>
                </a:ext>
              </a:extLst>
            </p:cNvPr>
            <p:cNvSpPr/>
            <p:nvPr/>
          </p:nvSpPr>
          <p:spPr>
            <a:xfrm>
              <a:off x="5819800" y="2189925"/>
              <a:ext cx="53650" cy="33550"/>
            </a:xfrm>
            <a:custGeom>
              <a:avLst/>
              <a:gdLst/>
              <a:ahLst/>
              <a:cxnLst/>
              <a:rect l="l" t="t" r="r" b="b"/>
              <a:pathLst>
                <a:path w="2146" h="1342" extrusionOk="0">
                  <a:moveTo>
                    <a:pt x="0" y="0"/>
                  </a:moveTo>
                  <a:lnTo>
                    <a:pt x="0" y="1342"/>
                  </a:lnTo>
                  <a:lnTo>
                    <a:pt x="2146" y="1342"/>
                  </a:lnTo>
                  <a:lnTo>
                    <a:pt x="2146" y="0"/>
                  </a:ln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79;p37">
              <a:extLst>
                <a:ext uri="{FF2B5EF4-FFF2-40B4-BE49-F238E27FC236}">
                  <a16:creationId xmlns:a16="http://schemas.microsoft.com/office/drawing/2014/main" xmlns="" id="{96C938C9-92C9-4ED2-96D6-2507F6000201}"/>
                </a:ext>
              </a:extLst>
            </p:cNvPr>
            <p:cNvSpPr/>
            <p:nvPr/>
          </p:nvSpPr>
          <p:spPr>
            <a:xfrm>
              <a:off x="5151375" y="1601450"/>
              <a:ext cx="93750" cy="179275"/>
            </a:xfrm>
            <a:custGeom>
              <a:avLst/>
              <a:gdLst/>
              <a:ahLst/>
              <a:cxnLst/>
              <a:rect l="l" t="t" r="r" b="b"/>
              <a:pathLst>
                <a:path w="3750" h="7171" extrusionOk="0">
                  <a:moveTo>
                    <a:pt x="0" y="1"/>
                  </a:moveTo>
                  <a:lnTo>
                    <a:pt x="0" y="7170"/>
                  </a:lnTo>
                  <a:lnTo>
                    <a:pt x="3749" y="7170"/>
                  </a:lnTo>
                  <a:lnTo>
                    <a:pt x="3749" y="1"/>
                  </a:ln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80;p37">
              <a:extLst>
                <a:ext uri="{FF2B5EF4-FFF2-40B4-BE49-F238E27FC236}">
                  <a16:creationId xmlns:a16="http://schemas.microsoft.com/office/drawing/2014/main" xmlns="" id="{6C501DD1-80CB-4E1A-BD75-43DB8C0BDAC3}"/>
                </a:ext>
              </a:extLst>
            </p:cNvPr>
            <p:cNvSpPr/>
            <p:nvPr/>
          </p:nvSpPr>
          <p:spPr>
            <a:xfrm>
              <a:off x="5148725" y="1598775"/>
              <a:ext cx="99050" cy="184650"/>
            </a:xfrm>
            <a:custGeom>
              <a:avLst/>
              <a:gdLst/>
              <a:ahLst/>
              <a:cxnLst/>
              <a:rect l="l" t="t" r="r" b="b"/>
              <a:pathLst>
                <a:path w="3962" h="7386" extrusionOk="0">
                  <a:moveTo>
                    <a:pt x="3747" y="214"/>
                  </a:moveTo>
                  <a:lnTo>
                    <a:pt x="3747" y="7173"/>
                  </a:lnTo>
                  <a:lnTo>
                    <a:pt x="214" y="7173"/>
                  </a:lnTo>
                  <a:lnTo>
                    <a:pt x="214" y="214"/>
                  </a:lnTo>
                  <a:close/>
                  <a:moveTo>
                    <a:pt x="108" y="1"/>
                  </a:moveTo>
                  <a:cubicBezTo>
                    <a:pt x="48" y="1"/>
                    <a:pt x="1" y="48"/>
                    <a:pt x="1" y="108"/>
                  </a:cubicBezTo>
                  <a:lnTo>
                    <a:pt x="1" y="7279"/>
                  </a:lnTo>
                  <a:cubicBezTo>
                    <a:pt x="1" y="7338"/>
                    <a:pt x="48" y="7386"/>
                    <a:pt x="108" y="7386"/>
                  </a:cubicBezTo>
                  <a:lnTo>
                    <a:pt x="3854" y="7386"/>
                  </a:lnTo>
                  <a:cubicBezTo>
                    <a:pt x="3914" y="7386"/>
                    <a:pt x="3961" y="7338"/>
                    <a:pt x="3961" y="7279"/>
                  </a:cubicBezTo>
                  <a:lnTo>
                    <a:pt x="3961" y="108"/>
                  </a:lnTo>
                  <a:cubicBezTo>
                    <a:pt x="3961" y="48"/>
                    <a:pt x="3914" y="1"/>
                    <a:pt x="3854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81;p37">
              <a:extLst>
                <a:ext uri="{FF2B5EF4-FFF2-40B4-BE49-F238E27FC236}">
                  <a16:creationId xmlns:a16="http://schemas.microsoft.com/office/drawing/2014/main" xmlns="" id="{FE0CDCAF-456F-444A-82F7-03A19E4A1465}"/>
                </a:ext>
              </a:extLst>
            </p:cNvPr>
            <p:cNvSpPr/>
            <p:nvPr/>
          </p:nvSpPr>
          <p:spPr>
            <a:xfrm>
              <a:off x="5127725" y="1682950"/>
              <a:ext cx="141075" cy="179275"/>
            </a:xfrm>
            <a:custGeom>
              <a:avLst/>
              <a:gdLst/>
              <a:ahLst/>
              <a:cxnLst/>
              <a:rect l="l" t="t" r="r" b="b"/>
              <a:pathLst>
                <a:path w="5643" h="7171" extrusionOk="0">
                  <a:moveTo>
                    <a:pt x="1" y="0"/>
                  </a:moveTo>
                  <a:lnTo>
                    <a:pt x="1" y="7171"/>
                  </a:lnTo>
                  <a:lnTo>
                    <a:pt x="5642" y="7171"/>
                  </a:lnTo>
                  <a:lnTo>
                    <a:pt x="5642" y="0"/>
                  </a:ln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82;p37">
              <a:extLst>
                <a:ext uri="{FF2B5EF4-FFF2-40B4-BE49-F238E27FC236}">
                  <a16:creationId xmlns:a16="http://schemas.microsoft.com/office/drawing/2014/main" xmlns="" id="{2F22E323-CDED-4A31-8EF7-D124A669867A}"/>
                </a:ext>
              </a:extLst>
            </p:cNvPr>
            <p:cNvSpPr/>
            <p:nvPr/>
          </p:nvSpPr>
          <p:spPr>
            <a:xfrm>
              <a:off x="5125050" y="1680250"/>
              <a:ext cx="146400" cy="184625"/>
            </a:xfrm>
            <a:custGeom>
              <a:avLst/>
              <a:gdLst/>
              <a:ahLst/>
              <a:cxnLst/>
              <a:rect l="l" t="t" r="r" b="b"/>
              <a:pathLst>
                <a:path w="5856" h="7385" extrusionOk="0">
                  <a:moveTo>
                    <a:pt x="5641" y="214"/>
                  </a:moveTo>
                  <a:lnTo>
                    <a:pt x="5641" y="7172"/>
                  </a:lnTo>
                  <a:lnTo>
                    <a:pt x="203" y="7172"/>
                  </a:lnTo>
                  <a:lnTo>
                    <a:pt x="214" y="214"/>
                  </a:lnTo>
                  <a:close/>
                  <a:moveTo>
                    <a:pt x="108" y="1"/>
                  </a:moveTo>
                  <a:cubicBezTo>
                    <a:pt x="48" y="1"/>
                    <a:pt x="1" y="49"/>
                    <a:pt x="1" y="107"/>
                  </a:cubicBezTo>
                  <a:lnTo>
                    <a:pt x="1" y="7279"/>
                  </a:lnTo>
                  <a:cubicBezTo>
                    <a:pt x="1" y="7337"/>
                    <a:pt x="48" y="7385"/>
                    <a:pt x="108" y="7385"/>
                  </a:cubicBezTo>
                  <a:lnTo>
                    <a:pt x="5748" y="7385"/>
                  </a:lnTo>
                  <a:cubicBezTo>
                    <a:pt x="5808" y="7385"/>
                    <a:pt x="5855" y="7337"/>
                    <a:pt x="5855" y="7279"/>
                  </a:cubicBezTo>
                  <a:lnTo>
                    <a:pt x="5855" y="107"/>
                  </a:lnTo>
                  <a:cubicBezTo>
                    <a:pt x="5855" y="49"/>
                    <a:pt x="5806" y="1"/>
                    <a:pt x="5748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83;p37">
              <a:extLst>
                <a:ext uri="{FF2B5EF4-FFF2-40B4-BE49-F238E27FC236}">
                  <a16:creationId xmlns:a16="http://schemas.microsoft.com/office/drawing/2014/main" xmlns="" id="{89A43007-E5D9-4194-9705-E8EFE0B55DF5}"/>
                </a:ext>
              </a:extLst>
            </p:cNvPr>
            <p:cNvSpPr/>
            <p:nvPr/>
          </p:nvSpPr>
          <p:spPr>
            <a:xfrm>
              <a:off x="5101450" y="1825500"/>
              <a:ext cx="193550" cy="378925"/>
            </a:xfrm>
            <a:custGeom>
              <a:avLst/>
              <a:gdLst/>
              <a:ahLst/>
              <a:cxnLst/>
              <a:rect l="l" t="t" r="r" b="b"/>
              <a:pathLst>
                <a:path w="7742" h="15157" extrusionOk="0">
                  <a:moveTo>
                    <a:pt x="1" y="1"/>
                  </a:moveTo>
                  <a:lnTo>
                    <a:pt x="1" y="15157"/>
                  </a:lnTo>
                  <a:lnTo>
                    <a:pt x="7742" y="15157"/>
                  </a:lnTo>
                  <a:lnTo>
                    <a:pt x="7742" y="1"/>
                  </a:ln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4;p37">
              <a:extLst>
                <a:ext uri="{FF2B5EF4-FFF2-40B4-BE49-F238E27FC236}">
                  <a16:creationId xmlns:a16="http://schemas.microsoft.com/office/drawing/2014/main" xmlns="" id="{455D2D61-DA8A-441E-9177-584960AEC8FB}"/>
                </a:ext>
              </a:extLst>
            </p:cNvPr>
            <p:cNvSpPr/>
            <p:nvPr/>
          </p:nvSpPr>
          <p:spPr>
            <a:xfrm>
              <a:off x="5098775" y="1823075"/>
              <a:ext cx="198975" cy="384025"/>
            </a:xfrm>
            <a:custGeom>
              <a:avLst/>
              <a:gdLst/>
              <a:ahLst/>
              <a:cxnLst/>
              <a:rect l="l" t="t" r="r" b="b"/>
              <a:pathLst>
                <a:path w="7959" h="15361" extrusionOk="0">
                  <a:moveTo>
                    <a:pt x="7741" y="205"/>
                  </a:moveTo>
                  <a:lnTo>
                    <a:pt x="7741" y="15148"/>
                  </a:lnTo>
                  <a:lnTo>
                    <a:pt x="213" y="15148"/>
                  </a:lnTo>
                  <a:lnTo>
                    <a:pt x="213" y="205"/>
                  </a:lnTo>
                  <a:close/>
                  <a:moveTo>
                    <a:pt x="108" y="1"/>
                  </a:moveTo>
                  <a:cubicBezTo>
                    <a:pt x="48" y="1"/>
                    <a:pt x="1" y="49"/>
                    <a:pt x="1" y="107"/>
                  </a:cubicBezTo>
                  <a:lnTo>
                    <a:pt x="1" y="15255"/>
                  </a:lnTo>
                  <a:cubicBezTo>
                    <a:pt x="2" y="15313"/>
                    <a:pt x="48" y="15359"/>
                    <a:pt x="108" y="15361"/>
                  </a:cubicBezTo>
                  <a:lnTo>
                    <a:pt x="7855" y="15361"/>
                  </a:lnTo>
                  <a:cubicBezTo>
                    <a:pt x="7914" y="15358"/>
                    <a:pt x="7959" y="15307"/>
                    <a:pt x="7954" y="15248"/>
                  </a:cubicBezTo>
                  <a:lnTo>
                    <a:pt x="7954" y="107"/>
                  </a:lnTo>
                  <a:cubicBezTo>
                    <a:pt x="7954" y="49"/>
                    <a:pt x="7907" y="1"/>
                    <a:pt x="7849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85;p37">
              <a:extLst>
                <a:ext uri="{FF2B5EF4-FFF2-40B4-BE49-F238E27FC236}">
                  <a16:creationId xmlns:a16="http://schemas.microsoft.com/office/drawing/2014/main" xmlns="" id="{B8576377-D3B4-4EA5-8EF3-135F49215675}"/>
                </a:ext>
              </a:extLst>
            </p:cNvPr>
            <p:cNvSpPr/>
            <p:nvPr/>
          </p:nvSpPr>
          <p:spPr>
            <a:xfrm>
              <a:off x="4820050" y="1391300"/>
              <a:ext cx="767750" cy="246350"/>
            </a:xfrm>
            <a:custGeom>
              <a:avLst/>
              <a:gdLst/>
              <a:ahLst/>
              <a:cxnLst/>
              <a:rect l="l" t="t" r="r" b="b"/>
              <a:pathLst>
                <a:path w="30710" h="9854" extrusionOk="0">
                  <a:moveTo>
                    <a:pt x="1129" y="0"/>
                  </a:moveTo>
                  <a:cubicBezTo>
                    <a:pt x="1129" y="0"/>
                    <a:pt x="63" y="332"/>
                    <a:pt x="0" y="928"/>
                  </a:cubicBezTo>
                  <a:cubicBezTo>
                    <a:pt x="405" y="1736"/>
                    <a:pt x="653" y="2615"/>
                    <a:pt x="730" y="3517"/>
                  </a:cubicBezTo>
                  <a:cubicBezTo>
                    <a:pt x="862" y="5575"/>
                    <a:pt x="198" y="9089"/>
                    <a:pt x="730" y="9620"/>
                  </a:cubicBezTo>
                  <a:cubicBezTo>
                    <a:pt x="906" y="9795"/>
                    <a:pt x="2530" y="9854"/>
                    <a:pt x="4624" y="9854"/>
                  </a:cubicBezTo>
                  <a:cubicBezTo>
                    <a:pt x="8342" y="9854"/>
                    <a:pt x="13538" y="9669"/>
                    <a:pt x="14736" y="9620"/>
                  </a:cubicBezTo>
                  <a:cubicBezTo>
                    <a:pt x="16048" y="9664"/>
                    <a:pt x="21757" y="9849"/>
                    <a:pt x="25806" y="9849"/>
                  </a:cubicBezTo>
                  <a:cubicBezTo>
                    <a:pt x="28064" y="9849"/>
                    <a:pt x="29805" y="9791"/>
                    <a:pt x="29980" y="9620"/>
                  </a:cubicBezTo>
                  <a:cubicBezTo>
                    <a:pt x="30509" y="9087"/>
                    <a:pt x="29846" y="5572"/>
                    <a:pt x="29980" y="3517"/>
                  </a:cubicBezTo>
                  <a:cubicBezTo>
                    <a:pt x="30057" y="2616"/>
                    <a:pt x="30305" y="1738"/>
                    <a:pt x="30710" y="929"/>
                  </a:cubicBezTo>
                  <a:cubicBezTo>
                    <a:pt x="30643" y="335"/>
                    <a:pt x="29581" y="2"/>
                    <a:pt x="29581" y="2"/>
                  </a:cubicBezTo>
                  <a:cubicBezTo>
                    <a:pt x="29515" y="938"/>
                    <a:pt x="29384" y="1867"/>
                    <a:pt x="29186" y="2785"/>
                  </a:cubicBezTo>
                  <a:cubicBezTo>
                    <a:pt x="28790" y="4576"/>
                    <a:pt x="29121" y="7031"/>
                    <a:pt x="29121" y="7031"/>
                  </a:cubicBezTo>
                  <a:lnTo>
                    <a:pt x="1594" y="7031"/>
                  </a:lnTo>
                  <a:cubicBezTo>
                    <a:pt x="1594" y="7031"/>
                    <a:pt x="1924" y="4576"/>
                    <a:pt x="1525" y="2785"/>
                  </a:cubicBezTo>
                  <a:cubicBezTo>
                    <a:pt x="1327" y="1867"/>
                    <a:pt x="1195" y="937"/>
                    <a:pt x="112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386;p37">
              <a:extLst>
                <a:ext uri="{FF2B5EF4-FFF2-40B4-BE49-F238E27FC236}">
                  <a16:creationId xmlns:a16="http://schemas.microsoft.com/office/drawing/2014/main" xmlns="" id="{33CBFB71-92C2-4694-A926-86327ADDA4B2}"/>
                </a:ext>
              </a:extLst>
            </p:cNvPr>
            <p:cNvSpPr/>
            <p:nvPr/>
          </p:nvSpPr>
          <p:spPr>
            <a:xfrm>
              <a:off x="4817325" y="1388250"/>
              <a:ext cx="773125" cy="252300"/>
            </a:xfrm>
            <a:custGeom>
              <a:avLst/>
              <a:gdLst/>
              <a:ahLst/>
              <a:cxnLst/>
              <a:rect l="l" t="t" r="r" b="b"/>
              <a:pathLst>
                <a:path w="30925" h="10092" extrusionOk="0">
                  <a:moveTo>
                    <a:pt x="29785" y="270"/>
                  </a:moveTo>
                  <a:cubicBezTo>
                    <a:pt x="30104" y="393"/>
                    <a:pt x="30638" y="670"/>
                    <a:pt x="30707" y="1032"/>
                  </a:cubicBezTo>
                  <a:cubicBezTo>
                    <a:pt x="30303" y="1845"/>
                    <a:pt x="30058" y="2726"/>
                    <a:pt x="29982" y="3630"/>
                  </a:cubicBezTo>
                  <a:cubicBezTo>
                    <a:pt x="29952" y="4632"/>
                    <a:pt x="29986" y="5636"/>
                    <a:pt x="30085" y="6635"/>
                  </a:cubicBezTo>
                  <a:cubicBezTo>
                    <a:pt x="30184" y="7988"/>
                    <a:pt x="30289" y="9388"/>
                    <a:pt x="30015" y="9663"/>
                  </a:cubicBezTo>
                  <a:cubicBezTo>
                    <a:pt x="29832" y="9809"/>
                    <a:pt x="28234" y="9869"/>
                    <a:pt x="25874" y="9869"/>
                  </a:cubicBezTo>
                  <a:cubicBezTo>
                    <a:pt x="22951" y="9869"/>
                    <a:pt x="18859" y="9777"/>
                    <a:pt x="14841" y="9641"/>
                  </a:cubicBezTo>
                  <a:cubicBezTo>
                    <a:pt x="11160" y="9777"/>
                    <a:pt x="7408" y="9869"/>
                    <a:pt x="4725" y="9869"/>
                  </a:cubicBezTo>
                  <a:cubicBezTo>
                    <a:pt x="2558" y="9869"/>
                    <a:pt x="1089" y="9809"/>
                    <a:pt x="916" y="9663"/>
                  </a:cubicBezTo>
                  <a:cubicBezTo>
                    <a:pt x="631" y="9388"/>
                    <a:pt x="742" y="7988"/>
                    <a:pt x="843" y="6635"/>
                  </a:cubicBezTo>
                  <a:cubicBezTo>
                    <a:pt x="940" y="5636"/>
                    <a:pt x="974" y="4632"/>
                    <a:pt x="946" y="3630"/>
                  </a:cubicBezTo>
                  <a:cubicBezTo>
                    <a:pt x="870" y="2726"/>
                    <a:pt x="625" y="1845"/>
                    <a:pt x="221" y="1032"/>
                  </a:cubicBezTo>
                  <a:cubicBezTo>
                    <a:pt x="293" y="670"/>
                    <a:pt x="824" y="393"/>
                    <a:pt x="1146" y="270"/>
                  </a:cubicBezTo>
                  <a:cubicBezTo>
                    <a:pt x="1216" y="1165"/>
                    <a:pt x="1344" y="2053"/>
                    <a:pt x="1531" y="2930"/>
                  </a:cubicBezTo>
                  <a:cubicBezTo>
                    <a:pt x="1920" y="4681"/>
                    <a:pt x="1595" y="7113"/>
                    <a:pt x="1595" y="7138"/>
                  </a:cubicBezTo>
                  <a:cubicBezTo>
                    <a:pt x="1591" y="7169"/>
                    <a:pt x="1601" y="7201"/>
                    <a:pt x="1622" y="7223"/>
                  </a:cubicBezTo>
                  <a:cubicBezTo>
                    <a:pt x="1642" y="7247"/>
                    <a:pt x="1671" y="7259"/>
                    <a:pt x="1703" y="7260"/>
                  </a:cubicBezTo>
                  <a:lnTo>
                    <a:pt x="29225" y="7260"/>
                  </a:lnTo>
                  <a:cubicBezTo>
                    <a:pt x="29255" y="7259"/>
                    <a:pt x="29285" y="7245"/>
                    <a:pt x="29306" y="7223"/>
                  </a:cubicBezTo>
                  <a:cubicBezTo>
                    <a:pt x="29325" y="7199"/>
                    <a:pt x="29336" y="7169"/>
                    <a:pt x="29331" y="7138"/>
                  </a:cubicBezTo>
                  <a:cubicBezTo>
                    <a:pt x="29327" y="7114"/>
                    <a:pt x="29008" y="4681"/>
                    <a:pt x="29395" y="2930"/>
                  </a:cubicBezTo>
                  <a:cubicBezTo>
                    <a:pt x="29584" y="2053"/>
                    <a:pt x="29715" y="1165"/>
                    <a:pt x="29785" y="270"/>
                  </a:cubicBezTo>
                  <a:close/>
                  <a:moveTo>
                    <a:pt x="1235" y="0"/>
                  </a:moveTo>
                  <a:cubicBezTo>
                    <a:pt x="1225" y="0"/>
                    <a:pt x="1215" y="2"/>
                    <a:pt x="1205" y="5"/>
                  </a:cubicBezTo>
                  <a:cubicBezTo>
                    <a:pt x="1159" y="20"/>
                    <a:pt x="78" y="365"/>
                    <a:pt x="2" y="1025"/>
                  </a:cubicBezTo>
                  <a:cubicBezTo>
                    <a:pt x="1" y="1045"/>
                    <a:pt x="5" y="1068"/>
                    <a:pt x="16" y="1086"/>
                  </a:cubicBezTo>
                  <a:cubicBezTo>
                    <a:pt x="412" y="1882"/>
                    <a:pt x="654" y="2744"/>
                    <a:pt x="732" y="3630"/>
                  </a:cubicBezTo>
                  <a:cubicBezTo>
                    <a:pt x="762" y="4626"/>
                    <a:pt x="727" y="5624"/>
                    <a:pt x="631" y="6616"/>
                  </a:cubicBezTo>
                  <a:cubicBezTo>
                    <a:pt x="499" y="8386"/>
                    <a:pt x="435" y="9486"/>
                    <a:pt x="765" y="9814"/>
                  </a:cubicBezTo>
                  <a:cubicBezTo>
                    <a:pt x="964" y="10015"/>
                    <a:pt x="2693" y="10083"/>
                    <a:pt x="4939" y="10083"/>
                  </a:cubicBezTo>
                  <a:cubicBezTo>
                    <a:pt x="8160" y="10083"/>
                    <a:pt x="12448" y="9943"/>
                    <a:pt x="14841" y="9863"/>
                  </a:cubicBezTo>
                  <a:cubicBezTo>
                    <a:pt x="17458" y="9952"/>
                    <a:pt x="22133" y="10092"/>
                    <a:pt x="25637" y="10092"/>
                  </a:cubicBezTo>
                  <a:cubicBezTo>
                    <a:pt x="28086" y="10092"/>
                    <a:pt x="29963" y="10024"/>
                    <a:pt x="30163" y="9823"/>
                  </a:cubicBezTo>
                  <a:cubicBezTo>
                    <a:pt x="30493" y="9491"/>
                    <a:pt x="30428" y="8389"/>
                    <a:pt x="30297" y="6624"/>
                  </a:cubicBezTo>
                  <a:cubicBezTo>
                    <a:pt x="30201" y="5631"/>
                    <a:pt x="30165" y="4635"/>
                    <a:pt x="30193" y="3638"/>
                  </a:cubicBezTo>
                  <a:cubicBezTo>
                    <a:pt x="30272" y="2753"/>
                    <a:pt x="30515" y="1890"/>
                    <a:pt x="30912" y="1095"/>
                  </a:cubicBezTo>
                  <a:cubicBezTo>
                    <a:pt x="30921" y="1075"/>
                    <a:pt x="30924" y="1053"/>
                    <a:pt x="30923" y="1032"/>
                  </a:cubicBezTo>
                  <a:cubicBezTo>
                    <a:pt x="30850" y="374"/>
                    <a:pt x="29767" y="28"/>
                    <a:pt x="29721" y="14"/>
                  </a:cubicBezTo>
                  <a:cubicBezTo>
                    <a:pt x="29715" y="11"/>
                    <a:pt x="29709" y="9"/>
                    <a:pt x="29703" y="9"/>
                  </a:cubicBezTo>
                  <a:cubicBezTo>
                    <a:pt x="29699" y="9"/>
                    <a:pt x="29694" y="8"/>
                    <a:pt x="29689" y="8"/>
                  </a:cubicBezTo>
                  <a:cubicBezTo>
                    <a:pt x="29636" y="8"/>
                    <a:pt x="29591" y="47"/>
                    <a:pt x="29583" y="100"/>
                  </a:cubicBezTo>
                  <a:cubicBezTo>
                    <a:pt x="29517" y="1032"/>
                    <a:pt x="29385" y="1958"/>
                    <a:pt x="29188" y="2872"/>
                  </a:cubicBezTo>
                  <a:cubicBezTo>
                    <a:pt x="28841" y="4436"/>
                    <a:pt x="29045" y="6514"/>
                    <a:pt x="29105" y="7035"/>
                  </a:cubicBezTo>
                  <a:lnTo>
                    <a:pt x="1822" y="7035"/>
                  </a:lnTo>
                  <a:cubicBezTo>
                    <a:pt x="1881" y="6514"/>
                    <a:pt x="2087" y="4436"/>
                    <a:pt x="1738" y="2872"/>
                  </a:cubicBezTo>
                  <a:cubicBezTo>
                    <a:pt x="1543" y="1960"/>
                    <a:pt x="1411" y="1032"/>
                    <a:pt x="1344" y="100"/>
                  </a:cubicBezTo>
                  <a:cubicBezTo>
                    <a:pt x="1344" y="92"/>
                    <a:pt x="1342" y="87"/>
                    <a:pt x="1341" y="79"/>
                  </a:cubicBezTo>
                  <a:cubicBezTo>
                    <a:pt x="1326" y="31"/>
                    <a:pt x="1283" y="0"/>
                    <a:pt x="1235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387;p37">
              <a:extLst>
                <a:ext uri="{FF2B5EF4-FFF2-40B4-BE49-F238E27FC236}">
                  <a16:creationId xmlns:a16="http://schemas.microsoft.com/office/drawing/2014/main" xmlns="" id="{77815F09-BAC4-4038-89B9-7A49DF65DA44}"/>
                </a:ext>
              </a:extLst>
            </p:cNvPr>
            <p:cNvSpPr/>
            <p:nvPr/>
          </p:nvSpPr>
          <p:spPr>
            <a:xfrm>
              <a:off x="4820050" y="1391300"/>
              <a:ext cx="767750" cy="246350"/>
            </a:xfrm>
            <a:custGeom>
              <a:avLst/>
              <a:gdLst/>
              <a:ahLst/>
              <a:cxnLst/>
              <a:rect l="l" t="t" r="r" b="b"/>
              <a:pathLst>
                <a:path w="30710" h="9854" extrusionOk="0">
                  <a:moveTo>
                    <a:pt x="1129" y="0"/>
                  </a:moveTo>
                  <a:cubicBezTo>
                    <a:pt x="1129" y="0"/>
                    <a:pt x="63" y="332"/>
                    <a:pt x="0" y="928"/>
                  </a:cubicBezTo>
                  <a:cubicBezTo>
                    <a:pt x="405" y="1736"/>
                    <a:pt x="653" y="2615"/>
                    <a:pt x="730" y="3517"/>
                  </a:cubicBezTo>
                  <a:cubicBezTo>
                    <a:pt x="862" y="5575"/>
                    <a:pt x="198" y="9089"/>
                    <a:pt x="730" y="9620"/>
                  </a:cubicBezTo>
                  <a:cubicBezTo>
                    <a:pt x="906" y="9795"/>
                    <a:pt x="2530" y="9854"/>
                    <a:pt x="4624" y="9854"/>
                  </a:cubicBezTo>
                  <a:cubicBezTo>
                    <a:pt x="8342" y="9854"/>
                    <a:pt x="13538" y="9669"/>
                    <a:pt x="14736" y="9620"/>
                  </a:cubicBezTo>
                  <a:cubicBezTo>
                    <a:pt x="16048" y="9664"/>
                    <a:pt x="21757" y="9849"/>
                    <a:pt x="25806" y="9849"/>
                  </a:cubicBezTo>
                  <a:cubicBezTo>
                    <a:pt x="28064" y="9849"/>
                    <a:pt x="29805" y="9791"/>
                    <a:pt x="29980" y="9620"/>
                  </a:cubicBezTo>
                  <a:cubicBezTo>
                    <a:pt x="30509" y="9087"/>
                    <a:pt x="29846" y="5572"/>
                    <a:pt x="29980" y="3517"/>
                  </a:cubicBezTo>
                  <a:cubicBezTo>
                    <a:pt x="30057" y="2616"/>
                    <a:pt x="30305" y="1738"/>
                    <a:pt x="30710" y="929"/>
                  </a:cubicBezTo>
                  <a:cubicBezTo>
                    <a:pt x="30643" y="335"/>
                    <a:pt x="29581" y="2"/>
                    <a:pt x="29581" y="2"/>
                  </a:cubicBezTo>
                  <a:cubicBezTo>
                    <a:pt x="29515" y="938"/>
                    <a:pt x="29384" y="1867"/>
                    <a:pt x="29186" y="2785"/>
                  </a:cubicBezTo>
                  <a:cubicBezTo>
                    <a:pt x="28790" y="4576"/>
                    <a:pt x="29121" y="7031"/>
                    <a:pt x="29121" y="7031"/>
                  </a:cubicBezTo>
                  <a:lnTo>
                    <a:pt x="1594" y="7031"/>
                  </a:lnTo>
                  <a:cubicBezTo>
                    <a:pt x="1594" y="7031"/>
                    <a:pt x="1924" y="4576"/>
                    <a:pt x="1525" y="2785"/>
                  </a:cubicBezTo>
                  <a:cubicBezTo>
                    <a:pt x="1327" y="1867"/>
                    <a:pt x="1195" y="937"/>
                    <a:pt x="1129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388;p37">
              <a:extLst>
                <a:ext uri="{FF2B5EF4-FFF2-40B4-BE49-F238E27FC236}">
                  <a16:creationId xmlns:a16="http://schemas.microsoft.com/office/drawing/2014/main" xmlns="" id="{AE8C06EC-99B6-4BCB-8B0F-599A106142FE}"/>
                </a:ext>
              </a:extLst>
            </p:cNvPr>
            <p:cNvSpPr/>
            <p:nvPr/>
          </p:nvSpPr>
          <p:spPr>
            <a:xfrm>
              <a:off x="4859875" y="1515575"/>
              <a:ext cx="688100" cy="51525"/>
            </a:xfrm>
            <a:custGeom>
              <a:avLst/>
              <a:gdLst/>
              <a:ahLst/>
              <a:cxnLst/>
              <a:rect l="l" t="t" r="r" b="b"/>
              <a:pathLst>
                <a:path w="27524" h="2061" extrusionOk="0">
                  <a:moveTo>
                    <a:pt x="8082" y="0"/>
                  </a:moveTo>
                  <a:cubicBezTo>
                    <a:pt x="4551" y="0"/>
                    <a:pt x="1820" y="40"/>
                    <a:pt x="1570" y="157"/>
                  </a:cubicBezTo>
                  <a:cubicBezTo>
                    <a:pt x="819" y="512"/>
                    <a:pt x="1" y="2060"/>
                    <a:pt x="1" y="2060"/>
                  </a:cubicBezTo>
                  <a:lnTo>
                    <a:pt x="27523" y="2060"/>
                  </a:lnTo>
                  <a:cubicBezTo>
                    <a:pt x="27081" y="299"/>
                    <a:pt x="25905" y="151"/>
                    <a:pt x="25523" y="151"/>
                  </a:cubicBezTo>
                  <a:cubicBezTo>
                    <a:pt x="25446" y="151"/>
                    <a:pt x="25402" y="157"/>
                    <a:pt x="25402" y="157"/>
                  </a:cubicBezTo>
                  <a:cubicBezTo>
                    <a:pt x="25402" y="157"/>
                    <a:pt x="15143" y="0"/>
                    <a:pt x="8082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389;p37">
              <a:extLst>
                <a:ext uri="{FF2B5EF4-FFF2-40B4-BE49-F238E27FC236}">
                  <a16:creationId xmlns:a16="http://schemas.microsoft.com/office/drawing/2014/main" xmlns="" id="{0F40D430-1BE0-4A5D-8ADB-0D1C2D83B0FA}"/>
                </a:ext>
              </a:extLst>
            </p:cNvPr>
            <p:cNvSpPr/>
            <p:nvPr/>
          </p:nvSpPr>
          <p:spPr>
            <a:xfrm>
              <a:off x="4857150" y="1512875"/>
              <a:ext cx="693775" cy="56975"/>
            </a:xfrm>
            <a:custGeom>
              <a:avLst/>
              <a:gdLst/>
              <a:ahLst/>
              <a:cxnLst/>
              <a:rect l="l" t="t" r="r" b="b"/>
              <a:pathLst>
                <a:path w="27751" h="2279" extrusionOk="0">
                  <a:moveTo>
                    <a:pt x="8446" y="222"/>
                  </a:moveTo>
                  <a:cubicBezTo>
                    <a:pt x="13428" y="222"/>
                    <a:pt x="20235" y="294"/>
                    <a:pt x="25521" y="374"/>
                  </a:cubicBezTo>
                  <a:cubicBezTo>
                    <a:pt x="25523" y="374"/>
                    <a:pt x="25561" y="370"/>
                    <a:pt x="25624" y="370"/>
                  </a:cubicBezTo>
                  <a:cubicBezTo>
                    <a:pt x="25961" y="370"/>
                    <a:pt x="27040" y="493"/>
                    <a:pt x="27489" y="2065"/>
                  </a:cubicBezTo>
                  <a:lnTo>
                    <a:pt x="291" y="2065"/>
                  </a:lnTo>
                  <a:cubicBezTo>
                    <a:pt x="518" y="1665"/>
                    <a:pt x="1162" y="633"/>
                    <a:pt x="1719" y="374"/>
                  </a:cubicBezTo>
                  <a:cubicBezTo>
                    <a:pt x="1959" y="263"/>
                    <a:pt x="4682" y="222"/>
                    <a:pt x="8446" y="222"/>
                  </a:cubicBezTo>
                  <a:close/>
                  <a:moveTo>
                    <a:pt x="8380" y="1"/>
                  </a:moveTo>
                  <a:cubicBezTo>
                    <a:pt x="4744" y="1"/>
                    <a:pt x="1909" y="44"/>
                    <a:pt x="1634" y="174"/>
                  </a:cubicBezTo>
                  <a:cubicBezTo>
                    <a:pt x="866" y="539"/>
                    <a:pt x="47" y="2056"/>
                    <a:pt x="14" y="2120"/>
                  </a:cubicBezTo>
                  <a:cubicBezTo>
                    <a:pt x="5" y="2135"/>
                    <a:pt x="2" y="2152"/>
                    <a:pt x="2" y="2170"/>
                  </a:cubicBezTo>
                  <a:cubicBezTo>
                    <a:pt x="1" y="2229"/>
                    <a:pt x="50" y="2278"/>
                    <a:pt x="110" y="2278"/>
                  </a:cubicBezTo>
                  <a:lnTo>
                    <a:pt x="27632" y="2278"/>
                  </a:lnTo>
                  <a:cubicBezTo>
                    <a:pt x="27635" y="2278"/>
                    <a:pt x="27638" y="2279"/>
                    <a:pt x="27641" y="2279"/>
                  </a:cubicBezTo>
                  <a:cubicBezTo>
                    <a:pt x="27673" y="2279"/>
                    <a:pt x="27704" y="2263"/>
                    <a:pt x="27723" y="2237"/>
                  </a:cubicBezTo>
                  <a:cubicBezTo>
                    <a:pt x="27743" y="2210"/>
                    <a:pt x="27750" y="2177"/>
                    <a:pt x="27743" y="2146"/>
                  </a:cubicBezTo>
                  <a:cubicBezTo>
                    <a:pt x="27284" y="306"/>
                    <a:pt x="26033" y="157"/>
                    <a:pt x="25639" y="157"/>
                  </a:cubicBezTo>
                  <a:cubicBezTo>
                    <a:pt x="25562" y="157"/>
                    <a:pt x="25518" y="162"/>
                    <a:pt x="25518" y="162"/>
                  </a:cubicBezTo>
                  <a:cubicBezTo>
                    <a:pt x="23996" y="139"/>
                    <a:pt x="14901" y="1"/>
                    <a:pt x="8380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390;p37">
              <a:extLst>
                <a:ext uri="{FF2B5EF4-FFF2-40B4-BE49-F238E27FC236}">
                  <a16:creationId xmlns:a16="http://schemas.microsoft.com/office/drawing/2014/main" xmlns="" id="{6BF13E94-BCB0-4BBA-A304-797580D68A76}"/>
                </a:ext>
              </a:extLst>
            </p:cNvPr>
            <p:cNvSpPr/>
            <p:nvPr/>
          </p:nvSpPr>
          <p:spPr>
            <a:xfrm>
              <a:off x="4722225" y="1351750"/>
              <a:ext cx="164625" cy="112750"/>
            </a:xfrm>
            <a:custGeom>
              <a:avLst/>
              <a:gdLst/>
              <a:ahLst/>
              <a:cxnLst/>
              <a:rect l="l" t="t" r="r" b="b"/>
              <a:pathLst>
                <a:path w="6585" h="4510" extrusionOk="0">
                  <a:moveTo>
                    <a:pt x="4075" y="0"/>
                  </a:moveTo>
                  <a:cubicBezTo>
                    <a:pt x="3716" y="0"/>
                    <a:pt x="3362" y="57"/>
                    <a:pt x="3053" y="193"/>
                  </a:cubicBezTo>
                  <a:cubicBezTo>
                    <a:pt x="1857" y="720"/>
                    <a:pt x="0" y="2578"/>
                    <a:pt x="730" y="3904"/>
                  </a:cubicBezTo>
                  <a:cubicBezTo>
                    <a:pt x="970" y="4339"/>
                    <a:pt x="1274" y="4510"/>
                    <a:pt x="1605" y="4510"/>
                  </a:cubicBezTo>
                  <a:cubicBezTo>
                    <a:pt x="2282" y="4510"/>
                    <a:pt x="3071" y="3795"/>
                    <a:pt x="3650" y="3172"/>
                  </a:cubicBezTo>
                  <a:cubicBezTo>
                    <a:pt x="4319" y="2451"/>
                    <a:pt x="5471" y="2371"/>
                    <a:pt x="5950" y="2371"/>
                  </a:cubicBezTo>
                  <a:cubicBezTo>
                    <a:pt x="6087" y="2371"/>
                    <a:pt x="6169" y="2377"/>
                    <a:pt x="6169" y="2377"/>
                  </a:cubicBezTo>
                  <a:cubicBezTo>
                    <a:pt x="6509" y="1944"/>
                    <a:pt x="6585" y="1362"/>
                    <a:pt x="6369" y="857"/>
                  </a:cubicBezTo>
                  <a:cubicBezTo>
                    <a:pt x="6171" y="463"/>
                    <a:pt x="5102" y="0"/>
                    <a:pt x="4075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391;p37">
              <a:extLst>
                <a:ext uri="{FF2B5EF4-FFF2-40B4-BE49-F238E27FC236}">
                  <a16:creationId xmlns:a16="http://schemas.microsoft.com/office/drawing/2014/main" xmlns="" id="{42094386-C61E-42D8-A50D-3D9A5CE4B1B2}"/>
                </a:ext>
              </a:extLst>
            </p:cNvPr>
            <p:cNvSpPr/>
            <p:nvPr/>
          </p:nvSpPr>
          <p:spPr>
            <a:xfrm>
              <a:off x="4732175" y="1349000"/>
              <a:ext cx="157625" cy="118175"/>
            </a:xfrm>
            <a:custGeom>
              <a:avLst/>
              <a:gdLst/>
              <a:ahLst/>
              <a:cxnLst/>
              <a:rect l="l" t="t" r="r" b="b"/>
              <a:pathLst>
                <a:path w="6305" h="4727" extrusionOk="0">
                  <a:moveTo>
                    <a:pt x="3630" y="209"/>
                  </a:moveTo>
                  <a:cubicBezTo>
                    <a:pt x="3645" y="209"/>
                    <a:pt x="3659" y="209"/>
                    <a:pt x="3673" y="209"/>
                  </a:cubicBezTo>
                  <a:cubicBezTo>
                    <a:pt x="4678" y="209"/>
                    <a:pt x="5710" y="683"/>
                    <a:pt x="5878" y="1009"/>
                  </a:cubicBezTo>
                  <a:cubicBezTo>
                    <a:pt x="6069" y="1460"/>
                    <a:pt x="6014" y="1978"/>
                    <a:pt x="5731" y="2379"/>
                  </a:cubicBezTo>
                  <a:cubicBezTo>
                    <a:pt x="5685" y="2376"/>
                    <a:pt x="5614" y="2372"/>
                    <a:pt x="5522" y="2372"/>
                  </a:cubicBezTo>
                  <a:cubicBezTo>
                    <a:pt x="5007" y="2372"/>
                    <a:pt x="3861" y="2471"/>
                    <a:pt x="3171" y="3209"/>
                  </a:cubicBezTo>
                  <a:cubicBezTo>
                    <a:pt x="2370" y="4075"/>
                    <a:pt x="1710" y="4513"/>
                    <a:pt x="1208" y="4513"/>
                  </a:cubicBezTo>
                  <a:cubicBezTo>
                    <a:pt x="1174" y="4513"/>
                    <a:pt x="1141" y="4510"/>
                    <a:pt x="1108" y="4506"/>
                  </a:cubicBezTo>
                  <a:cubicBezTo>
                    <a:pt x="803" y="4451"/>
                    <a:pt x="546" y="4246"/>
                    <a:pt x="426" y="3961"/>
                  </a:cubicBezTo>
                  <a:cubicBezTo>
                    <a:pt x="241" y="3601"/>
                    <a:pt x="222" y="3180"/>
                    <a:pt x="372" y="2805"/>
                  </a:cubicBezTo>
                  <a:cubicBezTo>
                    <a:pt x="709" y="1805"/>
                    <a:pt x="1843" y="777"/>
                    <a:pt x="2696" y="397"/>
                  </a:cubicBezTo>
                  <a:cubicBezTo>
                    <a:pt x="2992" y="273"/>
                    <a:pt x="3310" y="209"/>
                    <a:pt x="3630" y="209"/>
                  </a:cubicBezTo>
                  <a:close/>
                  <a:moveTo>
                    <a:pt x="3687" y="1"/>
                  </a:moveTo>
                  <a:cubicBezTo>
                    <a:pt x="3311" y="1"/>
                    <a:pt x="2940" y="62"/>
                    <a:pt x="2612" y="208"/>
                  </a:cubicBezTo>
                  <a:cubicBezTo>
                    <a:pt x="1714" y="611"/>
                    <a:pt x="526" y="1689"/>
                    <a:pt x="170" y="2743"/>
                  </a:cubicBezTo>
                  <a:cubicBezTo>
                    <a:pt x="0" y="3175"/>
                    <a:pt x="25" y="3661"/>
                    <a:pt x="240" y="4072"/>
                  </a:cubicBezTo>
                  <a:cubicBezTo>
                    <a:pt x="395" y="4417"/>
                    <a:pt x="710" y="4663"/>
                    <a:pt x="1082" y="4727"/>
                  </a:cubicBezTo>
                  <a:lnTo>
                    <a:pt x="1211" y="4727"/>
                  </a:lnTo>
                  <a:cubicBezTo>
                    <a:pt x="1779" y="4727"/>
                    <a:pt x="2475" y="4276"/>
                    <a:pt x="3334" y="3361"/>
                  </a:cubicBezTo>
                  <a:cubicBezTo>
                    <a:pt x="3978" y="2668"/>
                    <a:pt x="5111" y="2595"/>
                    <a:pt x="5569" y="2595"/>
                  </a:cubicBezTo>
                  <a:cubicBezTo>
                    <a:pt x="5691" y="2595"/>
                    <a:pt x="5766" y="2601"/>
                    <a:pt x="5770" y="2601"/>
                  </a:cubicBezTo>
                  <a:cubicBezTo>
                    <a:pt x="5772" y="2601"/>
                    <a:pt x="5774" y="2601"/>
                    <a:pt x="5775" y="2601"/>
                  </a:cubicBezTo>
                  <a:cubicBezTo>
                    <a:pt x="5805" y="2601"/>
                    <a:pt x="5832" y="2590"/>
                    <a:pt x="5853" y="2571"/>
                  </a:cubicBezTo>
                  <a:cubicBezTo>
                    <a:pt x="6222" y="2102"/>
                    <a:pt x="6304" y="1469"/>
                    <a:pt x="6066" y="922"/>
                  </a:cubicBezTo>
                  <a:cubicBezTo>
                    <a:pt x="5851" y="493"/>
                    <a:pt x="4753" y="1"/>
                    <a:pt x="3687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392;p37">
              <a:extLst>
                <a:ext uri="{FF2B5EF4-FFF2-40B4-BE49-F238E27FC236}">
                  <a16:creationId xmlns:a16="http://schemas.microsoft.com/office/drawing/2014/main" xmlns="" id="{1464D2E3-69B6-4E13-B8FC-6CEAF42E557B}"/>
                </a:ext>
              </a:extLst>
            </p:cNvPr>
            <p:cNvSpPr/>
            <p:nvPr/>
          </p:nvSpPr>
          <p:spPr>
            <a:xfrm>
              <a:off x="4755250" y="1372325"/>
              <a:ext cx="131375" cy="92125"/>
            </a:xfrm>
            <a:custGeom>
              <a:avLst/>
              <a:gdLst/>
              <a:ahLst/>
              <a:cxnLst/>
              <a:rect l="l" t="t" r="r" b="b"/>
              <a:pathLst>
                <a:path w="5255" h="3685" extrusionOk="0">
                  <a:moveTo>
                    <a:pt x="4414" y="1"/>
                  </a:moveTo>
                  <a:cubicBezTo>
                    <a:pt x="3565" y="1"/>
                    <a:pt x="2633" y="534"/>
                    <a:pt x="1797" y="1554"/>
                  </a:cubicBezTo>
                  <a:cubicBezTo>
                    <a:pt x="1106" y="2408"/>
                    <a:pt x="441" y="3152"/>
                    <a:pt x="0" y="3637"/>
                  </a:cubicBezTo>
                  <a:cubicBezTo>
                    <a:pt x="93" y="3670"/>
                    <a:pt x="188" y="3685"/>
                    <a:pt x="287" y="3685"/>
                  </a:cubicBezTo>
                  <a:cubicBezTo>
                    <a:pt x="962" y="3685"/>
                    <a:pt x="1749" y="2975"/>
                    <a:pt x="2329" y="2358"/>
                  </a:cubicBezTo>
                  <a:cubicBezTo>
                    <a:pt x="3000" y="1628"/>
                    <a:pt x="4155" y="1548"/>
                    <a:pt x="4632" y="1548"/>
                  </a:cubicBezTo>
                  <a:cubicBezTo>
                    <a:pt x="4767" y="1548"/>
                    <a:pt x="4848" y="1554"/>
                    <a:pt x="4848" y="1554"/>
                  </a:cubicBezTo>
                  <a:cubicBezTo>
                    <a:pt x="5167" y="1146"/>
                    <a:pt x="5255" y="606"/>
                    <a:pt x="5082" y="119"/>
                  </a:cubicBezTo>
                  <a:cubicBezTo>
                    <a:pt x="4868" y="40"/>
                    <a:pt x="4644" y="1"/>
                    <a:pt x="441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393;p37">
              <a:extLst>
                <a:ext uri="{FF2B5EF4-FFF2-40B4-BE49-F238E27FC236}">
                  <a16:creationId xmlns:a16="http://schemas.microsoft.com/office/drawing/2014/main" xmlns="" id="{5D4E387F-59ED-4F9C-983E-89E499AB053B}"/>
                </a:ext>
              </a:extLst>
            </p:cNvPr>
            <p:cNvSpPr/>
            <p:nvPr/>
          </p:nvSpPr>
          <p:spPr>
            <a:xfrm>
              <a:off x="4752425" y="1369700"/>
              <a:ext cx="137300" cy="97475"/>
            </a:xfrm>
            <a:custGeom>
              <a:avLst/>
              <a:gdLst/>
              <a:ahLst/>
              <a:cxnLst/>
              <a:rect l="l" t="t" r="r" b="b"/>
              <a:pathLst>
                <a:path w="5492" h="3899" extrusionOk="0">
                  <a:moveTo>
                    <a:pt x="4540" y="220"/>
                  </a:moveTo>
                  <a:cubicBezTo>
                    <a:pt x="4738" y="220"/>
                    <a:pt x="4931" y="251"/>
                    <a:pt x="5116" y="313"/>
                  </a:cubicBezTo>
                  <a:cubicBezTo>
                    <a:pt x="5243" y="736"/>
                    <a:pt x="5171" y="1193"/>
                    <a:pt x="4921" y="1557"/>
                  </a:cubicBezTo>
                  <a:cubicBezTo>
                    <a:pt x="4875" y="1553"/>
                    <a:pt x="4804" y="1550"/>
                    <a:pt x="4713" y="1550"/>
                  </a:cubicBezTo>
                  <a:cubicBezTo>
                    <a:pt x="4197" y="1550"/>
                    <a:pt x="3051" y="1649"/>
                    <a:pt x="2361" y="2389"/>
                  </a:cubicBezTo>
                  <a:cubicBezTo>
                    <a:pt x="1560" y="3253"/>
                    <a:pt x="902" y="3691"/>
                    <a:pt x="402" y="3691"/>
                  </a:cubicBezTo>
                  <a:cubicBezTo>
                    <a:pt x="372" y="3691"/>
                    <a:pt x="342" y="3689"/>
                    <a:pt x="313" y="3686"/>
                  </a:cubicBezTo>
                  <a:lnTo>
                    <a:pt x="313" y="3678"/>
                  </a:lnTo>
                  <a:cubicBezTo>
                    <a:pt x="756" y="3194"/>
                    <a:pt x="1359" y="2499"/>
                    <a:pt x="1998" y="1734"/>
                  </a:cubicBezTo>
                  <a:cubicBezTo>
                    <a:pt x="2793" y="759"/>
                    <a:pt x="3710" y="220"/>
                    <a:pt x="4540" y="220"/>
                  </a:cubicBezTo>
                  <a:close/>
                  <a:moveTo>
                    <a:pt x="4535" y="1"/>
                  </a:moveTo>
                  <a:cubicBezTo>
                    <a:pt x="3639" y="1"/>
                    <a:pt x="2667" y="560"/>
                    <a:pt x="1827" y="1594"/>
                  </a:cubicBezTo>
                  <a:cubicBezTo>
                    <a:pt x="1136" y="2435"/>
                    <a:pt x="460" y="3188"/>
                    <a:pt x="33" y="3672"/>
                  </a:cubicBezTo>
                  <a:cubicBezTo>
                    <a:pt x="9" y="3699"/>
                    <a:pt x="0" y="3735"/>
                    <a:pt x="7" y="3771"/>
                  </a:cubicBezTo>
                  <a:cubicBezTo>
                    <a:pt x="18" y="3805"/>
                    <a:pt x="43" y="3832"/>
                    <a:pt x="76" y="3845"/>
                  </a:cubicBezTo>
                  <a:cubicBezTo>
                    <a:pt x="182" y="3881"/>
                    <a:pt x="292" y="3899"/>
                    <a:pt x="402" y="3899"/>
                  </a:cubicBezTo>
                  <a:cubicBezTo>
                    <a:pt x="969" y="3899"/>
                    <a:pt x="1666" y="3446"/>
                    <a:pt x="2527" y="2527"/>
                  </a:cubicBezTo>
                  <a:cubicBezTo>
                    <a:pt x="3172" y="1833"/>
                    <a:pt x="4309" y="1760"/>
                    <a:pt x="4765" y="1760"/>
                  </a:cubicBezTo>
                  <a:cubicBezTo>
                    <a:pt x="4885" y="1760"/>
                    <a:pt x="4958" y="1765"/>
                    <a:pt x="4961" y="1765"/>
                  </a:cubicBezTo>
                  <a:cubicBezTo>
                    <a:pt x="4965" y="1765"/>
                    <a:pt x="4968" y="1766"/>
                    <a:pt x="4972" y="1766"/>
                  </a:cubicBezTo>
                  <a:cubicBezTo>
                    <a:pt x="4999" y="1766"/>
                    <a:pt x="5025" y="1755"/>
                    <a:pt x="5045" y="1735"/>
                  </a:cubicBezTo>
                  <a:cubicBezTo>
                    <a:pt x="5394" y="1299"/>
                    <a:pt x="5491" y="711"/>
                    <a:pt x="5301" y="184"/>
                  </a:cubicBezTo>
                  <a:cubicBezTo>
                    <a:pt x="5290" y="156"/>
                    <a:pt x="5268" y="133"/>
                    <a:pt x="5238" y="124"/>
                  </a:cubicBezTo>
                  <a:cubicBezTo>
                    <a:pt x="5012" y="42"/>
                    <a:pt x="4776" y="1"/>
                    <a:pt x="4535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394;p37">
              <a:extLst>
                <a:ext uri="{FF2B5EF4-FFF2-40B4-BE49-F238E27FC236}">
                  <a16:creationId xmlns:a16="http://schemas.microsoft.com/office/drawing/2014/main" xmlns="" id="{96AA12A4-9E90-48D4-A94B-58F8FE7AC776}"/>
                </a:ext>
              </a:extLst>
            </p:cNvPr>
            <p:cNvSpPr/>
            <p:nvPr/>
          </p:nvSpPr>
          <p:spPr>
            <a:xfrm>
              <a:off x="5520925" y="1351575"/>
              <a:ext cx="164625" cy="112925"/>
            </a:xfrm>
            <a:custGeom>
              <a:avLst/>
              <a:gdLst/>
              <a:ahLst/>
              <a:cxnLst/>
              <a:rect l="l" t="t" r="r" b="b"/>
              <a:pathLst>
                <a:path w="6585" h="4517" extrusionOk="0">
                  <a:moveTo>
                    <a:pt x="2511" y="1"/>
                  </a:moveTo>
                  <a:cubicBezTo>
                    <a:pt x="1484" y="1"/>
                    <a:pt x="416" y="466"/>
                    <a:pt x="219" y="860"/>
                  </a:cubicBezTo>
                  <a:cubicBezTo>
                    <a:pt x="0" y="1366"/>
                    <a:pt x="78" y="1951"/>
                    <a:pt x="417" y="2384"/>
                  </a:cubicBezTo>
                  <a:cubicBezTo>
                    <a:pt x="417" y="2384"/>
                    <a:pt x="499" y="2378"/>
                    <a:pt x="636" y="2378"/>
                  </a:cubicBezTo>
                  <a:cubicBezTo>
                    <a:pt x="1115" y="2378"/>
                    <a:pt x="2268" y="2458"/>
                    <a:pt x="2938" y="3179"/>
                  </a:cubicBezTo>
                  <a:cubicBezTo>
                    <a:pt x="3517" y="3802"/>
                    <a:pt x="4306" y="4517"/>
                    <a:pt x="4982" y="4517"/>
                  </a:cubicBezTo>
                  <a:cubicBezTo>
                    <a:pt x="5313" y="4517"/>
                    <a:pt x="5617" y="4346"/>
                    <a:pt x="5856" y="3911"/>
                  </a:cubicBezTo>
                  <a:cubicBezTo>
                    <a:pt x="6585" y="2585"/>
                    <a:pt x="4729" y="727"/>
                    <a:pt x="3535" y="196"/>
                  </a:cubicBezTo>
                  <a:cubicBezTo>
                    <a:pt x="3225" y="58"/>
                    <a:pt x="2870" y="1"/>
                    <a:pt x="2511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395;p37">
              <a:extLst>
                <a:ext uri="{FF2B5EF4-FFF2-40B4-BE49-F238E27FC236}">
                  <a16:creationId xmlns:a16="http://schemas.microsoft.com/office/drawing/2014/main" xmlns="" id="{B0927060-4105-4953-AC6F-7DA9E27775BF}"/>
                </a:ext>
              </a:extLst>
            </p:cNvPr>
            <p:cNvSpPr/>
            <p:nvPr/>
          </p:nvSpPr>
          <p:spPr>
            <a:xfrm>
              <a:off x="5518475" y="1348800"/>
              <a:ext cx="157650" cy="118375"/>
            </a:xfrm>
            <a:custGeom>
              <a:avLst/>
              <a:gdLst/>
              <a:ahLst/>
              <a:cxnLst/>
              <a:rect l="l" t="t" r="r" b="b"/>
              <a:pathLst>
                <a:path w="6306" h="4735" extrusionOk="0">
                  <a:moveTo>
                    <a:pt x="2616" y="217"/>
                  </a:moveTo>
                  <a:cubicBezTo>
                    <a:pt x="2957" y="217"/>
                    <a:pt x="3295" y="272"/>
                    <a:pt x="3594" y="405"/>
                  </a:cubicBezTo>
                  <a:cubicBezTo>
                    <a:pt x="4448" y="785"/>
                    <a:pt x="5578" y="1804"/>
                    <a:pt x="5926" y="2820"/>
                  </a:cubicBezTo>
                  <a:cubicBezTo>
                    <a:pt x="6075" y="3194"/>
                    <a:pt x="6056" y="3615"/>
                    <a:pt x="5873" y="3975"/>
                  </a:cubicBezTo>
                  <a:cubicBezTo>
                    <a:pt x="5750" y="4261"/>
                    <a:pt x="5494" y="4467"/>
                    <a:pt x="5188" y="4522"/>
                  </a:cubicBezTo>
                  <a:cubicBezTo>
                    <a:pt x="5156" y="4526"/>
                    <a:pt x="5124" y="4527"/>
                    <a:pt x="5091" y="4527"/>
                  </a:cubicBezTo>
                  <a:cubicBezTo>
                    <a:pt x="4589" y="4527"/>
                    <a:pt x="3926" y="4091"/>
                    <a:pt x="3125" y="3225"/>
                  </a:cubicBezTo>
                  <a:cubicBezTo>
                    <a:pt x="2429" y="2476"/>
                    <a:pt x="1260" y="2388"/>
                    <a:pt x="758" y="2388"/>
                  </a:cubicBezTo>
                  <a:lnTo>
                    <a:pt x="565" y="2387"/>
                  </a:lnTo>
                  <a:cubicBezTo>
                    <a:pt x="282" y="1986"/>
                    <a:pt x="225" y="1468"/>
                    <a:pt x="417" y="1017"/>
                  </a:cubicBezTo>
                  <a:cubicBezTo>
                    <a:pt x="582" y="689"/>
                    <a:pt x="1613" y="217"/>
                    <a:pt x="2616" y="217"/>
                  </a:cubicBezTo>
                  <a:close/>
                  <a:moveTo>
                    <a:pt x="2615" y="1"/>
                  </a:moveTo>
                  <a:cubicBezTo>
                    <a:pt x="1548" y="1"/>
                    <a:pt x="453" y="495"/>
                    <a:pt x="238" y="923"/>
                  </a:cubicBezTo>
                  <a:cubicBezTo>
                    <a:pt x="0" y="1471"/>
                    <a:pt x="82" y="2104"/>
                    <a:pt x="451" y="2571"/>
                  </a:cubicBezTo>
                  <a:cubicBezTo>
                    <a:pt x="471" y="2591"/>
                    <a:pt x="495" y="2602"/>
                    <a:pt x="522" y="2602"/>
                  </a:cubicBezTo>
                  <a:cubicBezTo>
                    <a:pt x="526" y="2602"/>
                    <a:pt x="530" y="2602"/>
                    <a:pt x="535" y="2601"/>
                  </a:cubicBezTo>
                  <a:cubicBezTo>
                    <a:pt x="538" y="2601"/>
                    <a:pt x="610" y="2596"/>
                    <a:pt x="731" y="2596"/>
                  </a:cubicBezTo>
                  <a:cubicBezTo>
                    <a:pt x="1186" y="2596"/>
                    <a:pt x="2324" y="2669"/>
                    <a:pt x="2968" y="3363"/>
                  </a:cubicBezTo>
                  <a:cubicBezTo>
                    <a:pt x="3824" y="4285"/>
                    <a:pt x="4519" y="4735"/>
                    <a:pt x="5088" y="4735"/>
                  </a:cubicBezTo>
                  <a:cubicBezTo>
                    <a:pt x="5124" y="4735"/>
                    <a:pt x="5168" y="4732"/>
                    <a:pt x="5222" y="4729"/>
                  </a:cubicBezTo>
                  <a:cubicBezTo>
                    <a:pt x="5594" y="4663"/>
                    <a:pt x="5910" y="4418"/>
                    <a:pt x="6065" y="4074"/>
                  </a:cubicBezTo>
                  <a:cubicBezTo>
                    <a:pt x="6279" y="3661"/>
                    <a:pt x="6306" y="3177"/>
                    <a:pt x="6135" y="2746"/>
                  </a:cubicBezTo>
                  <a:cubicBezTo>
                    <a:pt x="5779" y="1702"/>
                    <a:pt x="4591" y="607"/>
                    <a:pt x="3693" y="210"/>
                  </a:cubicBezTo>
                  <a:cubicBezTo>
                    <a:pt x="3363" y="62"/>
                    <a:pt x="2991" y="1"/>
                    <a:pt x="2615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396;p37">
              <a:extLst>
                <a:ext uri="{FF2B5EF4-FFF2-40B4-BE49-F238E27FC236}">
                  <a16:creationId xmlns:a16="http://schemas.microsoft.com/office/drawing/2014/main" xmlns="" id="{9F4626D2-6583-450B-AB7E-7071E5F25E4A}"/>
                </a:ext>
              </a:extLst>
            </p:cNvPr>
            <p:cNvSpPr/>
            <p:nvPr/>
          </p:nvSpPr>
          <p:spPr>
            <a:xfrm>
              <a:off x="5521225" y="1372325"/>
              <a:ext cx="131375" cy="92125"/>
            </a:xfrm>
            <a:custGeom>
              <a:avLst/>
              <a:gdLst/>
              <a:ahLst/>
              <a:cxnLst/>
              <a:rect l="l" t="t" r="r" b="b"/>
              <a:pathLst>
                <a:path w="5255" h="3685" extrusionOk="0">
                  <a:moveTo>
                    <a:pt x="841" y="1"/>
                  </a:moveTo>
                  <a:cubicBezTo>
                    <a:pt x="611" y="1"/>
                    <a:pt x="387" y="40"/>
                    <a:pt x="173" y="119"/>
                  </a:cubicBezTo>
                  <a:cubicBezTo>
                    <a:pt x="0" y="606"/>
                    <a:pt x="87" y="1148"/>
                    <a:pt x="405" y="1554"/>
                  </a:cubicBezTo>
                  <a:cubicBezTo>
                    <a:pt x="405" y="1554"/>
                    <a:pt x="486" y="1548"/>
                    <a:pt x="621" y="1548"/>
                  </a:cubicBezTo>
                  <a:cubicBezTo>
                    <a:pt x="1098" y="1548"/>
                    <a:pt x="2254" y="1628"/>
                    <a:pt x="2926" y="2358"/>
                  </a:cubicBezTo>
                  <a:cubicBezTo>
                    <a:pt x="3506" y="2975"/>
                    <a:pt x="4292" y="3685"/>
                    <a:pt x="4968" y="3685"/>
                  </a:cubicBezTo>
                  <a:cubicBezTo>
                    <a:pt x="5066" y="3685"/>
                    <a:pt x="5162" y="3670"/>
                    <a:pt x="5255" y="3637"/>
                  </a:cubicBezTo>
                  <a:cubicBezTo>
                    <a:pt x="4814" y="3152"/>
                    <a:pt x="4149" y="2408"/>
                    <a:pt x="3458" y="1554"/>
                  </a:cubicBezTo>
                  <a:cubicBezTo>
                    <a:pt x="2621" y="534"/>
                    <a:pt x="1689" y="1"/>
                    <a:pt x="84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397;p37">
              <a:extLst>
                <a:ext uri="{FF2B5EF4-FFF2-40B4-BE49-F238E27FC236}">
                  <a16:creationId xmlns:a16="http://schemas.microsoft.com/office/drawing/2014/main" xmlns="" id="{A554761C-1170-4616-9B36-2BAFAD85DD0A}"/>
                </a:ext>
              </a:extLst>
            </p:cNvPr>
            <p:cNvSpPr/>
            <p:nvPr/>
          </p:nvSpPr>
          <p:spPr>
            <a:xfrm>
              <a:off x="5518325" y="1369700"/>
              <a:ext cx="137075" cy="97475"/>
            </a:xfrm>
            <a:custGeom>
              <a:avLst/>
              <a:gdLst/>
              <a:ahLst/>
              <a:cxnLst/>
              <a:rect l="l" t="t" r="r" b="b"/>
              <a:pathLst>
                <a:path w="5483" h="3899" extrusionOk="0">
                  <a:moveTo>
                    <a:pt x="952" y="219"/>
                  </a:moveTo>
                  <a:cubicBezTo>
                    <a:pt x="1778" y="219"/>
                    <a:pt x="2688" y="752"/>
                    <a:pt x="3490" y="1734"/>
                  </a:cubicBezTo>
                  <a:cubicBezTo>
                    <a:pt x="4122" y="2507"/>
                    <a:pt x="4734" y="3203"/>
                    <a:pt x="5171" y="3686"/>
                  </a:cubicBezTo>
                  <a:cubicBezTo>
                    <a:pt x="5142" y="3689"/>
                    <a:pt x="5112" y="3691"/>
                    <a:pt x="5081" y="3691"/>
                  </a:cubicBezTo>
                  <a:cubicBezTo>
                    <a:pt x="4580" y="3691"/>
                    <a:pt x="3925" y="3253"/>
                    <a:pt x="3121" y="2389"/>
                  </a:cubicBezTo>
                  <a:cubicBezTo>
                    <a:pt x="2424" y="1640"/>
                    <a:pt x="1257" y="1552"/>
                    <a:pt x="754" y="1552"/>
                  </a:cubicBezTo>
                  <a:lnTo>
                    <a:pt x="566" y="1557"/>
                  </a:lnTo>
                  <a:cubicBezTo>
                    <a:pt x="316" y="1193"/>
                    <a:pt x="244" y="736"/>
                    <a:pt x="372" y="313"/>
                  </a:cubicBezTo>
                  <a:cubicBezTo>
                    <a:pt x="559" y="250"/>
                    <a:pt x="753" y="219"/>
                    <a:pt x="952" y="219"/>
                  </a:cubicBezTo>
                  <a:close/>
                  <a:moveTo>
                    <a:pt x="955" y="1"/>
                  </a:moveTo>
                  <a:cubicBezTo>
                    <a:pt x="715" y="1"/>
                    <a:pt x="479" y="42"/>
                    <a:pt x="253" y="124"/>
                  </a:cubicBezTo>
                  <a:cubicBezTo>
                    <a:pt x="225" y="133"/>
                    <a:pt x="201" y="156"/>
                    <a:pt x="191" y="184"/>
                  </a:cubicBezTo>
                  <a:cubicBezTo>
                    <a:pt x="0" y="711"/>
                    <a:pt x="97" y="1298"/>
                    <a:pt x="447" y="1735"/>
                  </a:cubicBezTo>
                  <a:cubicBezTo>
                    <a:pt x="466" y="1755"/>
                    <a:pt x="491" y="1766"/>
                    <a:pt x="517" y="1766"/>
                  </a:cubicBezTo>
                  <a:cubicBezTo>
                    <a:pt x="522" y="1766"/>
                    <a:pt x="526" y="1766"/>
                    <a:pt x="530" y="1765"/>
                  </a:cubicBezTo>
                  <a:cubicBezTo>
                    <a:pt x="534" y="1765"/>
                    <a:pt x="606" y="1760"/>
                    <a:pt x="727" y="1760"/>
                  </a:cubicBezTo>
                  <a:cubicBezTo>
                    <a:pt x="1182" y="1760"/>
                    <a:pt x="2318" y="1833"/>
                    <a:pt x="2963" y="2527"/>
                  </a:cubicBezTo>
                  <a:cubicBezTo>
                    <a:pt x="3816" y="3446"/>
                    <a:pt x="4513" y="3899"/>
                    <a:pt x="5080" y="3899"/>
                  </a:cubicBezTo>
                  <a:cubicBezTo>
                    <a:pt x="5191" y="3899"/>
                    <a:pt x="5301" y="3881"/>
                    <a:pt x="5405" y="3845"/>
                  </a:cubicBezTo>
                  <a:cubicBezTo>
                    <a:pt x="5439" y="3833"/>
                    <a:pt x="5465" y="3805"/>
                    <a:pt x="5474" y="3771"/>
                  </a:cubicBezTo>
                  <a:cubicBezTo>
                    <a:pt x="5482" y="3736"/>
                    <a:pt x="5474" y="3699"/>
                    <a:pt x="5450" y="3672"/>
                  </a:cubicBezTo>
                  <a:cubicBezTo>
                    <a:pt x="5013" y="3188"/>
                    <a:pt x="4345" y="2435"/>
                    <a:pt x="3654" y="1594"/>
                  </a:cubicBezTo>
                  <a:cubicBezTo>
                    <a:pt x="2811" y="560"/>
                    <a:pt x="1847" y="1"/>
                    <a:pt x="955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398;p37">
              <a:extLst>
                <a:ext uri="{FF2B5EF4-FFF2-40B4-BE49-F238E27FC236}">
                  <a16:creationId xmlns:a16="http://schemas.microsoft.com/office/drawing/2014/main" xmlns="" id="{565B5C26-0432-4CA5-ACAD-A7F611E39497}"/>
                </a:ext>
              </a:extLst>
            </p:cNvPr>
            <p:cNvSpPr/>
            <p:nvPr/>
          </p:nvSpPr>
          <p:spPr>
            <a:xfrm>
              <a:off x="4805075" y="2152700"/>
              <a:ext cx="786300" cy="179250"/>
            </a:xfrm>
            <a:custGeom>
              <a:avLst/>
              <a:gdLst/>
              <a:ahLst/>
              <a:cxnLst/>
              <a:rect l="l" t="t" r="r" b="b"/>
              <a:pathLst>
                <a:path w="31452" h="7170" extrusionOk="0">
                  <a:moveTo>
                    <a:pt x="1" y="0"/>
                  </a:moveTo>
                  <a:lnTo>
                    <a:pt x="1" y="7170"/>
                  </a:lnTo>
                  <a:lnTo>
                    <a:pt x="31452" y="7170"/>
                  </a:lnTo>
                  <a:lnTo>
                    <a:pt x="314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399;p37">
              <a:extLst>
                <a:ext uri="{FF2B5EF4-FFF2-40B4-BE49-F238E27FC236}">
                  <a16:creationId xmlns:a16="http://schemas.microsoft.com/office/drawing/2014/main" xmlns="" id="{FC179BFB-F98B-4F86-BBB8-8BAC89203E0C}"/>
                </a:ext>
              </a:extLst>
            </p:cNvPr>
            <p:cNvSpPr/>
            <p:nvPr/>
          </p:nvSpPr>
          <p:spPr>
            <a:xfrm>
              <a:off x="4802400" y="2150050"/>
              <a:ext cx="791700" cy="184650"/>
            </a:xfrm>
            <a:custGeom>
              <a:avLst/>
              <a:gdLst/>
              <a:ahLst/>
              <a:cxnLst/>
              <a:rect l="l" t="t" r="r" b="b"/>
              <a:pathLst>
                <a:path w="31668" h="7386" extrusionOk="0">
                  <a:moveTo>
                    <a:pt x="31454" y="214"/>
                  </a:moveTo>
                  <a:lnTo>
                    <a:pt x="31454" y="7171"/>
                  </a:lnTo>
                  <a:lnTo>
                    <a:pt x="212" y="7171"/>
                  </a:lnTo>
                  <a:lnTo>
                    <a:pt x="214" y="214"/>
                  </a:lnTo>
                  <a:close/>
                  <a:moveTo>
                    <a:pt x="108" y="1"/>
                  </a:moveTo>
                  <a:cubicBezTo>
                    <a:pt x="48" y="1"/>
                    <a:pt x="1" y="48"/>
                    <a:pt x="1" y="106"/>
                  </a:cubicBezTo>
                  <a:lnTo>
                    <a:pt x="1" y="7279"/>
                  </a:lnTo>
                  <a:cubicBezTo>
                    <a:pt x="2" y="7337"/>
                    <a:pt x="48" y="7384"/>
                    <a:pt x="108" y="7386"/>
                  </a:cubicBezTo>
                  <a:lnTo>
                    <a:pt x="31560" y="7386"/>
                  </a:lnTo>
                  <a:cubicBezTo>
                    <a:pt x="31615" y="7384"/>
                    <a:pt x="31661" y="7343"/>
                    <a:pt x="31667" y="7288"/>
                  </a:cubicBezTo>
                  <a:lnTo>
                    <a:pt x="31667" y="106"/>
                  </a:lnTo>
                  <a:cubicBezTo>
                    <a:pt x="31667" y="48"/>
                    <a:pt x="31620" y="1"/>
                    <a:pt x="31560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400;p37">
              <a:extLst>
                <a:ext uri="{FF2B5EF4-FFF2-40B4-BE49-F238E27FC236}">
                  <a16:creationId xmlns:a16="http://schemas.microsoft.com/office/drawing/2014/main" xmlns="" id="{3E22D62C-9373-42E8-B7A6-CE99BC7E4E64}"/>
                </a:ext>
              </a:extLst>
            </p:cNvPr>
            <p:cNvSpPr/>
            <p:nvPr/>
          </p:nvSpPr>
          <p:spPr>
            <a:xfrm>
              <a:off x="4805075" y="2152700"/>
              <a:ext cx="786300" cy="179250"/>
            </a:xfrm>
            <a:custGeom>
              <a:avLst/>
              <a:gdLst/>
              <a:ahLst/>
              <a:cxnLst/>
              <a:rect l="l" t="t" r="r" b="b"/>
              <a:pathLst>
                <a:path w="31452" h="7170" extrusionOk="0">
                  <a:moveTo>
                    <a:pt x="1" y="0"/>
                  </a:moveTo>
                  <a:lnTo>
                    <a:pt x="1" y="7170"/>
                  </a:lnTo>
                  <a:lnTo>
                    <a:pt x="31452" y="7170"/>
                  </a:lnTo>
                  <a:lnTo>
                    <a:pt x="31452" y="0"/>
                  </a:ln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401;p37">
              <a:extLst>
                <a:ext uri="{FF2B5EF4-FFF2-40B4-BE49-F238E27FC236}">
                  <a16:creationId xmlns:a16="http://schemas.microsoft.com/office/drawing/2014/main" xmlns="" id="{A456EBB3-F296-4A23-ADD1-196095CDC1F8}"/>
                </a:ext>
              </a:extLst>
            </p:cNvPr>
            <p:cNvSpPr/>
            <p:nvPr/>
          </p:nvSpPr>
          <p:spPr>
            <a:xfrm>
              <a:off x="4711400" y="2221975"/>
              <a:ext cx="973675" cy="109975"/>
            </a:xfrm>
            <a:custGeom>
              <a:avLst/>
              <a:gdLst/>
              <a:ahLst/>
              <a:cxnLst/>
              <a:rect l="l" t="t" r="r" b="b"/>
              <a:pathLst>
                <a:path w="38947" h="4399" extrusionOk="0">
                  <a:moveTo>
                    <a:pt x="0" y="0"/>
                  </a:moveTo>
                  <a:lnTo>
                    <a:pt x="0" y="4399"/>
                  </a:lnTo>
                  <a:lnTo>
                    <a:pt x="38946" y="4399"/>
                  </a:lnTo>
                  <a:lnTo>
                    <a:pt x="389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402;p37">
              <a:extLst>
                <a:ext uri="{FF2B5EF4-FFF2-40B4-BE49-F238E27FC236}">
                  <a16:creationId xmlns:a16="http://schemas.microsoft.com/office/drawing/2014/main" xmlns="" id="{88EBCBD1-5937-45E4-9BC7-6A664B3C2CBA}"/>
                </a:ext>
              </a:extLst>
            </p:cNvPr>
            <p:cNvSpPr/>
            <p:nvPr/>
          </p:nvSpPr>
          <p:spPr>
            <a:xfrm>
              <a:off x="4708700" y="2219300"/>
              <a:ext cx="979050" cy="115400"/>
            </a:xfrm>
            <a:custGeom>
              <a:avLst/>
              <a:gdLst/>
              <a:ahLst/>
              <a:cxnLst/>
              <a:rect l="l" t="t" r="r" b="b"/>
              <a:pathLst>
                <a:path w="39162" h="4616" extrusionOk="0">
                  <a:moveTo>
                    <a:pt x="38948" y="213"/>
                  </a:moveTo>
                  <a:lnTo>
                    <a:pt x="38948" y="4401"/>
                  </a:lnTo>
                  <a:lnTo>
                    <a:pt x="215" y="4401"/>
                  </a:lnTo>
                  <a:lnTo>
                    <a:pt x="215" y="213"/>
                  </a:lnTo>
                  <a:close/>
                  <a:moveTo>
                    <a:pt x="108" y="0"/>
                  </a:moveTo>
                  <a:cubicBezTo>
                    <a:pt x="49" y="0"/>
                    <a:pt x="1" y="48"/>
                    <a:pt x="1" y="107"/>
                  </a:cubicBezTo>
                  <a:lnTo>
                    <a:pt x="1" y="4509"/>
                  </a:lnTo>
                  <a:cubicBezTo>
                    <a:pt x="1" y="4568"/>
                    <a:pt x="49" y="4616"/>
                    <a:pt x="108" y="4616"/>
                  </a:cubicBezTo>
                  <a:lnTo>
                    <a:pt x="39054" y="4616"/>
                  </a:lnTo>
                  <a:cubicBezTo>
                    <a:pt x="39111" y="4616"/>
                    <a:pt x="39157" y="4573"/>
                    <a:pt x="39161" y="4518"/>
                  </a:cubicBezTo>
                  <a:lnTo>
                    <a:pt x="39161" y="107"/>
                  </a:lnTo>
                  <a:cubicBezTo>
                    <a:pt x="39161" y="48"/>
                    <a:pt x="39114" y="0"/>
                    <a:pt x="39054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403;p37">
              <a:extLst>
                <a:ext uri="{FF2B5EF4-FFF2-40B4-BE49-F238E27FC236}">
                  <a16:creationId xmlns:a16="http://schemas.microsoft.com/office/drawing/2014/main" xmlns="" id="{5AB7C4F0-618E-47C7-8D13-9033C0E012F3}"/>
                </a:ext>
              </a:extLst>
            </p:cNvPr>
            <p:cNvSpPr/>
            <p:nvPr/>
          </p:nvSpPr>
          <p:spPr>
            <a:xfrm>
              <a:off x="4711400" y="2221975"/>
              <a:ext cx="973675" cy="109975"/>
            </a:xfrm>
            <a:custGeom>
              <a:avLst/>
              <a:gdLst/>
              <a:ahLst/>
              <a:cxnLst/>
              <a:rect l="l" t="t" r="r" b="b"/>
              <a:pathLst>
                <a:path w="38947" h="4399" extrusionOk="0">
                  <a:moveTo>
                    <a:pt x="0" y="0"/>
                  </a:moveTo>
                  <a:lnTo>
                    <a:pt x="0" y="4399"/>
                  </a:lnTo>
                  <a:lnTo>
                    <a:pt x="38946" y="4399"/>
                  </a:lnTo>
                  <a:lnTo>
                    <a:pt x="38946" y="0"/>
                  </a:ln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404;p37">
              <a:extLst>
                <a:ext uri="{FF2B5EF4-FFF2-40B4-BE49-F238E27FC236}">
                  <a16:creationId xmlns:a16="http://schemas.microsoft.com/office/drawing/2014/main" xmlns="" id="{C7B3F0DB-8E9A-4E10-A543-37051A84DFC7}"/>
                </a:ext>
              </a:extLst>
            </p:cNvPr>
            <p:cNvSpPr/>
            <p:nvPr/>
          </p:nvSpPr>
          <p:spPr>
            <a:xfrm>
              <a:off x="5037875" y="1345025"/>
              <a:ext cx="328450" cy="198550"/>
            </a:xfrm>
            <a:custGeom>
              <a:avLst/>
              <a:gdLst/>
              <a:ahLst/>
              <a:cxnLst/>
              <a:rect l="l" t="t" r="r" b="b"/>
              <a:pathLst>
                <a:path w="13138" h="7942" extrusionOk="0">
                  <a:moveTo>
                    <a:pt x="1317" y="1"/>
                  </a:moveTo>
                  <a:cubicBezTo>
                    <a:pt x="590" y="1"/>
                    <a:pt x="1" y="589"/>
                    <a:pt x="1" y="1315"/>
                  </a:cubicBezTo>
                  <a:lnTo>
                    <a:pt x="1" y="7941"/>
                  </a:lnTo>
                  <a:lnTo>
                    <a:pt x="13137" y="7941"/>
                  </a:lnTo>
                  <a:lnTo>
                    <a:pt x="13137" y="1315"/>
                  </a:lnTo>
                  <a:cubicBezTo>
                    <a:pt x="13137" y="589"/>
                    <a:pt x="12548" y="1"/>
                    <a:pt x="11821" y="1"/>
                  </a:cubicBezTo>
                  <a:close/>
                </a:path>
              </a:pathLst>
            </a:custGeom>
            <a:solidFill>
              <a:srgbClr val="707B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405;p37">
              <a:extLst>
                <a:ext uri="{FF2B5EF4-FFF2-40B4-BE49-F238E27FC236}">
                  <a16:creationId xmlns:a16="http://schemas.microsoft.com/office/drawing/2014/main" xmlns="" id="{23789C48-750B-4955-83AF-764F881A580C}"/>
                </a:ext>
              </a:extLst>
            </p:cNvPr>
            <p:cNvSpPr/>
            <p:nvPr/>
          </p:nvSpPr>
          <p:spPr>
            <a:xfrm>
              <a:off x="5035225" y="1342350"/>
              <a:ext cx="333775" cy="203825"/>
            </a:xfrm>
            <a:custGeom>
              <a:avLst/>
              <a:gdLst/>
              <a:ahLst/>
              <a:cxnLst/>
              <a:rect l="l" t="t" r="r" b="b"/>
              <a:pathLst>
                <a:path w="13351" h="8153" extrusionOk="0">
                  <a:moveTo>
                    <a:pt x="11927" y="213"/>
                  </a:moveTo>
                  <a:cubicBezTo>
                    <a:pt x="12594" y="215"/>
                    <a:pt x="13136" y="755"/>
                    <a:pt x="13136" y="1422"/>
                  </a:cubicBezTo>
                  <a:lnTo>
                    <a:pt x="13136" y="7939"/>
                  </a:lnTo>
                  <a:lnTo>
                    <a:pt x="215" y="7939"/>
                  </a:lnTo>
                  <a:lnTo>
                    <a:pt x="215" y="1422"/>
                  </a:lnTo>
                  <a:cubicBezTo>
                    <a:pt x="215" y="755"/>
                    <a:pt x="757" y="213"/>
                    <a:pt x="1424" y="213"/>
                  </a:cubicBezTo>
                  <a:close/>
                  <a:moveTo>
                    <a:pt x="11928" y="0"/>
                  </a:moveTo>
                  <a:cubicBezTo>
                    <a:pt x="11928" y="0"/>
                    <a:pt x="11927" y="0"/>
                    <a:pt x="11926" y="0"/>
                  </a:cubicBezTo>
                  <a:lnTo>
                    <a:pt x="1423" y="0"/>
                  </a:lnTo>
                  <a:cubicBezTo>
                    <a:pt x="637" y="0"/>
                    <a:pt x="1" y="638"/>
                    <a:pt x="1" y="1422"/>
                  </a:cubicBezTo>
                  <a:lnTo>
                    <a:pt x="1" y="8047"/>
                  </a:lnTo>
                  <a:cubicBezTo>
                    <a:pt x="1" y="8105"/>
                    <a:pt x="49" y="8152"/>
                    <a:pt x="107" y="8152"/>
                  </a:cubicBezTo>
                  <a:lnTo>
                    <a:pt x="13243" y="8152"/>
                  </a:lnTo>
                  <a:cubicBezTo>
                    <a:pt x="13303" y="8152"/>
                    <a:pt x="13351" y="8105"/>
                    <a:pt x="13351" y="8047"/>
                  </a:cubicBezTo>
                  <a:lnTo>
                    <a:pt x="13351" y="1421"/>
                  </a:lnTo>
                  <a:cubicBezTo>
                    <a:pt x="13349" y="636"/>
                    <a:pt x="12712" y="0"/>
                    <a:pt x="11928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406;p37">
              <a:extLst>
                <a:ext uri="{FF2B5EF4-FFF2-40B4-BE49-F238E27FC236}">
                  <a16:creationId xmlns:a16="http://schemas.microsoft.com/office/drawing/2014/main" xmlns="" id="{4F6A41F7-ABB1-418E-A881-00F1F03937F4}"/>
                </a:ext>
              </a:extLst>
            </p:cNvPr>
            <p:cNvSpPr/>
            <p:nvPr/>
          </p:nvSpPr>
          <p:spPr>
            <a:xfrm>
              <a:off x="4947900" y="782025"/>
              <a:ext cx="512275" cy="581225"/>
            </a:xfrm>
            <a:custGeom>
              <a:avLst/>
              <a:gdLst/>
              <a:ahLst/>
              <a:cxnLst/>
              <a:rect l="l" t="t" r="r" b="b"/>
              <a:pathLst>
                <a:path w="20491" h="23249" extrusionOk="0">
                  <a:moveTo>
                    <a:pt x="9278" y="0"/>
                  </a:moveTo>
                  <a:lnTo>
                    <a:pt x="1" y="3528"/>
                  </a:lnTo>
                  <a:cubicBezTo>
                    <a:pt x="1" y="3528"/>
                    <a:pt x="1706" y="16350"/>
                    <a:pt x="2528" y="17224"/>
                  </a:cubicBezTo>
                  <a:cubicBezTo>
                    <a:pt x="3348" y="18100"/>
                    <a:pt x="5782" y="18828"/>
                    <a:pt x="5782" y="18828"/>
                  </a:cubicBezTo>
                  <a:lnTo>
                    <a:pt x="5782" y="23249"/>
                  </a:lnTo>
                  <a:lnTo>
                    <a:pt x="14710" y="23249"/>
                  </a:lnTo>
                  <a:lnTo>
                    <a:pt x="14710" y="18828"/>
                  </a:lnTo>
                  <a:cubicBezTo>
                    <a:pt x="14710" y="18828"/>
                    <a:pt x="17140" y="18098"/>
                    <a:pt x="17965" y="17224"/>
                  </a:cubicBezTo>
                  <a:cubicBezTo>
                    <a:pt x="18790" y="16350"/>
                    <a:pt x="20490" y="3528"/>
                    <a:pt x="20490" y="3528"/>
                  </a:cubicBezTo>
                  <a:lnTo>
                    <a:pt x="10638" y="0"/>
                  </a:lnTo>
                  <a:close/>
                </a:path>
              </a:pathLst>
            </a:custGeom>
            <a:solidFill>
              <a:srgbClr val="707B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407;p37">
              <a:extLst>
                <a:ext uri="{FF2B5EF4-FFF2-40B4-BE49-F238E27FC236}">
                  <a16:creationId xmlns:a16="http://schemas.microsoft.com/office/drawing/2014/main" xmlns="" id="{C1618DD0-A0E3-4D55-B02A-EFD4EB9BD7B0}"/>
                </a:ext>
              </a:extLst>
            </p:cNvPr>
            <p:cNvSpPr/>
            <p:nvPr/>
          </p:nvSpPr>
          <p:spPr>
            <a:xfrm>
              <a:off x="4944750" y="779475"/>
              <a:ext cx="518425" cy="586450"/>
            </a:xfrm>
            <a:custGeom>
              <a:avLst/>
              <a:gdLst/>
              <a:ahLst/>
              <a:cxnLst/>
              <a:rect l="l" t="t" r="r" b="b"/>
              <a:pathLst>
                <a:path w="20737" h="23458" extrusionOk="0">
                  <a:moveTo>
                    <a:pt x="10737" y="201"/>
                  </a:moveTo>
                  <a:lnTo>
                    <a:pt x="20500" y="3691"/>
                  </a:lnTo>
                  <a:cubicBezTo>
                    <a:pt x="20019" y="7312"/>
                    <a:pt x="18667" y="16555"/>
                    <a:pt x="18013" y="17246"/>
                  </a:cubicBezTo>
                  <a:cubicBezTo>
                    <a:pt x="17224" y="18087"/>
                    <a:pt x="14839" y="18820"/>
                    <a:pt x="14815" y="18820"/>
                  </a:cubicBezTo>
                  <a:cubicBezTo>
                    <a:pt x="14763" y="18829"/>
                    <a:pt x="14726" y="18876"/>
                    <a:pt x="14730" y="18930"/>
                  </a:cubicBezTo>
                  <a:lnTo>
                    <a:pt x="14730" y="23245"/>
                  </a:lnTo>
                  <a:lnTo>
                    <a:pt x="6005" y="23245"/>
                  </a:lnTo>
                  <a:lnTo>
                    <a:pt x="6005" y="23243"/>
                  </a:lnTo>
                  <a:lnTo>
                    <a:pt x="5996" y="18921"/>
                  </a:lnTo>
                  <a:cubicBezTo>
                    <a:pt x="5996" y="18873"/>
                    <a:pt x="5965" y="18832"/>
                    <a:pt x="5920" y="18820"/>
                  </a:cubicBezTo>
                  <a:cubicBezTo>
                    <a:pt x="5905" y="18812"/>
                    <a:pt x="3517" y="18098"/>
                    <a:pt x="2722" y="17246"/>
                  </a:cubicBezTo>
                  <a:cubicBezTo>
                    <a:pt x="2068" y="16555"/>
                    <a:pt x="716" y="7315"/>
                    <a:pt x="236" y="3689"/>
                  </a:cubicBezTo>
                  <a:lnTo>
                    <a:pt x="9415" y="201"/>
                  </a:lnTo>
                  <a:close/>
                  <a:moveTo>
                    <a:pt x="10782" y="0"/>
                  </a:moveTo>
                  <a:cubicBezTo>
                    <a:pt x="10776" y="0"/>
                    <a:pt x="10770" y="1"/>
                    <a:pt x="10764" y="3"/>
                  </a:cubicBezTo>
                  <a:lnTo>
                    <a:pt x="9354" y="3"/>
                  </a:lnTo>
                  <a:lnTo>
                    <a:pt x="75" y="3530"/>
                  </a:lnTo>
                  <a:cubicBezTo>
                    <a:pt x="29" y="3546"/>
                    <a:pt x="0" y="3594"/>
                    <a:pt x="6" y="3642"/>
                  </a:cubicBezTo>
                  <a:cubicBezTo>
                    <a:pt x="81" y="4179"/>
                    <a:pt x="1726" y="16512"/>
                    <a:pt x="2566" y="17401"/>
                  </a:cubicBezTo>
                  <a:cubicBezTo>
                    <a:pt x="3330" y="18208"/>
                    <a:pt x="5366" y="18875"/>
                    <a:pt x="5792" y="19009"/>
                  </a:cubicBezTo>
                  <a:lnTo>
                    <a:pt x="5792" y="23351"/>
                  </a:lnTo>
                  <a:cubicBezTo>
                    <a:pt x="5792" y="23410"/>
                    <a:pt x="5840" y="23458"/>
                    <a:pt x="5899" y="23458"/>
                  </a:cubicBezTo>
                  <a:lnTo>
                    <a:pt x="14840" y="23458"/>
                  </a:lnTo>
                  <a:cubicBezTo>
                    <a:pt x="14900" y="23458"/>
                    <a:pt x="14948" y="23410"/>
                    <a:pt x="14948" y="23351"/>
                  </a:cubicBezTo>
                  <a:lnTo>
                    <a:pt x="14948" y="19009"/>
                  </a:lnTo>
                  <a:cubicBezTo>
                    <a:pt x="15374" y="18875"/>
                    <a:pt x="17410" y="18208"/>
                    <a:pt x="18171" y="17401"/>
                  </a:cubicBezTo>
                  <a:cubicBezTo>
                    <a:pt x="19024" y="16512"/>
                    <a:pt x="20661" y="4169"/>
                    <a:pt x="20731" y="3642"/>
                  </a:cubicBezTo>
                  <a:cubicBezTo>
                    <a:pt x="20737" y="3592"/>
                    <a:pt x="20707" y="3546"/>
                    <a:pt x="20661" y="3530"/>
                  </a:cubicBezTo>
                  <a:lnTo>
                    <a:pt x="10800" y="3"/>
                  </a:lnTo>
                  <a:cubicBezTo>
                    <a:pt x="10794" y="1"/>
                    <a:pt x="10788" y="0"/>
                    <a:pt x="10782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408;p37">
              <a:extLst>
                <a:ext uri="{FF2B5EF4-FFF2-40B4-BE49-F238E27FC236}">
                  <a16:creationId xmlns:a16="http://schemas.microsoft.com/office/drawing/2014/main" xmlns="" id="{46EFC509-49F8-48AC-99E8-C325A2FB76DC}"/>
                </a:ext>
              </a:extLst>
            </p:cNvPr>
            <p:cNvSpPr/>
            <p:nvPr/>
          </p:nvSpPr>
          <p:spPr>
            <a:xfrm>
              <a:off x="5092225" y="1179200"/>
              <a:ext cx="223425" cy="184050"/>
            </a:xfrm>
            <a:custGeom>
              <a:avLst/>
              <a:gdLst/>
              <a:ahLst/>
              <a:cxnLst/>
              <a:rect l="l" t="t" r="r" b="b"/>
              <a:pathLst>
                <a:path w="8937" h="7362" extrusionOk="0">
                  <a:moveTo>
                    <a:pt x="4455" y="1"/>
                  </a:moveTo>
                  <a:cubicBezTo>
                    <a:pt x="4115" y="1"/>
                    <a:pt x="3774" y="104"/>
                    <a:pt x="3483" y="311"/>
                  </a:cubicBezTo>
                  <a:lnTo>
                    <a:pt x="0" y="2941"/>
                  </a:lnTo>
                  <a:lnTo>
                    <a:pt x="0" y="7362"/>
                  </a:lnTo>
                  <a:lnTo>
                    <a:pt x="8937" y="7362"/>
                  </a:lnTo>
                  <a:lnTo>
                    <a:pt x="8937" y="2941"/>
                  </a:lnTo>
                  <a:lnTo>
                    <a:pt x="5505" y="370"/>
                  </a:lnTo>
                  <a:cubicBezTo>
                    <a:pt x="5198" y="124"/>
                    <a:pt x="4827" y="1"/>
                    <a:pt x="4455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409;p37">
              <a:extLst>
                <a:ext uri="{FF2B5EF4-FFF2-40B4-BE49-F238E27FC236}">
                  <a16:creationId xmlns:a16="http://schemas.microsoft.com/office/drawing/2014/main" xmlns="" id="{79CBC7B5-D76C-4FD2-86BA-66526667FFB5}"/>
                </a:ext>
              </a:extLst>
            </p:cNvPr>
            <p:cNvSpPr/>
            <p:nvPr/>
          </p:nvSpPr>
          <p:spPr>
            <a:xfrm>
              <a:off x="5089550" y="1176625"/>
              <a:ext cx="228800" cy="189300"/>
            </a:xfrm>
            <a:custGeom>
              <a:avLst/>
              <a:gdLst/>
              <a:ahLst/>
              <a:cxnLst/>
              <a:rect l="l" t="t" r="r" b="b"/>
              <a:pathLst>
                <a:path w="9152" h="7572" extrusionOk="0">
                  <a:moveTo>
                    <a:pt x="4556" y="209"/>
                  </a:moveTo>
                  <a:cubicBezTo>
                    <a:pt x="4905" y="209"/>
                    <a:pt x="5253" y="324"/>
                    <a:pt x="5541" y="553"/>
                  </a:cubicBezTo>
                  <a:lnTo>
                    <a:pt x="8938" y="3093"/>
                  </a:lnTo>
                  <a:lnTo>
                    <a:pt x="8938" y="7359"/>
                  </a:lnTo>
                  <a:lnTo>
                    <a:pt x="213" y="7359"/>
                  </a:lnTo>
                  <a:lnTo>
                    <a:pt x="213" y="7357"/>
                  </a:lnTo>
                  <a:lnTo>
                    <a:pt x="213" y="3093"/>
                  </a:lnTo>
                  <a:lnTo>
                    <a:pt x="3645" y="498"/>
                  </a:lnTo>
                  <a:cubicBezTo>
                    <a:pt x="3919" y="305"/>
                    <a:pt x="4237" y="209"/>
                    <a:pt x="4556" y="209"/>
                  </a:cubicBezTo>
                  <a:close/>
                  <a:moveTo>
                    <a:pt x="4555" y="0"/>
                  </a:moveTo>
                  <a:cubicBezTo>
                    <a:pt x="4193" y="0"/>
                    <a:pt x="3830" y="110"/>
                    <a:pt x="3519" y="330"/>
                  </a:cubicBezTo>
                  <a:lnTo>
                    <a:pt x="40" y="2959"/>
                  </a:lnTo>
                  <a:cubicBezTo>
                    <a:pt x="15" y="2980"/>
                    <a:pt x="0" y="3011"/>
                    <a:pt x="0" y="3044"/>
                  </a:cubicBezTo>
                  <a:lnTo>
                    <a:pt x="0" y="7465"/>
                  </a:lnTo>
                  <a:cubicBezTo>
                    <a:pt x="0" y="7524"/>
                    <a:pt x="48" y="7572"/>
                    <a:pt x="107" y="7572"/>
                  </a:cubicBezTo>
                  <a:lnTo>
                    <a:pt x="9044" y="7572"/>
                  </a:lnTo>
                  <a:cubicBezTo>
                    <a:pt x="9104" y="7572"/>
                    <a:pt x="9151" y="7524"/>
                    <a:pt x="9151" y="7465"/>
                  </a:cubicBezTo>
                  <a:lnTo>
                    <a:pt x="9151" y="3044"/>
                  </a:lnTo>
                  <a:cubicBezTo>
                    <a:pt x="9151" y="3011"/>
                    <a:pt x="9135" y="2980"/>
                    <a:pt x="9108" y="2959"/>
                  </a:cubicBezTo>
                  <a:lnTo>
                    <a:pt x="5670" y="389"/>
                  </a:lnTo>
                  <a:cubicBezTo>
                    <a:pt x="5345" y="130"/>
                    <a:pt x="4951" y="0"/>
                    <a:pt x="4555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410;p37">
              <a:extLst>
                <a:ext uri="{FF2B5EF4-FFF2-40B4-BE49-F238E27FC236}">
                  <a16:creationId xmlns:a16="http://schemas.microsoft.com/office/drawing/2014/main" xmlns="" id="{9D8B30DB-C4D5-4CB2-B0B5-FCEBE7B24E53}"/>
                </a:ext>
              </a:extLst>
            </p:cNvPr>
            <p:cNvSpPr/>
            <p:nvPr/>
          </p:nvSpPr>
          <p:spPr>
            <a:xfrm>
              <a:off x="4947900" y="782025"/>
              <a:ext cx="512275" cy="323800"/>
            </a:xfrm>
            <a:custGeom>
              <a:avLst/>
              <a:gdLst/>
              <a:ahLst/>
              <a:cxnLst/>
              <a:rect l="l" t="t" r="r" b="b"/>
              <a:pathLst>
                <a:path w="20491" h="12952" extrusionOk="0">
                  <a:moveTo>
                    <a:pt x="9278" y="0"/>
                  </a:moveTo>
                  <a:lnTo>
                    <a:pt x="1" y="3528"/>
                  </a:lnTo>
                  <a:cubicBezTo>
                    <a:pt x="1" y="3528"/>
                    <a:pt x="427" y="6680"/>
                    <a:pt x="940" y="9963"/>
                  </a:cubicBezTo>
                  <a:lnTo>
                    <a:pt x="2475" y="12079"/>
                  </a:lnTo>
                  <a:cubicBezTo>
                    <a:pt x="2873" y="12625"/>
                    <a:pt x="3507" y="12950"/>
                    <a:pt x="4182" y="12951"/>
                  </a:cubicBezTo>
                  <a:lnTo>
                    <a:pt x="16579" y="12951"/>
                  </a:lnTo>
                  <a:cubicBezTo>
                    <a:pt x="17293" y="12951"/>
                    <a:pt x="17960" y="12589"/>
                    <a:pt x="18350" y="11989"/>
                  </a:cubicBezTo>
                  <a:lnTo>
                    <a:pt x="19513" y="10200"/>
                  </a:lnTo>
                  <a:cubicBezTo>
                    <a:pt x="20052" y="6830"/>
                    <a:pt x="20490" y="3528"/>
                    <a:pt x="20490" y="3528"/>
                  </a:cubicBezTo>
                  <a:lnTo>
                    <a:pt x="106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411;p37">
              <a:extLst>
                <a:ext uri="{FF2B5EF4-FFF2-40B4-BE49-F238E27FC236}">
                  <a16:creationId xmlns:a16="http://schemas.microsoft.com/office/drawing/2014/main" xmlns="" id="{A7166083-B7CB-437B-B589-D164A6AE3506}"/>
                </a:ext>
              </a:extLst>
            </p:cNvPr>
            <p:cNvSpPr/>
            <p:nvPr/>
          </p:nvSpPr>
          <p:spPr>
            <a:xfrm>
              <a:off x="4944925" y="779325"/>
              <a:ext cx="518250" cy="329175"/>
            </a:xfrm>
            <a:custGeom>
              <a:avLst/>
              <a:gdLst/>
              <a:ahLst/>
              <a:cxnLst/>
              <a:rect l="l" t="t" r="r" b="b"/>
              <a:pathLst>
                <a:path w="20730" h="13167" extrusionOk="0">
                  <a:moveTo>
                    <a:pt x="10739" y="214"/>
                  </a:moveTo>
                  <a:lnTo>
                    <a:pt x="20502" y="3706"/>
                  </a:lnTo>
                  <a:cubicBezTo>
                    <a:pt x="20430" y="4245"/>
                    <a:pt x="20022" y="7246"/>
                    <a:pt x="19539" y="10267"/>
                  </a:cubicBezTo>
                  <a:lnTo>
                    <a:pt x="18388" y="12039"/>
                  </a:lnTo>
                  <a:cubicBezTo>
                    <a:pt x="18018" y="12608"/>
                    <a:pt x="17385" y="12952"/>
                    <a:pt x="16706" y="12952"/>
                  </a:cubicBezTo>
                  <a:cubicBezTo>
                    <a:pt x="16705" y="12952"/>
                    <a:pt x="16704" y="12952"/>
                    <a:pt x="16702" y="12952"/>
                  </a:cubicBezTo>
                  <a:lnTo>
                    <a:pt x="4305" y="12952"/>
                  </a:lnTo>
                  <a:cubicBezTo>
                    <a:pt x="3662" y="12952"/>
                    <a:pt x="3059" y="12644"/>
                    <a:pt x="2681" y="12123"/>
                  </a:cubicBezTo>
                  <a:lnTo>
                    <a:pt x="1161" y="10031"/>
                  </a:lnTo>
                  <a:cubicBezTo>
                    <a:pt x="684" y="7096"/>
                    <a:pt x="307" y="4225"/>
                    <a:pt x="237" y="3704"/>
                  </a:cubicBezTo>
                  <a:lnTo>
                    <a:pt x="9417" y="214"/>
                  </a:lnTo>
                  <a:close/>
                  <a:moveTo>
                    <a:pt x="10775" y="0"/>
                  </a:moveTo>
                  <a:cubicBezTo>
                    <a:pt x="10769" y="0"/>
                    <a:pt x="10763" y="0"/>
                    <a:pt x="10757" y="1"/>
                  </a:cubicBezTo>
                  <a:lnTo>
                    <a:pt x="9353" y="1"/>
                  </a:lnTo>
                  <a:lnTo>
                    <a:pt x="75" y="3528"/>
                  </a:lnTo>
                  <a:cubicBezTo>
                    <a:pt x="29" y="3546"/>
                    <a:pt x="1" y="3592"/>
                    <a:pt x="7" y="3642"/>
                  </a:cubicBezTo>
                  <a:cubicBezTo>
                    <a:pt x="11" y="3674"/>
                    <a:pt x="431" y="6834"/>
                    <a:pt x="946" y="10083"/>
                  </a:cubicBezTo>
                  <a:cubicBezTo>
                    <a:pt x="949" y="10101"/>
                    <a:pt x="955" y="10118"/>
                    <a:pt x="964" y="10135"/>
                  </a:cubicBezTo>
                  <a:lnTo>
                    <a:pt x="2499" y="12249"/>
                  </a:lnTo>
                  <a:cubicBezTo>
                    <a:pt x="2918" y="12824"/>
                    <a:pt x="3586" y="13163"/>
                    <a:pt x="4296" y="13166"/>
                  </a:cubicBezTo>
                  <a:lnTo>
                    <a:pt x="16693" y="13166"/>
                  </a:lnTo>
                  <a:cubicBezTo>
                    <a:pt x="16696" y="13166"/>
                    <a:pt x="16699" y="13166"/>
                    <a:pt x="16702" y="13166"/>
                  </a:cubicBezTo>
                  <a:cubicBezTo>
                    <a:pt x="17455" y="13166"/>
                    <a:pt x="18155" y="12784"/>
                    <a:pt x="18563" y="12151"/>
                  </a:cubicBezTo>
                  <a:lnTo>
                    <a:pt x="19731" y="10360"/>
                  </a:lnTo>
                  <a:cubicBezTo>
                    <a:pt x="19738" y="10348"/>
                    <a:pt x="19744" y="10333"/>
                    <a:pt x="19745" y="10319"/>
                  </a:cubicBezTo>
                  <a:cubicBezTo>
                    <a:pt x="20280" y="6987"/>
                    <a:pt x="20724" y="3676"/>
                    <a:pt x="20724" y="3642"/>
                  </a:cubicBezTo>
                  <a:cubicBezTo>
                    <a:pt x="20730" y="3592"/>
                    <a:pt x="20700" y="3545"/>
                    <a:pt x="20654" y="3528"/>
                  </a:cubicBezTo>
                  <a:lnTo>
                    <a:pt x="10793" y="1"/>
                  </a:lnTo>
                  <a:cubicBezTo>
                    <a:pt x="10787" y="0"/>
                    <a:pt x="10781" y="0"/>
                    <a:pt x="10775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412;p37">
              <a:extLst>
                <a:ext uri="{FF2B5EF4-FFF2-40B4-BE49-F238E27FC236}">
                  <a16:creationId xmlns:a16="http://schemas.microsoft.com/office/drawing/2014/main" xmlns="" id="{39664B70-8407-43BA-9719-1C3DCA778A49}"/>
                </a:ext>
              </a:extLst>
            </p:cNvPr>
            <p:cNvSpPr/>
            <p:nvPr/>
          </p:nvSpPr>
          <p:spPr>
            <a:xfrm>
              <a:off x="5141550" y="960925"/>
              <a:ext cx="118975" cy="119025"/>
            </a:xfrm>
            <a:custGeom>
              <a:avLst/>
              <a:gdLst/>
              <a:ahLst/>
              <a:cxnLst/>
              <a:rect l="l" t="t" r="r" b="b"/>
              <a:pathLst>
                <a:path w="4759" h="4761" extrusionOk="0">
                  <a:moveTo>
                    <a:pt x="2380" y="0"/>
                  </a:moveTo>
                  <a:cubicBezTo>
                    <a:pt x="1065" y="0"/>
                    <a:pt x="0" y="1066"/>
                    <a:pt x="0" y="2381"/>
                  </a:cubicBezTo>
                  <a:cubicBezTo>
                    <a:pt x="0" y="3696"/>
                    <a:pt x="1065" y="4760"/>
                    <a:pt x="2380" y="4760"/>
                  </a:cubicBezTo>
                  <a:cubicBezTo>
                    <a:pt x="3694" y="4760"/>
                    <a:pt x="4759" y="3696"/>
                    <a:pt x="4759" y="2381"/>
                  </a:cubicBezTo>
                  <a:cubicBezTo>
                    <a:pt x="4759" y="1066"/>
                    <a:pt x="3694" y="0"/>
                    <a:pt x="2380" y="0"/>
                  </a:cubicBezTo>
                  <a:close/>
                </a:path>
              </a:pathLst>
            </a:custGeom>
            <a:solidFill>
              <a:srgbClr val="707B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413;p37">
              <a:extLst>
                <a:ext uri="{FF2B5EF4-FFF2-40B4-BE49-F238E27FC236}">
                  <a16:creationId xmlns:a16="http://schemas.microsoft.com/office/drawing/2014/main" xmlns="" id="{6962DECC-12F8-491B-8F41-EEDD194635A0}"/>
                </a:ext>
              </a:extLst>
            </p:cNvPr>
            <p:cNvSpPr/>
            <p:nvPr/>
          </p:nvSpPr>
          <p:spPr>
            <a:xfrm>
              <a:off x="5138875" y="958275"/>
              <a:ext cx="124350" cy="124350"/>
            </a:xfrm>
            <a:custGeom>
              <a:avLst/>
              <a:gdLst/>
              <a:ahLst/>
              <a:cxnLst/>
              <a:rect l="l" t="t" r="r" b="b"/>
              <a:pathLst>
                <a:path w="4974" h="4974" extrusionOk="0">
                  <a:moveTo>
                    <a:pt x="2493" y="213"/>
                  </a:moveTo>
                  <a:cubicBezTo>
                    <a:pt x="3749" y="218"/>
                    <a:pt x="4765" y="1241"/>
                    <a:pt x="4760" y="2497"/>
                  </a:cubicBezTo>
                  <a:cubicBezTo>
                    <a:pt x="4754" y="3748"/>
                    <a:pt x="3737" y="4761"/>
                    <a:pt x="2487" y="4761"/>
                  </a:cubicBezTo>
                  <a:cubicBezTo>
                    <a:pt x="1231" y="4761"/>
                    <a:pt x="213" y="3742"/>
                    <a:pt x="213" y="2487"/>
                  </a:cubicBezTo>
                  <a:cubicBezTo>
                    <a:pt x="213" y="1232"/>
                    <a:pt x="1231" y="213"/>
                    <a:pt x="2487" y="213"/>
                  </a:cubicBezTo>
                  <a:close/>
                  <a:moveTo>
                    <a:pt x="2487" y="0"/>
                  </a:moveTo>
                  <a:cubicBezTo>
                    <a:pt x="1114" y="0"/>
                    <a:pt x="0" y="1114"/>
                    <a:pt x="0" y="2487"/>
                  </a:cubicBezTo>
                  <a:cubicBezTo>
                    <a:pt x="0" y="3860"/>
                    <a:pt x="1114" y="4974"/>
                    <a:pt x="2487" y="4974"/>
                  </a:cubicBezTo>
                  <a:cubicBezTo>
                    <a:pt x="3855" y="4972"/>
                    <a:pt x="4966" y="3866"/>
                    <a:pt x="4973" y="2497"/>
                  </a:cubicBezTo>
                  <a:lnTo>
                    <a:pt x="4973" y="2487"/>
                  </a:lnTo>
                  <a:cubicBezTo>
                    <a:pt x="4973" y="1114"/>
                    <a:pt x="3859" y="0"/>
                    <a:pt x="2487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414;p37">
              <a:extLst>
                <a:ext uri="{FF2B5EF4-FFF2-40B4-BE49-F238E27FC236}">
                  <a16:creationId xmlns:a16="http://schemas.microsoft.com/office/drawing/2014/main" xmlns="" id="{34084922-440E-4F38-90BE-DE37E6133614}"/>
                </a:ext>
              </a:extLst>
            </p:cNvPr>
            <p:cNvSpPr/>
            <p:nvPr/>
          </p:nvSpPr>
          <p:spPr>
            <a:xfrm>
              <a:off x="5173075" y="992775"/>
              <a:ext cx="55925" cy="55900"/>
            </a:xfrm>
            <a:custGeom>
              <a:avLst/>
              <a:gdLst/>
              <a:ahLst/>
              <a:cxnLst/>
              <a:rect l="l" t="t" r="r" b="b"/>
              <a:pathLst>
                <a:path w="2237" h="2236" extrusionOk="0">
                  <a:moveTo>
                    <a:pt x="1119" y="1"/>
                  </a:moveTo>
                  <a:cubicBezTo>
                    <a:pt x="501" y="1"/>
                    <a:pt x="0" y="501"/>
                    <a:pt x="0" y="1117"/>
                  </a:cubicBezTo>
                  <a:cubicBezTo>
                    <a:pt x="0" y="1735"/>
                    <a:pt x="501" y="2236"/>
                    <a:pt x="1119" y="2236"/>
                  </a:cubicBezTo>
                  <a:cubicBezTo>
                    <a:pt x="1735" y="2234"/>
                    <a:pt x="2235" y="1734"/>
                    <a:pt x="2237" y="1117"/>
                  </a:cubicBezTo>
                  <a:cubicBezTo>
                    <a:pt x="2237" y="501"/>
                    <a:pt x="1737" y="1"/>
                    <a:pt x="111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415;p37">
              <a:extLst>
                <a:ext uri="{FF2B5EF4-FFF2-40B4-BE49-F238E27FC236}">
                  <a16:creationId xmlns:a16="http://schemas.microsoft.com/office/drawing/2014/main" xmlns="" id="{C0FC543A-7333-4EE5-9797-B61E46DD7190}"/>
                </a:ext>
              </a:extLst>
            </p:cNvPr>
            <p:cNvSpPr/>
            <p:nvPr/>
          </p:nvSpPr>
          <p:spPr>
            <a:xfrm>
              <a:off x="5170425" y="989850"/>
              <a:ext cx="61225" cy="61200"/>
            </a:xfrm>
            <a:custGeom>
              <a:avLst/>
              <a:gdLst/>
              <a:ahLst/>
              <a:cxnLst/>
              <a:rect l="l" t="t" r="r" b="b"/>
              <a:pathLst>
                <a:path w="2449" h="2448" extrusionOk="0">
                  <a:moveTo>
                    <a:pt x="1225" y="213"/>
                  </a:moveTo>
                  <a:cubicBezTo>
                    <a:pt x="1783" y="214"/>
                    <a:pt x="2234" y="666"/>
                    <a:pt x="2236" y="1224"/>
                  </a:cubicBezTo>
                  <a:cubicBezTo>
                    <a:pt x="2236" y="1782"/>
                    <a:pt x="1783" y="2235"/>
                    <a:pt x="1225" y="2235"/>
                  </a:cubicBezTo>
                  <a:cubicBezTo>
                    <a:pt x="666" y="2235"/>
                    <a:pt x="214" y="1782"/>
                    <a:pt x="214" y="1224"/>
                  </a:cubicBezTo>
                  <a:cubicBezTo>
                    <a:pt x="214" y="666"/>
                    <a:pt x="666" y="213"/>
                    <a:pt x="1225" y="213"/>
                  </a:cubicBezTo>
                  <a:close/>
                  <a:moveTo>
                    <a:pt x="1225" y="0"/>
                  </a:moveTo>
                  <a:cubicBezTo>
                    <a:pt x="549" y="0"/>
                    <a:pt x="1" y="548"/>
                    <a:pt x="1" y="1224"/>
                  </a:cubicBezTo>
                  <a:cubicBezTo>
                    <a:pt x="1" y="1900"/>
                    <a:pt x="549" y="2448"/>
                    <a:pt x="1225" y="2448"/>
                  </a:cubicBezTo>
                  <a:cubicBezTo>
                    <a:pt x="1901" y="2446"/>
                    <a:pt x="2447" y="1900"/>
                    <a:pt x="2448" y="1224"/>
                  </a:cubicBezTo>
                  <a:cubicBezTo>
                    <a:pt x="2448" y="548"/>
                    <a:pt x="1901" y="0"/>
                    <a:pt x="1225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416;p37">
              <a:extLst>
                <a:ext uri="{FF2B5EF4-FFF2-40B4-BE49-F238E27FC236}">
                  <a16:creationId xmlns:a16="http://schemas.microsoft.com/office/drawing/2014/main" xmlns="" id="{51206C4C-3270-4DEE-BF87-4C5D684D9E36}"/>
                </a:ext>
              </a:extLst>
            </p:cNvPr>
            <p:cNvSpPr/>
            <p:nvPr/>
          </p:nvSpPr>
          <p:spPr>
            <a:xfrm>
              <a:off x="4947675" y="804625"/>
              <a:ext cx="191175" cy="197750"/>
            </a:xfrm>
            <a:custGeom>
              <a:avLst/>
              <a:gdLst/>
              <a:ahLst/>
              <a:cxnLst/>
              <a:rect l="l" t="t" r="r" b="b"/>
              <a:pathLst>
                <a:path w="7647" h="7910" extrusionOk="0">
                  <a:moveTo>
                    <a:pt x="6849" y="0"/>
                  </a:moveTo>
                  <a:lnTo>
                    <a:pt x="1" y="2624"/>
                  </a:lnTo>
                  <a:lnTo>
                    <a:pt x="2986" y="6857"/>
                  </a:lnTo>
                  <a:cubicBezTo>
                    <a:pt x="3459" y="7527"/>
                    <a:pt x="4222" y="7909"/>
                    <a:pt x="5017" y="7909"/>
                  </a:cubicBezTo>
                  <a:cubicBezTo>
                    <a:pt x="5223" y="7909"/>
                    <a:pt x="5431" y="7883"/>
                    <a:pt x="5637" y="7830"/>
                  </a:cubicBezTo>
                  <a:cubicBezTo>
                    <a:pt x="6853" y="7521"/>
                    <a:pt x="7647" y="6352"/>
                    <a:pt x="7489" y="5107"/>
                  </a:cubicBezTo>
                  <a:lnTo>
                    <a:pt x="6849" y="0"/>
                  </a:ln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417;p37">
              <a:extLst>
                <a:ext uri="{FF2B5EF4-FFF2-40B4-BE49-F238E27FC236}">
                  <a16:creationId xmlns:a16="http://schemas.microsoft.com/office/drawing/2014/main" xmlns="" id="{0FB1F7F9-05C2-4216-91C8-4C9CDB47586E}"/>
                </a:ext>
              </a:extLst>
            </p:cNvPr>
            <p:cNvSpPr/>
            <p:nvPr/>
          </p:nvSpPr>
          <p:spPr>
            <a:xfrm>
              <a:off x="4945000" y="801875"/>
              <a:ext cx="197050" cy="203150"/>
            </a:xfrm>
            <a:custGeom>
              <a:avLst/>
              <a:gdLst/>
              <a:ahLst/>
              <a:cxnLst/>
              <a:rect l="l" t="t" r="r" b="b"/>
              <a:pathLst>
                <a:path w="7882" h="8126" extrusionOk="0">
                  <a:moveTo>
                    <a:pt x="6859" y="258"/>
                  </a:moveTo>
                  <a:lnTo>
                    <a:pt x="7499" y="5231"/>
                  </a:lnTo>
                  <a:cubicBezTo>
                    <a:pt x="7609" y="6103"/>
                    <a:pt x="7228" y="6967"/>
                    <a:pt x="6510" y="7474"/>
                  </a:cubicBezTo>
                  <a:cubicBezTo>
                    <a:pt x="6092" y="7770"/>
                    <a:pt x="5612" y="7912"/>
                    <a:pt x="5136" y="7912"/>
                  </a:cubicBezTo>
                  <a:cubicBezTo>
                    <a:pt x="4389" y="7912"/>
                    <a:pt x="3652" y="7561"/>
                    <a:pt x="3187" y="6904"/>
                  </a:cubicBezTo>
                  <a:lnTo>
                    <a:pt x="273" y="2783"/>
                  </a:lnTo>
                  <a:lnTo>
                    <a:pt x="275" y="2783"/>
                  </a:lnTo>
                  <a:lnTo>
                    <a:pt x="6859" y="258"/>
                  </a:lnTo>
                  <a:close/>
                  <a:moveTo>
                    <a:pt x="6961" y="0"/>
                  </a:moveTo>
                  <a:cubicBezTo>
                    <a:pt x="6945" y="0"/>
                    <a:pt x="6929" y="4"/>
                    <a:pt x="6915" y="10"/>
                  </a:cubicBezTo>
                  <a:lnTo>
                    <a:pt x="74" y="2632"/>
                  </a:lnTo>
                  <a:cubicBezTo>
                    <a:pt x="44" y="2646"/>
                    <a:pt x="22" y="2671"/>
                    <a:pt x="10" y="2701"/>
                  </a:cubicBezTo>
                  <a:cubicBezTo>
                    <a:pt x="1" y="2734"/>
                    <a:pt x="7" y="2768"/>
                    <a:pt x="25" y="2795"/>
                  </a:cubicBezTo>
                  <a:lnTo>
                    <a:pt x="3010" y="7028"/>
                  </a:lnTo>
                  <a:cubicBezTo>
                    <a:pt x="3500" y="7716"/>
                    <a:pt x="4293" y="8125"/>
                    <a:pt x="5137" y="8125"/>
                  </a:cubicBezTo>
                  <a:cubicBezTo>
                    <a:pt x="5139" y="8125"/>
                    <a:pt x="5140" y="8125"/>
                    <a:pt x="5142" y="8125"/>
                  </a:cubicBezTo>
                  <a:lnTo>
                    <a:pt x="5143" y="8124"/>
                  </a:lnTo>
                  <a:lnTo>
                    <a:pt x="5139" y="8116"/>
                  </a:lnTo>
                  <a:cubicBezTo>
                    <a:pt x="5246" y="8115"/>
                    <a:pt x="5355" y="8109"/>
                    <a:pt x="5462" y="8094"/>
                  </a:cubicBezTo>
                  <a:cubicBezTo>
                    <a:pt x="6881" y="7911"/>
                    <a:pt x="7882" y="6612"/>
                    <a:pt x="7697" y="5195"/>
                  </a:cubicBezTo>
                  <a:lnTo>
                    <a:pt x="7058" y="86"/>
                  </a:lnTo>
                  <a:cubicBezTo>
                    <a:pt x="7054" y="55"/>
                    <a:pt x="7034" y="27"/>
                    <a:pt x="7006" y="10"/>
                  </a:cubicBezTo>
                  <a:cubicBezTo>
                    <a:pt x="6992" y="4"/>
                    <a:pt x="6976" y="0"/>
                    <a:pt x="6961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418;p37">
              <a:extLst>
                <a:ext uri="{FF2B5EF4-FFF2-40B4-BE49-F238E27FC236}">
                  <a16:creationId xmlns:a16="http://schemas.microsoft.com/office/drawing/2014/main" xmlns="" id="{7B4ADF4A-4BD2-47DE-A7E2-051450789E88}"/>
                </a:ext>
              </a:extLst>
            </p:cNvPr>
            <p:cNvSpPr/>
            <p:nvPr/>
          </p:nvSpPr>
          <p:spPr>
            <a:xfrm>
              <a:off x="5268525" y="807025"/>
              <a:ext cx="191300" cy="195350"/>
            </a:xfrm>
            <a:custGeom>
              <a:avLst/>
              <a:gdLst/>
              <a:ahLst/>
              <a:cxnLst/>
              <a:rect l="l" t="t" r="r" b="b"/>
              <a:pathLst>
                <a:path w="7652" h="7814" extrusionOk="0">
                  <a:moveTo>
                    <a:pt x="672" y="1"/>
                  </a:moveTo>
                  <a:lnTo>
                    <a:pt x="158" y="5011"/>
                  </a:lnTo>
                  <a:cubicBezTo>
                    <a:pt x="0" y="6257"/>
                    <a:pt x="797" y="7426"/>
                    <a:pt x="2013" y="7734"/>
                  </a:cubicBezTo>
                  <a:cubicBezTo>
                    <a:pt x="2219" y="7787"/>
                    <a:pt x="2428" y="7813"/>
                    <a:pt x="2634" y="7813"/>
                  </a:cubicBezTo>
                  <a:cubicBezTo>
                    <a:pt x="3430" y="7813"/>
                    <a:pt x="4193" y="7431"/>
                    <a:pt x="4666" y="6761"/>
                  </a:cubicBezTo>
                  <a:lnTo>
                    <a:pt x="7652" y="2528"/>
                  </a:lnTo>
                  <a:lnTo>
                    <a:pt x="672" y="1"/>
                  </a:ln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419;p37">
              <a:extLst>
                <a:ext uri="{FF2B5EF4-FFF2-40B4-BE49-F238E27FC236}">
                  <a16:creationId xmlns:a16="http://schemas.microsoft.com/office/drawing/2014/main" xmlns="" id="{1B244BF9-140B-437F-8A33-56B13144D6D6}"/>
                </a:ext>
              </a:extLst>
            </p:cNvPr>
            <p:cNvSpPr/>
            <p:nvPr/>
          </p:nvSpPr>
          <p:spPr>
            <a:xfrm>
              <a:off x="5269400" y="804375"/>
              <a:ext cx="193675" cy="200650"/>
            </a:xfrm>
            <a:custGeom>
              <a:avLst/>
              <a:gdLst/>
              <a:ahLst/>
              <a:cxnLst/>
              <a:rect l="l" t="t" r="r" b="b"/>
              <a:pathLst>
                <a:path w="7747" h="8026" extrusionOk="0">
                  <a:moveTo>
                    <a:pt x="727" y="253"/>
                  </a:moveTo>
                  <a:lnTo>
                    <a:pt x="7451" y="2683"/>
                  </a:lnTo>
                  <a:lnTo>
                    <a:pt x="4538" y="6804"/>
                  </a:lnTo>
                  <a:cubicBezTo>
                    <a:pt x="4087" y="7443"/>
                    <a:pt x="3357" y="7815"/>
                    <a:pt x="2588" y="7815"/>
                  </a:cubicBezTo>
                  <a:cubicBezTo>
                    <a:pt x="2488" y="7815"/>
                    <a:pt x="2387" y="7809"/>
                    <a:pt x="2286" y="7796"/>
                  </a:cubicBezTo>
                  <a:cubicBezTo>
                    <a:pt x="980" y="7628"/>
                    <a:pt x="60" y="6433"/>
                    <a:pt x="227" y="5129"/>
                  </a:cubicBezTo>
                  <a:lnTo>
                    <a:pt x="727" y="253"/>
                  </a:lnTo>
                  <a:close/>
                  <a:moveTo>
                    <a:pt x="645" y="0"/>
                  </a:moveTo>
                  <a:cubicBezTo>
                    <a:pt x="625" y="0"/>
                    <a:pt x="605" y="6"/>
                    <a:pt x="587" y="16"/>
                  </a:cubicBezTo>
                  <a:cubicBezTo>
                    <a:pt x="561" y="34"/>
                    <a:pt x="541" y="62"/>
                    <a:pt x="538" y="95"/>
                  </a:cubicBezTo>
                  <a:lnTo>
                    <a:pt x="25" y="5102"/>
                  </a:lnTo>
                  <a:cubicBezTo>
                    <a:pt x="11" y="5212"/>
                    <a:pt x="4" y="5321"/>
                    <a:pt x="4" y="5431"/>
                  </a:cubicBezTo>
                  <a:cubicBezTo>
                    <a:pt x="1" y="6861"/>
                    <a:pt x="1156" y="8021"/>
                    <a:pt x="2584" y="8025"/>
                  </a:cubicBezTo>
                  <a:lnTo>
                    <a:pt x="2584" y="8024"/>
                  </a:lnTo>
                  <a:cubicBezTo>
                    <a:pt x="2590" y="8024"/>
                    <a:pt x="2596" y="8024"/>
                    <a:pt x="2602" y="8024"/>
                  </a:cubicBezTo>
                  <a:cubicBezTo>
                    <a:pt x="3446" y="8024"/>
                    <a:pt x="4237" y="7615"/>
                    <a:pt x="4728" y="6928"/>
                  </a:cubicBezTo>
                  <a:lnTo>
                    <a:pt x="7713" y="2695"/>
                  </a:lnTo>
                  <a:cubicBezTo>
                    <a:pt x="7718" y="2687"/>
                    <a:pt x="7722" y="2678"/>
                    <a:pt x="7727" y="2669"/>
                  </a:cubicBezTo>
                  <a:cubicBezTo>
                    <a:pt x="7746" y="2614"/>
                    <a:pt x="7718" y="2553"/>
                    <a:pt x="7661" y="2532"/>
                  </a:cubicBezTo>
                  <a:lnTo>
                    <a:pt x="680" y="6"/>
                  </a:lnTo>
                  <a:cubicBezTo>
                    <a:pt x="668" y="2"/>
                    <a:pt x="657" y="0"/>
                    <a:pt x="645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420;p37">
              <a:extLst>
                <a:ext uri="{FF2B5EF4-FFF2-40B4-BE49-F238E27FC236}">
                  <a16:creationId xmlns:a16="http://schemas.microsoft.com/office/drawing/2014/main" xmlns="" id="{047497F0-98B9-4653-9063-6499C7A13A31}"/>
                </a:ext>
              </a:extLst>
            </p:cNvPr>
            <p:cNvSpPr/>
            <p:nvPr/>
          </p:nvSpPr>
          <p:spPr>
            <a:xfrm>
              <a:off x="5309750" y="1120975"/>
              <a:ext cx="16925" cy="16900"/>
            </a:xfrm>
            <a:custGeom>
              <a:avLst/>
              <a:gdLst/>
              <a:ahLst/>
              <a:cxnLst/>
              <a:rect l="l" t="t" r="r" b="b"/>
              <a:pathLst>
                <a:path w="677" h="676" extrusionOk="0">
                  <a:moveTo>
                    <a:pt x="339" y="1"/>
                  </a:moveTo>
                  <a:cubicBezTo>
                    <a:pt x="154" y="1"/>
                    <a:pt x="4" y="150"/>
                    <a:pt x="2" y="336"/>
                  </a:cubicBezTo>
                  <a:cubicBezTo>
                    <a:pt x="1" y="522"/>
                    <a:pt x="151" y="674"/>
                    <a:pt x="337" y="675"/>
                  </a:cubicBezTo>
                  <a:lnTo>
                    <a:pt x="342" y="675"/>
                  </a:lnTo>
                  <a:cubicBezTo>
                    <a:pt x="526" y="675"/>
                    <a:pt x="675" y="525"/>
                    <a:pt x="675" y="340"/>
                  </a:cubicBezTo>
                  <a:cubicBezTo>
                    <a:pt x="677" y="154"/>
                    <a:pt x="528" y="2"/>
                    <a:pt x="342" y="1"/>
                  </a:cubicBezTo>
                  <a:cubicBezTo>
                    <a:pt x="341" y="1"/>
                    <a:pt x="340" y="1"/>
                    <a:pt x="339" y="1"/>
                  </a:cubicBezTo>
                  <a:close/>
                </a:path>
              </a:pathLst>
            </a:custGeom>
            <a:solidFill>
              <a:srgbClr val="707B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421;p37">
              <a:extLst>
                <a:ext uri="{FF2B5EF4-FFF2-40B4-BE49-F238E27FC236}">
                  <a16:creationId xmlns:a16="http://schemas.microsoft.com/office/drawing/2014/main" xmlns="" id="{D554FA3A-3CD5-4430-BBA5-4DBA3D9698E6}"/>
                </a:ext>
              </a:extLst>
            </p:cNvPr>
            <p:cNvSpPr/>
            <p:nvPr/>
          </p:nvSpPr>
          <p:spPr>
            <a:xfrm>
              <a:off x="5307225" y="1118400"/>
              <a:ext cx="22100" cy="22100"/>
            </a:xfrm>
            <a:custGeom>
              <a:avLst/>
              <a:gdLst/>
              <a:ahLst/>
              <a:cxnLst/>
              <a:rect l="l" t="t" r="r" b="b"/>
              <a:pathLst>
                <a:path w="884" h="884" extrusionOk="0">
                  <a:moveTo>
                    <a:pt x="443" y="215"/>
                  </a:moveTo>
                  <a:cubicBezTo>
                    <a:pt x="568" y="215"/>
                    <a:pt x="669" y="318"/>
                    <a:pt x="671" y="443"/>
                  </a:cubicBezTo>
                  <a:cubicBezTo>
                    <a:pt x="671" y="570"/>
                    <a:pt x="568" y="671"/>
                    <a:pt x="443" y="671"/>
                  </a:cubicBezTo>
                  <a:cubicBezTo>
                    <a:pt x="316" y="671"/>
                    <a:pt x="213" y="570"/>
                    <a:pt x="213" y="443"/>
                  </a:cubicBezTo>
                  <a:cubicBezTo>
                    <a:pt x="213" y="317"/>
                    <a:pt x="316" y="215"/>
                    <a:pt x="443" y="215"/>
                  </a:cubicBezTo>
                  <a:close/>
                  <a:moveTo>
                    <a:pt x="443" y="1"/>
                  </a:moveTo>
                  <a:cubicBezTo>
                    <a:pt x="199" y="1"/>
                    <a:pt x="1" y="199"/>
                    <a:pt x="1" y="443"/>
                  </a:cubicBezTo>
                  <a:cubicBezTo>
                    <a:pt x="1" y="687"/>
                    <a:pt x="199" y="884"/>
                    <a:pt x="443" y="884"/>
                  </a:cubicBezTo>
                  <a:cubicBezTo>
                    <a:pt x="685" y="884"/>
                    <a:pt x="882" y="686"/>
                    <a:pt x="883" y="443"/>
                  </a:cubicBezTo>
                  <a:cubicBezTo>
                    <a:pt x="883" y="199"/>
                    <a:pt x="685" y="1"/>
                    <a:pt x="443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422;p37">
              <a:extLst>
                <a:ext uri="{FF2B5EF4-FFF2-40B4-BE49-F238E27FC236}">
                  <a16:creationId xmlns:a16="http://schemas.microsoft.com/office/drawing/2014/main" xmlns="" id="{DB1D43F9-2A56-42B9-A379-FA442252E185}"/>
                </a:ext>
              </a:extLst>
            </p:cNvPr>
            <p:cNvSpPr/>
            <p:nvPr/>
          </p:nvSpPr>
          <p:spPr>
            <a:xfrm>
              <a:off x="5348700" y="1120975"/>
              <a:ext cx="16925" cy="16900"/>
            </a:xfrm>
            <a:custGeom>
              <a:avLst/>
              <a:gdLst/>
              <a:ahLst/>
              <a:cxnLst/>
              <a:rect l="l" t="t" r="r" b="b"/>
              <a:pathLst>
                <a:path w="677" h="676" extrusionOk="0">
                  <a:moveTo>
                    <a:pt x="337" y="1"/>
                  </a:moveTo>
                  <a:cubicBezTo>
                    <a:pt x="152" y="1"/>
                    <a:pt x="2" y="150"/>
                    <a:pt x="0" y="336"/>
                  </a:cubicBezTo>
                  <a:cubicBezTo>
                    <a:pt x="0" y="522"/>
                    <a:pt x="149" y="674"/>
                    <a:pt x="335" y="675"/>
                  </a:cubicBezTo>
                  <a:lnTo>
                    <a:pt x="340" y="675"/>
                  </a:lnTo>
                  <a:cubicBezTo>
                    <a:pt x="524" y="675"/>
                    <a:pt x="675" y="525"/>
                    <a:pt x="675" y="340"/>
                  </a:cubicBezTo>
                  <a:cubicBezTo>
                    <a:pt x="676" y="154"/>
                    <a:pt x="526" y="2"/>
                    <a:pt x="340" y="1"/>
                  </a:cubicBezTo>
                  <a:cubicBezTo>
                    <a:pt x="339" y="1"/>
                    <a:pt x="338" y="1"/>
                    <a:pt x="337" y="1"/>
                  </a:cubicBezTo>
                  <a:close/>
                </a:path>
              </a:pathLst>
            </a:custGeom>
            <a:solidFill>
              <a:srgbClr val="707B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423;p37">
              <a:extLst>
                <a:ext uri="{FF2B5EF4-FFF2-40B4-BE49-F238E27FC236}">
                  <a16:creationId xmlns:a16="http://schemas.microsoft.com/office/drawing/2014/main" xmlns="" id="{F440223B-EAC8-4A21-91C9-BFD43FA5E298}"/>
                </a:ext>
              </a:extLst>
            </p:cNvPr>
            <p:cNvSpPr/>
            <p:nvPr/>
          </p:nvSpPr>
          <p:spPr>
            <a:xfrm>
              <a:off x="5346225" y="1118450"/>
              <a:ext cx="22225" cy="22050"/>
            </a:xfrm>
            <a:custGeom>
              <a:avLst/>
              <a:gdLst/>
              <a:ahLst/>
              <a:cxnLst/>
              <a:rect l="l" t="t" r="r" b="b"/>
              <a:pathLst>
                <a:path w="889" h="882" extrusionOk="0">
                  <a:moveTo>
                    <a:pt x="446" y="213"/>
                  </a:moveTo>
                  <a:cubicBezTo>
                    <a:pt x="571" y="213"/>
                    <a:pt x="674" y="315"/>
                    <a:pt x="675" y="441"/>
                  </a:cubicBezTo>
                  <a:cubicBezTo>
                    <a:pt x="675" y="563"/>
                    <a:pt x="579" y="664"/>
                    <a:pt x="455" y="669"/>
                  </a:cubicBezTo>
                  <a:cubicBezTo>
                    <a:pt x="452" y="669"/>
                    <a:pt x="450" y="669"/>
                    <a:pt x="447" y="669"/>
                  </a:cubicBezTo>
                  <a:cubicBezTo>
                    <a:pt x="325" y="669"/>
                    <a:pt x="224" y="572"/>
                    <a:pt x="220" y="450"/>
                  </a:cubicBezTo>
                  <a:cubicBezTo>
                    <a:pt x="214" y="323"/>
                    <a:pt x="312" y="218"/>
                    <a:pt x="439" y="213"/>
                  </a:cubicBezTo>
                  <a:lnTo>
                    <a:pt x="443" y="213"/>
                  </a:lnTo>
                  <a:cubicBezTo>
                    <a:pt x="444" y="213"/>
                    <a:pt x="445" y="213"/>
                    <a:pt x="446" y="213"/>
                  </a:cubicBezTo>
                  <a:close/>
                  <a:moveTo>
                    <a:pt x="444" y="0"/>
                  </a:moveTo>
                  <a:cubicBezTo>
                    <a:pt x="206" y="0"/>
                    <a:pt x="10" y="193"/>
                    <a:pt x="5" y="432"/>
                  </a:cubicBezTo>
                  <a:cubicBezTo>
                    <a:pt x="1" y="676"/>
                    <a:pt x="194" y="877"/>
                    <a:pt x="439" y="882"/>
                  </a:cubicBezTo>
                  <a:lnTo>
                    <a:pt x="443" y="882"/>
                  </a:lnTo>
                  <a:cubicBezTo>
                    <a:pt x="444" y="882"/>
                    <a:pt x="445" y="882"/>
                    <a:pt x="446" y="882"/>
                  </a:cubicBezTo>
                  <a:cubicBezTo>
                    <a:pt x="689" y="882"/>
                    <a:pt x="887" y="684"/>
                    <a:pt x="888" y="441"/>
                  </a:cubicBezTo>
                  <a:cubicBezTo>
                    <a:pt x="888" y="200"/>
                    <a:pt x="696" y="5"/>
                    <a:pt x="455" y="0"/>
                  </a:cubicBezTo>
                  <a:cubicBezTo>
                    <a:pt x="451" y="0"/>
                    <a:pt x="448" y="0"/>
                    <a:pt x="444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424;p37">
              <a:extLst>
                <a:ext uri="{FF2B5EF4-FFF2-40B4-BE49-F238E27FC236}">
                  <a16:creationId xmlns:a16="http://schemas.microsoft.com/office/drawing/2014/main" xmlns="" id="{EFB68C4E-5181-4DAA-BDE3-A0EFA94C1182}"/>
                </a:ext>
              </a:extLst>
            </p:cNvPr>
            <p:cNvSpPr/>
            <p:nvPr/>
          </p:nvSpPr>
          <p:spPr>
            <a:xfrm>
              <a:off x="5387625" y="1120975"/>
              <a:ext cx="16975" cy="16900"/>
            </a:xfrm>
            <a:custGeom>
              <a:avLst/>
              <a:gdLst/>
              <a:ahLst/>
              <a:cxnLst/>
              <a:rect l="l" t="t" r="r" b="b"/>
              <a:pathLst>
                <a:path w="679" h="676" extrusionOk="0">
                  <a:moveTo>
                    <a:pt x="339" y="1"/>
                  </a:moveTo>
                  <a:cubicBezTo>
                    <a:pt x="154" y="1"/>
                    <a:pt x="4" y="150"/>
                    <a:pt x="2" y="336"/>
                  </a:cubicBezTo>
                  <a:cubicBezTo>
                    <a:pt x="1" y="522"/>
                    <a:pt x="151" y="674"/>
                    <a:pt x="337" y="675"/>
                  </a:cubicBezTo>
                  <a:lnTo>
                    <a:pt x="340" y="675"/>
                  </a:lnTo>
                  <a:cubicBezTo>
                    <a:pt x="341" y="675"/>
                    <a:pt x="342" y="675"/>
                    <a:pt x="343" y="675"/>
                  </a:cubicBezTo>
                  <a:cubicBezTo>
                    <a:pt x="526" y="675"/>
                    <a:pt x="675" y="527"/>
                    <a:pt x="677" y="342"/>
                  </a:cubicBezTo>
                  <a:lnTo>
                    <a:pt x="677" y="340"/>
                  </a:lnTo>
                  <a:cubicBezTo>
                    <a:pt x="678" y="154"/>
                    <a:pt x="528" y="2"/>
                    <a:pt x="342" y="1"/>
                  </a:cubicBezTo>
                  <a:cubicBezTo>
                    <a:pt x="341" y="1"/>
                    <a:pt x="340" y="1"/>
                    <a:pt x="339" y="1"/>
                  </a:cubicBezTo>
                  <a:close/>
                </a:path>
              </a:pathLst>
            </a:custGeom>
            <a:solidFill>
              <a:srgbClr val="707B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425;p37">
              <a:extLst>
                <a:ext uri="{FF2B5EF4-FFF2-40B4-BE49-F238E27FC236}">
                  <a16:creationId xmlns:a16="http://schemas.microsoft.com/office/drawing/2014/main" xmlns="" id="{759886D9-2B44-4A5D-BC0F-FAE60498D09B}"/>
                </a:ext>
              </a:extLst>
            </p:cNvPr>
            <p:cNvSpPr/>
            <p:nvPr/>
          </p:nvSpPr>
          <p:spPr>
            <a:xfrm>
              <a:off x="5385100" y="1118450"/>
              <a:ext cx="22125" cy="22100"/>
            </a:xfrm>
            <a:custGeom>
              <a:avLst/>
              <a:gdLst/>
              <a:ahLst/>
              <a:cxnLst/>
              <a:rect l="l" t="t" r="r" b="b"/>
              <a:pathLst>
                <a:path w="885" h="884" extrusionOk="0">
                  <a:moveTo>
                    <a:pt x="443" y="213"/>
                  </a:moveTo>
                  <a:cubicBezTo>
                    <a:pt x="569" y="213"/>
                    <a:pt x="670" y="315"/>
                    <a:pt x="670" y="441"/>
                  </a:cubicBezTo>
                  <a:cubicBezTo>
                    <a:pt x="670" y="566"/>
                    <a:pt x="571" y="667"/>
                    <a:pt x="444" y="669"/>
                  </a:cubicBezTo>
                  <a:cubicBezTo>
                    <a:pt x="443" y="669"/>
                    <a:pt x="442" y="669"/>
                    <a:pt x="441" y="669"/>
                  </a:cubicBezTo>
                  <a:cubicBezTo>
                    <a:pt x="318" y="669"/>
                    <a:pt x="216" y="568"/>
                    <a:pt x="215" y="443"/>
                  </a:cubicBezTo>
                  <a:cubicBezTo>
                    <a:pt x="213" y="318"/>
                    <a:pt x="315" y="213"/>
                    <a:pt x="441" y="213"/>
                  </a:cubicBezTo>
                  <a:close/>
                  <a:moveTo>
                    <a:pt x="443" y="0"/>
                  </a:moveTo>
                  <a:cubicBezTo>
                    <a:pt x="200" y="0"/>
                    <a:pt x="2" y="196"/>
                    <a:pt x="2" y="440"/>
                  </a:cubicBezTo>
                  <a:cubicBezTo>
                    <a:pt x="0" y="682"/>
                    <a:pt x="197" y="882"/>
                    <a:pt x="441" y="882"/>
                  </a:cubicBezTo>
                  <a:lnTo>
                    <a:pt x="441" y="883"/>
                  </a:lnTo>
                  <a:lnTo>
                    <a:pt x="443" y="883"/>
                  </a:lnTo>
                  <a:cubicBezTo>
                    <a:pt x="687" y="883"/>
                    <a:pt x="885" y="685"/>
                    <a:pt x="885" y="441"/>
                  </a:cubicBezTo>
                  <a:cubicBezTo>
                    <a:pt x="885" y="198"/>
                    <a:pt x="688" y="0"/>
                    <a:pt x="446" y="0"/>
                  </a:cubicBezTo>
                  <a:cubicBezTo>
                    <a:pt x="445" y="0"/>
                    <a:pt x="444" y="0"/>
                    <a:pt x="443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426;p37">
              <a:extLst>
                <a:ext uri="{FF2B5EF4-FFF2-40B4-BE49-F238E27FC236}">
                  <a16:creationId xmlns:a16="http://schemas.microsoft.com/office/drawing/2014/main" xmlns="" id="{A98C7CA8-35EF-461B-A7EA-47DC342E854A}"/>
                </a:ext>
              </a:extLst>
            </p:cNvPr>
            <p:cNvSpPr/>
            <p:nvPr/>
          </p:nvSpPr>
          <p:spPr>
            <a:xfrm>
              <a:off x="5113700" y="1281400"/>
              <a:ext cx="178325" cy="178300"/>
            </a:xfrm>
            <a:custGeom>
              <a:avLst/>
              <a:gdLst/>
              <a:ahLst/>
              <a:cxnLst/>
              <a:rect l="l" t="t" r="r" b="b"/>
              <a:pathLst>
                <a:path w="7133" h="7132" extrusionOk="0">
                  <a:moveTo>
                    <a:pt x="3567" y="1"/>
                  </a:moveTo>
                  <a:cubicBezTo>
                    <a:pt x="1597" y="1"/>
                    <a:pt x="1" y="1597"/>
                    <a:pt x="1" y="3567"/>
                  </a:cubicBezTo>
                  <a:cubicBezTo>
                    <a:pt x="1" y="5535"/>
                    <a:pt x="1597" y="7131"/>
                    <a:pt x="3567" y="7131"/>
                  </a:cubicBezTo>
                  <a:cubicBezTo>
                    <a:pt x="5535" y="7131"/>
                    <a:pt x="7133" y="5535"/>
                    <a:pt x="7133" y="3567"/>
                  </a:cubicBezTo>
                  <a:cubicBezTo>
                    <a:pt x="7133" y="1597"/>
                    <a:pt x="5535" y="1"/>
                    <a:pt x="356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427;p37">
              <a:extLst>
                <a:ext uri="{FF2B5EF4-FFF2-40B4-BE49-F238E27FC236}">
                  <a16:creationId xmlns:a16="http://schemas.microsoft.com/office/drawing/2014/main" xmlns="" id="{06DCEEE7-1FA3-4C3A-A454-B38371AE0211}"/>
                </a:ext>
              </a:extLst>
            </p:cNvPr>
            <p:cNvSpPr/>
            <p:nvPr/>
          </p:nvSpPr>
          <p:spPr>
            <a:xfrm>
              <a:off x="5110825" y="1278800"/>
              <a:ext cx="183800" cy="183725"/>
            </a:xfrm>
            <a:custGeom>
              <a:avLst/>
              <a:gdLst/>
              <a:ahLst/>
              <a:cxnLst/>
              <a:rect l="l" t="t" r="r" b="b"/>
              <a:pathLst>
                <a:path w="7352" h="7349" extrusionOk="0">
                  <a:moveTo>
                    <a:pt x="3679" y="215"/>
                  </a:moveTo>
                  <a:cubicBezTo>
                    <a:pt x="5589" y="218"/>
                    <a:pt x="7136" y="1765"/>
                    <a:pt x="7137" y="3674"/>
                  </a:cubicBezTo>
                  <a:lnTo>
                    <a:pt x="7137" y="3678"/>
                  </a:lnTo>
                  <a:cubicBezTo>
                    <a:pt x="7137" y="5589"/>
                    <a:pt x="5587" y="7137"/>
                    <a:pt x="3677" y="7137"/>
                  </a:cubicBezTo>
                  <a:cubicBezTo>
                    <a:pt x="3676" y="7137"/>
                    <a:pt x="3675" y="7137"/>
                    <a:pt x="3674" y="7137"/>
                  </a:cubicBezTo>
                  <a:cubicBezTo>
                    <a:pt x="1762" y="7137"/>
                    <a:pt x="215" y="5586"/>
                    <a:pt x="215" y="3674"/>
                  </a:cubicBezTo>
                  <a:cubicBezTo>
                    <a:pt x="217" y="1762"/>
                    <a:pt x="1767" y="215"/>
                    <a:pt x="3679" y="215"/>
                  </a:cubicBezTo>
                  <a:close/>
                  <a:moveTo>
                    <a:pt x="3677" y="1"/>
                  </a:moveTo>
                  <a:cubicBezTo>
                    <a:pt x="3676" y="1"/>
                    <a:pt x="3675" y="1"/>
                    <a:pt x="3674" y="1"/>
                  </a:cubicBezTo>
                  <a:cubicBezTo>
                    <a:pt x="1645" y="1"/>
                    <a:pt x="1" y="1647"/>
                    <a:pt x="2" y="3677"/>
                  </a:cubicBezTo>
                  <a:cubicBezTo>
                    <a:pt x="4" y="5705"/>
                    <a:pt x="1648" y="7349"/>
                    <a:pt x="3676" y="7349"/>
                  </a:cubicBezTo>
                  <a:cubicBezTo>
                    <a:pt x="3677" y="7349"/>
                    <a:pt x="3678" y="7349"/>
                    <a:pt x="3679" y="7349"/>
                  </a:cubicBezTo>
                  <a:cubicBezTo>
                    <a:pt x="5707" y="7347"/>
                    <a:pt x="7350" y="5702"/>
                    <a:pt x="7352" y="3674"/>
                  </a:cubicBezTo>
                  <a:lnTo>
                    <a:pt x="7352" y="3672"/>
                  </a:lnTo>
                  <a:cubicBezTo>
                    <a:pt x="7350" y="1644"/>
                    <a:pt x="5705" y="1"/>
                    <a:pt x="3677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428;p37">
              <a:extLst>
                <a:ext uri="{FF2B5EF4-FFF2-40B4-BE49-F238E27FC236}">
                  <a16:creationId xmlns:a16="http://schemas.microsoft.com/office/drawing/2014/main" xmlns="" id="{DD392203-A5C5-4E7F-BF9C-EAF7B45CC6D1}"/>
                </a:ext>
              </a:extLst>
            </p:cNvPr>
            <p:cNvSpPr/>
            <p:nvPr/>
          </p:nvSpPr>
          <p:spPr>
            <a:xfrm>
              <a:off x="5193725" y="1281450"/>
              <a:ext cx="18150" cy="92250"/>
            </a:xfrm>
            <a:custGeom>
              <a:avLst/>
              <a:gdLst/>
              <a:ahLst/>
              <a:cxnLst/>
              <a:rect l="l" t="t" r="r" b="b"/>
              <a:pathLst>
                <a:path w="726" h="3690" extrusionOk="0">
                  <a:moveTo>
                    <a:pt x="363" y="1"/>
                  </a:moveTo>
                  <a:cubicBezTo>
                    <a:pt x="242" y="1"/>
                    <a:pt x="121" y="7"/>
                    <a:pt x="1" y="20"/>
                  </a:cubicBezTo>
                  <a:lnTo>
                    <a:pt x="1" y="3690"/>
                  </a:lnTo>
                  <a:lnTo>
                    <a:pt x="726" y="3690"/>
                  </a:lnTo>
                  <a:lnTo>
                    <a:pt x="726" y="20"/>
                  </a:lnTo>
                  <a:cubicBezTo>
                    <a:pt x="605" y="7"/>
                    <a:pt x="484" y="1"/>
                    <a:pt x="36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429;p37">
              <a:extLst>
                <a:ext uri="{FF2B5EF4-FFF2-40B4-BE49-F238E27FC236}">
                  <a16:creationId xmlns:a16="http://schemas.microsoft.com/office/drawing/2014/main" xmlns="" id="{D9147253-62E5-4F52-956F-2D561791C683}"/>
                </a:ext>
              </a:extLst>
            </p:cNvPr>
            <p:cNvSpPr/>
            <p:nvPr/>
          </p:nvSpPr>
          <p:spPr>
            <a:xfrm>
              <a:off x="5191025" y="1278775"/>
              <a:ext cx="23550" cy="97650"/>
            </a:xfrm>
            <a:custGeom>
              <a:avLst/>
              <a:gdLst/>
              <a:ahLst/>
              <a:cxnLst/>
              <a:rect l="l" t="t" r="r" b="b"/>
              <a:pathLst>
                <a:path w="942" h="3906" extrusionOk="0">
                  <a:moveTo>
                    <a:pt x="471" y="217"/>
                  </a:moveTo>
                  <a:cubicBezTo>
                    <a:pt x="557" y="217"/>
                    <a:pt x="642" y="220"/>
                    <a:pt x="727" y="225"/>
                  </a:cubicBezTo>
                  <a:lnTo>
                    <a:pt x="727" y="3693"/>
                  </a:lnTo>
                  <a:lnTo>
                    <a:pt x="214" y="3693"/>
                  </a:lnTo>
                  <a:lnTo>
                    <a:pt x="214" y="225"/>
                  </a:lnTo>
                  <a:cubicBezTo>
                    <a:pt x="300" y="220"/>
                    <a:pt x="386" y="217"/>
                    <a:pt x="471" y="217"/>
                  </a:cubicBezTo>
                  <a:close/>
                  <a:moveTo>
                    <a:pt x="471" y="1"/>
                  </a:moveTo>
                  <a:cubicBezTo>
                    <a:pt x="346" y="1"/>
                    <a:pt x="222" y="8"/>
                    <a:pt x="98" y="21"/>
                  </a:cubicBezTo>
                  <a:cubicBezTo>
                    <a:pt x="43" y="26"/>
                    <a:pt x="0" y="72"/>
                    <a:pt x="2" y="127"/>
                  </a:cubicBezTo>
                  <a:lnTo>
                    <a:pt x="2" y="3798"/>
                  </a:lnTo>
                  <a:cubicBezTo>
                    <a:pt x="2" y="3858"/>
                    <a:pt x="49" y="3906"/>
                    <a:pt x="109" y="3906"/>
                  </a:cubicBezTo>
                  <a:lnTo>
                    <a:pt x="835" y="3906"/>
                  </a:lnTo>
                  <a:cubicBezTo>
                    <a:pt x="895" y="3904"/>
                    <a:pt x="941" y="3855"/>
                    <a:pt x="940" y="3797"/>
                  </a:cubicBezTo>
                  <a:lnTo>
                    <a:pt x="940" y="127"/>
                  </a:lnTo>
                  <a:cubicBezTo>
                    <a:pt x="941" y="72"/>
                    <a:pt x="899" y="24"/>
                    <a:pt x="844" y="21"/>
                  </a:cubicBezTo>
                  <a:cubicBezTo>
                    <a:pt x="720" y="8"/>
                    <a:pt x="595" y="1"/>
                    <a:pt x="471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430;p37">
              <a:extLst>
                <a:ext uri="{FF2B5EF4-FFF2-40B4-BE49-F238E27FC236}">
                  <a16:creationId xmlns:a16="http://schemas.microsoft.com/office/drawing/2014/main" xmlns="" id="{294A692A-D03C-4D7F-B700-6B75B6611E9A}"/>
                </a:ext>
              </a:extLst>
            </p:cNvPr>
            <p:cNvSpPr/>
            <p:nvPr/>
          </p:nvSpPr>
          <p:spPr>
            <a:xfrm>
              <a:off x="4806500" y="953125"/>
              <a:ext cx="170050" cy="324050"/>
            </a:xfrm>
            <a:custGeom>
              <a:avLst/>
              <a:gdLst/>
              <a:ahLst/>
              <a:cxnLst/>
              <a:rect l="l" t="t" r="r" b="b"/>
              <a:pathLst>
                <a:path w="6802" h="12962" extrusionOk="0">
                  <a:moveTo>
                    <a:pt x="6162" y="1"/>
                  </a:moveTo>
                  <a:lnTo>
                    <a:pt x="2678" y="3326"/>
                  </a:lnTo>
                  <a:lnTo>
                    <a:pt x="227" y="10790"/>
                  </a:lnTo>
                  <a:cubicBezTo>
                    <a:pt x="0" y="11667"/>
                    <a:pt x="486" y="12571"/>
                    <a:pt x="1342" y="12865"/>
                  </a:cubicBezTo>
                  <a:cubicBezTo>
                    <a:pt x="1530" y="12930"/>
                    <a:pt x="1721" y="12961"/>
                    <a:pt x="1909" y="12961"/>
                  </a:cubicBezTo>
                  <a:cubicBezTo>
                    <a:pt x="2612" y="12961"/>
                    <a:pt x="3271" y="12533"/>
                    <a:pt x="3535" y="11841"/>
                  </a:cubicBezTo>
                  <a:lnTo>
                    <a:pt x="6802" y="4448"/>
                  </a:lnTo>
                  <a:lnTo>
                    <a:pt x="6162" y="1"/>
                  </a:ln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431;p37">
              <a:extLst>
                <a:ext uri="{FF2B5EF4-FFF2-40B4-BE49-F238E27FC236}">
                  <a16:creationId xmlns:a16="http://schemas.microsoft.com/office/drawing/2014/main" xmlns="" id="{AAB535B3-F6A5-4494-B3C1-5C959BB1518B}"/>
                </a:ext>
              </a:extLst>
            </p:cNvPr>
            <p:cNvSpPr/>
            <p:nvPr/>
          </p:nvSpPr>
          <p:spPr>
            <a:xfrm>
              <a:off x="4803700" y="950650"/>
              <a:ext cx="175550" cy="329300"/>
            </a:xfrm>
            <a:custGeom>
              <a:avLst/>
              <a:gdLst/>
              <a:ahLst/>
              <a:cxnLst/>
              <a:rect l="l" t="t" r="r" b="b"/>
              <a:pathLst>
                <a:path w="7022" h="13172" extrusionOk="0">
                  <a:moveTo>
                    <a:pt x="6199" y="322"/>
                  </a:moveTo>
                  <a:lnTo>
                    <a:pt x="6808" y="4534"/>
                  </a:lnTo>
                  <a:lnTo>
                    <a:pt x="3544" y="11904"/>
                  </a:lnTo>
                  <a:cubicBezTo>
                    <a:pt x="3300" y="12552"/>
                    <a:pt x="2682" y="12960"/>
                    <a:pt x="2018" y="12960"/>
                  </a:cubicBezTo>
                  <a:cubicBezTo>
                    <a:pt x="1885" y="12960"/>
                    <a:pt x="1750" y="12943"/>
                    <a:pt x="1616" y="12909"/>
                  </a:cubicBezTo>
                  <a:cubicBezTo>
                    <a:pt x="742" y="12686"/>
                    <a:pt x="215" y="11799"/>
                    <a:pt x="437" y="10926"/>
                  </a:cubicBezTo>
                  <a:lnTo>
                    <a:pt x="2880" y="3483"/>
                  </a:lnTo>
                  <a:lnTo>
                    <a:pt x="6199" y="322"/>
                  </a:lnTo>
                  <a:close/>
                  <a:moveTo>
                    <a:pt x="6270" y="0"/>
                  </a:moveTo>
                  <a:cubicBezTo>
                    <a:pt x="6243" y="0"/>
                    <a:pt x="6217" y="10"/>
                    <a:pt x="6196" y="30"/>
                  </a:cubicBezTo>
                  <a:lnTo>
                    <a:pt x="2715" y="3346"/>
                  </a:lnTo>
                  <a:cubicBezTo>
                    <a:pt x="2702" y="3359"/>
                    <a:pt x="2693" y="3374"/>
                    <a:pt x="2687" y="3391"/>
                  </a:cubicBezTo>
                  <a:lnTo>
                    <a:pt x="235" y="10865"/>
                  </a:lnTo>
                  <a:cubicBezTo>
                    <a:pt x="1" y="11796"/>
                    <a:pt x="514" y="12751"/>
                    <a:pt x="1420" y="13069"/>
                  </a:cubicBezTo>
                  <a:cubicBezTo>
                    <a:pt x="1616" y="13136"/>
                    <a:pt x="1822" y="13170"/>
                    <a:pt x="2027" y="13171"/>
                  </a:cubicBezTo>
                  <a:lnTo>
                    <a:pt x="2027" y="13170"/>
                  </a:lnTo>
                  <a:cubicBezTo>
                    <a:pt x="2030" y="13170"/>
                    <a:pt x="2032" y="13170"/>
                    <a:pt x="2034" y="13170"/>
                  </a:cubicBezTo>
                  <a:cubicBezTo>
                    <a:pt x="2795" y="13170"/>
                    <a:pt x="3478" y="12700"/>
                    <a:pt x="3748" y="11989"/>
                  </a:cubicBezTo>
                  <a:lnTo>
                    <a:pt x="7015" y="4595"/>
                  </a:lnTo>
                  <a:cubicBezTo>
                    <a:pt x="7021" y="4577"/>
                    <a:pt x="7021" y="4556"/>
                    <a:pt x="7015" y="4539"/>
                  </a:cubicBezTo>
                  <a:lnTo>
                    <a:pt x="6376" y="91"/>
                  </a:lnTo>
                  <a:cubicBezTo>
                    <a:pt x="6372" y="52"/>
                    <a:pt x="6344" y="18"/>
                    <a:pt x="6305" y="6"/>
                  </a:cubicBezTo>
                  <a:cubicBezTo>
                    <a:pt x="6293" y="2"/>
                    <a:pt x="6282" y="0"/>
                    <a:pt x="6270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432;p37">
              <a:extLst>
                <a:ext uri="{FF2B5EF4-FFF2-40B4-BE49-F238E27FC236}">
                  <a16:creationId xmlns:a16="http://schemas.microsoft.com/office/drawing/2014/main" xmlns="" id="{2FACE676-7353-4EF2-9D75-F41FF4A2D4C9}"/>
                </a:ext>
              </a:extLst>
            </p:cNvPr>
            <p:cNvSpPr/>
            <p:nvPr/>
          </p:nvSpPr>
          <p:spPr>
            <a:xfrm>
              <a:off x="4849300" y="870200"/>
              <a:ext cx="111225" cy="184800"/>
            </a:xfrm>
            <a:custGeom>
              <a:avLst/>
              <a:gdLst/>
              <a:ahLst/>
              <a:cxnLst/>
              <a:rect l="l" t="t" r="r" b="b"/>
              <a:pathLst>
                <a:path w="4449" h="7392" extrusionOk="0">
                  <a:moveTo>
                    <a:pt x="3936" y="1"/>
                  </a:moveTo>
                  <a:cubicBezTo>
                    <a:pt x="3936" y="1"/>
                    <a:pt x="1823" y="376"/>
                    <a:pt x="912" y="2410"/>
                  </a:cubicBezTo>
                  <a:cubicBezTo>
                    <a:pt x="1" y="4445"/>
                    <a:pt x="912" y="7392"/>
                    <a:pt x="912" y="7392"/>
                  </a:cubicBezTo>
                  <a:lnTo>
                    <a:pt x="1607" y="7392"/>
                  </a:lnTo>
                  <a:lnTo>
                    <a:pt x="4448" y="3321"/>
                  </a:lnTo>
                  <a:lnTo>
                    <a:pt x="3936" y="1"/>
                  </a:lnTo>
                  <a:close/>
                </a:path>
              </a:pathLst>
            </a:custGeom>
            <a:solidFill>
              <a:srgbClr val="707B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433;p37">
              <a:extLst>
                <a:ext uri="{FF2B5EF4-FFF2-40B4-BE49-F238E27FC236}">
                  <a16:creationId xmlns:a16="http://schemas.microsoft.com/office/drawing/2014/main" xmlns="" id="{20CDF25F-DCA8-47F3-822E-EA8475724020}"/>
                </a:ext>
              </a:extLst>
            </p:cNvPr>
            <p:cNvSpPr/>
            <p:nvPr/>
          </p:nvSpPr>
          <p:spPr>
            <a:xfrm>
              <a:off x="4846700" y="867525"/>
              <a:ext cx="116425" cy="190150"/>
            </a:xfrm>
            <a:custGeom>
              <a:avLst/>
              <a:gdLst/>
              <a:ahLst/>
              <a:cxnLst/>
              <a:rect l="l" t="t" r="r" b="b"/>
              <a:pathLst>
                <a:path w="4657" h="7606" extrusionOk="0">
                  <a:moveTo>
                    <a:pt x="3942" y="236"/>
                  </a:moveTo>
                  <a:lnTo>
                    <a:pt x="4429" y="3403"/>
                  </a:lnTo>
                  <a:lnTo>
                    <a:pt x="1656" y="7392"/>
                  </a:lnTo>
                  <a:lnTo>
                    <a:pt x="1095" y="7392"/>
                  </a:lnTo>
                  <a:cubicBezTo>
                    <a:pt x="965" y="6923"/>
                    <a:pt x="309" y="4357"/>
                    <a:pt x="1101" y="2560"/>
                  </a:cubicBezTo>
                  <a:cubicBezTo>
                    <a:pt x="1863" y="860"/>
                    <a:pt x="3516" y="344"/>
                    <a:pt x="3942" y="236"/>
                  </a:cubicBezTo>
                  <a:close/>
                  <a:moveTo>
                    <a:pt x="4039" y="1"/>
                  </a:moveTo>
                  <a:cubicBezTo>
                    <a:pt x="4031" y="1"/>
                    <a:pt x="4024" y="1"/>
                    <a:pt x="4016" y="3"/>
                  </a:cubicBezTo>
                  <a:cubicBezTo>
                    <a:pt x="3995" y="5"/>
                    <a:pt x="1826" y="428"/>
                    <a:pt x="913" y="2475"/>
                  </a:cubicBezTo>
                  <a:cubicBezTo>
                    <a:pt x="0" y="4522"/>
                    <a:pt x="874" y="7409"/>
                    <a:pt x="913" y="7531"/>
                  </a:cubicBezTo>
                  <a:cubicBezTo>
                    <a:pt x="928" y="7576"/>
                    <a:pt x="970" y="7606"/>
                    <a:pt x="1016" y="7606"/>
                  </a:cubicBezTo>
                  <a:lnTo>
                    <a:pt x="1711" y="7606"/>
                  </a:lnTo>
                  <a:cubicBezTo>
                    <a:pt x="1744" y="7604"/>
                    <a:pt x="1775" y="7588"/>
                    <a:pt x="1795" y="7560"/>
                  </a:cubicBezTo>
                  <a:lnTo>
                    <a:pt x="4634" y="3489"/>
                  </a:lnTo>
                  <a:cubicBezTo>
                    <a:pt x="4649" y="3467"/>
                    <a:pt x="4656" y="3440"/>
                    <a:pt x="4652" y="3413"/>
                  </a:cubicBezTo>
                  <a:lnTo>
                    <a:pt x="4140" y="90"/>
                  </a:lnTo>
                  <a:cubicBezTo>
                    <a:pt x="4135" y="63"/>
                    <a:pt x="4120" y="36"/>
                    <a:pt x="4098" y="20"/>
                  </a:cubicBezTo>
                  <a:cubicBezTo>
                    <a:pt x="4080" y="8"/>
                    <a:pt x="4060" y="1"/>
                    <a:pt x="4039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434;p37">
              <a:extLst>
                <a:ext uri="{FF2B5EF4-FFF2-40B4-BE49-F238E27FC236}">
                  <a16:creationId xmlns:a16="http://schemas.microsoft.com/office/drawing/2014/main" xmlns="" id="{0940320A-0999-4F28-A7D2-210C54E3260C}"/>
                </a:ext>
              </a:extLst>
            </p:cNvPr>
            <p:cNvSpPr/>
            <p:nvPr/>
          </p:nvSpPr>
          <p:spPr>
            <a:xfrm>
              <a:off x="4777125" y="868525"/>
              <a:ext cx="129800" cy="413025"/>
            </a:xfrm>
            <a:custGeom>
              <a:avLst/>
              <a:gdLst/>
              <a:ahLst/>
              <a:cxnLst/>
              <a:rect l="l" t="t" r="r" b="b"/>
              <a:pathLst>
                <a:path w="5192" h="16521" extrusionOk="0">
                  <a:moveTo>
                    <a:pt x="3379" y="1"/>
                  </a:moveTo>
                  <a:lnTo>
                    <a:pt x="1281" y="14"/>
                  </a:lnTo>
                  <a:lnTo>
                    <a:pt x="1280" y="14"/>
                  </a:lnTo>
                  <a:cubicBezTo>
                    <a:pt x="1280" y="14"/>
                    <a:pt x="1" y="9335"/>
                    <a:pt x="263" y="10513"/>
                  </a:cubicBezTo>
                  <a:cubicBezTo>
                    <a:pt x="525" y="11690"/>
                    <a:pt x="1013" y="15387"/>
                    <a:pt x="1603" y="15975"/>
                  </a:cubicBezTo>
                  <a:cubicBezTo>
                    <a:pt x="1911" y="16285"/>
                    <a:pt x="2500" y="16520"/>
                    <a:pt x="3090" y="16520"/>
                  </a:cubicBezTo>
                  <a:cubicBezTo>
                    <a:pt x="3626" y="16520"/>
                    <a:pt x="4163" y="16326"/>
                    <a:pt x="4494" y="15816"/>
                  </a:cubicBezTo>
                  <a:cubicBezTo>
                    <a:pt x="5190" y="14744"/>
                    <a:pt x="5191" y="10513"/>
                    <a:pt x="5085" y="9442"/>
                  </a:cubicBezTo>
                  <a:cubicBezTo>
                    <a:pt x="4978" y="8371"/>
                    <a:pt x="3379" y="1"/>
                    <a:pt x="337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435;p37">
              <a:extLst>
                <a:ext uri="{FF2B5EF4-FFF2-40B4-BE49-F238E27FC236}">
                  <a16:creationId xmlns:a16="http://schemas.microsoft.com/office/drawing/2014/main" xmlns="" id="{7D4D330D-6B1C-4186-B829-1EE00B8EFF53}"/>
                </a:ext>
              </a:extLst>
            </p:cNvPr>
            <p:cNvSpPr/>
            <p:nvPr/>
          </p:nvSpPr>
          <p:spPr>
            <a:xfrm>
              <a:off x="4774375" y="865875"/>
              <a:ext cx="135775" cy="418325"/>
            </a:xfrm>
            <a:custGeom>
              <a:avLst/>
              <a:gdLst/>
              <a:ahLst/>
              <a:cxnLst/>
              <a:rect l="l" t="t" r="r" b="b"/>
              <a:pathLst>
                <a:path w="5431" h="16733" extrusionOk="0">
                  <a:moveTo>
                    <a:pt x="3407" y="217"/>
                  </a:moveTo>
                  <a:cubicBezTo>
                    <a:pt x="3578" y="1112"/>
                    <a:pt x="4994" y="8565"/>
                    <a:pt x="5094" y="9561"/>
                  </a:cubicBezTo>
                  <a:cubicBezTo>
                    <a:pt x="5207" y="10693"/>
                    <a:pt x="5183" y="14850"/>
                    <a:pt x="4521" y="15867"/>
                  </a:cubicBezTo>
                  <a:cubicBezTo>
                    <a:pt x="4271" y="16239"/>
                    <a:pt x="3863" y="16476"/>
                    <a:pt x="3416" y="16507"/>
                  </a:cubicBezTo>
                  <a:cubicBezTo>
                    <a:pt x="3339" y="16516"/>
                    <a:pt x="3261" y="16520"/>
                    <a:pt x="3184" y="16520"/>
                  </a:cubicBezTo>
                  <a:cubicBezTo>
                    <a:pt x="2677" y="16520"/>
                    <a:pt x="2182" y="16339"/>
                    <a:pt x="1793" y="16006"/>
                  </a:cubicBezTo>
                  <a:cubicBezTo>
                    <a:pt x="1367" y="15595"/>
                    <a:pt x="985" y="13386"/>
                    <a:pt x="727" y="11929"/>
                  </a:cubicBezTo>
                  <a:cubicBezTo>
                    <a:pt x="632" y="11378"/>
                    <a:pt x="545" y="10901"/>
                    <a:pt x="477" y="10593"/>
                  </a:cubicBezTo>
                  <a:cubicBezTo>
                    <a:pt x="230" y="9508"/>
                    <a:pt x="1352" y="1192"/>
                    <a:pt x="1483" y="223"/>
                  </a:cubicBezTo>
                  <a:lnTo>
                    <a:pt x="3407" y="217"/>
                  </a:lnTo>
                  <a:close/>
                  <a:moveTo>
                    <a:pt x="3489" y="1"/>
                  </a:moveTo>
                  <a:lnTo>
                    <a:pt x="1390" y="13"/>
                  </a:lnTo>
                  <a:cubicBezTo>
                    <a:pt x="1338" y="13"/>
                    <a:pt x="1293" y="53"/>
                    <a:pt x="1285" y="105"/>
                  </a:cubicBezTo>
                  <a:cubicBezTo>
                    <a:pt x="1232" y="486"/>
                    <a:pt x="0" y="9459"/>
                    <a:pt x="268" y="10642"/>
                  </a:cubicBezTo>
                  <a:cubicBezTo>
                    <a:pt x="337" y="10946"/>
                    <a:pt x="422" y="11418"/>
                    <a:pt x="519" y="11966"/>
                  </a:cubicBezTo>
                  <a:cubicBezTo>
                    <a:pt x="879" y="14009"/>
                    <a:pt x="1211" y="15732"/>
                    <a:pt x="1638" y="16159"/>
                  </a:cubicBezTo>
                  <a:cubicBezTo>
                    <a:pt x="2064" y="16529"/>
                    <a:pt x="2610" y="16732"/>
                    <a:pt x="3174" y="16732"/>
                  </a:cubicBezTo>
                  <a:cubicBezTo>
                    <a:pt x="3184" y="16732"/>
                    <a:pt x="3195" y="16732"/>
                    <a:pt x="3205" y="16732"/>
                  </a:cubicBezTo>
                  <a:cubicBezTo>
                    <a:pt x="3290" y="16732"/>
                    <a:pt x="3357" y="16728"/>
                    <a:pt x="3432" y="16722"/>
                  </a:cubicBezTo>
                  <a:cubicBezTo>
                    <a:pt x="3946" y="16686"/>
                    <a:pt x="4414" y="16410"/>
                    <a:pt x="4695" y="15980"/>
                  </a:cubicBezTo>
                  <a:cubicBezTo>
                    <a:pt x="5431" y="14850"/>
                    <a:pt x="5396" y="10482"/>
                    <a:pt x="5301" y="9538"/>
                  </a:cubicBezTo>
                  <a:cubicBezTo>
                    <a:pt x="5194" y="8473"/>
                    <a:pt x="3659" y="430"/>
                    <a:pt x="3595" y="87"/>
                  </a:cubicBezTo>
                  <a:cubicBezTo>
                    <a:pt x="3583" y="38"/>
                    <a:pt x="3540" y="2"/>
                    <a:pt x="3489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436;p37">
              <a:extLst>
                <a:ext uri="{FF2B5EF4-FFF2-40B4-BE49-F238E27FC236}">
                  <a16:creationId xmlns:a16="http://schemas.microsoft.com/office/drawing/2014/main" xmlns="" id="{DE9F0EF7-19A8-4BFF-B0A8-D85E82B10089}"/>
                </a:ext>
              </a:extLst>
            </p:cNvPr>
            <p:cNvSpPr/>
            <p:nvPr/>
          </p:nvSpPr>
          <p:spPr>
            <a:xfrm>
              <a:off x="4781600" y="1058025"/>
              <a:ext cx="70450" cy="172150"/>
            </a:xfrm>
            <a:custGeom>
              <a:avLst/>
              <a:gdLst/>
              <a:ahLst/>
              <a:cxnLst/>
              <a:rect l="l" t="t" r="r" b="b"/>
              <a:pathLst>
                <a:path w="2818" h="6886" extrusionOk="0">
                  <a:moveTo>
                    <a:pt x="200" y="1"/>
                  </a:moveTo>
                  <a:cubicBezTo>
                    <a:pt x="67" y="1409"/>
                    <a:pt x="0" y="2559"/>
                    <a:pt x="84" y="2933"/>
                  </a:cubicBezTo>
                  <a:cubicBezTo>
                    <a:pt x="259" y="3701"/>
                    <a:pt x="523" y="5537"/>
                    <a:pt x="849" y="6886"/>
                  </a:cubicBezTo>
                  <a:lnTo>
                    <a:pt x="2817" y="6886"/>
                  </a:lnTo>
                  <a:lnTo>
                    <a:pt x="2817" y="1"/>
                  </a:ln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437;p37">
              <a:extLst>
                <a:ext uri="{FF2B5EF4-FFF2-40B4-BE49-F238E27FC236}">
                  <a16:creationId xmlns:a16="http://schemas.microsoft.com/office/drawing/2014/main" xmlns="" id="{2DE5FB86-E0D7-4858-B7C1-2EDF96E1B6E9}"/>
                </a:ext>
              </a:extLst>
            </p:cNvPr>
            <p:cNvSpPr/>
            <p:nvPr/>
          </p:nvSpPr>
          <p:spPr>
            <a:xfrm>
              <a:off x="4779175" y="1054875"/>
              <a:ext cx="75700" cy="177975"/>
            </a:xfrm>
            <a:custGeom>
              <a:avLst/>
              <a:gdLst/>
              <a:ahLst/>
              <a:cxnLst/>
              <a:rect l="l" t="t" r="r" b="b"/>
              <a:pathLst>
                <a:path w="3028" h="7119" extrusionOk="0">
                  <a:moveTo>
                    <a:pt x="2809" y="225"/>
                  </a:moveTo>
                  <a:lnTo>
                    <a:pt x="2809" y="6906"/>
                  </a:lnTo>
                  <a:lnTo>
                    <a:pt x="1032" y="6906"/>
                  </a:lnTo>
                  <a:cubicBezTo>
                    <a:pt x="845" y="6112"/>
                    <a:pt x="674" y="5149"/>
                    <a:pt x="535" y="4370"/>
                  </a:cubicBezTo>
                  <a:cubicBezTo>
                    <a:pt x="440" y="3819"/>
                    <a:pt x="353" y="3344"/>
                    <a:pt x="286" y="3035"/>
                  </a:cubicBezTo>
                  <a:cubicBezTo>
                    <a:pt x="237" y="2822"/>
                    <a:pt x="218" y="2159"/>
                    <a:pt x="395" y="225"/>
                  </a:cubicBezTo>
                  <a:close/>
                  <a:moveTo>
                    <a:pt x="297" y="0"/>
                  </a:moveTo>
                  <a:cubicBezTo>
                    <a:pt x="242" y="0"/>
                    <a:pt x="196" y="42"/>
                    <a:pt x="190" y="97"/>
                  </a:cubicBezTo>
                  <a:cubicBezTo>
                    <a:pt x="36" y="1766"/>
                    <a:pt x="1" y="2738"/>
                    <a:pt x="76" y="3082"/>
                  </a:cubicBezTo>
                  <a:cubicBezTo>
                    <a:pt x="145" y="3388"/>
                    <a:pt x="230" y="3858"/>
                    <a:pt x="327" y="4406"/>
                  </a:cubicBezTo>
                  <a:cubicBezTo>
                    <a:pt x="470" y="5217"/>
                    <a:pt x="645" y="6224"/>
                    <a:pt x="845" y="7038"/>
                  </a:cubicBezTo>
                  <a:cubicBezTo>
                    <a:pt x="855" y="7086"/>
                    <a:pt x="898" y="7119"/>
                    <a:pt x="946" y="7119"/>
                  </a:cubicBezTo>
                  <a:lnTo>
                    <a:pt x="2926" y="7119"/>
                  </a:lnTo>
                  <a:cubicBezTo>
                    <a:pt x="2984" y="7113"/>
                    <a:pt x="3028" y="7061"/>
                    <a:pt x="3022" y="7001"/>
                  </a:cubicBezTo>
                  <a:lnTo>
                    <a:pt x="3022" y="107"/>
                  </a:lnTo>
                  <a:cubicBezTo>
                    <a:pt x="3022" y="48"/>
                    <a:pt x="2974" y="0"/>
                    <a:pt x="2914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438;p37">
              <a:extLst>
                <a:ext uri="{FF2B5EF4-FFF2-40B4-BE49-F238E27FC236}">
                  <a16:creationId xmlns:a16="http://schemas.microsoft.com/office/drawing/2014/main" xmlns="" id="{41FF13DA-02D3-4A1C-8693-746957BB1A5C}"/>
                </a:ext>
              </a:extLst>
            </p:cNvPr>
            <p:cNvSpPr/>
            <p:nvPr/>
          </p:nvSpPr>
          <p:spPr>
            <a:xfrm>
              <a:off x="4808425" y="857500"/>
              <a:ext cx="54575" cy="22100"/>
            </a:xfrm>
            <a:custGeom>
              <a:avLst/>
              <a:gdLst/>
              <a:ahLst/>
              <a:cxnLst/>
              <a:rect l="l" t="t" r="r" b="b"/>
              <a:pathLst>
                <a:path w="2183" h="884" extrusionOk="0">
                  <a:moveTo>
                    <a:pt x="111" y="1"/>
                  </a:moveTo>
                  <a:lnTo>
                    <a:pt x="1" y="747"/>
                  </a:lnTo>
                  <a:lnTo>
                    <a:pt x="2182" y="884"/>
                  </a:lnTo>
                  <a:lnTo>
                    <a:pt x="2045" y="1"/>
                  </a:ln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439;p37">
              <a:extLst>
                <a:ext uri="{FF2B5EF4-FFF2-40B4-BE49-F238E27FC236}">
                  <a16:creationId xmlns:a16="http://schemas.microsoft.com/office/drawing/2014/main" xmlns="" id="{27A025E9-85C2-475E-98B1-08D109604B95}"/>
                </a:ext>
              </a:extLst>
            </p:cNvPr>
            <p:cNvSpPr/>
            <p:nvPr/>
          </p:nvSpPr>
          <p:spPr>
            <a:xfrm>
              <a:off x="4805825" y="854675"/>
              <a:ext cx="60100" cy="27450"/>
            </a:xfrm>
            <a:custGeom>
              <a:avLst/>
              <a:gdLst/>
              <a:ahLst/>
              <a:cxnLst/>
              <a:rect l="l" t="t" r="r" b="b"/>
              <a:pathLst>
                <a:path w="2404" h="1098" extrusionOk="0">
                  <a:moveTo>
                    <a:pt x="2058" y="214"/>
                  </a:moveTo>
                  <a:lnTo>
                    <a:pt x="2161" y="878"/>
                  </a:lnTo>
                  <a:lnTo>
                    <a:pt x="227" y="754"/>
                  </a:lnTo>
                  <a:lnTo>
                    <a:pt x="307" y="214"/>
                  </a:lnTo>
                  <a:close/>
                  <a:moveTo>
                    <a:pt x="222" y="1"/>
                  </a:moveTo>
                  <a:cubicBezTo>
                    <a:pt x="169" y="1"/>
                    <a:pt x="124" y="38"/>
                    <a:pt x="115" y="90"/>
                  </a:cubicBezTo>
                  <a:lnTo>
                    <a:pt x="5" y="836"/>
                  </a:lnTo>
                  <a:cubicBezTo>
                    <a:pt x="1" y="866"/>
                    <a:pt x="8" y="897"/>
                    <a:pt x="27" y="919"/>
                  </a:cubicBezTo>
                  <a:cubicBezTo>
                    <a:pt x="47" y="943"/>
                    <a:pt x="75" y="958"/>
                    <a:pt x="105" y="961"/>
                  </a:cubicBezTo>
                  <a:lnTo>
                    <a:pt x="2286" y="1097"/>
                  </a:lnTo>
                  <a:cubicBezTo>
                    <a:pt x="2289" y="1097"/>
                    <a:pt x="2293" y="1097"/>
                    <a:pt x="2296" y="1097"/>
                  </a:cubicBezTo>
                  <a:cubicBezTo>
                    <a:pt x="2325" y="1097"/>
                    <a:pt x="2352" y="1085"/>
                    <a:pt x="2371" y="1062"/>
                  </a:cubicBezTo>
                  <a:cubicBezTo>
                    <a:pt x="2393" y="1040"/>
                    <a:pt x="2404" y="1007"/>
                    <a:pt x="2399" y="976"/>
                  </a:cubicBezTo>
                  <a:lnTo>
                    <a:pt x="2261" y="90"/>
                  </a:lnTo>
                  <a:cubicBezTo>
                    <a:pt x="2252" y="39"/>
                    <a:pt x="2209" y="1"/>
                    <a:pt x="2157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440;p37">
              <a:extLst>
                <a:ext uri="{FF2B5EF4-FFF2-40B4-BE49-F238E27FC236}">
                  <a16:creationId xmlns:a16="http://schemas.microsoft.com/office/drawing/2014/main" xmlns="" id="{037A0E8F-CC9F-4C32-ABE8-F073705B997C}"/>
                </a:ext>
              </a:extLst>
            </p:cNvPr>
            <p:cNvSpPr/>
            <p:nvPr/>
          </p:nvSpPr>
          <p:spPr>
            <a:xfrm>
              <a:off x="4774550" y="754150"/>
              <a:ext cx="101625" cy="115875"/>
            </a:xfrm>
            <a:custGeom>
              <a:avLst/>
              <a:gdLst/>
              <a:ahLst/>
              <a:cxnLst/>
              <a:rect l="l" t="t" r="r" b="b"/>
              <a:pathLst>
                <a:path w="4065" h="4635" extrusionOk="0">
                  <a:moveTo>
                    <a:pt x="3040" y="0"/>
                  </a:moveTo>
                  <a:cubicBezTo>
                    <a:pt x="3040" y="0"/>
                    <a:pt x="1079" y="1080"/>
                    <a:pt x="610" y="1796"/>
                  </a:cubicBezTo>
                  <a:cubicBezTo>
                    <a:pt x="139" y="2512"/>
                    <a:pt x="1" y="3593"/>
                    <a:pt x="527" y="4355"/>
                  </a:cubicBezTo>
                  <a:cubicBezTo>
                    <a:pt x="667" y="4560"/>
                    <a:pt x="900" y="4634"/>
                    <a:pt x="1166" y="4634"/>
                  </a:cubicBezTo>
                  <a:cubicBezTo>
                    <a:pt x="1890" y="4634"/>
                    <a:pt x="2857" y="4080"/>
                    <a:pt x="2857" y="4080"/>
                  </a:cubicBezTo>
                  <a:lnTo>
                    <a:pt x="4064" y="1492"/>
                  </a:lnTo>
                  <a:lnTo>
                    <a:pt x="304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441;p37">
              <a:extLst>
                <a:ext uri="{FF2B5EF4-FFF2-40B4-BE49-F238E27FC236}">
                  <a16:creationId xmlns:a16="http://schemas.microsoft.com/office/drawing/2014/main" xmlns="" id="{91048C67-E056-48F7-B628-5A9800CA3E48}"/>
                </a:ext>
              </a:extLst>
            </p:cNvPr>
            <p:cNvSpPr/>
            <p:nvPr/>
          </p:nvSpPr>
          <p:spPr>
            <a:xfrm>
              <a:off x="4770850" y="751200"/>
              <a:ext cx="107950" cy="121650"/>
            </a:xfrm>
            <a:custGeom>
              <a:avLst/>
              <a:gdLst/>
              <a:ahLst/>
              <a:cxnLst/>
              <a:rect l="l" t="t" r="r" b="b"/>
              <a:pathLst>
                <a:path w="4318" h="4866" extrusionOk="0">
                  <a:moveTo>
                    <a:pt x="3157" y="248"/>
                  </a:moveTo>
                  <a:lnTo>
                    <a:pt x="4089" y="1610"/>
                  </a:lnTo>
                  <a:lnTo>
                    <a:pt x="2914" y="4111"/>
                  </a:lnTo>
                  <a:cubicBezTo>
                    <a:pt x="2569" y="4314"/>
                    <a:pt x="1855" y="4642"/>
                    <a:pt x="1321" y="4642"/>
                  </a:cubicBezTo>
                  <a:cubicBezTo>
                    <a:pt x="1082" y="4642"/>
                    <a:pt x="880" y="4576"/>
                    <a:pt x="762" y="4405"/>
                  </a:cubicBezTo>
                  <a:cubicBezTo>
                    <a:pt x="231" y="3622"/>
                    <a:pt x="457" y="2551"/>
                    <a:pt x="847" y="1954"/>
                  </a:cubicBezTo>
                  <a:cubicBezTo>
                    <a:pt x="1237" y="1357"/>
                    <a:pt x="2778" y="461"/>
                    <a:pt x="3157" y="248"/>
                  </a:cubicBezTo>
                  <a:close/>
                  <a:moveTo>
                    <a:pt x="3187" y="0"/>
                  </a:moveTo>
                  <a:cubicBezTo>
                    <a:pt x="3170" y="0"/>
                    <a:pt x="3153" y="4"/>
                    <a:pt x="3137" y="12"/>
                  </a:cubicBezTo>
                  <a:cubicBezTo>
                    <a:pt x="3057" y="59"/>
                    <a:pt x="1148" y="1114"/>
                    <a:pt x="667" y="1845"/>
                  </a:cubicBezTo>
                  <a:cubicBezTo>
                    <a:pt x="217" y="2533"/>
                    <a:pt x="0" y="3668"/>
                    <a:pt x="587" y="4534"/>
                  </a:cubicBezTo>
                  <a:cubicBezTo>
                    <a:pt x="743" y="4744"/>
                    <a:pt x="990" y="4866"/>
                    <a:pt x="1248" y="4866"/>
                  </a:cubicBezTo>
                  <a:cubicBezTo>
                    <a:pt x="1270" y="4866"/>
                    <a:pt x="1291" y="4865"/>
                    <a:pt x="1313" y="4863"/>
                  </a:cubicBezTo>
                  <a:lnTo>
                    <a:pt x="1313" y="4862"/>
                  </a:lnTo>
                  <a:cubicBezTo>
                    <a:pt x="2056" y="4862"/>
                    <a:pt x="3005" y="4321"/>
                    <a:pt x="3042" y="4289"/>
                  </a:cubicBezTo>
                  <a:cubicBezTo>
                    <a:pt x="3060" y="4277"/>
                    <a:pt x="3073" y="4260"/>
                    <a:pt x="3084" y="4242"/>
                  </a:cubicBezTo>
                  <a:lnTo>
                    <a:pt x="4300" y="1644"/>
                  </a:lnTo>
                  <a:cubicBezTo>
                    <a:pt x="4318" y="1612"/>
                    <a:pt x="4318" y="1573"/>
                    <a:pt x="4300" y="1540"/>
                  </a:cubicBezTo>
                  <a:lnTo>
                    <a:pt x="3276" y="47"/>
                  </a:lnTo>
                  <a:cubicBezTo>
                    <a:pt x="3255" y="17"/>
                    <a:pt x="3221" y="0"/>
                    <a:pt x="3187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442;p37">
              <a:extLst>
                <a:ext uri="{FF2B5EF4-FFF2-40B4-BE49-F238E27FC236}">
                  <a16:creationId xmlns:a16="http://schemas.microsoft.com/office/drawing/2014/main" xmlns="" id="{52E6DCF9-9DB5-430D-9F7E-77822A8D1C0E}"/>
                </a:ext>
              </a:extLst>
            </p:cNvPr>
            <p:cNvSpPr/>
            <p:nvPr/>
          </p:nvSpPr>
          <p:spPr>
            <a:xfrm>
              <a:off x="4832700" y="757875"/>
              <a:ext cx="73175" cy="103125"/>
            </a:xfrm>
            <a:custGeom>
              <a:avLst/>
              <a:gdLst/>
              <a:ahLst/>
              <a:cxnLst/>
              <a:rect l="l" t="t" r="r" b="b"/>
              <a:pathLst>
                <a:path w="2927" h="4125" extrusionOk="0">
                  <a:moveTo>
                    <a:pt x="1826" y="0"/>
                  </a:moveTo>
                  <a:cubicBezTo>
                    <a:pt x="1323" y="0"/>
                    <a:pt x="1323" y="365"/>
                    <a:pt x="1323" y="365"/>
                  </a:cubicBezTo>
                  <a:lnTo>
                    <a:pt x="1321" y="365"/>
                  </a:lnTo>
                  <a:lnTo>
                    <a:pt x="1405" y="780"/>
                  </a:lnTo>
                  <a:cubicBezTo>
                    <a:pt x="1405" y="780"/>
                    <a:pt x="490" y="2107"/>
                    <a:pt x="245" y="2576"/>
                  </a:cubicBezTo>
                  <a:cubicBezTo>
                    <a:pt x="1" y="3045"/>
                    <a:pt x="51" y="4124"/>
                    <a:pt x="852" y="4124"/>
                  </a:cubicBezTo>
                  <a:cubicBezTo>
                    <a:pt x="1655" y="4124"/>
                    <a:pt x="2015" y="3542"/>
                    <a:pt x="2317" y="3157"/>
                  </a:cubicBezTo>
                  <a:cubicBezTo>
                    <a:pt x="2621" y="2771"/>
                    <a:pt x="2588" y="1693"/>
                    <a:pt x="2676" y="1333"/>
                  </a:cubicBezTo>
                  <a:cubicBezTo>
                    <a:pt x="2764" y="972"/>
                    <a:pt x="2926" y="201"/>
                    <a:pt x="2124" y="34"/>
                  </a:cubicBezTo>
                  <a:cubicBezTo>
                    <a:pt x="2009" y="10"/>
                    <a:pt x="1910" y="0"/>
                    <a:pt x="182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443;p37">
              <a:extLst>
                <a:ext uri="{FF2B5EF4-FFF2-40B4-BE49-F238E27FC236}">
                  <a16:creationId xmlns:a16="http://schemas.microsoft.com/office/drawing/2014/main" xmlns="" id="{B631EF14-EFE7-449D-B80E-0858B8FE54E9}"/>
                </a:ext>
              </a:extLst>
            </p:cNvPr>
            <p:cNvSpPr/>
            <p:nvPr/>
          </p:nvSpPr>
          <p:spPr>
            <a:xfrm>
              <a:off x="4831475" y="754975"/>
              <a:ext cx="74650" cy="108700"/>
            </a:xfrm>
            <a:custGeom>
              <a:avLst/>
              <a:gdLst/>
              <a:ahLst/>
              <a:cxnLst/>
              <a:rect l="l" t="t" r="r" b="b"/>
              <a:pathLst>
                <a:path w="2986" h="4348" extrusionOk="0">
                  <a:moveTo>
                    <a:pt x="1920" y="214"/>
                  </a:moveTo>
                  <a:cubicBezTo>
                    <a:pt x="1998" y="214"/>
                    <a:pt x="2076" y="226"/>
                    <a:pt x="2152" y="252"/>
                  </a:cubicBezTo>
                  <a:cubicBezTo>
                    <a:pt x="2329" y="275"/>
                    <a:pt x="2488" y="372"/>
                    <a:pt x="2591" y="518"/>
                  </a:cubicBezTo>
                  <a:cubicBezTo>
                    <a:pt x="2765" y="783"/>
                    <a:pt x="2670" y="1209"/>
                    <a:pt x="2621" y="1423"/>
                  </a:cubicBezTo>
                  <a:cubicBezTo>
                    <a:pt x="2593" y="1590"/>
                    <a:pt x="2572" y="1757"/>
                    <a:pt x="2561" y="1927"/>
                  </a:cubicBezTo>
                  <a:cubicBezTo>
                    <a:pt x="2524" y="2366"/>
                    <a:pt x="2474" y="2963"/>
                    <a:pt x="2282" y="3206"/>
                  </a:cubicBezTo>
                  <a:lnTo>
                    <a:pt x="2194" y="3320"/>
                  </a:lnTo>
                  <a:cubicBezTo>
                    <a:pt x="1905" y="3707"/>
                    <a:pt x="1576" y="4133"/>
                    <a:pt x="901" y="4133"/>
                  </a:cubicBezTo>
                  <a:cubicBezTo>
                    <a:pt x="893" y="4134"/>
                    <a:pt x="885" y="4134"/>
                    <a:pt x="878" y="4134"/>
                  </a:cubicBezTo>
                  <a:cubicBezTo>
                    <a:pt x="683" y="4134"/>
                    <a:pt x="503" y="4028"/>
                    <a:pt x="405" y="3859"/>
                  </a:cubicBezTo>
                  <a:cubicBezTo>
                    <a:pt x="228" y="3508"/>
                    <a:pt x="222" y="3097"/>
                    <a:pt x="388" y="2741"/>
                  </a:cubicBezTo>
                  <a:cubicBezTo>
                    <a:pt x="630" y="2282"/>
                    <a:pt x="1542" y="969"/>
                    <a:pt x="1542" y="956"/>
                  </a:cubicBezTo>
                  <a:cubicBezTo>
                    <a:pt x="1559" y="933"/>
                    <a:pt x="1565" y="904"/>
                    <a:pt x="1559" y="875"/>
                  </a:cubicBezTo>
                  <a:lnTo>
                    <a:pt x="1480" y="475"/>
                  </a:lnTo>
                  <a:cubicBezTo>
                    <a:pt x="1486" y="406"/>
                    <a:pt x="1521" y="344"/>
                    <a:pt x="1574" y="302"/>
                  </a:cubicBezTo>
                  <a:cubicBezTo>
                    <a:pt x="1682" y="243"/>
                    <a:pt x="1801" y="214"/>
                    <a:pt x="1920" y="214"/>
                  </a:cubicBezTo>
                  <a:close/>
                  <a:moveTo>
                    <a:pt x="1917" y="1"/>
                  </a:moveTo>
                  <a:cubicBezTo>
                    <a:pt x="1749" y="1"/>
                    <a:pt x="1583" y="49"/>
                    <a:pt x="1439" y="141"/>
                  </a:cubicBezTo>
                  <a:cubicBezTo>
                    <a:pt x="1336" y="225"/>
                    <a:pt x="1274" y="348"/>
                    <a:pt x="1266" y="481"/>
                  </a:cubicBezTo>
                  <a:lnTo>
                    <a:pt x="1266" y="502"/>
                  </a:lnTo>
                  <a:lnTo>
                    <a:pt x="1341" y="872"/>
                  </a:lnTo>
                  <a:cubicBezTo>
                    <a:pt x="1187" y="1094"/>
                    <a:pt x="428" y="2217"/>
                    <a:pt x="200" y="2643"/>
                  </a:cubicBezTo>
                  <a:cubicBezTo>
                    <a:pt x="0" y="3064"/>
                    <a:pt x="8" y="3554"/>
                    <a:pt x="222" y="3968"/>
                  </a:cubicBezTo>
                  <a:cubicBezTo>
                    <a:pt x="357" y="4203"/>
                    <a:pt x="610" y="4348"/>
                    <a:pt x="881" y="4348"/>
                  </a:cubicBezTo>
                  <a:cubicBezTo>
                    <a:pt x="888" y="4348"/>
                    <a:pt x="895" y="4348"/>
                    <a:pt x="901" y="4348"/>
                  </a:cubicBezTo>
                  <a:lnTo>
                    <a:pt x="901" y="4346"/>
                  </a:lnTo>
                  <a:cubicBezTo>
                    <a:pt x="1680" y="4346"/>
                    <a:pt x="2073" y="3828"/>
                    <a:pt x="2365" y="3451"/>
                  </a:cubicBezTo>
                  <a:lnTo>
                    <a:pt x="2453" y="3338"/>
                  </a:lnTo>
                  <a:cubicBezTo>
                    <a:pt x="2682" y="3043"/>
                    <a:pt x="2736" y="2436"/>
                    <a:pt x="2776" y="1947"/>
                  </a:cubicBezTo>
                  <a:cubicBezTo>
                    <a:pt x="2786" y="1788"/>
                    <a:pt x="2804" y="1629"/>
                    <a:pt x="2832" y="1472"/>
                  </a:cubicBezTo>
                  <a:cubicBezTo>
                    <a:pt x="2885" y="1240"/>
                    <a:pt x="2986" y="755"/>
                    <a:pt x="2773" y="406"/>
                  </a:cubicBezTo>
                  <a:cubicBezTo>
                    <a:pt x="2639" y="211"/>
                    <a:pt x="2430" y="80"/>
                    <a:pt x="2197" y="46"/>
                  </a:cubicBezTo>
                  <a:cubicBezTo>
                    <a:pt x="2105" y="16"/>
                    <a:pt x="2011" y="1"/>
                    <a:pt x="1917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444;p37">
              <a:extLst>
                <a:ext uri="{FF2B5EF4-FFF2-40B4-BE49-F238E27FC236}">
                  <a16:creationId xmlns:a16="http://schemas.microsoft.com/office/drawing/2014/main" xmlns="" id="{5F1EB38C-E1FD-45F2-8A3B-9D5A75E17E59}"/>
                </a:ext>
              </a:extLst>
            </p:cNvPr>
            <p:cNvSpPr/>
            <p:nvPr/>
          </p:nvSpPr>
          <p:spPr>
            <a:xfrm>
              <a:off x="4834675" y="763000"/>
              <a:ext cx="61125" cy="45700"/>
            </a:xfrm>
            <a:custGeom>
              <a:avLst/>
              <a:gdLst/>
              <a:ahLst/>
              <a:cxnLst/>
              <a:rect l="l" t="t" r="r" b="b"/>
              <a:pathLst>
                <a:path w="2445" h="1828" extrusionOk="0">
                  <a:moveTo>
                    <a:pt x="1627" y="1"/>
                  </a:moveTo>
                  <a:cubicBezTo>
                    <a:pt x="1500" y="1"/>
                    <a:pt x="1368" y="48"/>
                    <a:pt x="1244" y="160"/>
                  </a:cubicBezTo>
                  <a:cubicBezTo>
                    <a:pt x="852" y="566"/>
                    <a:pt x="484" y="994"/>
                    <a:pt x="139" y="1439"/>
                  </a:cubicBezTo>
                  <a:cubicBezTo>
                    <a:pt x="1" y="1689"/>
                    <a:pt x="166" y="1827"/>
                    <a:pt x="608" y="1827"/>
                  </a:cubicBezTo>
                  <a:cubicBezTo>
                    <a:pt x="1049" y="1827"/>
                    <a:pt x="2100" y="1439"/>
                    <a:pt x="2295" y="943"/>
                  </a:cubicBezTo>
                  <a:cubicBezTo>
                    <a:pt x="2445" y="558"/>
                    <a:pt x="2063" y="1"/>
                    <a:pt x="162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445;p37">
              <a:extLst>
                <a:ext uri="{FF2B5EF4-FFF2-40B4-BE49-F238E27FC236}">
                  <a16:creationId xmlns:a16="http://schemas.microsoft.com/office/drawing/2014/main" xmlns="" id="{B8B012CD-49D8-4CE5-BFD3-8EAFA2F94B1C}"/>
                </a:ext>
              </a:extLst>
            </p:cNvPr>
            <p:cNvSpPr/>
            <p:nvPr/>
          </p:nvSpPr>
          <p:spPr>
            <a:xfrm>
              <a:off x="4833775" y="760550"/>
              <a:ext cx="62875" cy="50600"/>
            </a:xfrm>
            <a:custGeom>
              <a:avLst/>
              <a:gdLst/>
              <a:ahLst/>
              <a:cxnLst/>
              <a:rect l="l" t="t" r="r" b="b"/>
              <a:pathLst>
                <a:path w="2515" h="2024" extrusionOk="0">
                  <a:moveTo>
                    <a:pt x="1670" y="205"/>
                  </a:moveTo>
                  <a:cubicBezTo>
                    <a:pt x="1768" y="205"/>
                    <a:pt x="1866" y="237"/>
                    <a:pt x="1948" y="301"/>
                  </a:cubicBezTo>
                  <a:cubicBezTo>
                    <a:pt x="2182" y="447"/>
                    <a:pt x="2295" y="727"/>
                    <a:pt x="2230" y="993"/>
                  </a:cubicBezTo>
                  <a:cubicBezTo>
                    <a:pt x="2060" y="1433"/>
                    <a:pt x="1070" y="1811"/>
                    <a:pt x="644" y="1811"/>
                  </a:cubicBezTo>
                  <a:cubicBezTo>
                    <a:pt x="389" y="1811"/>
                    <a:pt x="261" y="1750"/>
                    <a:pt x="241" y="1714"/>
                  </a:cubicBezTo>
                  <a:cubicBezTo>
                    <a:pt x="220" y="1678"/>
                    <a:pt x="249" y="1616"/>
                    <a:pt x="269" y="1581"/>
                  </a:cubicBezTo>
                  <a:cubicBezTo>
                    <a:pt x="607" y="1145"/>
                    <a:pt x="969" y="730"/>
                    <a:pt x="1354" y="335"/>
                  </a:cubicBezTo>
                  <a:lnTo>
                    <a:pt x="1354" y="334"/>
                  </a:lnTo>
                  <a:cubicBezTo>
                    <a:pt x="1441" y="249"/>
                    <a:pt x="1555" y="205"/>
                    <a:pt x="1670" y="205"/>
                  </a:cubicBezTo>
                  <a:close/>
                  <a:moveTo>
                    <a:pt x="1661" y="1"/>
                  </a:moveTo>
                  <a:cubicBezTo>
                    <a:pt x="1494" y="1"/>
                    <a:pt x="1329" y="63"/>
                    <a:pt x="1202" y="185"/>
                  </a:cubicBezTo>
                  <a:cubicBezTo>
                    <a:pt x="803" y="594"/>
                    <a:pt x="430" y="1025"/>
                    <a:pt x="81" y="1477"/>
                  </a:cubicBezTo>
                  <a:cubicBezTo>
                    <a:pt x="10" y="1579"/>
                    <a:pt x="1" y="1711"/>
                    <a:pt x="57" y="1821"/>
                  </a:cubicBezTo>
                  <a:cubicBezTo>
                    <a:pt x="138" y="1958"/>
                    <a:pt x="330" y="2024"/>
                    <a:pt x="644" y="2024"/>
                  </a:cubicBezTo>
                  <a:cubicBezTo>
                    <a:pt x="1128" y="2024"/>
                    <a:pt x="2215" y="1620"/>
                    <a:pt x="2413" y="1077"/>
                  </a:cubicBezTo>
                  <a:cubicBezTo>
                    <a:pt x="2514" y="718"/>
                    <a:pt x="2368" y="335"/>
                    <a:pt x="2056" y="131"/>
                  </a:cubicBezTo>
                  <a:cubicBezTo>
                    <a:pt x="1938" y="44"/>
                    <a:pt x="1799" y="1"/>
                    <a:pt x="1661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446;p37">
              <a:extLst>
                <a:ext uri="{FF2B5EF4-FFF2-40B4-BE49-F238E27FC236}">
                  <a16:creationId xmlns:a16="http://schemas.microsoft.com/office/drawing/2014/main" xmlns="" id="{7D5AFEA3-4B80-4FAD-B3BC-15F64DF07F2F}"/>
                </a:ext>
              </a:extLst>
            </p:cNvPr>
            <p:cNvSpPr/>
            <p:nvPr/>
          </p:nvSpPr>
          <p:spPr>
            <a:xfrm>
              <a:off x="4825000" y="723750"/>
              <a:ext cx="44250" cy="53775"/>
            </a:xfrm>
            <a:custGeom>
              <a:avLst/>
              <a:gdLst/>
              <a:ahLst/>
              <a:cxnLst/>
              <a:rect l="l" t="t" r="r" b="b"/>
              <a:pathLst>
                <a:path w="1770" h="2151" extrusionOk="0">
                  <a:moveTo>
                    <a:pt x="787" y="0"/>
                  </a:moveTo>
                  <a:cubicBezTo>
                    <a:pt x="436" y="0"/>
                    <a:pt x="0" y="228"/>
                    <a:pt x="0" y="350"/>
                  </a:cubicBezTo>
                  <a:cubicBezTo>
                    <a:pt x="0" y="516"/>
                    <a:pt x="139" y="1843"/>
                    <a:pt x="304" y="1980"/>
                  </a:cubicBezTo>
                  <a:cubicBezTo>
                    <a:pt x="471" y="2095"/>
                    <a:pt x="662" y="2151"/>
                    <a:pt x="850" y="2151"/>
                  </a:cubicBezTo>
                  <a:cubicBezTo>
                    <a:pt x="1156" y="2151"/>
                    <a:pt x="1457" y="2005"/>
                    <a:pt x="1644" y="1734"/>
                  </a:cubicBezTo>
                  <a:cubicBezTo>
                    <a:pt x="1698" y="1657"/>
                    <a:pt x="1739" y="1572"/>
                    <a:pt x="1769" y="1483"/>
                  </a:cubicBezTo>
                  <a:cubicBezTo>
                    <a:pt x="1769" y="1483"/>
                    <a:pt x="1410" y="375"/>
                    <a:pt x="1105" y="101"/>
                  </a:cubicBezTo>
                  <a:cubicBezTo>
                    <a:pt x="1025" y="29"/>
                    <a:pt x="911" y="0"/>
                    <a:pt x="78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447;p37">
              <a:extLst>
                <a:ext uri="{FF2B5EF4-FFF2-40B4-BE49-F238E27FC236}">
                  <a16:creationId xmlns:a16="http://schemas.microsoft.com/office/drawing/2014/main" xmlns="" id="{98026D04-6DDA-4387-93E3-8F36D007C58D}"/>
                </a:ext>
              </a:extLst>
            </p:cNvPr>
            <p:cNvSpPr/>
            <p:nvPr/>
          </p:nvSpPr>
          <p:spPr>
            <a:xfrm>
              <a:off x="4822275" y="721150"/>
              <a:ext cx="49675" cy="58975"/>
            </a:xfrm>
            <a:custGeom>
              <a:avLst/>
              <a:gdLst/>
              <a:ahLst/>
              <a:cxnLst/>
              <a:rect l="l" t="t" r="r" b="b"/>
              <a:pathLst>
                <a:path w="1987" h="2359" extrusionOk="0">
                  <a:moveTo>
                    <a:pt x="926" y="208"/>
                  </a:moveTo>
                  <a:cubicBezTo>
                    <a:pt x="1004" y="208"/>
                    <a:pt x="1080" y="235"/>
                    <a:pt x="1141" y="284"/>
                  </a:cubicBezTo>
                  <a:cubicBezTo>
                    <a:pt x="1366" y="486"/>
                    <a:pt x="1653" y="1253"/>
                    <a:pt x="1765" y="1581"/>
                  </a:cubicBezTo>
                  <a:cubicBezTo>
                    <a:pt x="1667" y="1844"/>
                    <a:pt x="1448" y="2047"/>
                    <a:pt x="1175" y="2121"/>
                  </a:cubicBezTo>
                  <a:cubicBezTo>
                    <a:pt x="1109" y="2136"/>
                    <a:pt x="1041" y="2144"/>
                    <a:pt x="974" y="2144"/>
                  </a:cubicBezTo>
                  <a:cubicBezTo>
                    <a:pt x="802" y="2144"/>
                    <a:pt x="631" y="2095"/>
                    <a:pt x="483" y="2002"/>
                  </a:cubicBezTo>
                  <a:cubicBezTo>
                    <a:pt x="364" y="1874"/>
                    <a:pt x="214" y="683"/>
                    <a:pt x="214" y="468"/>
                  </a:cubicBezTo>
                  <a:cubicBezTo>
                    <a:pt x="355" y="339"/>
                    <a:pt x="531" y="256"/>
                    <a:pt x="720" y="227"/>
                  </a:cubicBezTo>
                  <a:cubicBezTo>
                    <a:pt x="778" y="215"/>
                    <a:pt x="838" y="209"/>
                    <a:pt x="897" y="209"/>
                  </a:cubicBezTo>
                  <a:cubicBezTo>
                    <a:pt x="907" y="209"/>
                    <a:pt x="916" y="208"/>
                    <a:pt x="926" y="208"/>
                  </a:cubicBezTo>
                  <a:close/>
                  <a:moveTo>
                    <a:pt x="896" y="1"/>
                  </a:moveTo>
                  <a:cubicBezTo>
                    <a:pt x="713" y="1"/>
                    <a:pt x="515" y="55"/>
                    <a:pt x="357" y="126"/>
                  </a:cubicBezTo>
                  <a:cubicBezTo>
                    <a:pt x="215" y="183"/>
                    <a:pt x="1" y="305"/>
                    <a:pt x="1" y="458"/>
                  </a:cubicBezTo>
                  <a:cubicBezTo>
                    <a:pt x="1" y="458"/>
                    <a:pt x="108" y="1968"/>
                    <a:pt x="342" y="2164"/>
                  </a:cubicBezTo>
                  <a:cubicBezTo>
                    <a:pt x="527" y="2290"/>
                    <a:pt x="745" y="2358"/>
                    <a:pt x="968" y="2358"/>
                  </a:cubicBezTo>
                  <a:cubicBezTo>
                    <a:pt x="972" y="2358"/>
                    <a:pt x="977" y="2358"/>
                    <a:pt x="982" y="2358"/>
                  </a:cubicBezTo>
                  <a:cubicBezTo>
                    <a:pt x="1065" y="2358"/>
                    <a:pt x="1147" y="2349"/>
                    <a:pt x="1228" y="2331"/>
                  </a:cubicBezTo>
                  <a:cubicBezTo>
                    <a:pt x="1579" y="2234"/>
                    <a:pt x="1859" y="1971"/>
                    <a:pt x="1978" y="1627"/>
                  </a:cubicBezTo>
                  <a:cubicBezTo>
                    <a:pt x="1987" y="1603"/>
                    <a:pt x="1987" y="1576"/>
                    <a:pt x="1978" y="1552"/>
                  </a:cubicBezTo>
                  <a:cubicBezTo>
                    <a:pt x="1939" y="1438"/>
                    <a:pt x="1600" y="413"/>
                    <a:pt x="1284" y="126"/>
                  </a:cubicBezTo>
                  <a:cubicBezTo>
                    <a:pt x="1183" y="36"/>
                    <a:pt x="1044" y="1"/>
                    <a:pt x="896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448;p37">
              <a:extLst>
                <a:ext uri="{FF2B5EF4-FFF2-40B4-BE49-F238E27FC236}">
                  <a16:creationId xmlns:a16="http://schemas.microsoft.com/office/drawing/2014/main" xmlns="" id="{C214588E-D947-4008-8226-D97240DBFEB2}"/>
                </a:ext>
              </a:extLst>
            </p:cNvPr>
            <p:cNvSpPr/>
            <p:nvPr/>
          </p:nvSpPr>
          <p:spPr>
            <a:xfrm>
              <a:off x="4814125" y="710275"/>
              <a:ext cx="39900" cy="29500"/>
            </a:xfrm>
            <a:custGeom>
              <a:avLst/>
              <a:gdLst/>
              <a:ahLst/>
              <a:cxnLst/>
              <a:rect l="l" t="t" r="r" b="b"/>
              <a:pathLst>
                <a:path w="1596" h="1180" extrusionOk="0">
                  <a:moveTo>
                    <a:pt x="633" y="0"/>
                  </a:moveTo>
                  <a:cubicBezTo>
                    <a:pt x="605" y="0"/>
                    <a:pt x="576" y="2"/>
                    <a:pt x="547" y="4"/>
                  </a:cubicBezTo>
                  <a:cubicBezTo>
                    <a:pt x="1" y="88"/>
                    <a:pt x="20" y="475"/>
                    <a:pt x="214" y="805"/>
                  </a:cubicBezTo>
                  <a:cubicBezTo>
                    <a:pt x="372" y="1074"/>
                    <a:pt x="494" y="1180"/>
                    <a:pt x="742" y="1180"/>
                  </a:cubicBezTo>
                  <a:cubicBezTo>
                    <a:pt x="798" y="1180"/>
                    <a:pt x="861" y="1174"/>
                    <a:pt x="933" y="1164"/>
                  </a:cubicBezTo>
                  <a:cubicBezTo>
                    <a:pt x="1195" y="1106"/>
                    <a:pt x="1429" y="960"/>
                    <a:pt x="1595" y="750"/>
                  </a:cubicBezTo>
                  <a:cubicBezTo>
                    <a:pt x="1483" y="306"/>
                    <a:pt x="1084" y="0"/>
                    <a:pt x="63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449;p37">
              <a:extLst>
                <a:ext uri="{FF2B5EF4-FFF2-40B4-BE49-F238E27FC236}">
                  <a16:creationId xmlns:a16="http://schemas.microsoft.com/office/drawing/2014/main" xmlns="" id="{2D4B3009-27CE-448F-832F-2D950F2E1886}"/>
                </a:ext>
              </a:extLst>
            </p:cNvPr>
            <p:cNvSpPr/>
            <p:nvPr/>
          </p:nvSpPr>
          <p:spPr>
            <a:xfrm>
              <a:off x="4812825" y="707575"/>
              <a:ext cx="43950" cy="34875"/>
            </a:xfrm>
            <a:custGeom>
              <a:avLst/>
              <a:gdLst/>
              <a:ahLst/>
              <a:cxnLst/>
              <a:rect l="l" t="t" r="r" b="b"/>
              <a:pathLst>
                <a:path w="1758" h="1395" extrusionOk="0">
                  <a:moveTo>
                    <a:pt x="720" y="210"/>
                  </a:moveTo>
                  <a:cubicBezTo>
                    <a:pt x="1089" y="231"/>
                    <a:pt x="1411" y="472"/>
                    <a:pt x="1533" y="822"/>
                  </a:cubicBezTo>
                  <a:cubicBezTo>
                    <a:pt x="1387" y="994"/>
                    <a:pt x="1189" y="1113"/>
                    <a:pt x="970" y="1160"/>
                  </a:cubicBezTo>
                  <a:cubicBezTo>
                    <a:pt x="900" y="1170"/>
                    <a:pt x="841" y="1176"/>
                    <a:pt x="789" y="1176"/>
                  </a:cubicBezTo>
                  <a:cubicBezTo>
                    <a:pt x="591" y="1176"/>
                    <a:pt x="498" y="1094"/>
                    <a:pt x="358" y="852"/>
                  </a:cubicBezTo>
                  <a:cubicBezTo>
                    <a:pt x="258" y="721"/>
                    <a:pt x="227" y="553"/>
                    <a:pt x="273" y="395"/>
                  </a:cubicBezTo>
                  <a:cubicBezTo>
                    <a:pt x="318" y="300"/>
                    <a:pt x="432" y="237"/>
                    <a:pt x="614" y="210"/>
                  </a:cubicBezTo>
                  <a:close/>
                  <a:moveTo>
                    <a:pt x="681" y="0"/>
                  </a:moveTo>
                  <a:cubicBezTo>
                    <a:pt x="648" y="0"/>
                    <a:pt x="615" y="2"/>
                    <a:pt x="581" y="5"/>
                  </a:cubicBezTo>
                  <a:cubicBezTo>
                    <a:pt x="373" y="14"/>
                    <a:pt x="182" y="129"/>
                    <a:pt x="78" y="310"/>
                  </a:cubicBezTo>
                  <a:cubicBezTo>
                    <a:pt x="1" y="532"/>
                    <a:pt x="36" y="778"/>
                    <a:pt x="175" y="967"/>
                  </a:cubicBezTo>
                  <a:cubicBezTo>
                    <a:pt x="355" y="1276"/>
                    <a:pt x="511" y="1394"/>
                    <a:pt x="793" y="1394"/>
                  </a:cubicBezTo>
                  <a:cubicBezTo>
                    <a:pt x="861" y="1393"/>
                    <a:pt x="931" y="1388"/>
                    <a:pt x="1000" y="1379"/>
                  </a:cubicBezTo>
                  <a:cubicBezTo>
                    <a:pt x="1290" y="1317"/>
                    <a:pt x="1549" y="1154"/>
                    <a:pt x="1734" y="922"/>
                  </a:cubicBezTo>
                  <a:cubicBezTo>
                    <a:pt x="1750" y="900"/>
                    <a:pt x="1757" y="870"/>
                    <a:pt x="1752" y="842"/>
                  </a:cubicBezTo>
                  <a:cubicBezTo>
                    <a:pt x="1630" y="344"/>
                    <a:pt x="1185" y="0"/>
                    <a:pt x="681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450;p37">
              <a:extLst>
                <a:ext uri="{FF2B5EF4-FFF2-40B4-BE49-F238E27FC236}">
                  <a16:creationId xmlns:a16="http://schemas.microsoft.com/office/drawing/2014/main" xmlns="" id="{649F871B-E0BB-47C5-9ED5-900C9B5A5CBA}"/>
                </a:ext>
              </a:extLst>
            </p:cNvPr>
            <p:cNvSpPr/>
            <p:nvPr/>
          </p:nvSpPr>
          <p:spPr>
            <a:xfrm>
              <a:off x="4791175" y="704825"/>
              <a:ext cx="50075" cy="32025"/>
            </a:xfrm>
            <a:custGeom>
              <a:avLst/>
              <a:gdLst/>
              <a:ahLst/>
              <a:cxnLst/>
              <a:rect l="l" t="t" r="r" b="b"/>
              <a:pathLst>
                <a:path w="2003" h="1281" extrusionOk="0">
                  <a:moveTo>
                    <a:pt x="1215" y="0"/>
                  </a:moveTo>
                  <a:cubicBezTo>
                    <a:pt x="829" y="0"/>
                    <a:pt x="83" y="553"/>
                    <a:pt x="27" y="996"/>
                  </a:cubicBezTo>
                  <a:cubicBezTo>
                    <a:pt x="1" y="1208"/>
                    <a:pt x="182" y="1280"/>
                    <a:pt x="435" y="1280"/>
                  </a:cubicBezTo>
                  <a:cubicBezTo>
                    <a:pt x="714" y="1280"/>
                    <a:pt x="1079" y="1193"/>
                    <a:pt x="1353" y="1107"/>
                  </a:cubicBezTo>
                  <a:cubicBezTo>
                    <a:pt x="1691" y="1001"/>
                    <a:pt x="1834" y="938"/>
                    <a:pt x="1909" y="770"/>
                  </a:cubicBezTo>
                  <a:cubicBezTo>
                    <a:pt x="2003" y="535"/>
                    <a:pt x="1906" y="264"/>
                    <a:pt x="1682" y="143"/>
                  </a:cubicBezTo>
                  <a:cubicBezTo>
                    <a:pt x="1541" y="57"/>
                    <a:pt x="1380" y="8"/>
                    <a:pt x="121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451;p37">
              <a:extLst>
                <a:ext uri="{FF2B5EF4-FFF2-40B4-BE49-F238E27FC236}">
                  <a16:creationId xmlns:a16="http://schemas.microsoft.com/office/drawing/2014/main" xmlns="" id="{86483405-D55A-43E6-B398-84E3F6D3BE04}"/>
                </a:ext>
              </a:extLst>
            </p:cNvPr>
            <p:cNvSpPr/>
            <p:nvPr/>
          </p:nvSpPr>
          <p:spPr>
            <a:xfrm>
              <a:off x="4788400" y="702150"/>
              <a:ext cx="55600" cy="37425"/>
            </a:xfrm>
            <a:custGeom>
              <a:avLst/>
              <a:gdLst/>
              <a:ahLst/>
              <a:cxnLst/>
              <a:rect l="l" t="t" r="r" b="b"/>
              <a:pathLst>
                <a:path w="2224" h="1497" extrusionOk="0">
                  <a:moveTo>
                    <a:pt x="1326" y="213"/>
                  </a:moveTo>
                  <a:cubicBezTo>
                    <a:pt x="1473" y="222"/>
                    <a:pt x="1616" y="265"/>
                    <a:pt x="1743" y="341"/>
                  </a:cubicBezTo>
                  <a:cubicBezTo>
                    <a:pt x="1919" y="436"/>
                    <a:pt x="1994" y="648"/>
                    <a:pt x="1922" y="834"/>
                  </a:cubicBezTo>
                  <a:cubicBezTo>
                    <a:pt x="1859" y="957"/>
                    <a:pt x="1764" y="1007"/>
                    <a:pt x="1433" y="1112"/>
                  </a:cubicBezTo>
                  <a:cubicBezTo>
                    <a:pt x="1085" y="1222"/>
                    <a:pt x="767" y="1279"/>
                    <a:pt x="547" y="1279"/>
                  </a:cubicBezTo>
                  <a:cubicBezTo>
                    <a:pt x="419" y="1279"/>
                    <a:pt x="323" y="1260"/>
                    <a:pt x="275" y="1220"/>
                  </a:cubicBezTo>
                  <a:cubicBezTo>
                    <a:pt x="245" y="1194"/>
                    <a:pt x="233" y="1154"/>
                    <a:pt x="243" y="1115"/>
                  </a:cubicBezTo>
                  <a:cubicBezTo>
                    <a:pt x="293" y="736"/>
                    <a:pt x="975" y="214"/>
                    <a:pt x="1326" y="214"/>
                  </a:cubicBezTo>
                  <a:lnTo>
                    <a:pt x="1326" y="213"/>
                  </a:lnTo>
                  <a:close/>
                  <a:moveTo>
                    <a:pt x="1316" y="0"/>
                  </a:moveTo>
                  <a:cubicBezTo>
                    <a:pt x="873" y="0"/>
                    <a:pt x="83" y="596"/>
                    <a:pt x="22" y="1089"/>
                  </a:cubicBezTo>
                  <a:cubicBezTo>
                    <a:pt x="1" y="1199"/>
                    <a:pt x="42" y="1312"/>
                    <a:pt x="127" y="1385"/>
                  </a:cubicBezTo>
                  <a:cubicBezTo>
                    <a:pt x="237" y="1457"/>
                    <a:pt x="366" y="1496"/>
                    <a:pt x="496" y="1496"/>
                  </a:cubicBezTo>
                  <a:cubicBezTo>
                    <a:pt x="516" y="1496"/>
                    <a:pt x="535" y="1495"/>
                    <a:pt x="555" y="1493"/>
                  </a:cubicBezTo>
                  <a:cubicBezTo>
                    <a:pt x="872" y="1476"/>
                    <a:pt x="1184" y="1416"/>
                    <a:pt x="1487" y="1315"/>
                  </a:cubicBezTo>
                  <a:cubicBezTo>
                    <a:pt x="1817" y="1209"/>
                    <a:pt x="2011" y="1133"/>
                    <a:pt x="2106" y="920"/>
                  </a:cubicBezTo>
                  <a:cubicBezTo>
                    <a:pt x="2224" y="633"/>
                    <a:pt x="2108" y="305"/>
                    <a:pt x="1835" y="156"/>
                  </a:cubicBezTo>
                  <a:cubicBezTo>
                    <a:pt x="1679" y="61"/>
                    <a:pt x="1499" y="8"/>
                    <a:pt x="1316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452;p37">
              <a:extLst>
                <a:ext uri="{FF2B5EF4-FFF2-40B4-BE49-F238E27FC236}">
                  <a16:creationId xmlns:a16="http://schemas.microsoft.com/office/drawing/2014/main" xmlns="" id="{A2755F03-D531-42AE-A85C-F5543BB067DB}"/>
                </a:ext>
              </a:extLst>
            </p:cNvPr>
            <p:cNvSpPr/>
            <p:nvPr/>
          </p:nvSpPr>
          <p:spPr>
            <a:xfrm>
              <a:off x="4786325" y="753200"/>
              <a:ext cx="49550" cy="87925"/>
            </a:xfrm>
            <a:custGeom>
              <a:avLst/>
              <a:gdLst/>
              <a:ahLst/>
              <a:cxnLst/>
              <a:rect l="l" t="t" r="r" b="b"/>
              <a:pathLst>
                <a:path w="1982" h="3517" extrusionOk="0">
                  <a:moveTo>
                    <a:pt x="953" y="1"/>
                  </a:moveTo>
                  <a:cubicBezTo>
                    <a:pt x="930" y="1"/>
                    <a:pt x="908" y="2"/>
                    <a:pt x="885" y="4"/>
                  </a:cubicBezTo>
                  <a:cubicBezTo>
                    <a:pt x="742" y="17"/>
                    <a:pt x="605" y="71"/>
                    <a:pt x="492" y="159"/>
                  </a:cubicBezTo>
                  <a:cubicBezTo>
                    <a:pt x="441" y="202"/>
                    <a:pt x="396" y="253"/>
                    <a:pt x="361" y="309"/>
                  </a:cubicBezTo>
                  <a:cubicBezTo>
                    <a:pt x="0" y="833"/>
                    <a:pt x="608" y="1826"/>
                    <a:pt x="718" y="2105"/>
                  </a:cubicBezTo>
                  <a:cubicBezTo>
                    <a:pt x="830" y="2382"/>
                    <a:pt x="995" y="3430"/>
                    <a:pt x="1492" y="3513"/>
                  </a:cubicBezTo>
                  <a:cubicBezTo>
                    <a:pt x="1507" y="3516"/>
                    <a:pt x="1521" y="3517"/>
                    <a:pt x="1534" y="3517"/>
                  </a:cubicBezTo>
                  <a:cubicBezTo>
                    <a:pt x="1982" y="3517"/>
                    <a:pt x="1849" y="2198"/>
                    <a:pt x="1768" y="1634"/>
                  </a:cubicBezTo>
                  <a:cubicBezTo>
                    <a:pt x="1720" y="1302"/>
                    <a:pt x="1728" y="982"/>
                    <a:pt x="1693" y="677"/>
                  </a:cubicBezTo>
                  <a:cubicBezTo>
                    <a:pt x="1658" y="292"/>
                    <a:pt x="1334" y="1"/>
                    <a:pt x="95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453;p37">
              <a:extLst>
                <a:ext uri="{FF2B5EF4-FFF2-40B4-BE49-F238E27FC236}">
                  <a16:creationId xmlns:a16="http://schemas.microsoft.com/office/drawing/2014/main" xmlns="" id="{EF7F3B26-F6C0-4C6D-8E0A-212E07767652}"/>
                </a:ext>
              </a:extLst>
            </p:cNvPr>
            <p:cNvSpPr/>
            <p:nvPr/>
          </p:nvSpPr>
          <p:spPr>
            <a:xfrm>
              <a:off x="4784725" y="750400"/>
              <a:ext cx="52950" cy="93325"/>
            </a:xfrm>
            <a:custGeom>
              <a:avLst/>
              <a:gdLst/>
              <a:ahLst/>
              <a:cxnLst/>
              <a:rect l="l" t="t" r="r" b="b"/>
              <a:pathLst>
                <a:path w="2118" h="3733" extrusionOk="0">
                  <a:moveTo>
                    <a:pt x="1021" y="205"/>
                  </a:moveTo>
                  <a:cubicBezTo>
                    <a:pt x="1089" y="205"/>
                    <a:pt x="1159" y="217"/>
                    <a:pt x="1224" y="239"/>
                  </a:cubicBezTo>
                  <a:cubicBezTo>
                    <a:pt x="1457" y="329"/>
                    <a:pt x="1620" y="539"/>
                    <a:pt x="1650" y="786"/>
                  </a:cubicBezTo>
                  <a:cubicBezTo>
                    <a:pt x="1665" y="921"/>
                    <a:pt x="1680" y="1061"/>
                    <a:pt x="1680" y="1201"/>
                  </a:cubicBezTo>
                  <a:cubicBezTo>
                    <a:pt x="1690" y="1379"/>
                    <a:pt x="1699" y="1562"/>
                    <a:pt x="1728" y="1748"/>
                  </a:cubicBezTo>
                  <a:cubicBezTo>
                    <a:pt x="1856" y="2638"/>
                    <a:pt x="1832" y="3319"/>
                    <a:pt x="1668" y="3479"/>
                  </a:cubicBezTo>
                  <a:cubicBezTo>
                    <a:pt x="1649" y="3499"/>
                    <a:pt x="1623" y="3509"/>
                    <a:pt x="1598" y="3509"/>
                  </a:cubicBezTo>
                  <a:cubicBezTo>
                    <a:pt x="1590" y="3509"/>
                    <a:pt x="1582" y="3508"/>
                    <a:pt x="1574" y="3506"/>
                  </a:cubicBezTo>
                  <a:cubicBezTo>
                    <a:pt x="1247" y="3457"/>
                    <a:pt x="1069" y="2820"/>
                    <a:pt x="965" y="2440"/>
                  </a:cubicBezTo>
                  <a:cubicBezTo>
                    <a:pt x="931" y="2322"/>
                    <a:pt x="901" y="2214"/>
                    <a:pt x="882" y="2168"/>
                  </a:cubicBezTo>
                  <a:cubicBezTo>
                    <a:pt x="864" y="2120"/>
                    <a:pt x="830" y="2052"/>
                    <a:pt x="788" y="1970"/>
                  </a:cubicBezTo>
                  <a:cubicBezTo>
                    <a:pt x="614" y="1612"/>
                    <a:pt x="248" y="862"/>
                    <a:pt x="511" y="476"/>
                  </a:cubicBezTo>
                  <a:cubicBezTo>
                    <a:pt x="544" y="429"/>
                    <a:pt x="583" y="384"/>
                    <a:pt x="627" y="347"/>
                  </a:cubicBezTo>
                  <a:cubicBezTo>
                    <a:pt x="730" y="256"/>
                    <a:pt x="861" y="207"/>
                    <a:pt x="998" y="205"/>
                  </a:cubicBezTo>
                  <a:cubicBezTo>
                    <a:pt x="1006" y="205"/>
                    <a:pt x="1013" y="205"/>
                    <a:pt x="1021" y="205"/>
                  </a:cubicBezTo>
                  <a:close/>
                  <a:moveTo>
                    <a:pt x="1006" y="1"/>
                  </a:moveTo>
                  <a:cubicBezTo>
                    <a:pt x="819" y="1"/>
                    <a:pt x="635" y="67"/>
                    <a:pt x="489" y="195"/>
                  </a:cubicBezTo>
                  <a:cubicBezTo>
                    <a:pt x="429" y="244"/>
                    <a:pt x="379" y="302"/>
                    <a:pt x="334" y="365"/>
                  </a:cubicBezTo>
                  <a:cubicBezTo>
                    <a:pt x="0" y="848"/>
                    <a:pt x="383" y="1645"/>
                    <a:pt x="597" y="2071"/>
                  </a:cubicBezTo>
                  <a:cubicBezTo>
                    <a:pt x="635" y="2148"/>
                    <a:pt x="663" y="2205"/>
                    <a:pt x="684" y="2257"/>
                  </a:cubicBezTo>
                  <a:cubicBezTo>
                    <a:pt x="706" y="2308"/>
                    <a:pt x="728" y="2400"/>
                    <a:pt x="758" y="2506"/>
                  </a:cubicBezTo>
                  <a:cubicBezTo>
                    <a:pt x="886" y="2963"/>
                    <a:pt x="1078" y="3654"/>
                    <a:pt x="1540" y="3731"/>
                  </a:cubicBezTo>
                  <a:cubicBezTo>
                    <a:pt x="1549" y="3732"/>
                    <a:pt x="1558" y="3732"/>
                    <a:pt x="1568" y="3732"/>
                  </a:cubicBezTo>
                  <a:cubicBezTo>
                    <a:pt x="1577" y="3732"/>
                    <a:pt x="1587" y="3732"/>
                    <a:pt x="1597" y="3731"/>
                  </a:cubicBezTo>
                  <a:lnTo>
                    <a:pt x="1597" y="3730"/>
                  </a:lnTo>
                  <a:cubicBezTo>
                    <a:pt x="1602" y="3730"/>
                    <a:pt x="1608" y="3730"/>
                    <a:pt x="1614" y="3730"/>
                  </a:cubicBezTo>
                  <a:cubicBezTo>
                    <a:pt x="1688" y="3730"/>
                    <a:pt x="1760" y="3703"/>
                    <a:pt x="1817" y="3654"/>
                  </a:cubicBezTo>
                  <a:cubicBezTo>
                    <a:pt x="2118" y="3353"/>
                    <a:pt x="2021" y="2322"/>
                    <a:pt x="1939" y="1734"/>
                  </a:cubicBezTo>
                  <a:cubicBezTo>
                    <a:pt x="1912" y="1557"/>
                    <a:pt x="1902" y="1350"/>
                    <a:pt x="1893" y="1207"/>
                  </a:cubicBezTo>
                  <a:cubicBezTo>
                    <a:pt x="1885" y="1064"/>
                    <a:pt x="1878" y="921"/>
                    <a:pt x="1862" y="781"/>
                  </a:cubicBezTo>
                  <a:cubicBezTo>
                    <a:pt x="1824" y="455"/>
                    <a:pt x="1610" y="178"/>
                    <a:pt x="1305" y="59"/>
                  </a:cubicBezTo>
                  <a:cubicBezTo>
                    <a:pt x="1208" y="20"/>
                    <a:pt x="1107" y="1"/>
                    <a:pt x="1006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454;p37">
              <a:extLst>
                <a:ext uri="{FF2B5EF4-FFF2-40B4-BE49-F238E27FC236}">
                  <a16:creationId xmlns:a16="http://schemas.microsoft.com/office/drawing/2014/main" xmlns="" id="{82B00DA6-230A-4C0A-A55C-FDE44EF0A3D8}"/>
                </a:ext>
              </a:extLst>
            </p:cNvPr>
            <p:cNvSpPr/>
            <p:nvPr/>
          </p:nvSpPr>
          <p:spPr>
            <a:xfrm>
              <a:off x="4804275" y="796700"/>
              <a:ext cx="26250" cy="9025"/>
            </a:xfrm>
            <a:custGeom>
              <a:avLst/>
              <a:gdLst/>
              <a:ahLst/>
              <a:cxnLst/>
              <a:rect l="l" t="t" r="r" b="b"/>
              <a:pathLst>
                <a:path w="1050" h="361" extrusionOk="0">
                  <a:moveTo>
                    <a:pt x="800" y="0"/>
                  </a:moveTo>
                  <a:cubicBezTo>
                    <a:pt x="498" y="0"/>
                    <a:pt x="205" y="128"/>
                    <a:pt x="0" y="360"/>
                  </a:cubicBezTo>
                  <a:lnTo>
                    <a:pt x="1050" y="30"/>
                  </a:lnTo>
                  <a:cubicBezTo>
                    <a:pt x="967" y="10"/>
                    <a:pt x="883" y="0"/>
                    <a:pt x="8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455;p37">
              <a:extLst>
                <a:ext uri="{FF2B5EF4-FFF2-40B4-BE49-F238E27FC236}">
                  <a16:creationId xmlns:a16="http://schemas.microsoft.com/office/drawing/2014/main" xmlns="" id="{CB297752-87C8-4165-934E-A138C547E87F}"/>
                </a:ext>
              </a:extLst>
            </p:cNvPr>
            <p:cNvSpPr/>
            <p:nvPr/>
          </p:nvSpPr>
          <p:spPr>
            <a:xfrm>
              <a:off x="4801625" y="794000"/>
              <a:ext cx="31950" cy="14375"/>
            </a:xfrm>
            <a:custGeom>
              <a:avLst/>
              <a:gdLst/>
              <a:ahLst/>
              <a:cxnLst/>
              <a:rect l="l" t="t" r="r" b="b"/>
              <a:pathLst>
                <a:path w="1278" h="575" extrusionOk="0">
                  <a:moveTo>
                    <a:pt x="908" y="1"/>
                  </a:moveTo>
                  <a:cubicBezTo>
                    <a:pt x="574" y="1"/>
                    <a:pt x="251" y="143"/>
                    <a:pt x="26" y="400"/>
                  </a:cubicBezTo>
                  <a:cubicBezTo>
                    <a:pt x="9" y="419"/>
                    <a:pt x="0" y="443"/>
                    <a:pt x="0" y="467"/>
                  </a:cubicBezTo>
                  <a:cubicBezTo>
                    <a:pt x="0" y="526"/>
                    <a:pt x="48" y="574"/>
                    <a:pt x="106" y="574"/>
                  </a:cubicBezTo>
                  <a:cubicBezTo>
                    <a:pt x="109" y="574"/>
                    <a:pt x="112" y="574"/>
                    <a:pt x="116" y="574"/>
                  </a:cubicBezTo>
                  <a:cubicBezTo>
                    <a:pt x="143" y="574"/>
                    <a:pt x="169" y="563"/>
                    <a:pt x="188" y="543"/>
                  </a:cubicBezTo>
                  <a:cubicBezTo>
                    <a:pt x="375" y="336"/>
                    <a:pt x="639" y="222"/>
                    <a:pt x="912" y="222"/>
                  </a:cubicBezTo>
                  <a:cubicBezTo>
                    <a:pt x="984" y="222"/>
                    <a:pt x="1058" y="230"/>
                    <a:pt x="1130" y="246"/>
                  </a:cubicBezTo>
                  <a:cubicBezTo>
                    <a:pt x="1139" y="249"/>
                    <a:pt x="1148" y="250"/>
                    <a:pt x="1157" y="250"/>
                  </a:cubicBezTo>
                  <a:cubicBezTo>
                    <a:pt x="1206" y="250"/>
                    <a:pt x="1250" y="216"/>
                    <a:pt x="1263" y="166"/>
                  </a:cubicBezTo>
                  <a:cubicBezTo>
                    <a:pt x="1278" y="108"/>
                    <a:pt x="1242" y="47"/>
                    <a:pt x="1184" y="34"/>
                  </a:cubicBezTo>
                  <a:cubicBezTo>
                    <a:pt x="1092" y="11"/>
                    <a:pt x="1000" y="1"/>
                    <a:pt x="908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456;p37">
              <a:extLst>
                <a:ext uri="{FF2B5EF4-FFF2-40B4-BE49-F238E27FC236}">
                  <a16:creationId xmlns:a16="http://schemas.microsoft.com/office/drawing/2014/main" xmlns="" id="{7675C060-3756-45DA-8577-E1C2A6EB13FE}"/>
                </a:ext>
              </a:extLst>
            </p:cNvPr>
            <p:cNvSpPr/>
            <p:nvPr/>
          </p:nvSpPr>
          <p:spPr>
            <a:xfrm>
              <a:off x="4732750" y="791925"/>
              <a:ext cx="50325" cy="69925"/>
            </a:xfrm>
            <a:custGeom>
              <a:avLst/>
              <a:gdLst/>
              <a:ahLst/>
              <a:cxnLst/>
              <a:rect l="l" t="t" r="r" b="b"/>
              <a:pathLst>
                <a:path w="2013" h="2797" extrusionOk="0">
                  <a:moveTo>
                    <a:pt x="759" y="1"/>
                  </a:moveTo>
                  <a:cubicBezTo>
                    <a:pt x="705" y="1"/>
                    <a:pt x="651" y="8"/>
                    <a:pt x="596" y="23"/>
                  </a:cubicBezTo>
                  <a:cubicBezTo>
                    <a:pt x="483" y="54"/>
                    <a:pt x="381" y="117"/>
                    <a:pt x="302" y="203"/>
                  </a:cubicBezTo>
                  <a:cubicBezTo>
                    <a:pt x="266" y="246"/>
                    <a:pt x="238" y="294"/>
                    <a:pt x="215" y="344"/>
                  </a:cubicBezTo>
                  <a:cubicBezTo>
                    <a:pt x="1" y="824"/>
                    <a:pt x="641" y="1547"/>
                    <a:pt x="763" y="1757"/>
                  </a:cubicBezTo>
                  <a:cubicBezTo>
                    <a:pt x="884" y="1969"/>
                    <a:pt x="1177" y="2797"/>
                    <a:pt x="1593" y="2797"/>
                  </a:cubicBezTo>
                  <a:cubicBezTo>
                    <a:pt x="1593" y="2797"/>
                    <a:pt x="1594" y="2797"/>
                    <a:pt x="1594" y="2797"/>
                  </a:cubicBezTo>
                  <a:cubicBezTo>
                    <a:pt x="2012" y="2795"/>
                    <a:pt x="1701" y="1686"/>
                    <a:pt x="1552" y="1224"/>
                  </a:cubicBezTo>
                  <a:cubicBezTo>
                    <a:pt x="1467" y="965"/>
                    <a:pt x="1426" y="702"/>
                    <a:pt x="1354" y="455"/>
                  </a:cubicBezTo>
                  <a:cubicBezTo>
                    <a:pt x="1278" y="181"/>
                    <a:pt x="1030" y="1"/>
                    <a:pt x="75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457;p37">
              <a:extLst>
                <a:ext uri="{FF2B5EF4-FFF2-40B4-BE49-F238E27FC236}">
                  <a16:creationId xmlns:a16="http://schemas.microsoft.com/office/drawing/2014/main" xmlns="" id="{89991D14-0595-4822-84AC-E162CF4D5B18}"/>
                </a:ext>
              </a:extLst>
            </p:cNvPr>
            <p:cNvSpPr/>
            <p:nvPr/>
          </p:nvSpPr>
          <p:spPr>
            <a:xfrm>
              <a:off x="4730500" y="789150"/>
              <a:ext cx="52800" cy="75500"/>
            </a:xfrm>
            <a:custGeom>
              <a:avLst/>
              <a:gdLst/>
              <a:ahLst/>
              <a:cxnLst/>
              <a:rect l="l" t="t" r="r" b="b"/>
              <a:pathLst>
                <a:path w="2112" h="3020" extrusionOk="0">
                  <a:moveTo>
                    <a:pt x="823" y="214"/>
                  </a:moveTo>
                  <a:cubicBezTo>
                    <a:pt x="825" y="214"/>
                    <a:pt x="826" y="214"/>
                    <a:pt x="828" y="214"/>
                  </a:cubicBezTo>
                  <a:lnTo>
                    <a:pt x="829" y="214"/>
                  </a:lnTo>
                  <a:cubicBezTo>
                    <a:pt x="865" y="214"/>
                    <a:pt x="902" y="219"/>
                    <a:pt x="938" y="225"/>
                  </a:cubicBezTo>
                  <a:cubicBezTo>
                    <a:pt x="1133" y="262"/>
                    <a:pt x="1291" y="406"/>
                    <a:pt x="1348" y="597"/>
                  </a:cubicBezTo>
                  <a:cubicBezTo>
                    <a:pt x="1379" y="716"/>
                    <a:pt x="1406" y="817"/>
                    <a:pt x="1431" y="929"/>
                  </a:cubicBezTo>
                  <a:cubicBezTo>
                    <a:pt x="1465" y="1072"/>
                    <a:pt x="1498" y="1221"/>
                    <a:pt x="1547" y="1370"/>
                  </a:cubicBezTo>
                  <a:cubicBezTo>
                    <a:pt x="1776" y="2074"/>
                    <a:pt x="1855" y="2625"/>
                    <a:pt x="1747" y="2771"/>
                  </a:cubicBezTo>
                  <a:cubicBezTo>
                    <a:pt x="1739" y="2790"/>
                    <a:pt x="1720" y="2802"/>
                    <a:pt x="1701" y="2802"/>
                  </a:cubicBezTo>
                  <a:cubicBezTo>
                    <a:pt x="1697" y="2802"/>
                    <a:pt x="1693" y="2801"/>
                    <a:pt x="1688" y="2800"/>
                  </a:cubicBezTo>
                  <a:cubicBezTo>
                    <a:pt x="1417" y="2800"/>
                    <a:pt x="1179" y="2296"/>
                    <a:pt x="1048" y="2025"/>
                  </a:cubicBezTo>
                  <a:cubicBezTo>
                    <a:pt x="1007" y="1932"/>
                    <a:pt x="966" y="1848"/>
                    <a:pt x="943" y="1812"/>
                  </a:cubicBezTo>
                  <a:cubicBezTo>
                    <a:pt x="919" y="1775"/>
                    <a:pt x="883" y="1724"/>
                    <a:pt x="838" y="1663"/>
                  </a:cubicBezTo>
                  <a:cubicBezTo>
                    <a:pt x="643" y="1395"/>
                    <a:pt x="243" y="844"/>
                    <a:pt x="401" y="500"/>
                  </a:cubicBezTo>
                  <a:cubicBezTo>
                    <a:pt x="420" y="457"/>
                    <a:pt x="444" y="418"/>
                    <a:pt x="474" y="382"/>
                  </a:cubicBezTo>
                  <a:cubicBezTo>
                    <a:pt x="557" y="276"/>
                    <a:pt x="686" y="214"/>
                    <a:pt x="823" y="214"/>
                  </a:cubicBezTo>
                  <a:close/>
                  <a:moveTo>
                    <a:pt x="829" y="0"/>
                  </a:moveTo>
                  <a:cubicBezTo>
                    <a:pt x="630" y="0"/>
                    <a:pt x="439" y="89"/>
                    <a:pt x="310" y="247"/>
                  </a:cubicBezTo>
                  <a:cubicBezTo>
                    <a:pt x="270" y="296"/>
                    <a:pt x="235" y="351"/>
                    <a:pt x="208" y="411"/>
                  </a:cubicBezTo>
                  <a:cubicBezTo>
                    <a:pt x="0" y="866"/>
                    <a:pt x="433" y="1466"/>
                    <a:pt x="667" y="1788"/>
                  </a:cubicBezTo>
                  <a:cubicBezTo>
                    <a:pt x="707" y="1843"/>
                    <a:pt x="737" y="1882"/>
                    <a:pt x="764" y="1925"/>
                  </a:cubicBezTo>
                  <a:cubicBezTo>
                    <a:pt x="789" y="1967"/>
                    <a:pt x="820" y="2034"/>
                    <a:pt x="859" y="2114"/>
                  </a:cubicBezTo>
                  <a:cubicBezTo>
                    <a:pt x="1030" y="2473"/>
                    <a:pt x="1286" y="3015"/>
                    <a:pt x="1681" y="3015"/>
                  </a:cubicBezTo>
                  <a:lnTo>
                    <a:pt x="1685" y="3019"/>
                  </a:lnTo>
                  <a:cubicBezTo>
                    <a:pt x="1776" y="3019"/>
                    <a:pt x="1861" y="2975"/>
                    <a:pt x="1915" y="2902"/>
                  </a:cubicBezTo>
                  <a:cubicBezTo>
                    <a:pt x="2111" y="2626"/>
                    <a:pt x="1930" y="1882"/>
                    <a:pt x="1745" y="1309"/>
                  </a:cubicBezTo>
                  <a:cubicBezTo>
                    <a:pt x="1697" y="1163"/>
                    <a:pt x="1662" y="999"/>
                    <a:pt x="1633" y="881"/>
                  </a:cubicBezTo>
                  <a:cubicBezTo>
                    <a:pt x="1607" y="765"/>
                    <a:pt x="1580" y="649"/>
                    <a:pt x="1546" y="536"/>
                  </a:cubicBezTo>
                  <a:cubicBezTo>
                    <a:pt x="1468" y="269"/>
                    <a:pt x="1248" y="70"/>
                    <a:pt x="975" y="16"/>
                  </a:cubicBezTo>
                  <a:cubicBezTo>
                    <a:pt x="927" y="5"/>
                    <a:pt x="878" y="0"/>
                    <a:pt x="829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458;p37">
              <a:extLst>
                <a:ext uri="{FF2B5EF4-FFF2-40B4-BE49-F238E27FC236}">
                  <a16:creationId xmlns:a16="http://schemas.microsoft.com/office/drawing/2014/main" xmlns="" id="{3B271269-A7FD-47B2-9E89-5DACE1D06532}"/>
                </a:ext>
              </a:extLst>
            </p:cNvPr>
            <p:cNvSpPr/>
            <p:nvPr/>
          </p:nvSpPr>
          <p:spPr>
            <a:xfrm>
              <a:off x="4751825" y="825175"/>
              <a:ext cx="20225" cy="10700"/>
            </a:xfrm>
            <a:custGeom>
              <a:avLst/>
              <a:gdLst/>
              <a:ahLst/>
              <a:cxnLst/>
              <a:rect l="l" t="t" r="r" b="b"/>
              <a:pathLst>
                <a:path w="809" h="428" extrusionOk="0">
                  <a:moveTo>
                    <a:pt x="760" y="0"/>
                  </a:moveTo>
                  <a:cubicBezTo>
                    <a:pt x="451" y="0"/>
                    <a:pt x="161" y="161"/>
                    <a:pt x="0" y="427"/>
                  </a:cubicBezTo>
                  <a:lnTo>
                    <a:pt x="809" y="2"/>
                  </a:lnTo>
                  <a:cubicBezTo>
                    <a:pt x="792" y="1"/>
                    <a:pt x="776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459;p37">
              <a:extLst>
                <a:ext uri="{FF2B5EF4-FFF2-40B4-BE49-F238E27FC236}">
                  <a16:creationId xmlns:a16="http://schemas.microsoft.com/office/drawing/2014/main" xmlns="" id="{F524AFB7-2AA9-4B78-8D17-3DE7F0CA28FB}"/>
                </a:ext>
              </a:extLst>
            </p:cNvPr>
            <p:cNvSpPr/>
            <p:nvPr/>
          </p:nvSpPr>
          <p:spPr>
            <a:xfrm>
              <a:off x="4748775" y="822650"/>
              <a:ext cx="26025" cy="15900"/>
            </a:xfrm>
            <a:custGeom>
              <a:avLst/>
              <a:gdLst/>
              <a:ahLst/>
              <a:cxnLst/>
              <a:rect l="l" t="t" r="r" b="b"/>
              <a:pathLst>
                <a:path w="1041" h="636" extrusionOk="0">
                  <a:moveTo>
                    <a:pt x="874" y="1"/>
                  </a:moveTo>
                  <a:cubicBezTo>
                    <a:pt x="531" y="1"/>
                    <a:pt x="211" y="179"/>
                    <a:pt x="30" y="476"/>
                  </a:cubicBezTo>
                  <a:lnTo>
                    <a:pt x="28" y="479"/>
                  </a:lnTo>
                  <a:cubicBezTo>
                    <a:pt x="0" y="528"/>
                    <a:pt x="18" y="592"/>
                    <a:pt x="69" y="621"/>
                  </a:cubicBezTo>
                  <a:cubicBezTo>
                    <a:pt x="85" y="631"/>
                    <a:pt x="103" y="636"/>
                    <a:pt x="122" y="636"/>
                  </a:cubicBezTo>
                  <a:cubicBezTo>
                    <a:pt x="159" y="636"/>
                    <a:pt x="195" y="615"/>
                    <a:pt x="213" y="582"/>
                  </a:cubicBezTo>
                  <a:cubicBezTo>
                    <a:pt x="360" y="353"/>
                    <a:pt x="614" y="215"/>
                    <a:pt x="884" y="215"/>
                  </a:cubicBezTo>
                  <a:cubicBezTo>
                    <a:pt x="897" y="215"/>
                    <a:pt x="909" y="215"/>
                    <a:pt x="922" y="216"/>
                  </a:cubicBezTo>
                  <a:cubicBezTo>
                    <a:pt x="924" y="216"/>
                    <a:pt x="927" y="216"/>
                    <a:pt x="930" y="216"/>
                  </a:cubicBezTo>
                  <a:cubicBezTo>
                    <a:pt x="986" y="216"/>
                    <a:pt x="1032" y="173"/>
                    <a:pt x="1036" y="117"/>
                  </a:cubicBezTo>
                  <a:cubicBezTo>
                    <a:pt x="1041" y="58"/>
                    <a:pt x="998" y="7"/>
                    <a:pt x="938" y="3"/>
                  </a:cubicBezTo>
                  <a:cubicBezTo>
                    <a:pt x="917" y="1"/>
                    <a:pt x="895" y="1"/>
                    <a:pt x="874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460;p37">
              <a:extLst>
                <a:ext uri="{FF2B5EF4-FFF2-40B4-BE49-F238E27FC236}">
                  <a16:creationId xmlns:a16="http://schemas.microsoft.com/office/drawing/2014/main" xmlns="" id="{FD460327-C7AC-44F3-AC97-A250078789B6}"/>
                </a:ext>
              </a:extLst>
            </p:cNvPr>
            <p:cNvSpPr/>
            <p:nvPr/>
          </p:nvSpPr>
          <p:spPr>
            <a:xfrm>
              <a:off x="4754050" y="769475"/>
              <a:ext cx="55425" cy="76925"/>
            </a:xfrm>
            <a:custGeom>
              <a:avLst/>
              <a:gdLst/>
              <a:ahLst/>
              <a:cxnLst/>
              <a:rect l="l" t="t" r="r" b="b"/>
              <a:pathLst>
                <a:path w="2217" h="3077" extrusionOk="0">
                  <a:moveTo>
                    <a:pt x="839" y="0"/>
                  </a:moveTo>
                  <a:cubicBezTo>
                    <a:pt x="780" y="0"/>
                    <a:pt x="720" y="8"/>
                    <a:pt x="660" y="24"/>
                  </a:cubicBezTo>
                  <a:cubicBezTo>
                    <a:pt x="537" y="59"/>
                    <a:pt x="423" y="127"/>
                    <a:pt x="337" y="222"/>
                  </a:cubicBezTo>
                  <a:cubicBezTo>
                    <a:pt x="298" y="270"/>
                    <a:pt x="264" y="322"/>
                    <a:pt x="239" y="379"/>
                  </a:cubicBezTo>
                  <a:cubicBezTo>
                    <a:pt x="1" y="904"/>
                    <a:pt x="700" y="1702"/>
                    <a:pt x="843" y="1933"/>
                  </a:cubicBezTo>
                  <a:cubicBezTo>
                    <a:pt x="986" y="2162"/>
                    <a:pt x="1298" y="3077"/>
                    <a:pt x="1756" y="3077"/>
                  </a:cubicBezTo>
                  <a:cubicBezTo>
                    <a:pt x="1757" y="3077"/>
                    <a:pt x="1757" y="3077"/>
                    <a:pt x="1757" y="3077"/>
                  </a:cubicBezTo>
                  <a:cubicBezTo>
                    <a:pt x="2216" y="3074"/>
                    <a:pt x="1877" y="1854"/>
                    <a:pt x="1711" y="1347"/>
                  </a:cubicBezTo>
                  <a:cubicBezTo>
                    <a:pt x="1619" y="1061"/>
                    <a:pt x="1574" y="773"/>
                    <a:pt x="1494" y="499"/>
                  </a:cubicBezTo>
                  <a:cubicBezTo>
                    <a:pt x="1411" y="199"/>
                    <a:pt x="1137" y="0"/>
                    <a:pt x="83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461;p37">
              <a:extLst>
                <a:ext uri="{FF2B5EF4-FFF2-40B4-BE49-F238E27FC236}">
                  <a16:creationId xmlns:a16="http://schemas.microsoft.com/office/drawing/2014/main" xmlns="" id="{396AA7F4-AC28-448C-BAC3-634ED8B44E6B}"/>
                </a:ext>
              </a:extLst>
            </p:cNvPr>
            <p:cNvSpPr/>
            <p:nvPr/>
          </p:nvSpPr>
          <p:spPr>
            <a:xfrm>
              <a:off x="4752050" y="766600"/>
              <a:ext cx="58050" cy="82450"/>
            </a:xfrm>
            <a:custGeom>
              <a:avLst/>
              <a:gdLst/>
              <a:ahLst/>
              <a:cxnLst/>
              <a:rect l="l" t="t" r="r" b="b"/>
              <a:pathLst>
                <a:path w="2322" h="3298" extrusionOk="0">
                  <a:moveTo>
                    <a:pt x="986" y="208"/>
                  </a:moveTo>
                  <a:cubicBezTo>
                    <a:pt x="997" y="208"/>
                    <a:pt x="1008" y="209"/>
                    <a:pt x="1019" y="209"/>
                  </a:cubicBezTo>
                  <a:cubicBezTo>
                    <a:pt x="1240" y="253"/>
                    <a:pt x="1418" y="418"/>
                    <a:pt x="1477" y="637"/>
                  </a:cubicBezTo>
                  <a:cubicBezTo>
                    <a:pt x="1513" y="756"/>
                    <a:pt x="1541" y="879"/>
                    <a:pt x="1569" y="1003"/>
                  </a:cubicBezTo>
                  <a:cubicBezTo>
                    <a:pt x="1605" y="1161"/>
                    <a:pt x="1644" y="1323"/>
                    <a:pt x="1697" y="1487"/>
                  </a:cubicBezTo>
                  <a:cubicBezTo>
                    <a:pt x="1945" y="2263"/>
                    <a:pt x="2031" y="2873"/>
                    <a:pt x="1910" y="3040"/>
                  </a:cubicBezTo>
                  <a:cubicBezTo>
                    <a:pt x="1895" y="3062"/>
                    <a:pt x="1872" y="3076"/>
                    <a:pt x="1845" y="3076"/>
                  </a:cubicBezTo>
                  <a:cubicBezTo>
                    <a:pt x="1843" y="3076"/>
                    <a:pt x="1840" y="3076"/>
                    <a:pt x="1837" y="3076"/>
                  </a:cubicBezTo>
                  <a:cubicBezTo>
                    <a:pt x="1543" y="3076"/>
                    <a:pt x="1276" y="2523"/>
                    <a:pt x="1133" y="2222"/>
                  </a:cubicBezTo>
                  <a:cubicBezTo>
                    <a:pt x="1087" y="2124"/>
                    <a:pt x="1047" y="2042"/>
                    <a:pt x="1017" y="1990"/>
                  </a:cubicBezTo>
                  <a:lnTo>
                    <a:pt x="901" y="1826"/>
                  </a:lnTo>
                  <a:cubicBezTo>
                    <a:pt x="688" y="1532"/>
                    <a:pt x="244" y="920"/>
                    <a:pt x="420" y="535"/>
                  </a:cubicBezTo>
                  <a:cubicBezTo>
                    <a:pt x="441" y="489"/>
                    <a:pt x="468" y="446"/>
                    <a:pt x="500" y="406"/>
                  </a:cubicBezTo>
                  <a:cubicBezTo>
                    <a:pt x="596" y="287"/>
                    <a:pt x="742" y="217"/>
                    <a:pt x="895" y="217"/>
                  </a:cubicBezTo>
                  <a:cubicBezTo>
                    <a:pt x="896" y="217"/>
                    <a:pt x="898" y="217"/>
                    <a:pt x="899" y="217"/>
                  </a:cubicBezTo>
                  <a:lnTo>
                    <a:pt x="899" y="215"/>
                  </a:lnTo>
                  <a:lnTo>
                    <a:pt x="898" y="215"/>
                  </a:lnTo>
                  <a:cubicBezTo>
                    <a:pt x="927" y="211"/>
                    <a:pt x="957" y="208"/>
                    <a:pt x="986" y="208"/>
                  </a:cubicBezTo>
                  <a:close/>
                  <a:moveTo>
                    <a:pt x="900" y="0"/>
                  </a:moveTo>
                  <a:cubicBezTo>
                    <a:pt x="684" y="0"/>
                    <a:pt x="477" y="96"/>
                    <a:pt x="337" y="267"/>
                  </a:cubicBezTo>
                  <a:cubicBezTo>
                    <a:pt x="292" y="321"/>
                    <a:pt x="255" y="382"/>
                    <a:pt x="225" y="446"/>
                  </a:cubicBezTo>
                  <a:cubicBezTo>
                    <a:pt x="0" y="943"/>
                    <a:pt x="475" y="1597"/>
                    <a:pt x="728" y="1950"/>
                  </a:cubicBezTo>
                  <a:cubicBezTo>
                    <a:pt x="774" y="2014"/>
                    <a:pt x="807" y="2053"/>
                    <a:pt x="835" y="2102"/>
                  </a:cubicBezTo>
                  <a:cubicBezTo>
                    <a:pt x="864" y="2151"/>
                    <a:pt x="899" y="2225"/>
                    <a:pt x="943" y="2315"/>
                  </a:cubicBezTo>
                  <a:cubicBezTo>
                    <a:pt x="1127" y="2706"/>
                    <a:pt x="1412" y="3297"/>
                    <a:pt x="1837" y="3297"/>
                  </a:cubicBezTo>
                  <a:lnTo>
                    <a:pt x="1840" y="3296"/>
                  </a:lnTo>
                  <a:cubicBezTo>
                    <a:pt x="1937" y="3296"/>
                    <a:pt x="2030" y="3248"/>
                    <a:pt x="2085" y="3169"/>
                  </a:cubicBezTo>
                  <a:cubicBezTo>
                    <a:pt x="2321" y="2857"/>
                    <a:pt x="2064" y="1944"/>
                    <a:pt x="1896" y="1427"/>
                  </a:cubicBezTo>
                  <a:cubicBezTo>
                    <a:pt x="1845" y="1271"/>
                    <a:pt x="1803" y="1092"/>
                    <a:pt x="1773" y="963"/>
                  </a:cubicBezTo>
                  <a:cubicBezTo>
                    <a:pt x="1744" y="832"/>
                    <a:pt x="1714" y="707"/>
                    <a:pt x="1678" y="583"/>
                  </a:cubicBezTo>
                  <a:cubicBezTo>
                    <a:pt x="1592" y="294"/>
                    <a:pt x="1354" y="75"/>
                    <a:pt x="1057" y="17"/>
                  </a:cubicBezTo>
                  <a:cubicBezTo>
                    <a:pt x="1005" y="6"/>
                    <a:pt x="952" y="0"/>
                    <a:pt x="900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462;p37">
              <a:extLst>
                <a:ext uri="{FF2B5EF4-FFF2-40B4-BE49-F238E27FC236}">
                  <a16:creationId xmlns:a16="http://schemas.microsoft.com/office/drawing/2014/main" xmlns="" id="{5002FFA9-CBFF-4132-8331-2188AFC85459}"/>
                </a:ext>
              </a:extLst>
            </p:cNvPr>
            <p:cNvSpPr/>
            <p:nvPr/>
          </p:nvSpPr>
          <p:spPr>
            <a:xfrm>
              <a:off x="4775125" y="806175"/>
              <a:ext cx="22250" cy="11650"/>
            </a:xfrm>
            <a:custGeom>
              <a:avLst/>
              <a:gdLst/>
              <a:ahLst/>
              <a:cxnLst/>
              <a:rect l="l" t="t" r="r" b="b"/>
              <a:pathLst>
                <a:path w="890" h="466" extrusionOk="0">
                  <a:moveTo>
                    <a:pt x="833" y="1"/>
                  </a:moveTo>
                  <a:cubicBezTo>
                    <a:pt x="495" y="1"/>
                    <a:pt x="179" y="176"/>
                    <a:pt x="0" y="465"/>
                  </a:cubicBezTo>
                  <a:lnTo>
                    <a:pt x="889" y="2"/>
                  </a:lnTo>
                  <a:cubicBezTo>
                    <a:pt x="870" y="1"/>
                    <a:pt x="851" y="1"/>
                    <a:pt x="83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463;p37">
              <a:extLst>
                <a:ext uri="{FF2B5EF4-FFF2-40B4-BE49-F238E27FC236}">
                  <a16:creationId xmlns:a16="http://schemas.microsoft.com/office/drawing/2014/main" xmlns="" id="{9F1EBB39-286E-4308-8AD8-B48E4ABD3F68}"/>
                </a:ext>
              </a:extLst>
            </p:cNvPr>
            <p:cNvSpPr/>
            <p:nvPr/>
          </p:nvSpPr>
          <p:spPr>
            <a:xfrm>
              <a:off x="4772075" y="803475"/>
              <a:ext cx="28125" cy="17025"/>
            </a:xfrm>
            <a:custGeom>
              <a:avLst/>
              <a:gdLst/>
              <a:ahLst/>
              <a:cxnLst/>
              <a:rect l="l" t="t" r="r" b="b"/>
              <a:pathLst>
                <a:path w="1125" h="681" extrusionOk="0">
                  <a:moveTo>
                    <a:pt x="953" y="1"/>
                  </a:moveTo>
                  <a:cubicBezTo>
                    <a:pt x="578" y="1"/>
                    <a:pt x="228" y="197"/>
                    <a:pt x="30" y="520"/>
                  </a:cubicBezTo>
                  <a:lnTo>
                    <a:pt x="28" y="523"/>
                  </a:lnTo>
                  <a:cubicBezTo>
                    <a:pt x="0" y="573"/>
                    <a:pt x="18" y="637"/>
                    <a:pt x="69" y="666"/>
                  </a:cubicBezTo>
                  <a:cubicBezTo>
                    <a:pt x="85" y="673"/>
                    <a:pt x="103" y="679"/>
                    <a:pt x="122" y="680"/>
                  </a:cubicBezTo>
                  <a:lnTo>
                    <a:pt x="122" y="679"/>
                  </a:lnTo>
                  <a:cubicBezTo>
                    <a:pt x="159" y="679"/>
                    <a:pt x="195" y="660"/>
                    <a:pt x="213" y="627"/>
                  </a:cubicBezTo>
                  <a:cubicBezTo>
                    <a:pt x="371" y="370"/>
                    <a:pt x="648" y="216"/>
                    <a:pt x="946" y="216"/>
                  </a:cubicBezTo>
                  <a:cubicBezTo>
                    <a:pt x="965" y="216"/>
                    <a:pt x="983" y="216"/>
                    <a:pt x="1002" y="217"/>
                  </a:cubicBezTo>
                  <a:cubicBezTo>
                    <a:pt x="1005" y="218"/>
                    <a:pt x="1008" y="218"/>
                    <a:pt x="1011" y="218"/>
                  </a:cubicBezTo>
                  <a:cubicBezTo>
                    <a:pt x="1067" y="218"/>
                    <a:pt x="1114" y="176"/>
                    <a:pt x="1118" y="119"/>
                  </a:cubicBezTo>
                  <a:cubicBezTo>
                    <a:pt x="1124" y="61"/>
                    <a:pt x="1081" y="9"/>
                    <a:pt x="1022" y="3"/>
                  </a:cubicBezTo>
                  <a:cubicBezTo>
                    <a:pt x="999" y="2"/>
                    <a:pt x="976" y="1"/>
                    <a:pt x="953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464;p37">
              <a:extLst>
                <a:ext uri="{FF2B5EF4-FFF2-40B4-BE49-F238E27FC236}">
                  <a16:creationId xmlns:a16="http://schemas.microsoft.com/office/drawing/2014/main" xmlns="" id="{5D139B49-649A-4C28-B7E1-13B6001E1680}"/>
                </a:ext>
              </a:extLst>
            </p:cNvPr>
            <p:cNvSpPr/>
            <p:nvPr/>
          </p:nvSpPr>
          <p:spPr>
            <a:xfrm>
              <a:off x="5431800" y="953125"/>
              <a:ext cx="170025" cy="324050"/>
            </a:xfrm>
            <a:custGeom>
              <a:avLst/>
              <a:gdLst/>
              <a:ahLst/>
              <a:cxnLst/>
              <a:rect l="l" t="t" r="r" b="b"/>
              <a:pathLst>
                <a:path w="6801" h="12962" extrusionOk="0">
                  <a:moveTo>
                    <a:pt x="641" y="1"/>
                  </a:moveTo>
                  <a:lnTo>
                    <a:pt x="1" y="4448"/>
                  </a:lnTo>
                  <a:lnTo>
                    <a:pt x="3268" y="11841"/>
                  </a:lnTo>
                  <a:cubicBezTo>
                    <a:pt x="3531" y="12533"/>
                    <a:pt x="4190" y="12961"/>
                    <a:pt x="4891" y="12961"/>
                  </a:cubicBezTo>
                  <a:cubicBezTo>
                    <a:pt x="5079" y="12961"/>
                    <a:pt x="5271" y="12930"/>
                    <a:pt x="5458" y="12865"/>
                  </a:cubicBezTo>
                  <a:cubicBezTo>
                    <a:pt x="6316" y="12571"/>
                    <a:pt x="6801" y="11667"/>
                    <a:pt x="6576" y="10790"/>
                  </a:cubicBezTo>
                  <a:lnTo>
                    <a:pt x="4125" y="3326"/>
                  </a:lnTo>
                  <a:lnTo>
                    <a:pt x="641" y="1"/>
                  </a:ln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465;p37">
              <a:extLst>
                <a:ext uri="{FF2B5EF4-FFF2-40B4-BE49-F238E27FC236}">
                  <a16:creationId xmlns:a16="http://schemas.microsoft.com/office/drawing/2014/main" xmlns="" id="{4790A882-CBCF-42FF-9D47-7844DFD6B229}"/>
                </a:ext>
              </a:extLst>
            </p:cNvPr>
            <p:cNvSpPr/>
            <p:nvPr/>
          </p:nvSpPr>
          <p:spPr>
            <a:xfrm>
              <a:off x="5429250" y="950575"/>
              <a:ext cx="175575" cy="329375"/>
            </a:xfrm>
            <a:custGeom>
              <a:avLst/>
              <a:gdLst/>
              <a:ahLst/>
              <a:cxnLst/>
              <a:rect l="l" t="t" r="r" b="b"/>
              <a:pathLst>
                <a:path w="7023" h="13175" extrusionOk="0">
                  <a:moveTo>
                    <a:pt x="822" y="325"/>
                  </a:moveTo>
                  <a:lnTo>
                    <a:pt x="4134" y="3486"/>
                  </a:lnTo>
                  <a:lnTo>
                    <a:pt x="6575" y="10922"/>
                  </a:lnTo>
                  <a:cubicBezTo>
                    <a:pt x="6782" y="11745"/>
                    <a:pt x="6327" y="12589"/>
                    <a:pt x="5526" y="12869"/>
                  </a:cubicBezTo>
                  <a:cubicBezTo>
                    <a:pt x="5349" y="12931"/>
                    <a:pt x="5169" y="12960"/>
                    <a:pt x="4991" y="12960"/>
                  </a:cubicBezTo>
                  <a:cubicBezTo>
                    <a:pt x="4332" y="12960"/>
                    <a:pt x="3712" y="12555"/>
                    <a:pt x="3468" y="11903"/>
                  </a:cubicBezTo>
                  <a:lnTo>
                    <a:pt x="212" y="4537"/>
                  </a:lnTo>
                  <a:lnTo>
                    <a:pt x="822" y="325"/>
                  </a:lnTo>
                  <a:close/>
                  <a:moveTo>
                    <a:pt x="753" y="0"/>
                  </a:moveTo>
                  <a:cubicBezTo>
                    <a:pt x="741" y="0"/>
                    <a:pt x="729" y="2"/>
                    <a:pt x="718" y="6"/>
                  </a:cubicBezTo>
                  <a:cubicBezTo>
                    <a:pt x="679" y="18"/>
                    <a:pt x="651" y="51"/>
                    <a:pt x="645" y="91"/>
                  </a:cubicBezTo>
                  <a:lnTo>
                    <a:pt x="5" y="4537"/>
                  </a:lnTo>
                  <a:cubicBezTo>
                    <a:pt x="0" y="4556"/>
                    <a:pt x="0" y="4576"/>
                    <a:pt x="5" y="4595"/>
                  </a:cubicBezTo>
                  <a:lnTo>
                    <a:pt x="3270" y="11983"/>
                  </a:lnTo>
                  <a:cubicBezTo>
                    <a:pt x="3539" y="12699"/>
                    <a:pt x="4224" y="13173"/>
                    <a:pt x="4988" y="13174"/>
                  </a:cubicBezTo>
                  <a:lnTo>
                    <a:pt x="4990" y="13174"/>
                  </a:lnTo>
                  <a:cubicBezTo>
                    <a:pt x="5198" y="13173"/>
                    <a:pt x="5405" y="13137"/>
                    <a:pt x="5603" y="13067"/>
                  </a:cubicBezTo>
                  <a:cubicBezTo>
                    <a:pt x="6510" y="12747"/>
                    <a:pt x="7022" y="11790"/>
                    <a:pt x="6787" y="10858"/>
                  </a:cubicBezTo>
                  <a:lnTo>
                    <a:pt x="4335" y="3394"/>
                  </a:lnTo>
                  <a:cubicBezTo>
                    <a:pt x="4329" y="3377"/>
                    <a:pt x="4320" y="3361"/>
                    <a:pt x="4306" y="3349"/>
                  </a:cubicBezTo>
                  <a:lnTo>
                    <a:pt x="824" y="29"/>
                  </a:lnTo>
                  <a:cubicBezTo>
                    <a:pt x="804" y="10"/>
                    <a:pt x="779" y="0"/>
                    <a:pt x="753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466;p37">
              <a:extLst>
                <a:ext uri="{FF2B5EF4-FFF2-40B4-BE49-F238E27FC236}">
                  <a16:creationId xmlns:a16="http://schemas.microsoft.com/office/drawing/2014/main" xmlns="" id="{F0D22AA5-1D17-48D5-97A4-5C02A44BFAC8}"/>
                </a:ext>
              </a:extLst>
            </p:cNvPr>
            <p:cNvSpPr/>
            <p:nvPr/>
          </p:nvSpPr>
          <p:spPr>
            <a:xfrm>
              <a:off x="5447850" y="870200"/>
              <a:ext cx="111225" cy="184800"/>
            </a:xfrm>
            <a:custGeom>
              <a:avLst/>
              <a:gdLst/>
              <a:ahLst/>
              <a:cxnLst/>
              <a:rect l="l" t="t" r="r" b="b"/>
              <a:pathLst>
                <a:path w="4449" h="7392" extrusionOk="0">
                  <a:moveTo>
                    <a:pt x="513" y="1"/>
                  </a:moveTo>
                  <a:lnTo>
                    <a:pt x="1" y="3321"/>
                  </a:lnTo>
                  <a:lnTo>
                    <a:pt x="2840" y="7392"/>
                  </a:lnTo>
                  <a:lnTo>
                    <a:pt x="3537" y="7392"/>
                  </a:lnTo>
                  <a:cubicBezTo>
                    <a:pt x="3537" y="7392"/>
                    <a:pt x="4448" y="4445"/>
                    <a:pt x="3537" y="2410"/>
                  </a:cubicBezTo>
                  <a:cubicBezTo>
                    <a:pt x="2626" y="376"/>
                    <a:pt x="513" y="1"/>
                    <a:pt x="513" y="1"/>
                  </a:cubicBezTo>
                  <a:close/>
                </a:path>
              </a:pathLst>
            </a:custGeom>
            <a:solidFill>
              <a:srgbClr val="707B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467;p37">
              <a:extLst>
                <a:ext uri="{FF2B5EF4-FFF2-40B4-BE49-F238E27FC236}">
                  <a16:creationId xmlns:a16="http://schemas.microsoft.com/office/drawing/2014/main" xmlns="" id="{59BE4999-D763-471A-ABD9-2B4C3D2C4CAA}"/>
                </a:ext>
              </a:extLst>
            </p:cNvPr>
            <p:cNvSpPr/>
            <p:nvPr/>
          </p:nvSpPr>
          <p:spPr>
            <a:xfrm>
              <a:off x="5445150" y="867550"/>
              <a:ext cx="116675" cy="190125"/>
            </a:xfrm>
            <a:custGeom>
              <a:avLst/>
              <a:gdLst/>
              <a:ahLst/>
              <a:cxnLst/>
              <a:rect l="l" t="t" r="r" b="b"/>
              <a:pathLst>
                <a:path w="4667" h="7605" extrusionOk="0">
                  <a:moveTo>
                    <a:pt x="710" y="235"/>
                  </a:moveTo>
                  <a:cubicBezTo>
                    <a:pt x="1144" y="343"/>
                    <a:pt x="2787" y="853"/>
                    <a:pt x="3548" y="2559"/>
                  </a:cubicBezTo>
                  <a:cubicBezTo>
                    <a:pt x="4352" y="4356"/>
                    <a:pt x="3699" y="6922"/>
                    <a:pt x="3566" y="7391"/>
                  </a:cubicBezTo>
                  <a:lnTo>
                    <a:pt x="3005" y="7391"/>
                  </a:lnTo>
                  <a:lnTo>
                    <a:pt x="222" y="3402"/>
                  </a:lnTo>
                  <a:lnTo>
                    <a:pt x="710" y="235"/>
                  </a:lnTo>
                  <a:close/>
                  <a:moveTo>
                    <a:pt x="616" y="0"/>
                  </a:moveTo>
                  <a:cubicBezTo>
                    <a:pt x="596" y="0"/>
                    <a:pt x="575" y="7"/>
                    <a:pt x="558" y="19"/>
                  </a:cubicBezTo>
                  <a:cubicBezTo>
                    <a:pt x="535" y="35"/>
                    <a:pt x="520" y="60"/>
                    <a:pt x="514" y="89"/>
                  </a:cubicBezTo>
                  <a:lnTo>
                    <a:pt x="4" y="3412"/>
                  </a:lnTo>
                  <a:cubicBezTo>
                    <a:pt x="0" y="3439"/>
                    <a:pt x="7" y="3466"/>
                    <a:pt x="22" y="3488"/>
                  </a:cubicBezTo>
                  <a:lnTo>
                    <a:pt x="2860" y="7559"/>
                  </a:lnTo>
                  <a:cubicBezTo>
                    <a:pt x="2881" y="7587"/>
                    <a:pt x="2912" y="7603"/>
                    <a:pt x="2948" y="7605"/>
                  </a:cubicBezTo>
                  <a:lnTo>
                    <a:pt x="3645" y="7605"/>
                  </a:lnTo>
                  <a:cubicBezTo>
                    <a:pt x="3690" y="7603"/>
                    <a:pt x="3730" y="7574"/>
                    <a:pt x="3743" y="7530"/>
                  </a:cubicBezTo>
                  <a:cubicBezTo>
                    <a:pt x="3783" y="7408"/>
                    <a:pt x="4666" y="4538"/>
                    <a:pt x="3743" y="2474"/>
                  </a:cubicBezTo>
                  <a:cubicBezTo>
                    <a:pt x="2820" y="409"/>
                    <a:pt x="661" y="2"/>
                    <a:pt x="637" y="2"/>
                  </a:cubicBezTo>
                  <a:cubicBezTo>
                    <a:pt x="630" y="1"/>
                    <a:pt x="623" y="0"/>
                    <a:pt x="616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468;p37">
              <a:extLst>
                <a:ext uri="{FF2B5EF4-FFF2-40B4-BE49-F238E27FC236}">
                  <a16:creationId xmlns:a16="http://schemas.microsoft.com/office/drawing/2014/main" xmlns="" id="{57B662B7-6B3E-4782-B148-8130E50B2C89}"/>
                </a:ext>
              </a:extLst>
            </p:cNvPr>
            <p:cNvSpPr/>
            <p:nvPr/>
          </p:nvSpPr>
          <p:spPr>
            <a:xfrm>
              <a:off x="5488875" y="1167625"/>
              <a:ext cx="192800" cy="111050"/>
            </a:xfrm>
            <a:custGeom>
              <a:avLst/>
              <a:gdLst/>
              <a:ahLst/>
              <a:cxnLst/>
              <a:rect l="l" t="t" r="r" b="b"/>
              <a:pathLst>
                <a:path w="7712" h="4442" extrusionOk="0">
                  <a:moveTo>
                    <a:pt x="1842" y="0"/>
                  </a:moveTo>
                  <a:cubicBezTo>
                    <a:pt x="896" y="0"/>
                    <a:pt x="211" y="462"/>
                    <a:pt x="114" y="1386"/>
                  </a:cubicBezTo>
                  <a:cubicBezTo>
                    <a:pt x="0" y="2457"/>
                    <a:pt x="845" y="4257"/>
                    <a:pt x="2533" y="4425"/>
                  </a:cubicBezTo>
                  <a:cubicBezTo>
                    <a:pt x="2646" y="4437"/>
                    <a:pt x="2763" y="4442"/>
                    <a:pt x="2883" y="4442"/>
                  </a:cubicBezTo>
                  <a:cubicBezTo>
                    <a:pt x="4578" y="4442"/>
                    <a:pt x="6981" y="3413"/>
                    <a:pt x="6981" y="3413"/>
                  </a:cubicBezTo>
                  <a:cubicBezTo>
                    <a:pt x="7429" y="3108"/>
                    <a:pt x="7703" y="2603"/>
                    <a:pt x="7712" y="2061"/>
                  </a:cubicBezTo>
                  <a:cubicBezTo>
                    <a:pt x="7704" y="1162"/>
                    <a:pt x="6698" y="1162"/>
                    <a:pt x="6698" y="1162"/>
                  </a:cubicBezTo>
                  <a:cubicBezTo>
                    <a:pt x="6698" y="1162"/>
                    <a:pt x="3489" y="203"/>
                    <a:pt x="2307" y="34"/>
                  </a:cubicBezTo>
                  <a:cubicBezTo>
                    <a:pt x="2146" y="12"/>
                    <a:pt x="1991" y="0"/>
                    <a:pt x="184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469;p37">
              <a:extLst>
                <a:ext uri="{FF2B5EF4-FFF2-40B4-BE49-F238E27FC236}">
                  <a16:creationId xmlns:a16="http://schemas.microsoft.com/office/drawing/2014/main" xmlns="" id="{1427EE6D-3D3F-4C14-A0D5-8CCC1C8E70EA}"/>
                </a:ext>
              </a:extLst>
            </p:cNvPr>
            <p:cNvSpPr/>
            <p:nvPr/>
          </p:nvSpPr>
          <p:spPr>
            <a:xfrm>
              <a:off x="5487900" y="1165100"/>
              <a:ext cx="196275" cy="116450"/>
            </a:xfrm>
            <a:custGeom>
              <a:avLst/>
              <a:gdLst/>
              <a:ahLst/>
              <a:cxnLst/>
              <a:rect l="l" t="t" r="r" b="b"/>
              <a:pathLst>
                <a:path w="7851" h="4658" extrusionOk="0">
                  <a:moveTo>
                    <a:pt x="1799" y="213"/>
                  </a:moveTo>
                  <a:cubicBezTo>
                    <a:pt x="1826" y="213"/>
                    <a:pt x="1853" y="213"/>
                    <a:pt x="1880" y="214"/>
                  </a:cubicBezTo>
                  <a:cubicBezTo>
                    <a:pt x="2029" y="216"/>
                    <a:pt x="2178" y="229"/>
                    <a:pt x="2325" y="253"/>
                  </a:cubicBezTo>
                  <a:cubicBezTo>
                    <a:pt x="3485" y="417"/>
                    <a:pt x="6670" y="1376"/>
                    <a:pt x="6701" y="1376"/>
                  </a:cubicBezTo>
                  <a:lnTo>
                    <a:pt x="6731" y="1376"/>
                  </a:lnTo>
                  <a:cubicBezTo>
                    <a:pt x="6768" y="1376"/>
                    <a:pt x="7638" y="1388"/>
                    <a:pt x="7638" y="2168"/>
                  </a:cubicBezTo>
                  <a:cubicBezTo>
                    <a:pt x="7630" y="2670"/>
                    <a:pt x="7381" y="3137"/>
                    <a:pt x="6970" y="3422"/>
                  </a:cubicBezTo>
                  <a:cubicBezTo>
                    <a:pt x="6944" y="3433"/>
                    <a:pt x="4569" y="4443"/>
                    <a:pt x="2920" y="4443"/>
                  </a:cubicBezTo>
                  <a:cubicBezTo>
                    <a:pt x="2801" y="4443"/>
                    <a:pt x="2687" y="4438"/>
                    <a:pt x="2577" y="4427"/>
                  </a:cubicBezTo>
                  <a:cubicBezTo>
                    <a:pt x="1927" y="4355"/>
                    <a:pt x="1333" y="4025"/>
                    <a:pt x="930" y="3509"/>
                  </a:cubicBezTo>
                  <a:cubicBezTo>
                    <a:pt x="465" y="2948"/>
                    <a:pt x="223" y="2233"/>
                    <a:pt x="251" y="1505"/>
                  </a:cubicBezTo>
                  <a:cubicBezTo>
                    <a:pt x="275" y="1130"/>
                    <a:pt x="455" y="782"/>
                    <a:pt x="747" y="545"/>
                  </a:cubicBezTo>
                  <a:cubicBezTo>
                    <a:pt x="1055" y="328"/>
                    <a:pt x="1423" y="213"/>
                    <a:pt x="1799" y="213"/>
                  </a:cubicBezTo>
                  <a:close/>
                  <a:moveTo>
                    <a:pt x="1869" y="1"/>
                  </a:moveTo>
                  <a:cubicBezTo>
                    <a:pt x="1366" y="1"/>
                    <a:pt x="941" y="129"/>
                    <a:pt x="616" y="377"/>
                  </a:cubicBezTo>
                  <a:cubicBezTo>
                    <a:pt x="279" y="649"/>
                    <a:pt x="71" y="1050"/>
                    <a:pt x="39" y="1481"/>
                  </a:cubicBezTo>
                  <a:cubicBezTo>
                    <a:pt x="1" y="2268"/>
                    <a:pt x="260" y="3039"/>
                    <a:pt x="765" y="3643"/>
                  </a:cubicBezTo>
                  <a:cubicBezTo>
                    <a:pt x="1202" y="4203"/>
                    <a:pt x="1849" y="4562"/>
                    <a:pt x="2556" y="4640"/>
                  </a:cubicBezTo>
                  <a:cubicBezTo>
                    <a:pt x="2673" y="4657"/>
                    <a:pt x="2794" y="4657"/>
                    <a:pt x="2921" y="4657"/>
                  </a:cubicBezTo>
                  <a:cubicBezTo>
                    <a:pt x="4605" y="4657"/>
                    <a:pt x="6951" y="3663"/>
                    <a:pt x="7069" y="3609"/>
                  </a:cubicBezTo>
                  <a:cubicBezTo>
                    <a:pt x="7551" y="3288"/>
                    <a:pt x="7843" y="2749"/>
                    <a:pt x="7850" y="2168"/>
                  </a:cubicBezTo>
                  <a:cubicBezTo>
                    <a:pt x="7850" y="1374"/>
                    <a:pt x="7139" y="1161"/>
                    <a:pt x="6746" y="1161"/>
                  </a:cubicBezTo>
                  <a:cubicBezTo>
                    <a:pt x="6482" y="1082"/>
                    <a:pt x="3503" y="200"/>
                    <a:pt x="2355" y="37"/>
                  </a:cubicBezTo>
                  <a:cubicBezTo>
                    <a:pt x="2186" y="13"/>
                    <a:pt x="2023" y="1"/>
                    <a:pt x="1869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470;p37">
              <a:extLst>
                <a:ext uri="{FF2B5EF4-FFF2-40B4-BE49-F238E27FC236}">
                  <a16:creationId xmlns:a16="http://schemas.microsoft.com/office/drawing/2014/main" xmlns="" id="{56202BC8-18BC-4E97-9643-0B3AC308F355}"/>
                </a:ext>
              </a:extLst>
            </p:cNvPr>
            <p:cNvSpPr/>
            <p:nvPr/>
          </p:nvSpPr>
          <p:spPr>
            <a:xfrm>
              <a:off x="5528375" y="1245500"/>
              <a:ext cx="98225" cy="33450"/>
            </a:xfrm>
            <a:custGeom>
              <a:avLst/>
              <a:gdLst/>
              <a:ahLst/>
              <a:cxnLst/>
              <a:rect l="l" t="t" r="r" b="b"/>
              <a:pathLst>
                <a:path w="3929" h="1338" extrusionOk="0">
                  <a:moveTo>
                    <a:pt x="3583" y="0"/>
                  </a:moveTo>
                  <a:cubicBezTo>
                    <a:pt x="2527" y="225"/>
                    <a:pt x="1715" y="289"/>
                    <a:pt x="1133" y="289"/>
                  </a:cubicBezTo>
                  <a:cubicBezTo>
                    <a:pt x="368" y="289"/>
                    <a:pt x="0" y="179"/>
                    <a:pt x="0" y="179"/>
                  </a:cubicBezTo>
                  <a:lnTo>
                    <a:pt x="0" y="179"/>
                  </a:lnTo>
                  <a:lnTo>
                    <a:pt x="335" y="1178"/>
                  </a:lnTo>
                  <a:cubicBezTo>
                    <a:pt x="530" y="1254"/>
                    <a:pt x="734" y="1301"/>
                    <a:pt x="943" y="1321"/>
                  </a:cubicBezTo>
                  <a:cubicBezTo>
                    <a:pt x="1055" y="1332"/>
                    <a:pt x="1171" y="1337"/>
                    <a:pt x="1292" y="1337"/>
                  </a:cubicBezTo>
                  <a:cubicBezTo>
                    <a:pt x="2120" y="1337"/>
                    <a:pt x="3118" y="1091"/>
                    <a:pt x="3928" y="840"/>
                  </a:cubicBezTo>
                  <a:lnTo>
                    <a:pt x="3583" y="0"/>
                  </a:ln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471;p37">
              <a:extLst>
                <a:ext uri="{FF2B5EF4-FFF2-40B4-BE49-F238E27FC236}">
                  <a16:creationId xmlns:a16="http://schemas.microsoft.com/office/drawing/2014/main" xmlns="" id="{E7A7C988-5A0D-468B-8BEA-AC8A1AA29247}"/>
                </a:ext>
              </a:extLst>
            </p:cNvPr>
            <p:cNvSpPr/>
            <p:nvPr/>
          </p:nvSpPr>
          <p:spPr>
            <a:xfrm>
              <a:off x="5525400" y="1242775"/>
              <a:ext cx="103800" cy="38700"/>
            </a:xfrm>
            <a:custGeom>
              <a:avLst/>
              <a:gdLst/>
              <a:ahLst/>
              <a:cxnLst/>
              <a:rect l="l" t="t" r="r" b="b"/>
              <a:pathLst>
                <a:path w="4152" h="1548" extrusionOk="0">
                  <a:moveTo>
                    <a:pt x="3642" y="237"/>
                  </a:moveTo>
                  <a:lnTo>
                    <a:pt x="3907" y="876"/>
                  </a:lnTo>
                  <a:cubicBezTo>
                    <a:pt x="3172" y="1101"/>
                    <a:pt x="2218" y="1335"/>
                    <a:pt x="1420" y="1335"/>
                  </a:cubicBezTo>
                  <a:cubicBezTo>
                    <a:pt x="1304" y="1335"/>
                    <a:pt x="1190" y="1330"/>
                    <a:pt x="1081" y="1320"/>
                  </a:cubicBezTo>
                  <a:cubicBezTo>
                    <a:pt x="898" y="1302"/>
                    <a:pt x="719" y="1262"/>
                    <a:pt x="545" y="1202"/>
                  </a:cubicBezTo>
                  <a:lnTo>
                    <a:pt x="290" y="435"/>
                  </a:lnTo>
                  <a:lnTo>
                    <a:pt x="290" y="435"/>
                  </a:lnTo>
                  <a:cubicBezTo>
                    <a:pt x="477" y="469"/>
                    <a:pt x="800" y="511"/>
                    <a:pt x="1267" y="511"/>
                  </a:cubicBezTo>
                  <a:cubicBezTo>
                    <a:pt x="1838" y="511"/>
                    <a:pt x="2624" y="449"/>
                    <a:pt x="3642" y="237"/>
                  </a:cubicBezTo>
                  <a:close/>
                  <a:moveTo>
                    <a:pt x="3700" y="1"/>
                  </a:moveTo>
                  <a:cubicBezTo>
                    <a:pt x="3692" y="1"/>
                    <a:pt x="3684" y="2"/>
                    <a:pt x="3676" y="3"/>
                  </a:cubicBezTo>
                  <a:cubicBezTo>
                    <a:pt x="2645" y="225"/>
                    <a:pt x="1847" y="288"/>
                    <a:pt x="1273" y="288"/>
                  </a:cubicBezTo>
                  <a:cubicBezTo>
                    <a:pt x="524" y="288"/>
                    <a:pt x="157" y="181"/>
                    <a:pt x="151" y="181"/>
                  </a:cubicBezTo>
                  <a:cubicBezTo>
                    <a:pt x="140" y="177"/>
                    <a:pt x="129" y="175"/>
                    <a:pt x="118" y="175"/>
                  </a:cubicBezTo>
                  <a:cubicBezTo>
                    <a:pt x="106" y="175"/>
                    <a:pt x="94" y="177"/>
                    <a:pt x="82" y="182"/>
                  </a:cubicBezTo>
                  <a:cubicBezTo>
                    <a:pt x="27" y="201"/>
                    <a:pt x="0" y="261"/>
                    <a:pt x="19" y="316"/>
                  </a:cubicBezTo>
                  <a:lnTo>
                    <a:pt x="352" y="1318"/>
                  </a:lnTo>
                  <a:cubicBezTo>
                    <a:pt x="362" y="1348"/>
                    <a:pt x="386" y="1373"/>
                    <a:pt x="416" y="1384"/>
                  </a:cubicBezTo>
                  <a:cubicBezTo>
                    <a:pt x="623" y="1460"/>
                    <a:pt x="837" y="1510"/>
                    <a:pt x="1056" y="1533"/>
                  </a:cubicBezTo>
                  <a:cubicBezTo>
                    <a:pt x="1169" y="1547"/>
                    <a:pt x="1288" y="1547"/>
                    <a:pt x="1412" y="1547"/>
                  </a:cubicBezTo>
                  <a:cubicBezTo>
                    <a:pt x="2318" y="1506"/>
                    <a:pt x="3215" y="1337"/>
                    <a:pt x="4075" y="1047"/>
                  </a:cubicBezTo>
                  <a:cubicBezTo>
                    <a:pt x="4104" y="1037"/>
                    <a:pt x="4126" y="1016"/>
                    <a:pt x="4139" y="989"/>
                  </a:cubicBezTo>
                  <a:cubicBezTo>
                    <a:pt x="4151" y="962"/>
                    <a:pt x="4151" y="931"/>
                    <a:pt x="4139" y="904"/>
                  </a:cubicBezTo>
                  <a:lnTo>
                    <a:pt x="3798" y="67"/>
                  </a:lnTo>
                  <a:cubicBezTo>
                    <a:pt x="3782" y="27"/>
                    <a:pt x="3742" y="1"/>
                    <a:pt x="3700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472;p37">
              <a:extLst>
                <a:ext uri="{FF2B5EF4-FFF2-40B4-BE49-F238E27FC236}">
                  <a16:creationId xmlns:a16="http://schemas.microsoft.com/office/drawing/2014/main" xmlns="" id="{1B290C2B-8C9D-477E-A504-1382EA90D631}"/>
                </a:ext>
              </a:extLst>
            </p:cNvPr>
            <p:cNvSpPr/>
            <p:nvPr/>
          </p:nvSpPr>
          <p:spPr>
            <a:xfrm>
              <a:off x="5762425" y="1232075"/>
              <a:ext cx="48525" cy="48225"/>
            </a:xfrm>
            <a:custGeom>
              <a:avLst/>
              <a:gdLst/>
              <a:ahLst/>
              <a:cxnLst/>
              <a:rect l="l" t="t" r="r" b="b"/>
              <a:pathLst>
                <a:path w="1941" h="1929" extrusionOk="0">
                  <a:moveTo>
                    <a:pt x="259" y="1"/>
                  </a:moveTo>
                  <a:cubicBezTo>
                    <a:pt x="106" y="1"/>
                    <a:pt x="1" y="34"/>
                    <a:pt x="1" y="126"/>
                  </a:cubicBezTo>
                  <a:cubicBezTo>
                    <a:pt x="1" y="466"/>
                    <a:pt x="723" y="1739"/>
                    <a:pt x="1013" y="1891"/>
                  </a:cubicBezTo>
                  <a:cubicBezTo>
                    <a:pt x="1064" y="1917"/>
                    <a:pt x="1120" y="1929"/>
                    <a:pt x="1179" y="1929"/>
                  </a:cubicBezTo>
                  <a:cubicBezTo>
                    <a:pt x="1461" y="1929"/>
                    <a:pt x="1805" y="1665"/>
                    <a:pt x="1866" y="1480"/>
                  </a:cubicBezTo>
                  <a:cubicBezTo>
                    <a:pt x="1941" y="1253"/>
                    <a:pt x="1417" y="239"/>
                    <a:pt x="1417" y="239"/>
                  </a:cubicBezTo>
                  <a:cubicBezTo>
                    <a:pt x="1417" y="239"/>
                    <a:pt x="667" y="1"/>
                    <a:pt x="25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473;p37">
              <a:extLst>
                <a:ext uri="{FF2B5EF4-FFF2-40B4-BE49-F238E27FC236}">
                  <a16:creationId xmlns:a16="http://schemas.microsoft.com/office/drawing/2014/main" xmlns="" id="{B4E6804B-2145-467E-851F-4A2E3FB68F63}"/>
                </a:ext>
              </a:extLst>
            </p:cNvPr>
            <p:cNvSpPr/>
            <p:nvPr/>
          </p:nvSpPr>
          <p:spPr>
            <a:xfrm>
              <a:off x="5759675" y="1229500"/>
              <a:ext cx="54225" cy="53450"/>
            </a:xfrm>
            <a:custGeom>
              <a:avLst/>
              <a:gdLst/>
              <a:ahLst/>
              <a:cxnLst/>
              <a:rect l="l" t="t" r="r" b="b"/>
              <a:pathLst>
                <a:path w="2169" h="2138" extrusionOk="0">
                  <a:moveTo>
                    <a:pt x="317" y="207"/>
                  </a:moveTo>
                  <a:cubicBezTo>
                    <a:pt x="326" y="207"/>
                    <a:pt x="335" y="207"/>
                    <a:pt x="344" y="208"/>
                  </a:cubicBezTo>
                  <a:cubicBezTo>
                    <a:pt x="720" y="237"/>
                    <a:pt x="1090" y="313"/>
                    <a:pt x="1448" y="432"/>
                  </a:cubicBezTo>
                  <a:cubicBezTo>
                    <a:pt x="1684" y="893"/>
                    <a:pt x="1908" y="1440"/>
                    <a:pt x="1874" y="1548"/>
                  </a:cubicBezTo>
                  <a:cubicBezTo>
                    <a:pt x="1787" y="1700"/>
                    <a:pt x="1652" y="1816"/>
                    <a:pt x="1488" y="1879"/>
                  </a:cubicBezTo>
                  <a:cubicBezTo>
                    <a:pt x="1429" y="1909"/>
                    <a:pt x="1365" y="1924"/>
                    <a:pt x="1300" y="1924"/>
                  </a:cubicBezTo>
                  <a:cubicBezTo>
                    <a:pt x="1253" y="1924"/>
                    <a:pt x="1205" y="1916"/>
                    <a:pt x="1159" y="1900"/>
                  </a:cubicBezTo>
                  <a:cubicBezTo>
                    <a:pt x="910" y="1773"/>
                    <a:pt x="200" y="543"/>
                    <a:pt x="200" y="238"/>
                  </a:cubicBezTo>
                  <a:cubicBezTo>
                    <a:pt x="235" y="217"/>
                    <a:pt x="275" y="207"/>
                    <a:pt x="317" y="207"/>
                  </a:cubicBezTo>
                  <a:close/>
                  <a:moveTo>
                    <a:pt x="379" y="1"/>
                  </a:moveTo>
                  <a:cubicBezTo>
                    <a:pt x="254" y="1"/>
                    <a:pt x="150" y="19"/>
                    <a:pt x="87" y="65"/>
                  </a:cubicBezTo>
                  <a:cubicBezTo>
                    <a:pt x="33" y="103"/>
                    <a:pt x="0" y="165"/>
                    <a:pt x="2" y="231"/>
                  </a:cubicBezTo>
                  <a:cubicBezTo>
                    <a:pt x="2" y="597"/>
                    <a:pt x="718" y="1915"/>
                    <a:pt x="1068" y="2089"/>
                  </a:cubicBezTo>
                  <a:cubicBezTo>
                    <a:pt x="1134" y="2122"/>
                    <a:pt x="1207" y="2138"/>
                    <a:pt x="1281" y="2138"/>
                  </a:cubicBezTo>
                  <a:cubicBezTo>
                    <a:pt x="1384" y="2138"/>
                    <a:pt x="1485" y="2116"/>
                    <a:pt x="1579" y="2074"/>
                  </a:cubicBezTo>
                  <a:cubicBezTo>
                    <a:pt x="1801" y="1992"/>
                    <a:pt x="1982" y="1828"/>
                    <a:pt x="2086" y="1617"/>
                  </a:cubicBezTo>
                  <a:cubicBezTo>
                    <a:pt x="2168" y="1361"/>
                    <a:pt x="1756" y="542"/>
                    <a:pt x="1628" y="295"/>
                  </a:cubicBezTo>
                  <a:cubicBezTo>
                    <a:pt x="1616" y="268"/>
                    <a:pt x="1594" y="250"/>
                    <a:pt x="1567" y="243"/>
                  </a:cubicBezTo>
                  <a:cubicBezTo>
                    <a:pt x="1354" y="175"/>
                    <a:pt x="766" y="1"/>
                    <a:pt x="379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474;p37">
              <a:extLst>
                <a:ext uri="{FF2B5EF4-FFF2-40B4-BE49-F238E27FC236}">
                  <a16:creationId xmlns:a16="http://schemas.microsoft.com/office/drawing/2014/main" xmlns="" id="{186B1558-061F-43FF-BDE3-8BDFD46A8BB4}"/>
                </a:ext>
              </a:extLst>
            </p:cNvPr>
            <p:cNvSpPr/>
            <p:nvPr/>
          </p:nvSpPr>
          <p:spPr>
            <a:xfrm>
              <a:off x="5771475" y="1267550"/>
              <a:ext cx="44200" cy="35475"/>
            </a:xfrm>
            <a:custGeom>
              <a:avLst/>
              <a:gdLst/>
              <a:ahLst/>
              <a:cxnLst/>
              <a:rect l="l" t="t" r="r" b="b"/>
              <a:pathLst>
                <a:path w="1768" h="1419" extrusionOk="0">
                  <a:moveTo>
                    <a:pt x="1365" y="1"/>
                  </a:moveTo>
                  <a:cubicBezTo>
                    <a:pt x="1087" y="1"/>
                    <a:pt x="641" y="472"/>
                    <a:pt x="641" y="472"/>
                  </a:cubicBezTo>
                  <a:cubicBezTo>
                    <a:pt x="641" y="472"/>
                    <a:pt x="0" y="1073"/>
                    <a:pt x="115" y="1299"/>
                  </a:cubicBezTo>
                  <a:cubicBezTo>
                    <a:pt x="157" y="1381"/>
                    <a:pt x="262" y="1418"/>
                    <a:pt x="392" y="1418"/>
                  </a:cubicBezTo>
                  <a:cubicBezTo>
                    <a:pt x="624" y="1418"/>
                    <a:pt x="937" y="1302"/>
                    <a:pt x="1129" y="1112"/>
                  </a:cubicBezTo>
                  <a:cubicBezTo>
                    <a:pt x="1430" y="813"/>
                    <a:pt x="1768" y="361"/>
                    <a:pt x="1504" y="61"/>
                  </a:cubicBezTo>
                  <a:cubicBezTo>
                    <a:pt x="1467" y="18"/>
                    <a:pt x="1419" y="1"/>
                    <a:pt x="136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475;p37">
              <a:extLst>
                <a:ext uri="{FF2B5EF4-FFF2-40B4-BE49-F238E27FC236}">
                  <a16:creationId xmlns:a16="http://schemas.microsoft.com/office/drawing/2014/main" xmlns="" id="{299181DF-3777-4AEE-AC9B-73E2CF705F2B}"/>
                </a:ext>
              </a:extLst>
            </p:cNvPr>
            <p:cNvSpPr/>
            <p:nvPr/>
          </p:nvSpPr>
          <p:spPr>
            <a:xfrm>
              <a:off x="5768650" y="1265100"/>
              <a:ext cx="48600" cy="40575"/>
            </a:xfrm>
            <a:custGeom>
              <a:avLst/>
              <a:gdLst/>
              <a:ahLst/>
              <a:cxnLst/>
              <a:rect l="l" t="t" r="r" b="b"/>
              <a:pathLst>
                <a:path w="1944" h="1623" extrusionOk="0">
                  <a:moveTo>
                    <a:pt x="1499" y="200"/>
                  </a:moveTo>
                  <a:cubicBezTo>
                    <a:pt x="1518" y="200"/>
                    <a:pt x="1536" y="209"/>
                    <a:pt x="1547" y="224"/>
                  </a:cubicBezTo>
                  <a:cubicBezTo>
                    <a:pt x="1772" y="488"/>
                    <a:pt x="1363" y="942"/>
                    <a:pt x="1178" y="1128"/>
                  </a:cubicBezTo>
                  <a:cubicBezTo>
                    <a:pt x="993" y="1303"/>
                    <a:pt x="749" y="1400"/>
                    <a:pt x="496" y="1400"/>
                  </a:cubicBezTo>
                  <a:cubicBezTo>
                    <a:pt x="478" y="1400"/>
                    <a:pt x="460" y="1400"/>
                    <a:pt x="443" y="1399"/>
                  </a:cubicBezTo>
                  <a:cubicBezTo>
                    <a:pt x="410" y="1393"/>
                    <a:pt x="353" y="1380"/>
                    <a:pt x="335" y="1344"/>
                  </a:cubicBezTo>
                  <a:cubicBezTo>
                    <a:pt x="295" y="1265"/>
                    <a:pt x="541" y="924"/>
                    <a:pt x="839" y="644"/>
                  </a:cubicBezTo>
                  <a:cubicBezTo>
                    <a:pt x="992" y="474"/>
                    <a:pt x="1311" y="205"/>
                    <a:pt x="1479" y="205"/>
                  </a:cubicBezTo>
                  <a:lnTo>
                    <a:pt x="1491" y="200"/>
                  </a:lnTo>
                  <a:cubicBezTo>
                    <a:pt x="1494" y="200"/>
                    <a:pt x="1496" y="200"/>
                    <a:pt x="1499" y="200"/>
                  </a:cubicBezTo>
                  <a:close/>
                  <a:moveTo>
                    <a:pt x="1490" y="1"/>
                  </a:moveTo>
                  <a:cubicBezTo>
                    <a:pt x="1488" y="1"/>
                    <a:pt x="1486" y="1"/>
                    <a:pt x="1485" y="1"/>
                  </a:cubicBezTo>
                  <a:cubicBezTo>
                    <a:pt x="1174" y="1"/>
                    <a:pt x="739" y="441"/>
                    <a:pt x="679" y="503"/>
                  </a:cubicBezTo>
                  <a:cubicBezTo>
                    <a:pt x="468" y="702"/>
                    <a:pt x="0" y="1186"/>
                    <a:pt x="133" y="1452"/>
                  </a:cubicBezTo>
                  <a:cubicBezTo>
                    <a:pt x="186" y="1549"/>
                    <a:pt x="286" y="1612"/>
                    <a:pt x="398" y="1621"/>
                  </a:cubicBezTo>
                  <a:cubicBezTo>
                    <a:pt x="416" y="1622"/>
                    <a:pt x="435" y="1623"/>
                    <a:pt x="454" y="1623"/>
                  </a:cubicBezTo>
                  <a:cubicBezTo>
                    <a:pt x="473" y="1623"/>
                    <a:pt x="492" y="1622"/>
                    <a:pt x="511" y="1621"/>
                  </a:cubicBezTo>
                  <a:cubicBezTo>
                    <a:pt x="810" y="1613"/>
                    <a:pt x="1096" y="1497"/>
                    <a:pt x="1317" y="1293"/>
                  </a:cubicBezTo>
                  <a:cubicBezTo>
                    <a:pt x="1806" y="802"/>
                    <a:pt x="1943" y="377"/>
                    <a:pt x="1698" y="96"/>
                  </a:cubicBezTo>
                  <a:cubicBezTo>
                    <a:pt x="1645" y="36"/>
                    <a:pt x="1570" y="1"/>
                    <a:pt x="1490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476;p37">
              <a:extLst>
                <a:ext uri="{FF2B5EF4-FFF2-40B4-BE49-F238E27FC236}">
                  <a16:creationId xmlns:a16="http://schemas.microsoft.com/office/drawing/2014/main" xmlns="" id="{94BA39C9-30C3-4863-9398-A32BD7C3E953}"/>
                </a:ext>
              </a:extLst>
            </p:cNvPr>
            <p:cNvSpPr/>
            <p:nvPr/>
          </p:nvSpPr>
          <p:spPr>
            <a:xfrm>
              <a:off x="5738000" y="1232075"/>
              <a:ext cx="48800" cy="48225"/>
            </a:xfrm>
            <a:custGeom>
              <a:avLst/>
              <a:gdLst/>
              <a:ahLst/>
              <a:cxnLst/>
              <a:rect l="l" t="t" r="r" b="b"/>
              <a:pathLst>
                <a:path w="1952" h="1929" extrusionOk="0">
                  <a:moveTo>
                    <a:pt x="260" y="1"/>
                  </a:moveTo>
                  <a:cubicBezTo>
                    <a:pt x="107" y="1"/>
                    <a:pt x="1" y="34"/>
                    <a:pt x="1" y="126"/>
                  </a:cubicBezTo>
                  <a:cubicBezTo>
                    <a:pt x="1" y="466"/>
                    <a:pt x="713" y="1739"/>
                    <a:pt x="1013" y="1891"/>
                  </a:cubicBezTo>
                  <a:cubicBezTo>
                    <a:pt x="1066" y="1917"/>
                    <a:pt x="1123" y="1929"/>
                    <a:pt x="1184" y="1929"/>
                  </a:cubicBezTo>
                  <a:cubicBezTo>
                    <a:pt x="1471" y="1929"/>
                    <a:pt x="1815" y="1665"/>
                    <a:pt x="1877" y="1480"/>
                  </a:cubicBezTo>
                  <a:cubicBezTo>
                    <a:pt x="1951" y="1253"/>
                    <a:pt x="1424" y="239"/>
                    <a:pt x="1424" y="239"/>
                  </a:cubicBezTo>
                  <a:cubicBezTo>
                    <a:pt x="1424" y="239"/>
                    <a:pt x="671" y="1"/>
                    <a:pt x="26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477;p37">
              <a:extLst>
                <a:ext uri="{FF2B5EF4-FFF2-40B4-BE49-F238E27FC236}">
                  <a16:creationId xmlns:a16="http://schemas.microsoft.com/office/drawing/2014/main" xmlns="" id="{9DE9BAC5-3854-4DFF-8D47-9962A2DD27BF}"/>
                </a:ext>
              </a:extLst>
            </p:cNvPr>
            <p:cNvSpPr/>
            <p:nvPr/>
          </p:nvSpPr>
          <p:spPr>
            <a:xfrm>
              <a:off x="5735300" y="1229500"/>
              <a:ext cx="54225" cy="53450"/>
            </a:xfrm>
            <a:custGeom>
              <a:avLst/>
              <a:gdLst/>
              <a:ahLst/>
              <a:cxnLst/>
              <a:rect l="l" t="t" r="r" b="b"/>
              <a:pathLst>
                <a:path w="2169" h="2138" extrusionOk="0">
                  <a:moveTo>
                    <a:pt x="318" y="207"/>
                  </a:moveTo>
                  <a:cubicBezTo>
                    <a:pt x="327" y="207"/>
                    <a:pt x="336" y="207"/>
                    <a:pt x="346" y="208"/>
                  </a:cubicBezTo>
                  <a:cubicBezTo>
                    <a:pt x="721" y="237"/>
                    <a:pt x="1092" y="313"/>
                    <a:pt x="1447" y="432"/>
                  </a:cubicBezTo>
                  <a:cubicBezTo>
                    <a:pt x="1687" y="893"/>
                    <a:pt x="1909" y="1440"/>
                    <a:pt x="1875" y="1548"/>
                  </a:cubicBezTo>
                  <a:cubicBezTo>
                    <a:pt x="1788" y="1700"/>
                    <a:pt x="1651" y="1816"/>
                    <a:pt x="1488" y="1879"/>
                  </a:cubicBezTo>
                  <a:cubicBezTo>
                    <a:pt x="1429" y="1909"/>
                    <a:pt x="1365" y="1924"/>
                    <a:pt x="1300" y="1924"/>
                  </a:cubicBezTo>
                  <a:cubicBezTo>
                    <a:pt x="1253" y="1924"/>
                    <a:pt x="1205" y="1916"/>
                    <a:pt x="1160" y="1900"/>
                  </a:cubicBezTo>
                  <a:cubicBezTo>
                    <a:pt x="910" y="1773"/>
                    <a:pt x="203" y="543"/>
                    <a:pt x="203" y="238"/>
                  </a:cubicBezTo>
                  <a:cubicBezTo>
                    <a:pt x="238" y="217"/>
                    <a:pt x="277" y="207"/>
                    <a:pt x="318" y="207"/>
                  </a:cubicBezTo>
                  <a:close/>
                  <a:moveTo>
                    <a:pt x="378" y="1"/>
                  </a:moveTo>
                  <a:cubicBezTo>
                    <a:pt x="252" y="1"/>
                    <a:pt x="148" y="19"/>
                    <a:pt x="85" y="65"/>
                  </a:cubicBezTo>
                  <a:cubicBezTo>
                    <a:pt x="31" y="104"/>
                    <a:pt x="0" y="165"/>
                    <a:pt x="2" y="231"/>
                  </a:cubicBezTo>
                  <a:cubicBezTo>
                    <a:pt x="2" y="597"/>
                    <a:pt x="721" y="1915"/>
                    <a:pt x="1068" y="2089"/>
                  </a:cubicBezTo>
                  <a:cubicBezTo>
                    <a:pt x="1135" y="2122"/>
                    <a:pt x="1208" y="2138"/>
                    <a:pt x="1281" y="2138"/>
                  </a:cubicBezTo>
                  <a:cubicBezTo>
                    <a:pt x="1383" y="2138"/>
                    <a:pt x="1486" y="2116"/>
                    <a:pt x="1580" y="2074"/>
                  </a:cubicBezTo>
                  <a:cubicBezTo>
                    <a:pt x="1800" y="1992"/>
                    <a:pt x="1982" y="1828"/>
                    <a:pt x="2085" y="1617"/>
                  </a:cubicBezTo>
                  <a:cubicBezTo>
                    <a:pt x="2168" y="1361"/>
                    <a:pt x="1757" y="542"/>
                    <a:pt x="1629" y="295"/>
                  </a:cubicBezTo>
                  <a:cubicBezTo>
                    <a:pt x="1616" y="268"/>
                    <a:pt x="1593" y="250"/>
                    <a:pt x="1565" y="243"/>
                  </a:cubicBezTo>
                  <a:cubicBezTo>
                    <a:pt x="1353" y="175"/>
                    <a:pt x="764" y="1"/>
                    <a:pt x="378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478;p37">
              <a:extLst>
                <a:ext uri="{FF2B5EF4-FFF2-40B4-BE49-F238E27FC236}">
                  <a16:creationId xmlns:a16="http://schemas.microsoft.com/office/drawing/2014/main" xmlns="" id="{9B1861D0-7320-433A-B484-F23208535BF2}"/>
                </a:ext>
              </a:extLst>
            </p:cNvPr>
            <p:cNvSpPr/>
            <p:nvPr/>
          </p:nvSpPr>
          <p:spPr>
            <a:xfrm>
              <a:off x="5746950" y="1267550"/>
              <a:ext cx="44250" cy="35475"/>
            </a:xfrm>
            <a:custGeom>
              <a:avLst/>
              <a:gdLst/>
              <a:ahLst/>
              <a:cxnLst/>
              <a:rect l="l" t="t" r="r" b="b"/>
              <a:pathLst>
                <a:path w="1770" h="1419" extrusionOk="0">
                  <a:moveTo>
                    <a:pt x="1367" y="1"/>
                  </a:moveTo>
                  <a:cubicBezTo>
                    <a:pt x="1090" y="1"/>
                    <a:pt x="640" y="472"/>
                    <a:pt x="640" y="472"/>
                  </a:cubicBezTo>
                  <a:cubicBezTo>
                    <a:pt x="640" y="472"/>
                    <a:pt x="0" y="1073"/>
                    <a:pt x="113" y="1299"/>
                  </a:cubicBezTo>
                  <a:cubicBezTo>
                    <a:pt x="154" y="1381"/>
                    <a:pt x="259" y="1418"/>
                    <a:pt x="390" y="1418"/>
                  </a:cubicBezTo>
                  <a:cubicBezTo>
                    <a:pt x="622" y="1418"/>
                    <a:pt x="937" y="1302"/>
                    <a:pt x="1129" y="1112"/>
                  </a:cubicBezTo>
                  <a:cubicBezTo>
                    <a:pt x="1430" y="813"/>
                    <a:pt x="1769" y="361"/>
                    <a:pt x="1504" y="61"/>
                  </a:cubicBezTo>
                  <a:cubicBezTo>
                    <a:pt x="1468" y="18"/>
                    <a:pt x="1420" y="1"/>
                    <a:pt x="136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479;p37">
              <a:extLst>
                <a:ext uri="{FF2B5EF4-FFF2-40B4-BE49-F238E27FC236}">
                  <a16:creationId xmlns:a16="http://schemas.microsoft.com/office/drawing/2014/main" xmlns="" id="{A7CDCEF1-5C62-45E0-97DE-B3285DFC7FA6}"/>
                </a:ext>
              </a:extLst>
            </p:cNvPr>
            <p:cNvSpPr/>
            <p:nvPr/>
          </p:nvSpPr>
          <p:spPr>
            <a:xfrm>
              <a:off x="5744225" y="1265100"/>
              <a:ext cx="48675" cy="40575"/>
            </a:xfrm>
            <a:custGeom>
              <a:avLst/>
              <a:gdLst/>
              <a:ahLst/>
              <a:cxnLst/>
              <a:rect l="l" t="t" r="r" b="b"/>
              <a:pathLst>
                <a:path w="1947" h="1623" extrusionOk="0">
                  <a:moveTo>
                    <a:pt x="1499" y="200"/>
                  </a:moveTo>
                  <a:cubicBezTo>
                    <a:pt x="1518" y="200"/>
                    <a:pt x="1537" y="208"/>
                    <a:pt x="1549" y="224"/>
                  </a:cubicBezTo>
                  <a:cubicBezTo>
                    <a:pt x="1772" y="488"/>
                    <a:pt x="1366" y="942"/>
                    <a:pt x="1178" y="1128"/>
                  </a:cubicBezTo>
                  <a:cubicBezTo>
                    <a:pt x="993" y="1303"/>
                    <a:pt x="750" y="1400"/>
                    <a:pt x="497" y="1400"/>
                  </a:cubicBezTo>
                  <a:cubicBezTo>
                    <a:pt x="479" y="1400"/>
                    <a:pt x="461" y="1400"/>
                    <a:pt x="443" y="1399"/>
                  </a:cubicBezTo>
                  <a:cubicBezTo>
                    <a:pt x="410" y="1393"/>
                    <a:pt x="353" y="1380"/>
                    <a:pt x="336" y="1344"/>
                  </a:cubicBezTo>
                  <a:cubicBezTo>
                    <a:pt x="297" y="1265"/>
                    <a:pt x="541" y="925"/>
                    <a:pt x="839" y="644"/>
                  </a:cubicBezTo>
                  <a:cubicBezTo>
                    <a:pt x="995" y="474"/>
                    <a:pt x="1311" y="205"/>
                    <a:pt x="1479" y="205"/>
                  </a:cubicBezTo>
                  <a:lnTo>
                    <a:pt x="1494" y="200"/>
                  </a:lnTo>
                  <a:cubicBezTo>
                    <a:pt x="1496" y="200"/>
                    <a:pt x="1497" y="200"/>
                    <a:pt x="1499" y="200"/>
                  </a:cubicBezTo>
                  <a:close/>
                  <a:moveTo>
                    <a:pt x="1493" y="1"/>
                  </a:moveTo>
                  <a:cubicBezTo>
                    <a:pt x="1491" y="1"/>
                    <a:pt x="1490" y="1"/>
                    <a:pt x="1488" y="1"/>
                  </a:cubicBezTo>
                  <a:cubicBezTo>
                    <a:pt x="1178" y="1"/>
                    <a:pt x="739" y="441"/>
                    <a:pt x="680" y="503"/>
                  </a:cubicBezTo>
                  <a:cubicBezTo>
                    <a:pt x="470" y="702"/>
                    <a:pt x="1" y="1186"/>
                    <a:pt x="136" y="1452"/>
                  </a:cubicBezTo>
                  <a:cubicBezTo>
                    <a:pt x="188" y="1549"/>
                    <a:pt x="288" y="1613"/>
                    <a:pt x="398" y="1621"/>
                  </a:cubicBezTo>
                  <a:cubicBezTo>
                    <a:pt x="417" y="1622"/>
                    <a:pt x="435" y="1623"/>
                    <a:pt x="454" y="1623"/>
                  </a:cubicBezTo>
                  <a:cubicBezTo>
                    <a:pt x="473" y="1623"/>
                    <a:pt x="492" y="1622"/>
                    <a:pt x="511" y="1621"/>
                  </a:cubicBezTo>
                  <a:cubicBezTo>
                    <a:pt x="812" y="1613"/>
                    <a:pt x="1099" y="1497"/>
                    <a:pt x="1321" y="1293"/>
                  </a:cubicBezTo>
                  <a:cubicBezTo>
                    <a:pt x="1811" y="802"/>
                    <a:pt x="1947" y="377"/>
                    <a:pt x="1701" y="96"/>
                  </a:cubicBezTo>
                  <a:cubicBezTo>
                    <a:pt x="1648" y="35"/>
                    <a:pt x="1573" y="1"/>
                    <a:pt x="1493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480;p37">
              <a:extLst>
                <a:ext uri="{FF2B5EF4-FFF2-40B4-BE49-F238E27FC236}">
                  <a16:creationId xmlns:a16="http://schemas.microsoft.com/office/drawing/2014/main" xmlns="" id="{571B4251-7124-4FB3-9735-21061E6636D4}"/>
                </a:ext>
              </a:extLst>
            </p:cNvPr>
            <p:cNvSpPr/>
            <p:nvPr/>
          </p:nvSpPr>
          <p:spPr>
            <a:xfrm>
              <a:off x="5727100" y="1218000"/>
              <a:ext cx="35475" cy="56200"/>
            </a:xfrm>
            <a:custGeom>
              <a:avLst/>
              <a:gdLst/>
              <a:ahLst/>
              <a:cxnLst/>
              <a:rect l="l" t="t" r="r" b="b"/>
              <a:pathLst>
                <a:path w="1419" h="2248" extrusionOk="0">
                  <a:moveTo>
                    <a:pt x="248" y="0"/>
                  </a:moveTo>
                  <a:cubicBezTo>
                    <a:pt x="202" y="0"/>
                    <a:pt x="167" y="17"/>
                    <a:pt x="148" y="56"/>
                  </a:cubicBezTo>
                  <a:cubicBezTo>
                    <a:pt x="1" y="359"/>
                    <a:pt x="87" y="1822"/>
                    <a:pt x="294" y="2084"/>
                  </a:cubicBezTo>
                  <a:cubicBezTo>
                    <a:pt x="387" y="2202"/>
                    <a:pt x="555" y="2248"/>
                    <a:pt x="727" y="2248"/>
                  </a:cubicBezTo>
                  <a:cubicBezTo>
                    <a:pt x="940" y="2248"/>
                    <a:pt x="1159" y="2177"/>
                    <a:pt x="1251" y="2084"/>
                  </a:cubicBezTo>
                  <a:cubicBezTo>
                    <a:pt x="1418" y="1916"/>
                    <a:pt x="1384" y="776"/>
                    <a:pt x="1384" y="776"/>
                  </a:cubicBezTo>
                  <a:cubicBezTo>
                    <a:pt x="1384" y="776"/>
                    <a:pt x="558" y="0"/>
                    <a:pt x="24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481;p37">
              <a:extLst>
                <a:ext uri="{FF2B5EF4-FFF2-40B4-BE49-F238E27FC236}">
                  <a16:creationId xmlns:a16="http://schemas.microsoft.com/office/drawing/2014/main" xmlns="" id="{FC44F495-1706-48E6-8B85-1F8CF5EB7522}"/>
                </a:ext>
              </a:extLst>
            </p:cNvPr>
            <p:cNvSpPr/>
            <p:nvPr/>
          </p:nvSpPr>
          <p:spPr>
            <a:xfrm>
              <a:off x="5724450" y="1215325"/>
              <a:ext cx="40375" cy="61600"/>
            </a:xfrm>
            <a:custGeom>
              <a:avLst/>
              <a:gdLst/>
              <a:ahLst/>
              <a:cxnLst/>
              <a:rect l="l" t="t" r="r" b="b"/>
              <a:pathLst>
                <a:path w="1615" h="2464" extrusionOk="0">
                  <a:moveTo>
                    <a:pt x="361" y="208"/>
                  </a:moveTo>
                  <a:cubicBezTo>
                    <a:pt x="497" y="208"/>
                    <a:pt x="954" y="533"/>
                    <a:pt x="1384" y="933"/>
                  </a:cubicBezTo>
                  <a:cubicBezTo>
                    <a:pt x="1395" y="1450"/>
                    <a:pt x="1359" y="2041"/>
                    <a:pt x="1280" y="2123"/>
                  </a:cubicBezTo>
                  <a:cubicBezTo>
                    <a:pt x="1156" y="2208"/>
                    <a:pt x="1008" y="2254"/>
                    <a:pt x="859" y="2254"/>
                  </a:cubicBezTo>
                  <a:cubicBezTo>
                    <a:pt x="836" y="2254"/>
                    <a:pt x="813" y="2253"/>
                    <a:pt x="790" y="2251"/>
                  </a:cubicBezTo>
                  <a:cubicBezTo>
                    <a:pt x="785" y="2251"/>
                    <a:pt x="780" y="2251"/>
                    <a:pt x="774" y="2251"/>
                  </a:cubicBezTo>
                  <a:cubicBezTo>
                    <a:pt x="665" y="2251"/>
                    <a:pt x="560" y="2207"/>
                    <a:pt x="485" y="2127"/>
                  </a:cubicBezTo>
                  <a:cubicBezTo>
                    <a:pt x="314" y="1899"/>
                    <a:pt x="214" y="483"/>
                    <a:pt x="343" y="208"/>
                  </a:cubicBezTo>
                  <a:close/>
                  <a:moveTo>
                    <a:pt x="349" y="0"/>
                  </a:moveTo>
                  <a:cubicBezTo>
                    <a:pt x="334" y="0"/>
                    <a:pt x="320" y="1"/>
                    <a:pt x="306" y="4"/>
                  </a:cubicBezTo>
                  <a:cubicBezTo>
                    <a:pt x="241" y="14"/>
                    <a:pt x="186" y="58"/>
                    <a:pt x="159" y="117"/>
                  </a:cubicBezTo>
                  <a:cubicBezTo>
                    <a:pt x="1" y="434"/>
                    <a:pt x="77" y="1943"/>
                    <a:pt x="317" y="2249"/>
                  </a:cubicBezTo>
                  <a:cubicBezTo>
                    <a:pt x="430" y="2384"/>
                    <a:pt x="596" y="2462"/>
                    <a:pt x="772" y="2462"/>
                  </a:cubicBezTo>
                  <a:cubicBezTo>
                    <a:pt x="773" y="2462"/>
                    <a:pt x="775" y="2462"/>
                    <a:pt x="777" y="2462"/>
                  </a:cubicBezTo>
                  <a:lnTo>
                    <a:pt x="836" y="2462"/>
                  </a:lnTo>
                  <a:cubicBezTo>
                    <a:pt x="849" y="2463"/>
                    <a:pt x="861" y="2463"/>
                    <a:pt x="874" y="2463"/>
                  </a:cubicBezTo>
                  <a:cubicBezTo>
                    <a:pt x="1077" y="2463"/>
                    <a:pt x="1275" y="2395"/>
                    <a:pt x="1433" y="2269"/>
                  </a:cubicBezTo>
                  <a:cubicBezTo>
                    <a:pt x="1615" y="2081"/>
                    <a:pt x="1596" y="1159"/>
                    <a:pt x="1596" y="880"/>
                  </a:cubicBezTo>
                  <a:cubicBezTo>
                    <a:pt x="1596" y="851"/>
                    <a:pt x="1584" y="824"/>
                    <a:pt x="1561" y="805"/>
                  </a:cubicBezTo>
                  <a:cubicBezTo>
                    <a:pt x="1356" y="611"/>
                    <a:pt x="683" y="0"/>
                    <a:pt x="349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482;p37">
              <a:extLst>
                <a:ext uri="{FF2B5EF4-FFF2-40B4-BE49-F238E27FC236}">
                  <a16:creationId xmlns:a16="http://schemas.microsoft.com/office/drawing/2014/main" xmlns="" id="{196D85FC-D214-4C47-A761-B844E46A06F8}"/>
                </a:ext>
              </a:extLst>
            </p:cNvPr>
            <p:cNvSpPr/>
            <p:nvPr/>
          </p:nvSpPr>
          <p:spPr>
            <a:xfrm>
              <a:off x="5713600" y="1266400"/>
              <a:ext cx="47450" cy="24625"/>
            </a:xfrm>
            <a:custGeom>
              <a:avLst/>
              <a:gdLst/>
              <a:ahLst/>
              <a:cxnLst/>
              <a:rect l="l" t="t" r="r" b="b"/>
              <a:pathLst>
                <a:path w="1898" h="985" extrusionOk="0">
                  <a:moveTo>
                    <a:pt x="1501" y="0"/>
                  </a:moveTo>
                  <a:cubicBezTo>
                    <a:pt x="1217" y="0"/>
                    <a:pt x="834" y="147"/>
                    <a:pt x="834" y="147"/>
                  </a:cubicBezTo>
                  <a:cubicBezTo>
                    <a:pt x="834" y="147"/>
                    <a:pt x="0" y="410"/>
                    <a:pt x="2" y="662"/>
                  </a:cubicBezTo>
                  <a:cubicBezTo>
                    <a:pt x="4" y="849"/>
                    <a:pt x="332" y="984"/>
                    <a:pt x="665" y="984"/>
                  </a:cubicBezTo>
                  <a:cubicBezTo>
                    <a:pt x="780" y="984"/>
                    <a:pt x="895" y="968"/>
                    <a:pt x="998" y="933"/>
                  </a:cubicBezTo>
                  <a:cubicBezTo>
                    <a:pt x="1398" y="794"/>
                    <a:pt x="1897" y="534"/>
                    <a:pt x="1791" y="148"/>
                  </a:cubicBezTo>
                  <a:cubicBezTo>
                    <a:pt x="1760" y="37"/>
                    <a:pt x="1643" y="0"/>
                    <a:pt x="150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483;p37">
              <a:extLst>
                <a:ext uri="{FF2B5EF4-FFF2-40B4-BE49-F238E27FC236}">
                  <a16:creationId xmlns:a16="http://schemas.microsoft.com/office/drawing/2014/main" xmlns="" id="{7DDEECFA-E8A3-479E-8038-71369D7F23BA}"/>
                </a:ext>
              </a:extLst>
            </p:cNvPr>
            <p:cNvSpPr/>
            <p:nvPr/>
          </p:nvSpPr>
          <p:spPr>
            <a:xfrm>
              <a:off x="5710975" y="1263750"/>
              <a:ext cx="52475" cy="29950"/>
            </a:xfrm>
            <a:custGeom>
              <a:avLst/>
              <a:gdLst/>
              <a:ahLst/>
              <a:cxnLst/>
              <a:rect l="l" t="t" r="r" b="b"/>
              <a:pathLst>
                <a:path w="2099" h="1198" extrusionOk="0">
                  <a:moveTo>
                    <a:pt x="1637" y="213"/>
                  </a:moveTo>
                  <a:cubicBezTo>
                    <a:pt x="1680" y="213"/>
                    <a:pt x="1722" y="220"/>
                    <a:pt x="1761" y="235"/>
                  </a:cubicBezTo>
                  <a:cubicBezTo>
                    <a:pt x="1782" y="244"/>
                    <a:pt x="1797" y="262"/>
                    <a:pt x="1803" y="283"/>
                  </a:cubicBezTo>
                  <a:cubicBezTo>
                    <a:pt x="1892" y="610"/>
                    <a:pt x="1325" y="850"/>
                    <a:pt x="1074" y="935"/>
                  </a:cubicBezTo>
                  <a:cubicBezTo>
                    <a:pt x="975" y="967"/>
                    <a:pt x="873" y="982"/>
                    <a:pt x="771" y="982"/>
                  </a:cubicBezTo>
                  <a:cubicBezTo>
                    <a:pt x="606" y="982"/>
                    <a:pt x="442" y="941"/>
                    <a:pt x="294" y="860"/>
                  </a:cubicBezTo>
                  <a:cubicBezTo>
                    <a:pt x="269" y="841"/>
                    <a:pt x="221" y="802"/>
                    <a:pt x="221" y="764"/>
                  </a:cubicBezTo>
                  <a:cubicBezTo>
                    <a:pt x="221" y="674"/>
                    <a:pt x="589" y="475"/>
                    <a:pt x="979" y="353"/>
                  </a:cubicBezTo>
                  <a:cubicBezTo>
                    <a:pt x="1183" y="272"/>
                    <a:pt x="1399" y="226"/>
                    <a:pt x="1619" y="214"/>
                  </a:cubicBezTo>
                  <a:lnTo>
                    <a:pt x="1608" y="214"/>
                  </a:lnTo>
                  <a:cubicBezTo>
                    <a:pt x="1617" y="213"/>
                    <a:pt x="1627" y="213"/>
                    <a:pt x="1637" y="213"/>
                  </a:cubicBezTo>
                  <a:close/>
                  <a:moveTo>
                    <a:pt x="1603" y="0"/>
                  </a:moveTo>
                  <a:cubicBezTo>
                    <a:pt x="1316" y="0"/>
                    <a:pt x="966" y="128"/>
                    <a:pt x="905" y="152"/>
                  </a:cubicBezTo>
                  <a:cubicBezTo>
                    <a:pt x="629" y="239"/>
                    <a:pt x="1" y="472"/>
                    <a:pt x="1" y="768"/>
                  </a:cubicBezTo>
                  <a:cubicBezTo>
                    <a:pt x="7" y="880"/>
                    <a:pt x="69" y="979"/>
                    <a:pt x="165" y="1037"/>
                  </a:cubicBezTo>
                  <a:cubicBezTo>
                    <a:pt x="336" y="1142"/>
                    <a:pt x="533" y="1197"/>
                    <a:pt x="735" y="1197"/>
                  </a:cubicBezTo>
                  <a:cubicBezTo>
                    <a:pt x="745" y="1197"/>
                    <a:pt x="756" y="1197"/>
                    <a:pt x="766" y="1197"/>
                  </a:cubicBezTo>
                  <a:cubicBezTo>
                    <a:pt x="774" y="1197"/>
                    <a:pt x="782" y="1197"/>
                    <a:pt x="790" y="1197"/>
                  </a:cubicBezTo>
                  <a:cubicBezTo>
                    <a:pt x="910" y="1197"/>
                    <a:pt x="1030" y="1176"/>
                    <a:pt x="1146" y="1140"/>
                  </a:cubicBezTo>
                  <a:cubicBezTo>
                    <a:pt x="1785" y="911"/>
                    <a:pt x="2099" y="588"/>
                    <a:pt x="1999" y="227"/>
                  </a:cubicBezTo>
                  <a:cubicBezTo>
                    <a:pt x="1977" y="149"/>
                    <a:pt x="1923" y="83"/>
                    <a:pt x="1849" y="47"/>
                  </a:cubicBezTo>
                  <a:cubicBezTo>
                    <a:pt x="1781" y="13"/>
                    <a:pt x="1695" y="0"/>
                    <a:pt x="1603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484;p37">
              <a:extLst>
                <a:ext uri="{FF2B5EF4-FFF2-40B4-BE49-F238E27FC236}">
                  <a16:creationId xmlns:a16="http://schemas.microsoft.com/office/drawing/2014/main" xmlns="" id="{243CF0DD-3B8E-4D8B-BA04-8895956A70C2}"/>
                </a:ext>
              </a:extLst>
            </p:cNvPr>
            <p:cNvSpPr/>
            <p:nvPr/>
          </p:nvSpPr>
          <p:spPr>
            <a:xfrm>
              <a:off x="5643475" y="1194225"/>
              <a:ext cx="105325" cy="61825"/>
            </a:xfrm>
            <a:custGeom>
              <a:avLst/>
              <a:gdLst/>
              <a:ahLst/>
              <a:cxnLst/>
              <a:rect l="l" t="t" r="r" b="b"/>
              <a:pathLst>
                <a:path w="4213" h="2473" extrusionOk="0">
                  <a:moveTo>
                    <a:pt x="2150" y="1"/>
                  </a:moveTo>
                  <a:cubicBezTo>
                    <a:pt x="1946" y="1"/>
                    <a:pt x="1742" y="9"/>
                    <a:pt x="1538" y="26"/>
                  </a:cubicBezTo>
                  <a:cubicBezTo>
                    <a:pt x="1324" y="41"/>
                    <a:pt x="1118" y="115"/>
                    <a:pt x="946" y="241"/>
                  </a:cubicBezTo>
                  <a:cubicBezTo>
                    <a:pt x="609" y="483"/>
                    <a:pt x="92" y="933"/>
                    <a:pt x="58" y="1457"/>
                  </a:cubicBezTo>
                  <a:cubicBezTo>
                    <a:pt x="0" y="2246"/>
                    <a:pt x="789" y="2472"/>
                    <a:pt x="1520" y="2472"/>
                  </a:cubicBezTo>
                  <a:cubicBezTo>
                    <a:pt x="2253" y="2472"/>
                    <a:pt x="3654" y="1457"/>
                    <a:pt x="3654" y="1457"/>
                  </a:cubicBezTo>
                  <a:cubicBezTo>
                    <a:pt x="3654" y="1457"/>
                    <a:pt x="4212" y="312"/>
                    <a:pt x="3594" y="144"/>
                  </a:cubicBezTo>
                  <a:cubicBezTo>
                    <a:pt x="3118" y="48"/>
                    <a:pt x="2634" y="1"/>
                    <a:pt x="215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485;p37">
              <a:extLst>
                <a:ext uri="{FF2B5EF4-FFF2-40B4-BE49-F238E27FC236}">
                  <a16:creationId xmlns:a16="http://schemas.microsoft.com/office/drawing/2014/main" xmlns="" id="{486D639D-557D-4F58-A874-24CE1F5D27E8}"/>
                </a:ext>
              </a:extLst>
            </p:cNvPr>
            <p:cNvSpPr/>
            <p:nvPr/>
          </p:nvSpPr>
          <p:spPr>
            <a:xfrm>
              <a:off x="5641500" y="1191725"/>
              <a:ext cx="104975" cy="66900"/>
            </a:xfrm>
            <a:custGeom>
              <a:avLst/>
              <a:gdLst/>
              <a:ahLst/>
              <a:cxnLst/>
              <a:rect l="l" t="t" r="r" b="b"/>
              <a:pathLst>
                <a:path w="4199" h="2676" extrusionOk="0">
                  <a:moveTo>
                    <a:pt x="2452" y="212"/>
                  </a:moveTo>
                  <a:cubicBezTo>
                    <a:pt x="2853" y="212"/>
                    <a:pt x="3252" y="256"/>
                    <a:pt x="3644" y="342"/>
                  </a:cubicBezTo>
                  <a:cubicBezTo>
                    <a:pt x="3721" y="360"/>
                    <a:pt x="3786" y="414"/>
                    <a:pt x="3818" y="486"/>
                  </a:cubicBezTo>
                  <a:cubicBezTo>
                    <a:pt x="3937" y="749"/>
                    <a:pt x="3743" y="1270"/>
                    <a:pt x="3645" y="1483"/>
                  </a:cubicBezTo>
                  <a:cubicBezTo>
                    <a:pt x="3466" y="1609"/>
                    <a:pt x="2231" y="2461"/>
                    <a:pt x="1592" y="2461"/>
                  </a:cubicBezTo>
                  <a:cubicBezTo>
                    <a:pt x="1273" y="2461"/>
                    <a:pt x="695" y="2415"/>
                    <a:pt x="405" y="2103"/>
                  </a:cubicBezTo>
                  <a:cubicBezTo>
                    <a:pt x="271" y="1958"/>
                    <a:pt x="209" y="1758"/>
                    <a:pt x="235" y="1561"/>
                  </a:cubicBezTo>
                  <a:cubicBezTo>
                    <a:pt x="277" y="1063"/>
                    <a:pt x="788" y="637"/>
                    <a:pt x="1089" y="422"/>
                  </a:cubicBezTo>
                  <a:cubicBezTo>
                    <a:pt x="1245" y="311"/>
                    <a:pt x="1431" y="244"/>
                    <a:pt x="1623" y="233"/>
                  </a:cubicBezTo>
                  <a:cubicBezTo>
                    <a:pt x="1811" y="214"/>
                    <a:pt x="2056" y="214"/>
                    <a:pt x="2323" y="214"/>
                  </a:cubicBezTo>
                  <a:cubicBezTo>
                    <a:pt x="2366" y="213"/>
                    <a:pt x="2409" y="212"/>
                    <a:pt x="2452" y="212"/>
                  </a:cubicBezTo>
                  <a:close/>
                  <a:moveTo>
                    <a:pt x="2308" y="0"/>
                  </a:moveTo>
                  <a:cubicBezTo>
                    <a:pt x="2039" y="0"/>
                    <a:pt x="1791" y="10"/>
                    <a:pt x="1602" y="20"/>
                  </a:cubicBezTo>
                  <a:cubicBezTo>
                    <a:pt x="1371" y="34"/>
                    <a:pt x="1150" y="114"/>
                    <a:pt x="962" y="250"/>
                  </a:cubicBezTo>
                  <a:cubicBezTo>
                    <a:pt x="560" y="539"/>
                    <a:pt x="69" y="999"/>
                    <a:pt x="30" y="1547"/>
                  </a:cubicBezTo>
                  <a:cubicBezTo>
                    <a:pt x="0" y="1803"/>
                    <a:pt x="83" y="2059"/>
                    <a:pt x="259" y="2248"/>
                  </a:cubicBezTo>
                  <a:cubicBezTo>
                    <a:pt x="585" y="2601"/>
                    <a:pt x="1173" y="2675"/>
                    <a:pt x="1599" y="2675"/>
                  </a:cubicBezTo>
                  <a:cubicBezTo>
                    <a:pt x="2357" y="2675"/>
                    <a:pt x="3743" y="1690"/>
                    <a:pt x="3792" y="1640"/>
                  </a:cubicBezTo>
                  <a:cubicBezTo>
                    <a:pt x="3807" y="1630"/>
                    <a:pt x="3819" y="1617"/>
                    <a:pt x="3827" y="1600"/>
                  </a:cubicBezTo>
                  <a:cubicBezTo>
                    <a:pt x="3864" y="1521"/>
                    <a:pt x="4199" y="813"/>
                    <a:pt x="4011" y="399"/>
                  </a:cubicBezTo>
                  <a:cubicBezTo>
                    <a:pt x="3953" y="268"/>
                    <a:pt x="3837" y="171"/>
                    <a:pt x="3699" y="137"/>
                  </a:cubicBezTo>
                  <a:cubicBezTo>
                    <a:pt x="3305" y="30"/>
                    <a:pt x="2776" y="0"/>
                    <a:pt x="2308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486;p37">
              <a:extLst>
                <a:ext uri="{FF2B5EF4-FFF2-40B4-BE49-F238E27FC236}">
                  <a16:creationId xmlns:a16="http://schemas.microsoft.com/office/drawing/2014/main" xmlns="" id="{9A8BF3D7-4C90-41B0-999E-69EFACDDA5C3}"/>
                </a:ext>
              </a:extLst>
            </p:cNvPr>
            <p:cNvSpPr/>
            <p:nvPr/>
          </p:nvSpPr>
          <p:spPr>
            <a:xfrm>
              <a:off x="5695575" y="1197900"/>
              <a:ext cx="92900" cy="48825"/>
            </a:xfrm>
            <a:custGeom>
              <a:avLst/>
              <a:gdLst/>
              <a:ahLst/>
              <a:cxnLst/>
              <a:rect l="l" t="t" r="r" b="b"/>
              <a:pathLst>
                <a:path w="3716" h="1953" extrusionOk="0">
                  <a:moveTo>
                    <a:pt x="1737" y="0"/>
                  </a:moveTo>
                  <a:cubicBezTo>
                    <a:pt x="1547" y="0"/>
                    <a:pt x="1360" y="20"/>
                    <a:pt x="1177" y="70"/>
                  </a:cubicBezTo>
                  <a:cubicBezTo>
                    <a:pt x="553" y="238"/>
                    <a:pt x="1" y="1364"/>
                    <a:pt x="337" y="1813"/>
                  </a:cubicBezTo>
                  <a:cubicBezTo>
                    <a:pt x="856" y="1906"/>
                    <a:pt x="1382" y="1953"/>
                    <a:pt x="1908" y="1953"/>
                  </a:cubicBezTo>
                  <a:cubicBezTo>
                    <a:pt x="2135" y="1953"/>
                    <a:pt x="2362" y="1944"/>
                    <a:pt x="2588" y="1926"/>
                  </a:cubicBezTo>
                  <a:cubicBezTo>
                    <a:pt x="3656" y="1813"/>
                    <a:pt x="3715" y="406"/>
                    <a:pt x="3096" y="238"/>
                  </a:cubicBezTo>
                  <a:cubicBezTo>
                    <a:pt x="2659" y="119"/>
                    <a:pt x="2193" y="0"/>
                    <a:pt x="173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487;p37">
              <a:extLst>
                <a:ext uri="{FF2B5EF4-FFF2-40B4-BE49-F238E27FC236}">
                  <a16:creationId xmlns:a16="http://schemas.microsoft.com/office/drawing/2014/main" xmlns="" id="{2FEE55CF-8681-41B9-BD5A-641745FF2927}"/>
                </a:ext>
              </a:extLst>
            </p:cNvPr>
            <p:cNvSpPr/>
            <p:nvPr/>
          </p:nvSpPr>
          <p:spPr>
            <a:xfrm>
              <a:off x="5697800" y="1195450"/>
              <a:ext cx="88525" cy="54125"/>
            </a:xfrm>
            <a:custGeom>
              <a:avLst/>
              <a:gdLst/>
              <a:ahLst/>
              <a:cxnLst/>
              <a:rect l="l" t="t" r="r" b="b"/>
              <a:pathLst>
                <a:path w="3541" h="2165" extrusionOk="0">
                  <a:moveTo>
                    <a:pt x="1648" y="210"/>
                  </a:moveTo>
                  <a:cubicBezTo>
                    <a:pt x="2073" y="210"/>
                    <a:pt x="2519" y="320"/>
                    <a:pt x="2977" y="445"/>
                  </a:cubicBezTo>
                  <a:cubicBezTo>
                    <a:pt x="3190" y="495"/>
                    <a:pt x="3321" y="762"/>
                    <a:pt x="3296" y="1083"/>
                  </a:cubicBezTo>
                  <a:cubicBezTo>
                    <a:pt x="3272" y="1524"/>
                    <a:pt x="2928" y="1880"/>
                    <a:pt x="2489" y="1919"/>
                  </a:cubicBezTo>
                  <a:cubicBezTo>
                    <a:pt x="2267" y="1935"/>
                    <a:pt x="2045" y="1943"/>
                    <a:pt x="1823" y="1943"/>
                  </a:cubicBezTo>
                  <a:cubicBezTo>
                    <a:pt x="1317" y="1943"/>
                    <a:pt x="812" y="1901"/>
                    <a:pt x="312" y="1816"/>
                  </a:cubicBezTo>
                  <a:cubicBezTo>
                    <a:pt x="230" y="1613"/>
                    <a:pt x="236" y="1386"/>
                    <a:pt x="325" y="1186"/>
                  </a:cubicBezTo>
                  <a:cubicBezTo>
                    <a:pt x="480" y="742"/>
                    <a:pt x="811" y="361"/>
                    <a:pt x="1121" y="276"/>
                  </a:cubicBezTo>
                  <a:cubicBezTo>
                    <a:pt x="1292" y="230"/>
                    <a:pt x="1468" y="210"/>
                    <a:pt x="1648" y="210"/>
                  </a:cubicBezTo>
                  <a:close/>
                  <a:moveTo>
                    <a:pt x="1648" y="1"/>
                  </a:moveTo>
                  <a:cubicBezTo>
                    <a:pt x="1451" y="1"/>
                    <a:pt x="1256" y="23"/>
                    <a:pt x="1064" y="75"/>
                  </a:cubicBezTo>
                  <a:cubicBezTo>
                    <a:pt x="623" y="195"/>
                    <a:pt x="267" y="696"/>
                    <a:pt x="121" y="1122"/>
                  </a:cubicBezTo>
                  <a:cubicBezTo>
                    <a:pt x="1" y="1471"/>
                    <a:pt x="13" y="1777"/>
                    <a:pt x="163" y="1975"/>
                  </a:cubicBezTo>
                  <a:cubicBezTo>
                    <a:pt x="180" y="1996"/>
                    <a:pt x="202" y="2011"/>
                    <a:pt x="229" y="2016"/>
                  </a:cubicBezTo>
                  <a:cubicBezTo>
                    <a:pt x="763" y="2112"/>
                    <a:pt x="1307" y="2161"/>
                    <a:pt x="1850" y="2163"/>
                  </a:cubicBezTo>
                  <a:lnTo>
                    <a:pt x="1849" y="2163"/>
                  </a:lnTo>
                  <a:cubicBezTo>
                    <a:pt x="1886" y="2164"/>
                    <a:pt x="1924" y="2164"/>
                    <a:pt x="1962" y="2164"/>
                  </a:cubicBezTo>
                  <a:cubicBezTo>
                    <a:pt x="2145" y="2164"/>
                    <a:pt x="2328" y="2155"/>
                    <a:pt x="2510" y="2139"/>
                  </a:cubicBezTo>
                  <a:cubicBezTo>
                    <a:pt x="3052" y="2091"/>
                    <a:pt x="3475" y="1654"/>
                    <a:pt x="3506" y="1112"/>
                  </a:cubicBezTo>
                  <a:cubicBezTo>
                    <a:pt x="3540" y="686"/>
                    <a:pt x="3346" y="329"/>
                    <a:pt x="3035" y="244"/>
                  </a:cubicBezTo>
                  <a:cubicBezTo>
                    <a:pt x="2556" y="114"/>
                    <a:pt x="2095" y="1"/>
                    <a:pt x="1648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488;p37">
              <a:extLst>
                <a:ext uri="{FF2B5EF4-FFF2-40B4-BE49-F238E27FC236}">
                  <a16:creationId xmlns:a16="http://schemas.microsoft.com/office/drawing/2014/main" xmlns="" id="{CC666866-3A20-47CC-B795-75A15F44654E}"/>
                </a:ext>
              </a:extLst>
            </p:cNvPr>
            <p:cNvSpPr/>
            <p:nvPr/>
          </p:nvSpPr>
          <p:spPr>
            <a:xfrm>
              <a:off x="5645800" y="1233250"/>
              <a:ext cx="55375" cy="74350"/>
            </a:xfrm>
            <a:custGeom>
              <a:avLst/>
              <a:gdLst/>
              <a:ahLst/>
              <a:cxnLst/>
              <a:rect l="l" t="t" r="r" b="b"/>
              <a:pathLst>
                <a:path w="2215" h="2974" extrusionOk="0">
                  <a:moveTo>
                    <a:pt x="512" y="0"/>
                  </a:moveTo>
                  <a:cubicBezTo>
                    <a:pt x="129" y="0"/>
                    <a:pt x="0" y="400"/>
                    <a:pt x="188" y="907"/>
                  </a:cubicBezTo>
                  <a:cubicBezTo>
                    <a:pt x="413" y="1509"/>
                    <a:pt x="1240" y="2484"/>
                    <a:pt x="1316" y="2782"/>
                  </a:cubicBezTo>
                  <a:cubicBezTo>
                    <a:pt x="1345" y="2901"/>
                    <a:pt x="1472" y="2973"/>
                    <a:pt x="1617" y="2973"/>
                  </a:cubicBezTo>
                  <a:cubicBezTo>
                    <a:pt x="1835" y="2973"/>
                    <a:pt x="2096" y="2812"/>
                    <a:pt x="2140" y="2406"/>
                  </a:cubicBezTo>
                  <a:cubicBezTo>
                    <a:pt x="2215" y="1730"/>
                    <a:pt x="1654" y="643"/>
                    <a:pt x="1654" y="643"/>
                  </a:cubicBezTo>
                  <a:cubicBezTo>
                    <a:pt x="1409" y="369"/>
                    <a:pt x="1098" y="164"/>
                    <a:pt x="751" y="43"/>
                  </a:cubicBezTo>
                  <a:cubicBezTo>
                    <a:pt x="663" y="14"/>
                    <a:pt x="583" y="0"/>
                    <a:pt x="51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489;p37">
              <a:extLst>
                <a:ext uri="{FF2B5EF4-FFF2-40B4-BE49-F238E27FC236}">
                  <a16:creationId xmlns:a16="http://schemas.microsoft.com/office/drawing/2014/main" xmlns="" id="{B78438F4-BF60-43DE-8833-011F2350AB03}"/>
                </a:ext>
              </a:extLst>
            </p:cNvPr>
            <p:cNvSpPr/>
            <p:nvPr/>
          </p:nvSpPr>
          <p:spPr>
            <a:xfrm>
              <a:off x="5644550" y="1230300"/>
              <a:ext cx="59500" cy="80050"/>
            </a:xfrm>
            <a:custGeom>
              <a:avLst/>
              <a:gdLst/>
              <a:ahLst/>
              <a:cxnLst/>
              <a:rect l="l" t="t" r="r" b="b"/>
              <a:pathLst>
                <a:path w="2380" h="3202" extrusionOk="0">
                  <a:moveTo>
                    <a:pt x="543" y="223"/>
                  </a:moveTo>
                  <a:cubicBezTo>
                    <a:pt x="550" y="223"/>
                    <a:pt x="556" y="223"/>
                    <a:pt x="563" y="224"/>
                  </a:cubicBezTo>
                  <a:cubicBezTo>
                    <a:pt x="627" y="228"/>
                    <a:pt x="690" y="240"/>
                    <a:pt x="751" y="261"/>
                  </a:cubicBezTo>
                  <a:cubicBezTo>
                    <a:pt x="1077" y="376"/>
                    <a:pt x="1370" y="566"/>
                    <a:pt x="1604" y="821"/>
                  </a:cubicBezTo>
                  <a:cubicBezTo>
                    <a:pt x="1659" y="934"/>
                    <a:pt x="2141" y="1912"/>
                    <a:pt x="2074" y="2514"/>
                  </a:cubicBezTo>
                  <a:cubicBezTo>
                    <a:pt x="2037" y="2844"/>
                    <a:pt x="1846" y="2974"/>
                    <a:pt x="1678" y="2984"/>
                  </a:cubicBezTo>
                  <a:cubicBezTo>
                    <a:pt x="1671" y="2985"/>
                    <a:pt x="1663" y="2985"/>
                    <a:pt x="1656" y="2985"/>
                  </a:cubicBezTo>
                  <a:cubicBezTo>
                    <a:pt x="1562" y="2985"/>
                    <a:pt x="1481" y="2942"/>
                    <a:pt x="1465" y="2874"/>
                  </a:cubicBezTo>
                  <a:cubicBezTo>
                    <a:pt x="1346" y="2600"/>
                    <a:pt x="1191" y="2343"/>
                    <a:pt x="1007" y="2109"/>
                  </a:cubicBezTo>
                  <a:cubicBezTo>
                    <a:pt x="745" y="1759"/>
                    <a:pt x="520" y="1382"/>
                    <a:pt x="335" y="986"/>
                  </a:cubicBezTo>
                  <a:cubicBezTo>
                    <a:pt x="224" y="690"/>
                    <a:pt x="231" y="428"/>
                    <a:pt x="350" y="303"/>
                  </a:cubicBezTo>
                  <a:cubicBezTo>
                    <a:pt x="402" y="252"/>
                    <a:pt x="471" y="223"/>
                    <a:pt x="543" y="223"/>
                  </a:cubicBezTo>
                  <a:close/>
                  <a:moveTo>
                    <a:pt x="593" y="1"/>
                  </a:moveTo>
                  <a:cubicBezTo>
                    <a:pt x="451" y="1"/>
                    <a:pt x="311" y="54"/>
                    <a:pt x="203" y="155"/>
                  </a:cubicBezTo>
                  <a:cubicBezTo>
                    <a:pt x="21" y="343"/>
                    <a:pt x="0" y="681"/>
                    <a:pt x="143" y="1061"/>
                  </a:cubicBezTo>
                  <a:cubicBezTo>
                    <a:pt x="332" y="1473"/>
                    <a:pt x="565" y="1865"/>
                    <a:pt x="835" y="2228"/>
                  </a:cubicBezTo>
                  <a:cubicBezTo>
                    <a:pt x="1002" y="2445"/>
                    <a:pt x="1145" y="2679"/>
                    <a:pt x="1263" y="2925"/>
                  </a:cubicBezTo>
                  <a:cubicBezTo>
                    <a:pt x="1314" y="3090"/>
                    <a:pt x="1467" y="3200"/>
                    <a:pt x="1637" y="3200"/>
                  </a:cubicBezTo>
                  <a:cubicBezTo>
                    <a:pt x="1647" y="3200"/>
                    <a:pt x="1657" y="3200"/>
                    <a:pt x="1666" y="3199"/>
                  </a:cubicBezTo>
                  <a:lnTo>
                    <a:pt x="1665" y="3197"/>
                  </a:lnTo>
                  <a:lnTo>
                    <a:pt x="1711" y="3202"/>
                  </a:lnTo>
                  <a:cubicBezTo>
                    <a:pt x="2046" y="3163"/>
                    <a:pt x="2301" y="2880"/>
                    <a:pt x="2304" y="2541"/>
                  </a:cubicBezTo>
                  <a:cubicBezTo>
                    <a:pt x="2380" y="1842"/>
                    <a:pt x="1827" y="763"/>
                    <a:pt x="1805" y="715"/>
                  </a:cubicBezTo>
                  <a:lnTo>
                    <a:pt x="1791" y="699"/>
                  </a:lnTo>
                  <a:cubicBezTo>
                    <a:pt x="1537" y="407"/>
                    <a:pt x="1209" y="185"/>
                    <a:pt x="843" y="59"/>
                  </a:cubicBezTo>
                  <a:cubicBezTo>
                    <a:pt x="763" y="20"/>
                    <a:pt x="678" y="1"/>
                    <a:pt x="593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490;p37">
              <a:extLst>
                <a:ext uri="{FF2B5EF4-FFF2-40B4-BE49-F238E27FC236}">
                  <a16:creationId xmlns:a16="http://schemas.microsoft.com/office/drawing/2014/main" xmlns="" id="{2218750D-5E37-4A19-A053-8A3311D39465}"/>
                </a:ext>
              </a:extLst>
            </p:cNvPr>
            <p:cNvSpPr/>
            <p:nvPr/>
          </p:nvSpPr>
          <p:spPr>
            <a:xfrm>
              <a:off x="5663675" y="1267725"/>
              <a:ext cx="30950" cy="10725"/>
            </a:xfrm>
            <a:custGeom>
              <a:avLst/>
              <a:gdLst/>
              <a:ahLst/>
              <a:cxnLst/>
              <a:rect l="l" t="t" r="r" b="b"/>
              <a:pathLst>
                <a:path w="1238" h="429" extrusionOk="0">
                  <a:moveTo>
                    <a:pt x="770" y="0"/>
                  </a:moveTo>
                  <a:cubicBezTo>
                    <a:pt x="348" y="0"/>
                    <a:pt x="1" y="429"/>
                    <a:pt x="1" y="429"/>
                  </a:cubicBezTo>
                  <a:lnTo>
                    <a:pt x="1238" y="202"/>
                  </a:lnTo>
                  <a:cubicBezTo>
                    <a:pt x="1081" y="55"/>
                    <a:pt x="921" y="0"/>
                    <a:pt x="77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491;p37">
              <a:extLst>
                <a:ext uri="{FF2B5EF4-FFF2-40B4-BE49-F238E27FC236}">
                  <a16:creationId xmlns:a16="http://schemas.microsoft.com/office/drawing/2014/main" xmlns="" id="{3FABEE62-B7EC-493C-B3DE-7A79E96B0B13}"/>
                </a:ext>
              </a:extLst>
            </p:cNvPr>
            <p:cNvSpPr/>
            <p:nvPr/>
          </p:nvSpPr>
          <p:spPr>
            <a:xfrm>
              <a:off x="5660650" y="1264950"/>
              <a:ext cx="36925" cy="16150"/>
            </a:xfrm>
            <a:custGeom>
              <a:avLst/>
              <a:gdLst/>
              <a:ahLst/>
              <a:cxnLst/>
              <a:rect l="l" t="t" r="r" b="b"/>
              <a:pathLst>
                <a:path w="1477" h="646" extrusionOk="0">
                  <a:moveTo>
                    <a:pt x="887" y="1"/>
                  </a:moveTo>
                  <a:cubicBezTo>
                    <a:pt x="872" y="1"/>
                    <a:pt x="856" y="1"/>
                    <a:pt x="841" y="2"/>
                  </a:cubicBezTo>
                  <a:cubicBezTo>
                    <a:pt x="527" y="54"/>
                    <a:pt x="242" y="220"/>
                    <a:pt x="41" y="467"/>
                  </a:cubicBezTo>
                  <a:cubicBezTo>
                    <a:pt x="40" y="468"/>
                    <a:pt x="40" y="468"/>
                    <a:pt x="38" y="470"/>
                  </a:cubicBezTo>
                  <a:cubicBezTo>
                    <a:pt x="1" y="516"/>
                    <a:pt x="7" y="584"/>
                    <a:pt x="53" y="622"/>
                  </a:cubicBezTo>
                  <a:cubicBezTo>
                    <a:pt x="72" y="638"/>
                    <a:pt x="98" y="646"/>
                    <a:pt x="122" y="646"/>
                  </a:cubicBezTo>
                  <a:cubicBezTo>
                    <a:pt x="156" y="644"/>
                    <a:pt x="187" y="625"/>
                    <a:pt x="205" y="595"/>
                  </a:cubicBezTo>
                  <a:cubicBezTo>
                    <a:pt x="370" y="395"/>
                    <a:pt x="601" y="258"/>
                    <a:pt x="856" y="209"/>
                  </a:cubicBezTo>
                  <a:cubicBezTo>
                    <a:pt x="864" y="209"/>
                    <a:pt x="872" y="209"/>
                    <a:pt x="881" y="209"/>
                  </a:cubicBezTo>
                  <a:cubicBezTo>
                    <a:pt x="1032" y="209"/>
                    <a:pt x="1177" y="272"/>
                    <a:pt x="1281" y="382"/>
                  </a:cubicBezTo>
                  <a:lnTo>
                    <a:pt x="1283" y="382"/>
                  </a:lnTo>
                  <a:cubicBezTo>
                    <a:pt x="1304" y="403"/>
                    <a:pt x="1331" y="413"/>
                    <a:pt x="1358" y="413"/>
                  </a:cubicBezTo>
                  <a:cubicBezTo>
                    <a:pt x="1385" y="413"/>
                    <a:pt x="1412" y="403"/>
                    <a:pt x="1433" y="382"/>
                  </a:cubicBezTo>
                  <a:cubicBezTo>
                    <a:pt x="1435" y="380"/>
                    <a:pt x="1436" y="379"/>
                    <a:pt x="1438" y="378"/>
                  </a:cubicBezTo>
                  <a:cubicBezTo>
                    <a:pt x="1476" y="336"/>
                    <a:pt x="1475" y="270"/>
                    <a:pt x="1433" y="232"/>
                  </a:cubicBezTo>
                  <a:cubicBezTo>
                    <a:pt x="1289" y="83"/>
                    <a:pt x="1092" y="1"/>
                    <a:pt x="887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492;p37">
              <a:extLst>
                <a:ext uri="{FF2B5EF4-FFF2-40B4-BE49-F238E27FC236}">
                  <a16:creationId xmlns:a16="http://schemas.microsoft.com/office/drawing/2014/main" xmlns="" id="{B1841BB5-521E-482E-993A-718E737035E9}"/>
                </a:ext>
              </a:extLst>
            </p:cNvPr>
            <p:cNvSpPr/>
            <p:nvPr/>
          </p:nvSpPr>
          <p:spPr>
            <a:xfrm>
              <a:off x="5764875" y="1206175"/>
              <a:ext cx="66700" cy="47800"/>
            </a:xfrm>
            <a:custGeom>
              <a:avLst/>
              <a:gdLst/>
              <a:ahLst/>
              <a:cxnLst/>
              <a:rect l="l" t="t" r="r" b="b"/>
              <a:pathLst>
                <a:path w="2668" h="1912" extrusionOk="0">
                  <a:moveTo>
                    <a:pt x="564" y="1"/>
                  </a:moveTo>
                  <a:cubicBezTo>
                    <a:pt x="564" y="1"/>
                    <a:pt x="1" y="337"/>
                    <a:pt x="1" y="864"/>
                  </a:cubicBezTo>
                  <a:cubicBezTo>
                    <a:pt x="1" y="1391"/>
                    <a:pt x="263" y="1505"/>
                    <a:pt x="564" y="1576"/>
                  </a:cubicBezTo>
                  <a:cubicBezTo>
                    <a:pt x="815" y="1637"/>
                    <a:pt x="1328" y="1912"/>
                    <a:pt x="1667" y="1912"/>
                  </a:cubicBezTo>
                  <a:cubicBezTo>
                    <a:pt x="1733" y="1912"/>
                    <a:pt x="1793" y="1901"/>
                    <a:pt x="1843" y="1877"/>
                  </a:cubicBezTo>
                  <a:cubicBezTo>
                    <a:pt x="2148" y="1728"/>
                    <a:pt x="2668" y="1201"/>
                    <a:pt x="2105" y="638"/>
                  </a:cubicBezTo>
                  <a:cubicBezTo>
                    <a:pt x="1542" y="75"/>
                    <a:pt x="564" y="1"/>
                    <a:pt x="56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493;p37">
              <a:extLst>
                <a:ext uri="{FF2B5EF4-FFF2-40B4-BE49-F238E27FC236}">
                  <a16:creationId xmlns:a16="http://schemas.microsoft.com/office/drawing/2014/main" xmlns="" id="{70CCAF86-E290-43C5-BCF2-CF16B342B5E5}"/>
                </a:ext>
              </a:extLst>
            </p:cNvPr>
            <p:cNvSpPr/>
            <p:nvPr/>
          </p:nvSpPr>
          <p:spPr>
            <a:xfrm>
              <a:off x="5762425" y="1203500"/>
              <a:ext cx="64725" cy="53150"/>
            </a:xfrm>
            <a:custGeom>
              <a:avLst/>
              <a:gdLst/>
              <a:ahLst/>
              <a:cxnLst/>
              <a:rect l="l" t="t" r="r" b="b"/>
              <a:pathLst>
                <a:path w="2589" h="2126" extrusionOk="0">
                  <a:moveTo>
                    <a:pt x="698" y="217"/>
                  </a:moveTo>
                  <a:cubicBezTo>
                    <a:pt x="889" y="239"/>
                    <a:pt x="1664" y="355"/>
                    <a:pt x="2131" y="819"/>
                  </a:cubicBezTo>
                  <a:cubicBezTo>
                    <a:pt x="2285" y="948"/>
                    <a:pt x="2364" y="1143"/>
                    <a:pt x="2344" y="1341"/>
                  </a:cubicBezTo>
                  <a:cubicBezTo>
                    <a:pt x="2282" y="1579"/>
                    <a:pt x="2119" y="1778"/>
                    <a:pt x="1898" y="1889"/>
                  </a:cubicBezTo>
                  <a:cubicBezTo>
                    <a:pt x="1864" y="1906"/>
                    <a:pt x="1821" y="1913"/>
                    <a:pt x="1771" y="1913"/>
                  </a:cubicBezTo>
                  <a:cubicBezTo>
                    <a:pt x="1574" y="1913"/>
                    <a:pt x="1275" y="1795"/>
                    <a:pt x="1044" y="1702"/>
                  </a:cubicBezTo>
                  <a:cubicBezTo>
                    <a:pt x="931" y="1655"/>
                    <a:pt x="815" y="1613"/>
                    <a:pt x="697" y="1579"/>
                  </a:cubicBezTo>
                  <a:cubicBezTo>
                    <a:pt x="416" y="1509"/>
                    <a:pt x="215" y="1423"/>
                    <a:pt x="215" y="971"/>
                  </a:cubicBezTo>
                  <a:cubicBezTo>
                    <a:pt x="215" y="578"/>
                    <a:pt x="588" y="292"/>
                    <a:pt x="698" y="217"/>
                  </a:cubicBezTo>
                  <a:close/>
                  <a:moveTo>
                    <a:pt x="671" y="0"/>
                  </a:moveTo>
                  <a:cubicBezTo>
                    <a:pt x="651" y="0"/>
                    <a:pt x="631" y="6"/>
                    <a:pt x="614" y="15"/>
                  </a:cubicBezTo>
                  <a:cubicBezTo>
                    <a:pt x="589" y="30"/>
                    <a:pt x="1" y="370"/>
                    <a:pt x="1" y="971"/>
                  </a:cubicBezTo>
                  <a:cubicBezTo>
                    <a:pt x="1" y="1573"/>
                    <a:pt x="328" y="1710"/>
                    <a:pt x="639" y="1786"/>
                  </a:cubicBezTo>
                  <a:cubicBezTo>
                    <a:pt x="718" y="1807"/>
                    <a:pt x="836" y="1851"/>
                    <a:pt x="960" y="1900"/>
                  </a:cubicBezTo>
                  <a:cubicBezTo>
                    <a:pt x="1214" y="2021"/>
                    <a:pt x="1487" y="2097"/>
                    <a:pt x="1767" y="2125"/>
                  </a:cubicBezTo>
                  <a:cubicBezTo>
                    <a:pt x="1773" y="2126"/>
                    <a:pt x="1779" y="2126"/>
                    <a:pt x="1785" y="2126"/>
                  </a:cubicBezTo>
                  <a:cubicBezTo>
                    <a:pt x="1857" y="2126"/>
                    <a:pt x="1928" y="2109"/>
                    <a:pt x="1994" y="2078"/>
                  </a:cubicBezTo>
                  <a:cubicBezTo>
                    <a:pt x="2276" y="1938"/>
                    <a:pt x="2481" y="1680"/>
                    <a:pt x="2556" y="1375"/>
                  </a:cubicBezTo>
                  <a:cubicBezTo>
                    <a:pt x="2588" y="1108"/>
                    <a:pt x="2487" y="845"/>
                    <a:pt x="2285" y="671"/>
                  </a:cubicBezTo>
                  <a:cubicBezTo>
                    <a:pt x="1700" y="85"/>
                    <a:pt x="718" y="1"/>
                    <a:pt x="678" y="1"/>
                  </a:cubicBezTo>
                  <a:cubicBezTo>
                    <a:pt x="676" y="0"/>
                    <a:pt x="674" y="0"/>
                    <a:pt x="671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494;p37">
              <a:extLst>
                <a:ext uri="{FF2B5EF4-FFF2-40B4-BE49-F238E27FC236}">
                  <a16:creationId xmlns:a16="http://schemas.microsoft.com/office/drawing/2014/main" xmlns="" id="{1FCEECA2-CE32-4F55-8FD4-8E4BF7A875DE}"/>
                </a:ext>
              </a:extLst>
            </p:cNvPr>
            <p:cNvSpPr/>
            <p:nvPr/>
          </p:nvSpPr>
          <p:spPr>
            <a:xfrm>
              <a:off x="5804425" y="1233350"/>
              <a:ext cx="38475" cy="36875"/>
            </a:xfrm>
            <a:custGeom>
              <a:avLst/>
              <a:gdLst/>
              <a:ahLst/>
              <a:cxnLst/>
              <a:rect l="l" t="t" r="r" b="b"/>
              <a:pathLst>
                <a:path w="1539" h="1475" extrusionOk="0">
                  <a:moveTo>
                    <a:pt x="751" y="0"/>
                  </a:moveTo>
                  <a:cubicBezTo>
                    <a:pt x="605" y="0"/>
                    <a:pt x="68" y="27"/>
                    <a:pt x="37" y="415"/>
                  </a:cubicBezTo>
                  <a:cubicBezTo>
                    <a:pt x="0" y="864"/>
                    <a:pt x="186" y="940"/>
                    <a:pt x="374" y="1089"/>
                  </a:cubicBezTo>
                  <a:cubicBezTo>
                    <a:pt x="518" y="1204"/>
                    <a:pt x="861" y="1475"/>
                    <a:pt x="1115" y="1475"/>
                  </a:cubicBezTo>
                  <a:cubicBezTo>
                    <a:pt x="1191" y="1475"/>
                    <a:pt x="1260" y="1450"/>
                    <a:pt x="1312" y="1390"/>
                  </a:cubicBezTo>
                  <a:cubicBezTo>
                    <a:pt x="1538" y="1128"/>
                    <a:pt x="1199" y="188"/>
                    <a:pt x="788" y="1"/>
                  </a:cubicBezTo>
                  <a:cubicBezTo>
                    <a:pt x="788" y="1"/>
                    <a:pt x="774" y="0"/>
                    <a:pt x="75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495;p37">
              <a:extLst>
                <a:ext uri="{FF2B5EF4-FFF2-40B4-BE49-F238E27FC236}">
                  <a16:creationId xmlns:a16="http://schemas.microsoft.com/office/drawing/2014/main" xmlns="" id="{97128F63-C611-4041-97ED-3425A728C662}"/>
                </a:ext>
              </a:extLst>
            </p:cNvPr>
            <p:cNvSpPr/>
            <p:nvPr/>
          </p:nvSpPr>
          <p:spPr>
            <a:xfrm>
              <a:off x="5801025" y="1230700"/>
              <a:ext cx="41225" cy="42200"/>
            </a:xfrm>
            <a:custGeom>
              <a:avLst/>
              <a:gdLst/>
              <a:ahLst/>
              <a:cxnLst/>
              <a:rect l="l" t="t" r="r" b="b"/>
              <a:pathLst>
                <a:path w="1649" h="1688" extrusionOk="0">
                  <a:moveTo>
                    <a:pt x="891" y="214"/>
                  </a:moveTo>
                  <a:cubicBezTo>
                    <a:pt x="1152" y="410"/>
                    <a:pt x="1327" y="699"/>
                    <a:pt x="1382" y="1019"/>
                  </a:cubicBezTo>
                  <a:cubicBezTo>
                    <a:pt x="1432" y="1152"/>
                    <a:pt x="1426" y="1299"/>
                    <a:pt x="1363" y="1427"/>
                  </a:cubicBezTo>
                  <a:cubicBezTo>
                    <a:pt x="1341" y="1452"/>
                    <a:pt x="1305" y="1474"/>
                    <a:pt x="1244" y="1474"/>
                  </a:cubicBezTo>
                  <a:cubicBezTo>
                    <a:pt x="1130" y="1474"/>
                    <a:pt x="929" y="1397"/>
                    <a:pt x="571" y="1112"/>
                  </a:cubicBezTo>
                  <a:lnTo>
                    <a:pt x="501" y="1058"/>
                  </a:lnTo>
                  <a:cubicBezTo>
                    <a:pt x="313" y="954"/>
                    <a:pt x="220" y="737"/>
                    <a:pt x="273" y="530"/>
                  </a:cubicBezTo>
                  <a:cubicBezTo>
                    <a:pt x="298" y="235"/>
                    <a:pt x="751" y="214"/>
                    <a:pt x="879" y="214"/>
                  </a:cubicBezTo>
                  <a:close/>
                  <a:moveTo>
                    <a:pt x="876" y="0"/>
                  </a:moveTo>
                  <a:cubicBezTo>
                    <a:pt x="714" y="0"/>
                    <a:pt x="101" y="29"/>
                    <a:pt x="62" y="512"/>
                  </a:cubicBezTo>
                  <a:cubicBezTo>
                    <a:pt x="1" y="793"/>
                    <a:pt x="127" y="1082"/>
                    <a:pt x="373" y="1229"/>
                  </a:cubicBezTo>
                  <a:cubicBezTo>
                    <a:pt x="394" y="1246"/>
                    <a:pt x="418" y="1261"/>
                    <a:pt x="440" y="1280"/>
                  </a:cubicBezTo>
                  <a:cubicBezTo>
                    <a:pt x="584" y="1395"/>
                    <a:pt x="951" y="1688"/>
                    <a:pt x="1250" y="1688"/>
                  </a:cubicBezTo>
                  <a:cubicBezTo>
                    <a:pt x="1353" y="1688"/>
                    <a:pt x="1449" y="1643"/>
                    <a:pt x="1516" y="1566"/>
                  </a:cubicBezTo>
                  <a:cubicBezTo>
                    <a:pt x="1625" y="1387"/>
                    <a:pt x="1649" y="1171"/>
                    <a:pt x="1582" y="973"/>
                  </a:cubicBezTo>
                  <a:cubicBezTo>
                    <a:pt x="1499" y="600"/>
                    <a:pt x="1256" y="148"/>
                    <a:pt x="954" y="11"/>
                  </a:cubicBezTo>
                  <a:cubicBezTo>
                    <a:pt x="942" y="5"/>
                    <a:pt x="928" y="2"/>
                    <a:pt x="915" y="1"/>
                  </a:cubicBezTo>
                  <a:cubicBezTo>
                    <a:pt x="912" y="1"/>
                    <a:pt x="898" y="0"/>
                    <a:pt x="876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496;p37">
              <a:extLst>
                <a:ext uri="{FF2B5EF4-FFF2-40B4-BE49-F238E27FC236}">
                  <a16:creationId xmlns:a16="http://schemas.microsoft.com/office/drawing/2014/main" xmlns="" id="{7B535279-B748-4C0D-8707-BC8B583BCA24}"/>
                </a:ext>
              </a:extLst>
            </p:cNvPr>
            <p:cNvSpPr/>
            <p:nvPr/>
          </p:nvSpPr>
          <p:spPr>
            <a:xfrm>
              <a:off x="4914075" y="1643400"/>
              <a:ext cx="171025" cy="491575"/>
            </a:xfrm>
            <a:custGeom>
              <a:avLst/>
              <a:gdLst/>
              <a:ahLst/>
              <a:cxnLst/>
              <a:rect l="l" t="t" r="r" b="b"/>
              <a:pathLst>
                <a:path w="6841" h="19663" extrusionOk="0">
                  <a:moveTo>
                    <a:pt x="5791" y="1"/>
                  </a:moveTo>
                  <a:lnTo>
                    <a:pt x="1655" y="297"/>
                  </a:lnTo>
                  <a:cubicBezTo>
                    <a:pt x="1655" y="297"/>
                    <a:pt x="0" y="4125"/>
                    <a:pt x="0" y="6677"/>
                  </a:cubicBezTo>
                  <a:cubicBezTo>
                    <a:pt x="0" y="9231"/>
                    <a:pt x="1729" y="15234"/>
                    <a:pt x="1729" y="15234"/>
                  </a:cubicBezTo>
                  <a:lnTo>
                    <a:pt x="1729" y="19662"/>
                  </a:lnTo>
                  <a:lnTo>
                    <a:pt x="4740" y="19662"/>
                  </a:lnTo>
                  <a:lnTo>
                    <a:pt x="4817" y="14411"/>
                  </a:lnTo>
                  <a:cubicBezTo>
                    <a:pt x="4817" y="14411"/>
                    <a:pt x="6541" y="9381"/>
                    <a:pt x="6692" y="5252"/>
                  </a:cubicBezTo>
                  <a:cubicBezTo>
                    <a:pt x="6841" y="1125"/>
                    <a:pt x="5791" y="1"/>
                    <a:pt x="5791" y="1"/>
                  </a:cubicBezTo>
                  <a:close/>
                </a:path>
              </a:pathLst>
            </a:custGeom>
            <a:solidFill>
              <a:srgbClr val="707B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497;p37">
              <a:extLst>
                <a:ext uri="{FF2B5EF4-FFF2-40B4-BE49-F238E27FC236}">
                  <a16:creationId xmlns:a16="http://schemas.microsoft.com/office/drawing/2014/main" xmlns="" id="{DA1A0702-0D0F-42AA-A4E8-BE0648A3E301}"/>
                </a:ext>
              </a:extLst>
            </p:cNvPr>
            <p:cNvSpPr/>
            <p:nvPr/>
          </p:nvSpPr>
          <p:spPr>
            <a:xfrm>
              <a:off x="4911425" y="1640675"/>
              <a:ext cx="176125" cy="496900"/>
            </a:xfrm>
            <a:custGeom>
              <a:avLst/>
              <a:gdLst/>
              <a:ahLst/>
              <a:cxnLst/>
              <a:rect l="l" t="t" r="r" b="b"/>
              <a:pathLst>
                <a:path w="7045" h="19876" extrusionOk="0">
                  <a:moveTo>
                    <a:pt x="5843" y="216"/>
                  </a:moveTo>
                  <a:cubicBezTo>
                    <a:pt x="6012" y="451"/>
                    <a:pt x="6819" y="1730"/>
                    <a:pt x="6686" y="5355"/>
                  </a:cubicBezTo>
                  <a:cubicBezTo>
                    <a:pt x="6539" y="9420"/>
                    <a:pt x="4832" y="14432"/>
                    <a:pt x="4816" y="14481"/>
                  </a:cubicBezTo>
                  <a:cubicBezTo>
                    <a:pt x="4814" y="14491"/>
                    <a:pt x="4814" y="14503"/>
                    <a:pt x="4816" y="14515"/>
                  </a:cubicBezTo>
                  <a:lnTo>
                    <a:pt x="4741" y="19663"/>
                  </a:lnTo>
                  <a:lnTo>
                    <a:pt x="1951" y="19663"/>
                  </a:lnTo>
                  <a:lnTo>
                    <a:pt x="1944" y="15346"/>
                  </a:lnTo>
                  <a:cubicBezTo>
                    <a:pt x="1944" y="15337"/>
                    <a:pt x="1944" y="15327"/>
                    <a:pt x="1944" y="15316"/>
                  </a:cubicBezTo>
                  <a:cubicBezTo>
                    <a:pt x="1926" y="15252"/>
                    <a:pt x="220" y="9295"/>
                    <a:pt x="220" y="6786"/>
                  </a:cubicBezTo>
                  <a:cubicBezTo>
                    <a:pt x="220" y="4458"/>
                    <a:pt x="1625" y="1003"/>
                    <a:pt x="1840" y="509"/>
                  </a:cubicBezTo>
                  <a:lnTo>
                    <a:pt x="5843" y="216"/>
                  </a:lnTo>
                  <a:close/>
                  <a:moveTo>
                    <a:pt x="5889" y="1"/>
                  </a:moveTo>
                  <a:cubicBezTo>
                    <a:pt x="5886" y="1"/>
                    <a:pt x="5883" y="1"/>
                    <a:pt x="5881" y="1"/>
                  </a:cubicBezTo>
                  <a:lnTo>
                    <a:pt x="1752" y="302"/>
                  </a:lnTo>
                  <a:cubicBezTo>
                    <a:pt x="1711" y="303"/>
                    <a:pt x="1677" y="329"/>
                    <a:pt x="1662" y="366"/>
                  </a:cubicBezTo>
                  <a:cubicBezTo>
                    <a:pt x="1644" y="403"/>
                    <a:pt x="1" y="4288"/>
                    <a:pt x="1" y="6786"/>
                  </a:cubicBezTo>
                  <a:cubicBezTo>
                    <a:pt x="1" y="9286"/>
                    <a:pt x="1613" y="14955"/>
                    <a:pt x="1728" y="15357"/>
                  </a:cubicBezTo>
                  <a:lnTo>
                    <a:pt x="1728" y="19770"/>
                  </a:lnTo>
                  <a:cubicBezTo>
                    <a:pt x="1728" y="19828"/>
                    <a:pt x="1776" y="19875"/>
                    <a:pt x="1835" y="19875"/>
                  </a:cubicBezTo>
                  <a:lnTo>
                    <a:pt x="4846" y="19875"/>
                  </a:lnTo>
                  <a:cubicBezTo>
                    <a:pt x="4899" y="19871"/>
                    <a:pt x="4941" y="19826"/>
                    <a:pt x="4941" y="19771"/>
                  </a:cubicBezTo>
                  <a:lnTo>
                    <a:pt x="5018" y="14536"/>
                  </a:lnTo>
                  <a:cubicBezTo>
                    <a:pt x="5126" y="14216"/>
                    <a:pt x="6750" y="9346"/>
                    <a:pt x="6893" y="5366"/>
                  </a:cubicBezTo>
                  <a:cubicBezTo>
                    <a:pt x="7045" y="1240"/>
                    <a:pt x="6009" y="82"/>
                    <a:pt x="5965" y="35"/>
                  </a:cubicBezTo>
                  <a:cubicBezTo>
                    <a:pt x="5945" y="14"/>
                    <a:pt x="5917" y="1"/>
                    <a:pt x="5889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498;p37">
              <a:extLst>
                <a:ext uri="{FF2B5EF4-FFF2-40B4-BE49-F238E27FC236}">
                  <a16:creationId xmlns:a16="http://schemas.microsoft.com/office/drawing/2014/main" xmlns="" id="{C6300CB0-CA6F-43E5-AF57-991C1331F476}"/>
                </a:ext>
              </a:extLst>
            </p:cNvPr>
            <p:cNvSpPr/>
            <p:nvPr/>
          </p:nvSpPr>
          <p:spPr>
            <a:xfrm>
              <a:off x="4989150" y="1643400"/>
              <a:ext cx="95950" cy="491575"/>
            </a:xfrm>
            <a:custGeom>
              <a:avLst/>
              <a:gdLst/>
              <a:ahLst/>
              <a:cxnLst/>
              <a:rect l="l" t="t" r="r" b="b"/>
              <a:pathLst>
                <a:path w="3838" h="19663" extrusionOk="0">
                  <a:moveTo>
                    <a:pt x="2788" y="1"/>
                  </a:moveTo>
                  <a:lnTo>
                    <a:pt x="1" y="199"/>
                  </a:lnTo>
                  <a:lnTo>
                    <a:pt x="1" y="19662"/>
                  </a:lnTo>
                  <a:lnTo>
                    <a:pt x="1737" y="19662"/>
                  </a:lnTo>
                  <a:lnTo>
                    <a:pt x="1814" y="14411"/>
                  </a:lnTo>
                  <a:cubicBezTo>
                    <a:pt x="1814" y="14411"/>
                    <a:pt x="3538" y="9381"/>
                    <a:pt x="3689" y="5252"/>
                  </a:cubicBezTo>
                  <a:cubicBezTo>
                    <a:pt x="3838" y="1125"/>
                    <a:pt x="2788" y="1"/>
                    <a:pt x="2788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499;p37">
              <a:extLst>
                <a:ext uri="{FF2B5EF4-FFF2-40B4-BE49-F238E27FC236}">
                  <a16:creationId xmlns:a16="http://schemas.microsoft.com/office/drawing/2014/main" xmlns="" id="{ADDDC83F-A33B-4357-BE42-6E0B6F60C8A9}"/>
                </a:ext>
              </a:extLst>
            </p:cNvPr>
            <p:cNvSpPr/>
            <p:nvPr/>
          </p:nvSpPr>
          <p:spPr>
            <a:xfrm>
              <a:off x="4986775" y="1640700"/>
              <a:ext cx="100850" cy="496875"/>
            </a:xfrm>
            <a:custGeom>
              <a:avLst/>
              <a:gdLst/>
              <a:ahLst/>
              <a:cxnLst/>
              <a:rect l="l" t="t" r="r" b="b"/>
              <a:pathLst>
                <a:path w="4034" h="19875" extrusionOk="0">
                  <a:moveTo>
                    <a:pt x="2829" y="215"/>
                  </a:moveTo>
                  <a:cubicBezTo>
                    <a:pt x="2998" y="450"/>
                    <a:pt x="3805" y="1729"/>
                    <a:pt x="3672" y="5354"/>
                  </a:cubicBezTo>
                  <a:cubicBezTo>
                    <a:pt x="3525" y="9419"/>
                    <a:pt x="1818" y="14431"/>
                    <a:pt x="1802" y="14480"/>
                  </a:cubicBezTo>
                  <a:cubicBezTo>
                    <a:pt x="1800" y="14490"/>
                    <a:pt x="1800" y="14502"/>
                    <a:pt x="1802" y="14514"/>
                  </a:cubicBezTo>
                  <a:lnTo>
                    <a:pt x="1727" y="19662"/>
                  </a:lnTo>
                  <a:lnTo>
                    <a:pt x="213" y="19662"/>
                  </a:lnTo>
                  <a:lnTo>
                    <a:pt x="209" y="407"/>
                  </a:lnTo>
                  <a:lnTo>
                    <a:pt x="2829" y="215"/>
                  </a:lnTo>
                  <a:close/>
                  <a:moveTo>
                    <a:pt x="2875" y="0"/>
                  </a:moveTo>
                  <a:cubicBezTo>
                    <a:pt x="2873" y="0"/>
                    <a:pt x="2871" y="0"/>
                    <a:pt x="2869" y="0"/>
                  </a:cubicBezTo>
                  <a:lnTo>
                    <a:pt x="99" y="200"/>
                  </a:lnTo>
                  <a:cubicBezTo>
                    <a:pt x="42" y="204"/>
                    <a:pt x="0" y="252"/>
                    <a:pt x="0" y="307"/>
                  </a:cubicBezTo>
                  <a:lnTo>
                    <a:pt x="0" y="19769"/>
                  </a:lnTo>
                  <a:cubicBezTo>
                    <a:pt x="0" y="19827"/>
                    <a:pt x="48" y="19874"/>
                    <a:pt x="106" y="19874"/>
                  </a:cubicBezTo>
                  <a:lnTo>
                    <a:pt x="1832" y="19874"/>
                  </a:lnTo>
                  <a:cubicBezTo>
                    <a:pt x="1885" y="19871"/>
                    <a:pt x="1927" y="19825"/>
                    <a:pt x="1927" y="19770"/>
                  </a:cubicBezTo>
                  <a:lnTo>
                    <a:pt x="2009" y="14535"/>
                  </a:lnTo>
                  <a:cubicBezTo>
                    <a:pt x="2115" y="14215"/>
                    <a:pt x="3741" y="9345"/>
                    <a:pt x="3883" y="5365"/>
                  </a:cubicBezTo>
                  <a:cubicBezTo>
                    <a:pt x="4034" y="1239"/>
                    <a:pt x="2998" y="81"/>
                    <a:pt x="2956" y="34"/>
                  </a:cubicBezTo>
                  <a:cubicBezTo>
                    <a:pt x="2935" y="12"/>
                    <a:pt x="2906" y="0"/>
                    <a:pt x="2875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500;p37">
              <a:extLst>
                <a:ext uri="{FF2B5EF4-FFF2-40B4-BE49-F238E27FC236}">
                  <a16:creationId xmlns:a16="http://schemas.microsoft.com/office/drawing/2014/main" xmlns="" id="{49A75DCA-1834-4306-9BA5-F4755C9F1492}"/>
                </a:ext>
              </a:extLst>
            </p:cNvPr>
            <p:cNvSpPr/>
            <p:nvPr/>
          </p:nvSpPr>
          <p:spPr>
            <a:xfrm>
              <a:off x="4863200" y="1401000"/>
              <a:ext cx="294825" cy="274750"/>
            </a:xfrm>
            <a:custGeom>
              <a:avLst/>
              <a:gdLst/>
              <a:ahLst/>
              <a:cxnLst/>
              <a:rect l="l" t="t" r="r" b="b"/>
              <a:pathLst>
                <a:path w="11793" h="10990" extrusionOk="0">
                  <a:moveTo>
                    <a:pt x="6959" y="0"/>
                  </a:moveTo>
                  <a:cubicBezTo>
                    <a:pt x="5051" y="0"/>
                    <a:pt x="2620" y="2370"/>
                    <a:pt x="1431" y="4740"/>
                  </a:cubicBezTo>
                  <a:cubicBezTo>
                    <a:pt x="0" y="7591"/>
                    <a:pt x="2710" y="10145"/>
                    <a:pt x="5408" y="10821"/>
                  </a:cubicBezTo>
                  <a:cubicBezTo>
                    <a:pt x="5884" y="10940"/>
                    <a:pt x="6309" y="10989"/>
                    <a:pt x="6686" y="10989"/>
                  </a:cubicBezTo>
                  <a:cubicBezTo>
                    <a:pt x="8447" y="10989"/>
                    <a:pt x="9167" y="9919"/>
                    <a:pt x="9167" y="9919"/>
                  </a:cubicBezTo>
                  <a:cubicBezTo>
                    <a:pt x="9167" y="9919"/>
                    <a:pt x="11042" y="8717"/>
                    <a:pt x="11417" y="6692"/>
                  </a:cubicBezTo>
                  <a:cubicBezTo>
                    <a:pt x="11792" y="4666"/>
                    <a:pt x="9992" y="1588"/>
                    <a:pt x="8042" y="314"/>
                  </a:cubicBezTo>
                  <a:cubicBezTo>
                    <a:pt x="7712" y="98"/>
                    <a:pt x="7346" y="0"/>
                    <a:pt x="695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501;p37">
              <a:extLst>
                <a:ext uri="{FF2B5EF4-FFF2-40B4-BE49-F238E27FC236}">
                  <a16:creationId xmlns:a16="http://schemas.microsoft.com/office/drawing/2014/main" xmlns="" id="{139C5F71-1C18-4834-9013-D79BCD53FBF0}"/>
                </a:ext>
              </a:extLst>
            </p:cNvPr>
            <p:cNvSpPr/>
            <p:nvPr/>
          </p:nvSpPr>
          <p:spPr>
            <a:xfrm>
              <a:off x="4883300" y="1398225"/>
              <a:ext cx="277875" cy="280125"/>
            </a:xfrm>
            <a:custGeom>
              <a:avLst/>
              <a:gdLst/>
              <a:ahLst/>
              <a:cxnLst/>
              <a:rect l="l" t="t" r="r" b="b"/>
              <a:pathLst>
                <a:path w="11115" h="11205" extrusionOk="0">
                  <a:moveTo>
                    <a:pt x="6176" y="217"/>
                  </a:moveTo>
                  <a:cubicBezTo>
                    <a:pt x="6533" y="217"/>
                    <a:pt x="6881" y="323"/>
                    <a:pt x="7178" y="518"/>
                  </a:cubicBezTo>
                  <a:cubicBezTo>
                    <a:pt x="9030" y="1729"/>
                    <a:pt x="10890" y="4732"/>
                    <a:pt x="10509" y="6788"/>
                  </a:cubicBezTo>
                  <a:cubicBezTo>
                    <a:pt x="10146" y="8743"/>
                    <a:pt x="8323" y="9933"/>
                    <a:pt x="8305" y="9945"/>
                  </a:cubicBezTo>
                  <a:cubicBezTo>
                    <a:pt x="8293" y="9952"/>
                    <a:pt x="8283" y="9963"/>
                    <a:pt x="8274" y="9975"/>
                  </a:cubicBezTo>
                  <a:cubicBezTo>
                    <a:pt x="8241" y="10021"/>
                    <a:pt x="7561" y="10990"/>
                    <a:pt x="5896" y="10990"/>
                  </a:cubicBezTo>
                  <a:cubicBezTo>
                    <a:pt x="5526" y="10990"/>
                    <a:pt x="5107" y="10943"/>
                    <a:pt x="4637" y="10826"/>
                  </a:cubicBezTo>
                  <a:cubicBezTo>
                    <a:pt x="2853" y="10386"/>
                    <a:pt x="1298" y="9205"/>
                    <a:pt x="658" y="7826"/>
                  </a:cubicBezTo>
                  <a:cubicBezTo>
                    <a:pt x="220" y="6894"/>
                    <a:pt x="247" y="5809"/>
                    <a:pt x="730" y="4899"/>
                  </a:cubicBezTo>
                  <a:cubicBezTo>
                    <a:pt x="1840" y="2685"/>
                    <a:pt x="3828" y="757"/>
                    <a:pt x="5466" y="316"/>
                  </a:cubicBezTo>
                  <a:cubicBezTo>
                    <a:pt x="5689" y="252"/>
                    <a:pt x="5922" y="219"/>
                    <a:pt x="6154" y="218"/>
                  </a:cubicBezTo>
                  <a:cubicBezTo>
                    <a:pt x="6161" y="218"/>
                    <a:pt x="6169" y="217"/>
                    <a:pt x="6176" y="217"/>
                  </a:cubicBezTo>
                  <a:close/>
                  <a:moveTo>
                    <a:pt x="6109" y="1"/>
                  </a:moveTo>
                  <a:cubicBezTo>
                    <a:pt x="5873" y="1"/>
                    <a:pt x="5637" y="38"/>
                    <a:pt x="5408" y="113"/>
                  </a:cubicBezTo>
                  <a:cubicBezTo>
                    <a:pt x="3493" y="627"/>
                    <a:pt x="1507" y="2863"/>
                    <a:pt x="538" y="4805"/>
                  </a:cubicBezTo>
                  <a:cubicBezTo>
                    <a:pt x="27" y="5773"/>
                    <a:pt x="0" y="6924"/>
                    <a:pt x="465" y="7914"/>
                  </a:cubicBezTo>
                  <a:cubicBezTo>
                    <a:pt x="1124" y="9349"/>
                    <a:pt x="2743" y="10573"/>
                    <a:pt x="4585" y="11033"/>
                  </a:cubicBezTo>
                  <a:cubicBezTo>
                    <a:pt x="5007" y="11143"/>
                    <a:pt x="5441" y="11200"/>
                    <a:pt x="5877" y="11204"/>
                  </a:cubicBezTo>
                  <a:cubicBezTo>
                    <a:pt x="7550" y="11204"/>
                    <a:pt x="8317" y="10257"/>
                    <a:pt x="8438" y="10113"/>
                  </a:cubicBezTo>
                  <a:cubicBezTo>
                    <a:pt x="8640" y="9978"/>
                    <a:pt x="10356" y="8795"/>
                    <a:pt x="10720" y="6827"/>
                  </a:cubicBezTo>
                  <a:cubicBezTo>
                    <a:pt x="11115" y="4692"/>
                    <a:pt x="9203" y="1587"/>
                    <a:pt x="7294" y="340"/>
                  </a:cubicBezTo>
                  <a:cubicBezTo>
                    <a:pt x="6935" y="116"/>
                    <a:pt x="6523" y="1"/>
                    <a:pt x="6109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502;p37">
              <a:extLst>
                <a:ext uri="{FF2B5EF4-FFF2-40B4-BE49-F238E27FC236}">
                  <a16:creationId xmlns:a16="http://schemas.microsoft.com/office/drawing/2014/main" xmlns="" id="{9CDF35A5-A1D5-4E79-8A67-96D0802F7E73}"/>
                </a:ext>
              </a:extLst>
            </p:cNvPr>
            <p:cNvSpPr/>
            <p:nvPr/>
          </p:nvSpPr>
          <p:spPr>
            <a:xfrm>
              <a:off x="4975075" y="1422775"/>
              <a:ext cx="66700" cy="170625"/>
            </a:xfrm>
            <a:custGeom>
              <a:avLst/>
              <a:gdLst/>
              <a:ahLst/>
              <a:cxnLst/>
              <a:rect l="l" t="t" r="r" b="b"/>
              <a:pathLst>
                <a:path w="2668" h="6825" extrusionOk="0">
                  <a:moveTo>
                    <a:pt x="117" y="0"/>
                  </a:moveTo>
                  <a:cubicBezTo>
                    <a:pt x="113" y="0"/>
                    <a:pt x="108" y="0"/>
                    <a:pt x="104" y="1"/>
                  </a:cubicBezTo>
                  <a:cubicBezTo>
                    <a:pt x="102" y="1"/>
                    <a:pt x="102" y="2"/>
                    <a:pt x="101" y="2"/>
                  </a:cubicBezTo>
                  <a:cubicBezTo>
                    <a:pt x="42" y="8"/>
                    <a:pt x="1" y="59"/>
                    <a:pt x="8" y="117"/>
                  </a:cubicBezTo>
                  <a:lnTo>
                    <a:pt x="278" y="2837"/>
                  </a:lnTo>
                  <a:cubicBezTo>
                    <a:pt x="282" y="2872"/>
                    <a:pt x="303" y="2901"/>
                    <a:pt x="331" y="2918"/>
                  </a:cubicBezTo>
                  <a:cubicBezTo>
                    <a:pt x="346" y="2926"/>
                    <a:pt x="362" y="2930"/>
                    <a:pt x="378" y="2930"/>
                  </a:cubicBezTo>
                  <a:cubicBezTo>
                    <a:pt x="394" y="2930"/>
                    <a:pt x="410" y="2926"/>
                    <a:pt x="425" y="2918"/>
                  </a:cubicBezTo>
                  <a:lnTo>
                    <a:pt x="2017" y="2249"/>
                  </a:lnTo>
                  <a:cubicBezTo>
                    <a:pt x="2061" y="2547"/>
                    <a:pt x="2136" y="3280"/>
                    <a:pt x="2274" y="4106"/>
                  </a:cubicBezTo>
                  <a:cubicBezTo>
                    <a:pt x="2392" y="4972"/>
                    <a:pt x="2452" y="5845"/>
                    <a:pt x="2453" y="6719"/>
                  </a:cubicBezTo>
                  <a:cubicBezTo>
                    <a:pt x="2455" y="6777"/>
                    <a:pt x="2502" y="6825"/>
                    <a:pt x="2560" y="6825"/>
                  </a:cubicBezTo>
                  <a:lnTo>
                    <a:pt x="2562" y="6825"/>
                  </a:lnTo>
                  <a:cubicBezTo>
                    <a:pt x="2621" y="6825"/>
                    <a:pt x="2667" y="6776"/>
                    <a:pt x="2666" y="6716"/>
                  </a:cubicBezTo>
                  <a:cubicBezTo>
                    <a:pt x="2664" y="5832"/>
                    <a:pt x="2603" y="4947"/>
                    <a:pt x="2486" y="4070"/>
                  </a:cubicBezTo>
                  <a:cubicBezTo>
                    <a:pt x="2306" y="2998"/>
                    <a:pt x="2215" y="2082"/>
                    <a:pt x="2215" y="2082"/>
                  </a:cubicBezTo>
                  <a:cubicBezTo>
                    <a:pt x="2210" y="2048"/>
                    <a:pt x="2191" y="2018"/>
                    <a:pt x="2161" y="2002"/>
                  </a:cubicBezTo>
                  <a:cubicBezTo>
                    <a:pt x="2146" y="1994"/>
                    <a:pt x="2130" y="1990"/>
                    <a:pt x="2113" y="1990"/>
                  </a:cubicBezTo>
                  <a:cubicBezTo>
                    <a:pt x="2097" y="1990"/>
                    <a:pt x="2080" y="1994"/>
                    <a:pt x="2064" y="2002"/>
                  </a:cubicBezTo>
                  <a:lnTo>
                    <a:pt x="476" y="2671"/>
                  </a:lnTo>
                  <a:lnTo>
                    <a:pt x="218" y="95"/>
                  </a:lnTo>
                  <a:cubicBezTo>
                    <a:pt x="218" y="93"/>
                    <a:pt x="218" y="92"/>
                    <a:pt x="218" y="90"/>
                  </a:cubicBezTo>
                  <a:cubicBezTo>
                    <a:pt x="211" y="38"/>
                    <a:pt x="168" y="0"/>
                    <a:pt x="117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503;p37">
              <a:extLst>
                <a:ext uri="{FF2B5EF4-FFF2-40B4-BE49-F238E27FC236}">
                  <a16:creationId xmlns:a16="http://schemas.microsoft.com/office/drawing/2014/main" xmlns="" id="{A6DC107F-77BE-4C65-9322-0E80B85E0DAC}"/>
                </a:ext>
              </a:extLst>
            </p:cNvPr>
            <p:cNvSpPr/>
            <p:nvPr/>
          </p:nvSpPr>
          <p:spPr>
            <a:xfrm>
              <a:off x="4944150" y="1568300"/>
              <a:ext cx="151975" cy="151950"/>
            </a:xfrm>
            <a:custGeom>
              <a:avLst/>
              <a:gdLst/>
              <a:ahLst/>
              <a:cxnLst/>
              <a:rect l="l" t="t" r="r" b="b"/>
              <a:pathLst>
                <a:path w="6079" h="6078" extrusionOk="0">
                  <a:moveTo>
                    <a:pt x="3039" y="0"/>
                  </a:moveTo>
                  <a:cubicBezTo>
                    <a:pt x="1361" y="0"/>
                    <a:pt x="0" y="1361"/>
                    <a:pt x="0" y="3039"/>
                  </a:cubicBezTo>
                  <a:cubicBezTo>
                    <a:pt x="0" y="4717"/>
                    <a:pt x="1361" y="6078"/>
                    <a:pt x="3039" y="6078"/>
                  </a:cubicBezTo>
                  <a:cubicBezTo>
                    <a:pt x="4717" y="6078"/>
                    <a:pt x="6078" y="4717"/>
                    <a:pt x="6078" y="3039"/>
                  </a:cubicBezTo>
                  <a:cubicBezTo>
                    <a:pt x="6078" y="1361"/>
                    <a:pt x="4717" y="0"/>
                    <a:pt x="3039" y="0"/>
                  </a:cubicBezTo>
                  <a:close/>
                </a:path>
              </a:pathLst>
            </a:custGeom>
            <a:solidFill>
              <a:srgbClr val="707B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504;p37">
              <a:extLst>
                <a:ext uri="{FF2B5EF4-FFF2-40B4-BE49-F238E27FC236}">
                  <a16:creationId xmlns:a16="http://schemas.microsoft.com/office/drawing/2014/main" xmlns="" id="{A90B171B-FD7B-4697-9466-15824C67C9A2}"/>
                </a:ext>
              </a:extLst>
            </p:cNvPr>
            <p:cNvSpPr/>
            <p:nvPr/>
          </p:nvSpPr>
          <p:spPr>
            <a:xfrm>
              <a:off x="4941350" y="1565575"/>
              <a:ext cx="157450" cy="157400"/>
            </a:xfrm>
            <a:custGeom>
              <a:avLst/>
              <a:gdLst/>
              <a:ahLst/>
              <a:cxnLst/>
              <a:rect l="l" t="t" r="r" b="b"/>
              <a:pathLst>
                <a:path w="6298" h="6296" extrusionOk="0">
                  <a:moveTo>
                    <a:pt x="3151" y="215"/>
                  </a:moveTo>
                  <a:cubicBezTo>
                    <a:pt x="4774" y="218"/>
                    <a:pt x="6086" y="1534"/>
                    <a:pt x="6085" y="3157"/>
                  </a:cubicBezTo>
                  <a:cubicBezTo>
                    <a:pt x="6080" y="4775"/>
                    <a:pt x="4768" y="6084"/>
                    <a:pt x="3150" y="6084"/>
                  </a:cubicBezTo>
                  <a:cubicBezTo>
                    <a:pt x="3149" y="6084"/>
                    <a:pt x="3148" y="6084"/>
                    <a:pt x="3147" y="6084"/>
                  </a:cubicBezTo>
                  <a:cubicBezTo>
                    <a:pt x="1527" y="6083"/>
                    <a:pt x="214" y="4768"/>
                    <a:pt x="215" y="3148"/>
                  </a:cubicBezTo>
                  <a:cubicBezTo>
                    <a:pt x="217" y="1527"/>
                    <a:pt x="1531" y="215"/>
                    <a:pt x="3151" y="215"/>
                  </a:cubicBezTo>
                  <a:close/>
                  <a:moveTo>
                    <a:pt x="3151" y="0"/>
                  </a:moveTo>
                  <a:cubicBezTo>
                    <a:pt x="3150" y="0"/>
                    <a:pt x="3149" y="0"/>
                    <a:pt x="3148" y="0"/>
                  </a:cubicBezTo>
                  <a:cubicBezTo>
                    <a:pt x="1409" y="2"/>
                    <a:pt x="1" y="1412"/>
                    <a:pt x="2" y="3150"/>
                  </a:cubicBezTo>
                  <a:cubicBezTo>
                    <a:pt x="4" y="4888"/>
                    <a:pt x="1412" y="6296"/>
                    <a:pt x="3149" y="6296"/>
                  </a:cubicBezTo>
                  <a:cubicBezTo>
                    <a:pt x="3150" y="6296"/>
                    <a:pt x="3150" y="6296"/>
                    <a:pt x="3151" y="6296"/>
                  </a:cubicBezTo>
                  <a:cubicBezTo>
                    <a:pt x="4885" y="6291"/>
                    <a:pt x="6290" y="4890"/>
                    <a:pt x="6298" y="3157"/>
                  </a:cubicBezTo>
                  <a:lnTo>
                    <a:pt x="6298" y="3145"/>
                  </a:lnTo>
                  <a:cubicBezTo>
                    <a:pt x="6296" y="1408"/>
                    <a:pt x="4887" y="0"/>
                    <a:pt x="3151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505;p37">
              <a:extLst>
                <a:ext uri="{FF2B5EF4-FFF2-40B4-BE49-F238E27FC236}">
                  <a16:creationId xmlns:a16="http://schemas.microsoft.com/office/drawing/2014/main" xmlns="" id="{56E203EA-B249-454A-8311-6379407ED9A0}"/>
                </a:ext>
              </a:extLst>
            </p:cNvPr>
            <p:cNvSpPr/>
            <p:nvPr/>
          </p:nvSpPr>
          <p:spPr>
            <a:xfrm>
              <a:off x="4964800" y="1568500"/>
              <a:ext cx="109050" cy="82450"/>
            </a:xfrm>
            <a:custGeom>
              <a:avLst/>
              <a:gdLst/>
              <a:ahLst/>
              <a:cxnLst/>
              <a:rect l="l" t="t" r="r" b="b"/>
              <a:pathLst>
                <a:path w="4362" h="3298" extrusionOk="0">
                  <a:moveTo>
                    <a:pt x="2221" y="0"/>
                  </a:moveTo>
                  <a:cubicBezTo>
                    <a:pt x="1442" y="0"/>
                    <a:pt x="662" y="298"/>
                    <a:pt x="69" y="894"/>
                  </a:cubicBezTo>
                  <a:cubicBezTo>
                    <a:pt x="48" y="915"/>
                    <a:pt x="28" y="938"/>
                    <a:pt x="7" y="960"/>
                  </a:cubicBezTo>
                  <a:lnTo>
                    <a:pt x="1" y="951"/>
                  </a:lnTo>
                  <a:lnTo>
                    <a:pt x="427" y="3298"/>
                  </a:lnTo>
                  <a:lnTo>
                    <a:pt x="3801" y="3298"/>
                  </a:lnTo>
                  <a:lnTo>
                    <a:pt x="4362" y="883"/>
                  </a:lnTo>
                  <a:cubicBezTo>
                    <a:pt x="3770" y="294"/>
                    <a:pt x="2996" y="0"/>
                    <a:pt x="2221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506;p37">
              <a:extLst>
                <a:ext uri="{FF2B5EF4-FFF2-40B4-BE49-F238E27FC236}">
                  <a16:creationId xmlns:a16="http://schemas.microsoft.com/office/drawing/2014/main" xmlns="" id="{88504994-08EF-4680-9C3D-7D961B70D007}"/>
                </a:ext>
              </a:extLst>
            </p:cNvPr>
            <p:cNvSpPr/>
            <p:nvPr/>
          </p:nvSpPr>
          <p:spPr>
            <a:xfrm>
              <a:off x="4961875" y="1565400"/>
              <a:ext cx="114450" cy="88000"/>
            </a:xfrm>
            <a:custGeom>
              <a:avLst/>
              <a:gdLst/>
              <a:ahLst/>
              <a:cxnLst/>
              <a:rect l="l" t="t" r="r" b="b"/>
              <a:pathLst>
                <a:path w="4578" h="3520" extrusionOk="0">
                  <a:moveTo>
                    <a:pt x="2333" y="220"/>
                  </a:moveTo>
                  <a:cubicBezTo>
                    <a:pt x="3060" y="220"/>
                    <a:pt x="3788" y="489"/>
                    <a:pt x="4355" y="1030"/>
                  </a:cubicBezTo>
                  <a:lnTo>
                    <a:pt x="3825" y="3305"/>
                  </a:lnTo>
                  <a:lnTo>
                    <a:pt x="627" y="3305"/>
                  </a:lnTo>
                  <a:lnTo>
                    <a:pt x="232" y="1108"/>
                  </a:lnTo>
                  <a:cubicBezTo>
                    <a:pt x="806" y="517"/>
                    <a:pt x="1569" y="220"/>
                    <a:pt x="2333" y="220"/>
                  </a:cubicBezTo>
                  <a:close/>
                  <a:moveTo>
                    <a:pt x="2327" y="1"/>
                  </a:moveTo>
                  <a:cubicBezTo>
                    <a:pt x="1489" y="1"/>
                    <a:pt x="653" y="335"/>
                    <a:pt x="34" y="995"/>
                  </a:cubicBezTo>
                  <a:cubicBezTo>
                    <a:pt x="11" y="1018"/>
                    <a:pt x="0" y="1053"/>
                    <a:pt x="6" y="1085"/>
                  </a:cubicBezTo>
                  <a:lnTo>
                    <a:pt x="433" y="3432"/>
                  </a:lnTo>
                  <a:cubicBezTo>
                    <a:pt x="441" y="3483"/>
                    <a:pt x="486" y="3520"/>
                    <a:pt x="538" y="3520"/>
                  </a:cubicBezTo>
                  <a:lnTo>
                    <a:pt x="3912" y="3520"/>
                  </a:lnTo>
                  <a:cubicBezTo>
                    <a:pt x="3959" y="3515"/>
                    <a:pt x="3999" y="3478"/>
                    <a:pt x="4007" y="3429"/>
                  </a:cubicBezTo>
                  <a:lnTo>
                    <a:pt x="4570" y="1014"/>
                  </a:lnTo>
                  <a:cubicBezTo>
                    <a:pt x="4577" y="978"/>
                    <a:pt x="4567" y="941"/>
                    <a:pt x="4540" y="916"/>
                  </a:cubicBezTo>
                  <a:cubicBezTo>
                    <a:pt x="4518" y="893"/>
                    <a:pt x="4495" y="871"/>
                    <a:pt x="4471" y="849"/>
                  </a:cubicBezTo>
                  <a:cubicBezTo>
                    <a:pt x="3866" y="282"/>
                    <a:pt x="3095" y="1"/>
                    <a:pt x="2327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507;p37">
              <a:extLst>
                <a:ext uri="{FF2B5EF4-FFF2-40B4-BE49-F238E27FC236}">
                  <a16:creationId xmlns:a16="http://schemas.microsoft.com/office/drawing/2014/main" xmlns="" id="{92791D95-98BB-4F74-B515-4423A54F5637}"/>
                </a:ext>
              </a:extLst>
            </p:cNvPr>
            <p:cNvSpPr/>
            <p:nvPr/>
          </p:nvSpPr>
          <p:spPr>
            <a:xfrm>
              <a:off x="4810925" y="2134950"/>
              <a:ext cx="232450" cy="197100"/>
            </a:xfrm>
            <a:custGeom>
              <a:avLst/>
              <a:gdLst/>
              <a:ahLst/>
              <a:cxnLst/>
              <a:rect l="l" t="t" r="r" b="b"/>
              <a:pathLst>
                <a:path w="9298" h="7884" extrusionOk="0">
                  <a:moveTo>
                    <a:pt x="5855" y="0"/>
                  </a:moveTo>
                  <a:cubicBezTo>
                    <a:pt x="5855" y="0"/>
                    <a:pt x="4878" y="2852"/>
                    <a:pt x="4429" y="3453"/>
                  </a:cubicBezTo>
                  <a:cubicBezTo>
                    <a:pt x="3978" y="4055"/>
                    <a:pt x="2253" y="6013"/>
                    <a:pt x="1126" y="6754"/>
                  </a:cubicBezTo>
                  <a:cubicBezTo>
                    <a:pt x="1" y="7497"/>
                    <a:pt x="976" y="7881"/>
                    <a:pt x="1277" y="7881"/>
                  </a:cubicBezTo>
                  <a:lnTo>
                    <a:pt x="8706" y="7881"/>
                  </a:lnTo>
                  <a:cubicBezTo>
                    <a:pt x="8706" y="7881"/>
                    <a:pt x="8717" y="7884"/>
                    <a:pt x="8736" y="7884"/>
                  </a:cubicBezTo>
                  <a:cubicBezTo>
                    <a:pt x="8855" y="7884"/>
                    <a:pt x="9298" y="7771"/>
                    <a:pt x="9230" y="6081"/>
                  </a:cubicBezTo>
                  <a:cubicBezTo>
                    <a:pt x="9155" y="4129"/>
                    <a:pt x="8866" y="0"/>
                    <a:pt x="8866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508;p37">
              <a:extLst>
                <a:ext uri="{FF2B5EF4-FFF2-40B4-BE49-F238E27FC236}">
                  <a16:creationId xmlns:a16="http://schemas.microsoft.com/office/drawing/2014/main" xmlns="" id="{43D46C95-09FA-4278-97CF-11550233AC92}"/>
                </a:ext>
              </a:extLst>
            </p:cNvPr>
            <p:cNvSpPr/>
            <p:nvPr/>
          </p:nvSpPr>
          <p:spPr>
            <a:xfrm>
              <a:off x="4821500" y="2132325"/>
              <a:ext cx="224100" cy="202300"/>
            </a:xfrm>
            <a:custGeom>
              <a:avLst/>
              <a:gdLst/>
              <a:ahLst/>
              <a:cxnLst/>
              <a:rect l="l" t="t" r="r" b="b"/>
              <a:pathLst>
                <a:path w="8964" h="8092" extrusionOk="0">
                  <a:moveTo>
                    <a:pt x="8338" y="214"/>
                  </a:moveTo>
                  <a:cubicBezTo>
                    <a:pt x="8385" y="854"/>
                    <a:pt x="8639" y="4425"/>
                    <a:pt x="8705" y="6186"/>
                  </a:cubicBezTo>
                  <a:cubicBezTo>
                    <a:pt x="8752" y="7356"/>
                    <a:pt x="8550" y="7717"/>
                    <a:pt x="8426" y="7827"/>
                  </a:cubicBezTo>
                  <a:cubicBezTo>
                    <a:pt x="8397" y="7860"/>
                    <a:pt x="8356" y="7878"/>
                    <a:pt x="8313" y="7879"/>
                  </a:cubicBezTo>
                  <a:lnTo>
                    <a:pt x="8309" y="7883"/>
                  </a:lnTo>
                  <a:lnTo>
                    <a:pt x="854" y="7883"/>
                  </a:lnTo>
                  <a:cubicBezTo>
                    <a:pt x="693" y="7883"/>
                    <a:pt x="340" y="7732"/>
                    <a:pt x="291" y="7569"/>
                  </a:cubicBezTo>
                  <a:cubicBezTo>
                    <a:pt x="242" y="7407"/>
                    <a:pt x="407" y="7190"/>
                    <a:pt x="761" y="6953"/>
                  </a:cubicBezTo>
                  <a:cubicBezTo>
                    <a:pt x="1862" y="6219"/>
                    <a:pt x="3593" y="4289"/>
                    <a:pt x="4091" y="3627"/>
                  </a:cubicBezTo>
                  <a:cubicBezTo>
                    <a:pt x="4510" y="3064"/>
                    <a:pt x="5349" y="673"/>
                    <a:pt x="5507" y="214"/>
                  </a:cubicBezTo>
                  <a:close/>
                  <a:moveTo>
                    <a:pt x="8446" y="1"/>
                  </a:moveTo>
                  <a:cubicBezTo>
                    <a:pt x="8445" y="1"/>
                    <a:pt x="8444" y="1"/>
                    <a:pt x="8443" y="1"/>
                  </a:cubicBezTo>
                  <a:lnTo>
                    <a:pt x="5428" y="1"/>
                  </a:lnTo>
                  <a:cubicBezTo>
                    <a:pt x="5381" y="1"/>
                    <a:pt x="5340" y="31"/>
                    <a:pt x="5325" y="74"/>
                  </a:cubicBezTo>
                  <a:cubicBezTo>
                    <a:pt x="5316" y="101"/>
                    <a:pt x="4342" y="2916"/>
                    <a:pt x="3915" y="3497"/>
                  </a:cubicBezTo>
                  <a:cubicBezTo>
                    <a:pt x="3425" y="4151"/>
                    <a:pt x="1719" y="6054"/>
                    <a:pt x="639" y="6774"/>
                  </a:cubicBezTo>
                  <a:cubicBezTo>
                    <a:pt x="188" y="7072"/>
                    <a:pt x="0" y="7361"/>
                    <a:pt x="81" y="7627"/>
                  </a:cubicBezTo>
                  <a:cubicBezTo>
                    <a:pt x="182" y="7958"/>
                    <a:pt x="666" y="8092"/>
                    <a:pt x="849" y="8092"/>
                  </a:cubicBezTo>
                  <a:lnTo>
                    <a:pt x="8313" y="8092"/>
                  </a:lnTo>
                  <a:cubicBezTo>
                    <a:pt x="8315" y="8092"/>
                    <a:pt x="8317" y="8092"/>
                    <a:pt x="8320" y="8092"/>
                  </a:cubicBezTo>
                  <a:cubicBezTo>
                    <a:pt x="8407" y="8092"/>
                    <a:pt x="8491" y="8062"/>
                    <a:pt x="8559" y="8007"/>
                  </a:cubicBezTo>
                  <a:cubicBezTo>
                    <a:pt x="8840" y="7779"/>
                    <a:pt x="8964" y="7164"/>
                    <a:pt x="8925" y="6183"/>
                  </a:cubicBezTo>
                  <a:cubicBezTo>
                    <a:pt x="8852" y="4252"/>
                    <a:pt x="8550" y="142"/>
                    <a:pt x="8550" y="99"/>
                  </a:cubicBezTo>
                  <a:cubicBezTo>
                    <a:pt x="8547" y="44"/>
                    <a:pt x="8501" y="1"/>
                    <a:pt x="8446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509;p37">
              <a:extLst>
                <a:ext uri="{FF2B5EF4-FFF2-40B4-BE49-F238E27FC236}">
                  <a16:creationId xmlns:a16="http://schemas.microsoft.com/office/drawing/2014/main" xmlns="" id="{40C232FD-7540-4074-9FA5-7CE18EC78539}"/>
                </a:ext>
              </a:extLst>
            </p:cNvPr>
            <p:cNvSpPr/>
            <p:nvPr/>
          </p:nvSpPr>
          <p:spPr>
            <a:xfrm>
              <a:off x="4826225" y="2221325"/>
              <a:ext cx="159975" cy="95625"/>
            </a:xfrm>
            <a:custGeom>
              <a:avLst/>
              <a:gdLst/>
              <a:ahLst/>
              <a:cxnLst/>
              <a:rect l="l" t="t" r="r" b="b"/>
              <a:pathLst>
                <a:path w="6399" h="3825" extrusionOk="0">
                  <a:moveTo>
                    <a:pt x="4125" y="0"/>
                  </a:moveTo>
                  <a:cubicBezTo>
                    <a:pt x="4009" y="0"/>
                    <a:pt x="3892" y="13"/>
                    <a:pt x="3775" y="38"/>
                  </a:cubicBezTo>
                  <a:cubicBezTo>
                    <a:pt x="3282" y="679"/>
                    <a:pt x="1609" y="2564"/>
                    <a:pt x="507" y="3298"/>
                  </a:cubicBezTo>
                  <a:cubicBezTo>
                    <a:pt x="288" y="3417"/>
                    <a:pt x="111" y="3600"/>
                    <a:pt x="1" y="3825"/>
                  </a:cubicBezTo>
                  <a:lnTo>
                    <a:pt x="6360" y="3825"/>
                  </a:lnTo>
                  <a:cubicBezTo>
                    <a:pt x="6398" y="2763"/>
                    <a:pt x="6110" y="1715"/>
                    <a:pt x="5535" y="821"/>
                  </a:cubicBezTo>
                  <a:cubicBezTo>
                    <a:pt x="5243" y="306"/>
                    <a:pt x="4700" y="0"/>
                    <a:pt x="412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510;p37">
              <a:extLst>
                <a:ext uri="{FF2B5EF4-FFF2-40B4-BE49-F238E27FC236}">
                  <a16:creationId xmlns:a16="http://schemas.microsoft.com/office/drawing/2014/main" xmlns="" id="{159A31A5-8DA1-41B9-BBF3-305C2422E3F8}"/>
                </a:ext>
              </a:extLst>
            </p:cNvPr>
            <p:cNvSpPr/>
            <p:nvPr/>
          </p:nvSpPr>
          <p:spPr>
            <a:xfrm>
              <a:off x="4823650" y="2218675"/>
              <a:ext cx="165525" cy="100925"/>
            </a:xfrm>
            <a:custGeom>
              <a:avLst/>
              <a:gdLst/>
              <a:ahLst/>
              <a:cxnLst/>
              <a:rect l="l" t="t" r="r" b="b"/>
              <a:pathLst>
                <a:path w="6621" h="4037" extrusionOk="0">
                  <a:moveTo>
                    <a:pt x="4233" y="213"/>
                  </a:moveTo>
                  <a:cubicBezTo>
                    <a:pt x="4771" y="213"/>
                    <a:pt x="5278" y="502"/>
                    <a:pt x="5549" y="983"/>
                  </a:cubicBezTo>
                  <a:cubicBezTo>
                    <a:pt x="6086" y="1831"/>
                    <a:pt x="6369" y="2818"/>
                    <a:pt x="6363" y="3823"/>
                  </a:cubicBezTo>
                  <a:lnTo>
                    <a:pt x="294" y="3823"/>
                  </a:lnTo>
                  <a:cubicBezTo>
                    <a:pt x="401" y="3694"/>
                    <a:pt x="528" y="3582"/>
                    <a:pt x="669" y="3493"/>
                  </a:cubicBezTo>
                  <a:cubicBezTo>
                    <a:pt x="1767" y="2762"/>
                    <a:pt x="3422" y="908"/>
                    <a:pt x="3938" y="243"/>
                  </a:cubicBezTo>
                  <a:cubicBezTo>
                    <a:pt x="4036" y="223"/>
                    <a:pt x="4135" y="213"/>
                    <a:pt x="4233" y="213"/>
                  </a:cubicBezTo>
                  <a:close/>
                  <a:moveTo>
                    <a:pt x="4234" y="0"/>
                  </a:moveTo>
                  <a:cubicBezTo>
                    <a:pt x="4113" y="0"/>
                    <a:pt x="3992" y="13"/>
                    <a:pt x="3871" y="39"/>
                  </a:cubicBezTo>
                  <a:cubicBezTo>
                    <a:pt x="3842" y="43"/>
                    <a:pt x="3818" y="56"/>
                    <a:pt x="3802" y="79"/>
                  </a:cubicBezTo>
                  <a:cubicBezTo>
                    <a:pt x="3330" y="703"/>
                    <a:pt x="1654" y="2585"/>
                    <a:pt x="558" y="3316"/>
                  </a:cubicBezTo>
                  <a:cubicBezTo>
                    <a:pt x="321" y="3447"/>
                    <a:pt x="129" y="3649"/>
                    <a:pt x="13" y="3893"/>
                  </a:cubicBezTo>
                  <a:cubicBezTo>
                    <a:pt x="1" y="3926"/>
                    <a:pt x="7" y="3963"/>
                    <a:pt x="28" y="3992"/>
                  </a:cubicBezTo>
                  <a:cubicBezTo>
                    <a:pt x="47" y="4020"/>
                    <a:pt x="78" y="4036"/>
                    <a:pt x="112" y="4036"/>
                  </a:cubicBezTo>
                  <a:lnTo>
                    <a:pt x="6472" y="4036"/>
                  </a:lnTo>
                  <a:cubicBezTo>
                    <a:pt x="6525" y="4035"/>
                    <a:pt x="6571" y="3995"/>
                    <a:pt x="6576" y="3941"/>
                  </a:cubicBezTo>
                  <a:cubicBezTo>
                    <a:pt x="6621" y="2856"/>
                    <a:pt x="6327" y="1784"/>
                    <a:pt x="5736" y="872"/>
                  </a:cubicBezTo>
                  <a:cubicBezTo>
                    <a:pt x="5423" y="325"/>
                    <a:pt x="4845" y="0"/>
                    <a:pt x="4234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511;p37">
              <a:extLst>
                <a:ext uri="{FF2B5EF4-FFF2-40B4-BE49-F238E27FC236}">
                  <a16:creationId xmlns:a16="http://schemas.microsoft.com/office/drawing/2014/main" xmlns="" id="{7AC0ABA6-E0EA-49B1-8770-8A290253E631}"/>
                </a:ext>
              </a:extLst>
            </p:cNvPr>
            <p:cNvSpPr/>
            <p:nvPr/>
          </p:nvSpPr>
          <p:spPr>
            <a:xfrm>
              <a:off x="5002300" y="2238425"/>
              <a:ext cx="39925" cy="74725"/>
            </a:xfrm>
            <a:custGeom>
              <a:avLst/>
              <a:gdLst/>
              <a:ahLst/>
              <a:cxnLst/>
              <a:rect l="l" t="t" r="r" b="b"/>
              <a:pathLst>
                <a:path w="1597" h="2989" extrusionOk="0">
                  <a:moveTo>
                    <a:pt x="1477" y="0"/>
                  </a:moveTo>
                  <a:cubicBezTo>
                    <a:pt x="876" y="724"/>
                    <a:pt x="0" y="1952"/>
                    <a:pt x="0" y="2987"/>
                  </a:cubicBezTo>
                  <a:lnTo>
                    <a:pt x="1532" y="2989"/>
                  </a:lnTo>
                  <a:cubicBezTo>
                    <a:pt x="1581" y="2642"/>
                    <a:pt x="1596" y="2290"/>
                    <a:pt x="1575" y="1939"/>
                  </a:cubicBezTo>
                  <a:cubicBezTo>
                    <a:pt x="1556" y="1411"/>
                    <a:pt x="1520" y="724"/>
                    <a:pt x="147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512;p37">
              <a:extLst>
                <a:ext uri="{FF2B5EF4-FFF2-40B4-BE49-F238E27FC236}">
                  <a16:creationId xmlns:a16="http://schemas.microsoft.com/office/drawing/2014/main" xmlns="" id="{9FB9A66C-ACD5-4DA3-BD35-7ACFD40EEE9A}"/>
                </a:ext>
              </a:extLst>
            </p:cNvPr>
            <p:cNvSpPr/>
            <p:nvPr/>
          </p:nvSpPr>
          <p:spPr>
            <a:xfrm>
              <a:off x="4999600" y="2235800"/>
              <a:ext cx="45050" cy="80025"/>
            </a:xfrm>
            <a:custGeom>
              <a:avLst/>
              <a:gdLst/>
              <a:ahLst/>
              <a:cxnLst/>
              <a:rect l="l" t="t" r="r" b="b"/>
              <a:pathLst>
                <a:path w="1802" h="3201" extrusionOk="0">
                  <a:moveTo>
                    <a:pt x="1493" y="387"/>
                  </a:moveTo>
                  <a:cubicBezTo>
                    <a:pt x="1535" y="1070"/>
                    <a:pt x="1561" y="1621"/>
                    <a:pt x="1576" y="2049"/>
                  </a:cubicBezTo>
                  <a:cubicBezTo>
                    <a:pt x="1593" y="2361"/>
                    <a:pt x="1584" y="2675"/>
                    <a:pt x="1549" y="2987"/>
                  </a:cubicBezTo>
                  <a:lnTo>
                    <a:pt x="218" y="2987"/>
                  </a:lnTo>
                  <a:cubicBezTo>
                    <a:pt x="272" y="2092"/>
                    <a:pt x="973" y="1047"/>
                    <a:pt x="1493" y="387"/>
                  </a:cubicBezTo>
                  <a:close/>
                  <a:moveTo>
                    <a:pt x="1575" y="0"/>
                  </a:moveTo>
                  <a:cubicBezTo>
                    <a:pt x="1545" y="0"/>
                    <a:pt x="1515" y="13"/>
                    <a:pt x="1494" y="38"/>
                  </a:cubicBezTo>
                  <a:cubicBezTo>
                    <a:pt x="817" y="860"/>
                    <a:pt x="1" y="2059"/>
                    <a:pt x="1" y="3094"/>
                  </a:cubicBezTo>
                  <a:cubicBezTo>
                    <a:pt x="1" y="3152"/>
                    <a:pt x="49" y="3201"/>
                    <a:pt x="108" y="3201"/>
                  </a:cubicBezTo>
                  <a:lnTo>
                    <a:pt x="1640" y="3201"/>
                  </a:lnTo>
                  <a:cubicBezTo>
                    <a:pt x="1692" y="3197"/>
                    <a:pt x="1733" y="3156"/>
                    <a:pt x="1739" y="3107"/>
                  </a:cubicBezTo>
                  <a:cubicBezTo>
                    <a:pt x="1786" y="2753"/>
                    <a:pt x="1801" y="2397"/>
                    <a:pt x="1782" y="2040"/>
                  </a:cubicBezTo>
                  <a:cubicBezTo>
                    <a:pt x="1765" y="1563"/>
                    <a:pt x="1731" y="910"/>
                    <a:pt x="1682" y="100"/>
                  </a:cubicBezTo>
                  <a:cubicBezTo>
                    <a:pt x="1679" y="56"/>
                    <a:pt x="1651" y="19"/>
                    <a:pt x="1609" y="6"/>
                  </a:cubicBezTo>
                  <a:cubicBezTo>
                    <a:pt x="1598" y="2"/>
                    <a:pt x="1586" y="0"/>
                    <a:pt x="1575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513;p37">
              <a:extLst>
                <a:ext uri="{FF2B5EF4-FFF2-40B4-BE49-F238E27FC236}">
                  <a16:creationId xmlns:a16="http://schemas.microsoft.com/office/drawing/2014/main" xmlns="" id="{3A535ACD-892F-4967-83AB-13FD1358BA31}"/>
                </a:ext>
              </a:extLst>
            </p:cNvPr>
            <p:cNvSpPr/>
            <p:nvPr/>
          </p:nvSpPr>
          <p:spPr>
            <a:xfrm>
              <a:off x="4944375" y="2134900"/>
              <a:ext cx="90450" cy="35700"/>
            </a:xfrm>
            <a:custGeom>
              <a:avLst/>
              <a:gdLst/>
              <a:ahLst/>
              <a:cxnLst/>
              <a:rect l="l" t="t" r="r" b="b"/>
              <a:pathLst>
                <a:path w="3618" h="1428" extrusionOk="0">
                  <a:moveTo>
                    <a:pt x="517" y="1"/>
                  </a:moveTo>
                  <a:cubicBezTo>
                    <a:pt x="517" y="1"/>
                    <a:pt x="288" y="668"/>
                    <a:pt x="0" y="1427"/>
                  </a:cubicBezTo>
                  <a:lnTo>
                    <a:pt x="3617" y="1427"/>
                  </a:lnTo>
                  <a:cubicBezTo>
                    <a:pt x="3562" y="589"/>
                    <a:pt x="3517" y="1"/>
                    <a:pt x="351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514;p37">
              <a:extLst>
                <a:ext uri="{FF2B5EF4-FFF2-40B4-BE49-F238E27FC236}">
                  <a16:creationId xmlns:a16="http://schemas.microsoft.com/office/drawing/2014/main" xmlns="" id="{0290118F-F603-46E9-A85E-B66C1E8EDC0A}"/>
                </a:ext>
              </a:extLst>
            </p:cNvPr>
            <p:cNvSpPr/>
            <p:nvPr/>
          </p:nvSpPr>
          <p:spPr>
            <a:xfrm>
              <a:off x="4941325" y="2132225"/>
              <a:ext cx="96550" cy="41050"/>
            </a:xfrm>
            <a:custGeom>
              <a:avLst/>
              <a:gdLst/>
              <a:ahLst/>
              <a:cxnLst/>
              <a:rect l="l" t="t" r="r" b="b"/>
              <a:pathLst>
                <a:path w="3862" h="1642" extrusionOk="0">
                  <a:moveTo>
                    <a:pt x="3541" y="213"/>
                  </a:moveTo>
                  <a:cubicBezTo>
                    <a:pt x="3554" y="404"/>
                    <a:pt x="3586" y="848"/>
                    <a:pt x="3626" y="1427"/>
                  </a:cubicBezTo>
                  <a:lnTo>
                    <a:pt x="276" y="1427"/>
                  </a:lnTo>
                  <a:cubicBezTo>
                    <a:pt x="483" y="878"/>
                    <a:pt x="651" y="391"/>
                    <a:pt x="714" y="213"/>
                  </a:cubicBezTo>
                  <a:close/>
                  <a:moveTo>
                    <a:pt x="3653" y="1"/>
                  </a:moveTo>
                  <a:cubicBezTo>
                    <a:pt x="3652" y="1"/>
                    <a:pt x="3651" y="1"/>
                    <a:pt x="3650" y="1"/>
                  </a:cubicBezTo>
                  <a:lnTo>
                    <a:pt x="630" y="1"/>
                  </a:lnTo>
                  <a:cubicBezTo>
                    <a:pt x="584" y="1"/>
                    <a:pt x="542" y="30"/>
                    <a:pt x="527" y="74"/>
                  </a:cubicBezTo>
                  <a:cubicBezTo>
                    <a:pt x="526" y="79"/>
                    <a:pt x="297" y="749"/>
                    <a:pt x="14" y="1495"/>
                  </a:cubicBezTo>
                  <a:cubicBezTo>
                    <a:pt x="0" y="1528"/>
                    <a:pt x="6" y="1565"/>
                    <a:pt x="27" y="1594"/>
                  </a:cubicBezTo>
                  <a:cubicBezTo>
                    <a:pt x="46" y="1623"/>
                    <a:pt x="79" y="1641"/>
                    <a:pt x="113" y="1641"/>
                  </a:cubicBezTo>
                  <a:lnTo>
                    <a:pt x="3749" y="1641"/>
                  </a:lnTo>
                  <a:cubicBezTo>
                    <a:pt x="3752" y="1641"/>
                    <a:pt x="3755" y="1640"/>
                    <a:pt x="3758" y="1640"/>
                  </a:cubicBezTo>
                  <a:cubicBezTo>
                    <a:pt x="3818" y="1635"/>
                    <a:pt x="3861" y="1583"/>
                    <a:pt x="3857" y="1525"/>
                  </a:cubicBezTo>
                  <a:cubicBezTo>
                    <a:pt x="3799" y="687"/>
                    <a:pt x="3757" y="99"/>
                    <a:pt x="3757" y="99"/>
                  </a:cubicBezTo>
                  <a:cubicBezTo>
                    <a:pt x="3753" y="43"/>
                    <a:pt x="3708" y="1"/>
                    <a:pt x="3653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515;p37">
              <a:extLst>
                <a:ext uri="{FF2B5EF4-FFF2-40B4-BE49-F238E27FC236}">
                  <a16:creationId xmlns:a16="http://schemas.microsoft.com/office/drawing/2014/main" xmlns="" id="{76CDAE6F-1735-4BD9-9FC6-43FCA6FBE626}"/>
                </a:ext>
              </a:extLst>
            </p:cNvPr>
            <p:cNvSpPr/>
            <p:nvPr/>
          </p:nvSpPr>
          <p:spPr>
            <a:xfrm>
              <a:off x="5324225" y="1643400"/>
              <a:ext cx="170825" cy="491575"/>
            </a:xfrm>
            <a:custGeom>
              <a:avLst/>
              <a:gdLst/>
              <a:ahLst/>
              <a:cxnLst/>
              <a:rect l="l" t="t" r="r" b="b"/>
              <a:pathLst>
                <a:path w="6833" h="19663" extrusionOk="0">
                  <a:moveTo>
                    <a:pt x="1051" y="1"/>
                  </a:moveTo>
                  <a:cubicBezTo>
                    <a:pt x="1051" y="1"/>
                    <a:pt x="1" y="1125"/>
                    <a:pt x="150" y="5252"/>
                  </a:cubicBezTo>
                  <a:cubicBezTo>
                    <a:pt x="299" y="9381"/>
                    <a:pt x="2027" y="14411"/>
                    <a:pt x="2027" y="14411"/>
                  </a:cubicBezTo>
                  <a:lnTo>
                    <a:pt x="2102" y="19662"/>
                  </a:lnTo>
                  <a:lnTo>
                    <a:pt x="5107" y="19662"/>
                  </a:lnTo>
                  <a:lnTo>
                    <a:pt x="5107" y="15234"/>
                  </a:lnTo>
                  <a:cubicBezTo>
                    <a:pt x="5107" y="15234"/>
                    <a:pt x="6832" y="9231"/>
                    <a:pt x="6832" y="6677"/>
                  </a:cubicBezTo>
                  <a:cubicBezTo>
                    <a:pt x="6832" y="4125"/>
                    <a:pt x="5181" y="297"/>
                    <a:pt x="5181" y="297"/>
                  </a:cubicBezTo>
                  <a:lnTo>
                    <a:pt x="1051" y="1"/>
                  </a:lnTo>
                  <a:close/>
                </a:path>
              </a:pathLst>
            </a:custGeom>
            <a:solidFill>
              <a:srgbClr val="707B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516;p37">
              <a:extLst>
                <a:ext uri="{FF2B5EF4-FFF2-40B4-BE49-F238E27FC236}">
                  <a16:creationId xmlns:a16="http://schemas.microsoft.com/office/drawing/2014/main" xmlns="" id="{1FA4760D-F9B5-4CF1-9C57-D10D31E781D6}"/>
                </a:ext>
              </a:extLst>
            </p:cNvPr>
            <p:cNvSpPr/>
            <p:nvPr/>
          </p:nvSpPr>
          <p:spPr>
            <a:xfrm>
              <a:off x="5321550" y="1640600"/>
              <a:ext cx="175975" cy="496975"/>
            </a:xfrm>
            <a:custGeom>
              <a:avLst/>
              <a:gdLst/>
              <a:ahLst/>
              <a:cxnLst/>
              <a:rect l="l" t="t" r="r" b="b"/>
              <a:pathLst>
                <a:path w="7039" h="19879" extrusionOk="0">
                  <a:moveTo>
                    <a:pt x="1202" y="216"/>
                  </a:moveTo>
                  <a:lnTo>
                    <a:pt x="5209" y="507"/>
                  </a:lnTo>
                  <a:cubicBezTo>
                    <a:pt x="5416" y="1002"/>
                    <a:pt x="6826" y="4456"/>
                    <a:pt x="6826" y="6785"/>
                  </a:cubicBezTo>
                  <a:cubicBezTo>
                    <a:pt x="6826" y="9298"/>
                    <a:pt x="5121" y="15255"/>
                    <a:pt x="5102" y="15315"/>
                  </a:cubicBezTo>
                  <a:cubicBezTo>
                    <a:pt x="5102" y="15325"/>
                    <a:pt x="5102" y="15336"/>
                    <a:pt x="5102" y="15345"/>
                  </a:cubicBezTo>
                  <a:lnTo>
                    <a:pt x="5102" y="19666"/>
                  </a:lnTo>
                  <a:lnTo>
                    <a:pt x="2313" y="19666"/>
                  </a:lnTo>
                  <a:lnTo>
                    <a:pt x="2230" y="14514"/>
                  </a:lnTo>
                  <a:cubicBezTo>
                    <a:pt x="2231" y="14502"/>
                    <a:pt x="2231" y="14492"/>
                    <a:pt x="2230" y="14480"/>
                  </a:cubicBezTo>
                  <a:cubicBezTo>
                    <a:pt x="2213" y="14430"/>
                    <a:pt x="507" y="9419"/>
                    <a:pt x="360" y="5354"/>
                  </a:cubicBezTo>
                  <a:cubicBezTo>
                    <a:pt x="227" y="1733"/>
                    <a:pt x="1036" y="443"/>
                    <a:pt x="1202" y="216"/>
                  </a:cubicBezTo>
                  <a:close/>
                  <a:moveTo>
                    <a:pt x="1156" y="1"/>
                  </a:moveTo>
                  <a:cubicBezTo>
                    <a:pt x="1128" y="1"/>
                    <a:pt x="1099" y="14"/>
                    <a:pt x="1080" y="35"/>
                  </a:cubicBezTo>
                  <a:cubicBezTo>
                    <a:pt x="1036" y="85"/>
                    <a:pt x="1" y="1243"/>
                    <a:pt x="151" y="5367"/>
                  </a:cubicBezTo>
                  <a:cubicBezTo>
                    <a:pt x="296" y="9347"/>
                    <a:pt x="1918" y="14218"/>
                    <a:pt x="2027" y="14538"/>
                  </a:cubicBezTo>
                  <a:lnTo>
                    <a:pt x="2102" y="19774"/>
                  </a:lnTo>
                  <a:cubicBezTo>
                    <a:pt x="2103" y="19832"/>
                    <a:pt x="2151" y="19878"/>
                    <a:pt x="2209" y="19878"/>
                  </a:cubicBezTo>
                  <a:lnTo>
                    <a:pt x="5209" y="19878"/>
                  </a:lnTo>
                  <a:cubicBezTo>
                    <a:pt x="5266" y="19877"/>
                    <a:pt x="5310" y="19831"/>
                    <a:pt x="5312" y="19774"/>
                  </a:cubicBezTo>
                  <a:lnTo>
                    <a:pt x="5312" y="15361"/>
                  </a:lnTo>
                  <a:cubicBezTo>
                    <a:pt x="5426" y="14958"/>
                    <a:pt x="7039" y="9334"/>
                    <a:pt x="7039" y="6789"/>
                  </a:cubicBezTo>
                  <a:cubicBezTo>
                    <a:pt x="7039" y="4246"/>
                    <a:pt x="5394" y="408"/>
                    <a:pt x="5380" y="369"/>
                  </a:cubicBezTo>
                  <a:cubicBezTo>
                    <a:pt x="5362" y="332"/>
                    <a:pt x="5328" y="308"/>
                    <a:pt x="5288" y="305"/>
                  </a:cubicBezTo>
                  <a:lnTo>
                    <a:pt x="1165" y="1"/>
                  </a:lnTo>
                  <a:cubicBezTo>
                    <a:pt x="1162" y="1"/>
                    <a:pt x="1159" y="1"/>
                    <a:pt x="1156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517;p37">
              <a:extLst>
                <a:ext uri="{FF2B5EF4-FFF2-40B4-BE49-F238E27FC236}">
                  <a16:creationId xmlns:a16="http://schemas.microsoft.com/office/drawing/2014/main" xmlns="" id="{5133853E-D03A-4E0F-A90B-232B3BD02E5D}"/>
                </a:ext>
              </a:extLst>
            </p:cNvPr>
            <p:cNvSpPr/>
            <p:nvPr/>
          </p:nvSpPr>
          <p:spPr>
            <a:xfrm>
              <a:off x="5324225" y="1643400"/>
              <a:ext cx="95675" cy="491575"/>
            </a:xfrm>
            <a:custGeom>
              <a:avLst/>
              <a:gdLst/>
              <a:ahLst/>
              <a:cxnLst/>
              <a:rect l="l" t="t" r="r" b="b"/>
              <a:pathLst>
                <a:path w="3827" h="19663" extrusionOk="0">
                  <a:moveTo>
                    <a:pt x="1049" y="1"/>
                  </a:moveTo>
                  <a:cubicBezTo>
                    <a:pt x="1049" y="1"/>
                    <a:pt x="1" y="1125"/>
                    <a:pt x="150" y="5252"/>
                  </a:cubicBezTo>
                  <a:cubicBezTo>
                    <a:pt x="299" y="9381"/>
                    <a:pt x="2026" y="14411"/>
                    <a:pt x="2026" y="14411"/>
                  </a:cubicBezTo>
                  <a:lnTo>
                    <a:pt x="2102" y="19662"/>
                  </a:lnTo>
                  <a:lnTo>
                    <a:pt x="3826" y="19662"/>
                  </a:lnTo>
                  <a:lnTo>
                    <a:pt x="3826" y="199"/>
                  </a:lnTo>
                  <a:lnTo>
                    <a:pt x="1049" y="1"/>
                  </a:ln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518;p37">
              <a:extLst>
                <a:ext uri="{FF2B5EF4-FFF2-40B4-BE49-F238E27FC236}">
                  <a16:creationId xmlns:a16="http://schemas.microsoft.com/office/drawing/2014/main" xmlns="" id="{C0BC4C4E-A36F-479A-A55D-8659DF934A90}"/>
                </a:ext>
              </a:extLst>
            </p:cNvPr>
            <p:cNvSpPr/>
            <p:nvPr/>
          </p:nvSpPr>
          <p:spPr>
            <a:xfrm>
              <a:off x="5321550" y="1640600"/>
              <a:ext cx="100900" cy="496975"/>
            </a:xfrm>
            <a:custGeom>
              <a:avLst/>
              <a:gdLst/>
              <a:ahLst/>
              <a:cxnLst/>
              <a:rect l="l" t="t" r="r" b="b"/>
              <a:pathLst>
                <a:path w="4036" h="19879" extrusionOk="0">
                  <a:moveTo>
                    <a:pt x="1207" y="219"/>
                  </a:moveTo>
                  <a:lnTo>
                    <a:pt x="3827" y="411"/>
                  </a:lnTo>
                  <a:lnTo>
                    <a:pt x="3827" y="19666"/>
                  </a:lnTo>
                  <a:lnTo>
                    <a:pt x="2313" y="19666"/>
                  </a:lnTo>
                  <a:lnTo>
                    <a:pt x="2234" y="14518"/>
                  </a:lnTo>
                  <a:cubicBezTo>
                    <a:pt x="2236" y="14506"/>
                    <a:pt x="2236" y="14494"/>
                    <a:pt x="2234" y="14484"/>
                  </a:cubicBezTo>
                  <a:cubicBezTo>
                    <a:pt x="2216" y="14435"/>
                    <a:pt x="511" y="9423"/>
                    <a:pt x="364" y="5358"/>
                  </a:cubicBezTo>
                  <a:cubicBezTo>
                    <a:pt x="232" y="1737"/>
                    <a:pt x="1040" y="448"/>
                    <a:pt x="1207" y="219"/>
                  </a:cubicBezTo>
                  <a:close/>
                  <a:moveTo>
                    <a:pt x="1156" y="1"/>
                  </a:moveTo>
                  <a:cubicBezTo>
                    <a:pt x="1128" y="1"/>
                    <a:pt x="1099" y="14"/>
                    <a:pt x="1080" y="35"/>
                  </a:cubicBezTo>
                  <a:cubicBezTo>
                    <a:pt x="1036" y="85"/>
                    <a:pt x="1" y="1243"/>
                    <a:pt x="150" y="5367"/>
                  </a:cubicBezTo>
                  <a:cubicBezTo>
                    <a:pt x="296" y="9347"/>
                    <a:pt x="1918" y="14218"/>
                    <a:pt x="2027" y="14538"/>
                  </a:cubicBezTo>
                  <a:lnTo>
                    <a:pt x="2102" y="19774"/>
                  </a:lnTo>
                  <a:cubicBezTo>
                    <a:pt x="2103" y="19832"/>
                    <a:pt x="2151" y="19878"/>
                    <a:pt x="2209" y="19878"/>
                  </a:cubicBezTo>
                  <a:lnTo>
                    <a:pt x="3933" y="19878"/>
                  </a:lnTo>
                  <a:cubicBezTo>
                    <a:pt x="3990" y="19877"/>
                    <a:pt x="4034" y="19831"/>
                    <a:pt x="4036" y="19774"/>
                  </a:cubicBezTo>
                  <a:lnTo>
                    <a:pt x="4036" y="309"/>
                  </a:lnTo>
                  <a:cubicBezTo>
                    <a:pt x="4036" y="253"/>
                    <a:pt x="3993" y="207"/>
                    <a:pt x="3937" y="202"/>
                  </a:cubicBezTo>
                  <a:lnTo>
                    <a:pt x="1165" y="1"/>
                  </a:lnTo>
                  <a:cubicBezTo>
                    <a:pt x="1162" y="1"/>
                    <a:pt x="1159" y="1"/>
                    <a:pt x="1156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519;p37">
              <a:extLst>
                <a:ext uri="{FF2B5EF4-FFF2-40B4-BE49-F238E27FC236}">
                  <a16:creationId xmlns:a16="http://schemas.microsoft.com/office/drawing/2014/main" xmlns="" id="{10C97BA8-5804-4570-A6D4-03B48A16444E}"/>
                </a:ext>
              </a:extLst>
            </p:cNvPr>
            <p:cNvSpPr/>
            <p:nvPr/>
          </p:nvSpPr>
          <p:spPr>
            <a:xfrm>
              <a:off x="5251025" y="1401000"/>
              <a:ext cx="294975" cy="274750"/>
            </a:xfrm>
            <a:custGeom>
              <a:avLst/>
              <a:gdLst/>
              <a:ahLst/>
              <a:cxnLst/>
              <a:rect l="l" t="t" r="r" b="b"/>
              <a:pathLst>
                <a:path w="11799" h="10990" extrusionOk="0">
                  <a:moveTo>
                    <a:pt x="4837" y="0"/>
                  </a:moveTo>
                  <a:cubicBezTo>
                    <a:pt x="4449" y="0"/>
                    <a:pt x="4083" y="98"/>
                    <a:pt x="3754" y="314"/>
                  </a:cubicBezTo>
                  <a:cubicBezTo>
                    <a:pt x="1803" y="1588"/>
                    <a:pt x="0" y="4666"/>
                    <a:pt x="377" y="6692"/>
                  </a:cubicBezTo>
                  <a:cubicBezTo>
                    <a:pt x="752" y="8717"/>
                    <a:pt x="2628" y="9919"/>
                    <a:pt x="2628" y="9919"/>
                  </a:cubicBezTo>
                  <a:cubicBezTo>
                    <a:pt x="2628" y="9919"/>
                    <a:pt x="3348" y="10989"/>
                    <a:pt x="5110" y="10989"/>
                  </a:cubicBezTo>
                  <a:cubicBezTo>
                    <a:pt x="5487" y="10989"/>
                    <a:pt x="5912" y="10940"/>
                    <a:pt x="6388" y="10821"/>
                  </a:cubicBezTo>
                  <a:cubicBezTo>
                    <a:pt x="9086" y="10145"/>
                    <a:pt x="11799" y="7591"/>
                    <a:pt x="10365" y="4740"/>
                  </a:cubicBezTo>
                  <a:cubicBezTo>
                    <a:pt x="9174" y="2370"/>
                    <a:pt x="6744" y="0"/>
                    <a:pt x="483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520;p37">
              <a:extLst>
                <a:ext uri="{FF2B5EF4-FFF2-40B4-BE49-F238E27FC236}">
                  <a16:creationId xmlns:a16="http://schemas.microsoft.com/office/drawing/2014/main" xmlns="" id="{86B4ADEB-A0C6-45C4-BB68-AD6E7B90D43B}"/>
                </a:ext>
              </a:extLst>
            </p:cNvPr>
            <p:cNvSpPr/>
            <p:nvPr/>
          </p:nvSpPr>
          <p:spPr>
            <a:xfrm>
              <a:off x="5248150" y="1398150"/>
              <a:ext cx="277900" cy="280200"/>
            </a:xfrm>
            <a:custGeom>
              <a:avLst/>
              <a:gdLst/>
              <a:ahLst/>
              <a:cxnLst/>
              <a:rect l="l" t="t" r="r" b="b"/>
              <a:pathLst>
                <a:path w="11116" h="11208" extrusionOk="0">
                  <a:moveTo>
                    <a:pt x="4932" y="220"/>
                  </a:moveTo>
                  <a:cubicBezTo>
                    <a:pt x="4942" y="220"/>
                    <a:pt x="4952" y="220"/>
                    <a:pt x="4962" y="221"/>
                  </a:cubicBezTo>
                  <a:lnTo>
                    <a:pt x="4950" y="221"/>
                  </a:lnTo>
                  <a:cubicBezTo>
                    <a:pt x="5188" y="221"/>
                    <a:pt x="5423" y="252"/>
                    <a:pt x="5653" y="314"/>
                  </a:cubicBezTo>
                  <a:cubicBezTo>
                    <a:pt x="7289" y="755"/>
                    <a:pt x="9281" y="2683"/>
                    <a:pt x="10389" y="4897"/>
                  </a:cubicBezTo>
                  <a:cubicBezTo>
                    <a:pt x="10870" y="5809"/>
                    <a:pt x="10894" y="6893"/>
                    <a:pt x="10456" y="7825"/>
                  </a:cubicBezTo>
                  <a:cubicBezTo>
                    <a:pt x="9823" y="9203"/>
                    <a:pt x="8263" y="10380"/>
                    <a:pt x="6479" y="10826"/>
                  </a:cubicBezTo>
                  <a:cubicBezTo>
                    <a:pt x="6004" y="10946"/>
                    <a:pt x="5583" y="10995"/>
                    <a:pt x="5210" y="10995"/>
                  </a:cubicBezTo>
                  <a:cubicBezTo>
                    <a:pt x="3554" y="10995"/>
                    <a:pt x="2877" y="10023"/>
                    <a:pt x="2841" y="9973"/>
                  </a:cubicBezTo>
                  <a:cubicBezTo>
                    <a:pt x="2833" y="9961"/>
                    <a:pt x="2822" y="9952"/>
                    <a:pt x="2812" y="9943"/>
                  </a:cubicBezTo>
                  <a:cubicBezTo>
                    <a:pt x="2792" y="9933"/>
                    <a:pt x="968" y="8742"/>
                    <a:pt x="607" y="6787"/>
                  </a:cubicBezTo>
                  <a:cubicBezTo>
                    <a:pt x="227" y="4731"/>
                    <a:pt x="2084" y="1729"/>
                    <a:pt x="3937" y="517"/>
                  </a:cubicBezTo>
                  <a:cubicBezTo>
                    <a:pt x="4233" y="324"/>
                    <a:pt x="4579" y="220"/>
                    <a:pt x="4932" y="220"/>
                  </a:cubicBezTo>
                  <a:close/>
                  <a:moveTo>
                    <a:pt x="5008" y="0"/>
                  </a:moveTo>
                  <a:cubicBezTo>
                    <a:pt x="4593" y="0"/>
                    <a:pt x="4181" y="115"/>
                    <a:pt x="3820" y="338"/>
                  </a:cubicBezTo>
                  <a:cubicBezTo>
                    <a:pt x="1914" y="1586"/>
                    <a:pt x="1" y="4693"/>
                    <a:pt x="397" y="6826"/>
                  </a:cubicBezTo>
                  <a:cubicBezTo>
                    <a:pt x="760" y="8794"/>
                    <a:pt x="2466" y="9978"/>
                    <a:pt x="2679" y="10112"/>
                  </a:cubicBezTo>
                  <a:cubicBezTo>
                    <a:pt x="2789" y="10260"/>
                    <a:pt x="3564" y="11207"/>
                    <a:pt x="5239" y="11207"/>
                  </a:cubicBezTo>
                  <a:cubicBezTo>
                    <a:pt x="5675" y="11203"/>
                    <a:pt x="6108" y="11143"/>
                    <a:pt x="6531" y="11033"/>
                  </a:cubicBezTo>
                  <a:cubicBezTo>
                    <a:pt x="8374" y="10572"/>
                    <a:pt x="9991" y="9348"/>
                    <a:pt x="10651" y="7912"/>
                  </a:cubicBezTo>
                  <a:cubicBezTo>
                    <a:pt x="11115" y="6922"/>
                    <a:pt x="11089" y="5771"/>
                    <a:pt x="10578" y="4804"/>
                  </a:cubicBezTo>
                  <a:cubicBezTo>
                    <a:pt x="9607" y="2868"/>
                    <a:pt x="7627" y="630"/>
                    <a:pt x="5708" y="112"/>
                  </a:cubicBezTo>
                  <a:cubicBezTo>
                    <a:pt x="5479" y="37"/>
                    <a:pt x="5243" y="0"/>
                    <a:pt x="5008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521;p37">
              <a:extLst>
                <a:ext uri="{FF2B5EF4-FFF2-40B4-BE49-F238E27FC236}">
                  <a16:creationId xmlns:a16="http://schemas.microsoft.com/office/drawing/2014/main" xmlns="" id="{5BFAB4FB-183D-4951-9A56-279696F1F186}"/>
                </a:ext>
              </a:extLst>
            </p:cNvPr>
            <p:cNvSpPr/>
            <p:nvPr/>
          </p:nvSpPr>
          <p:spPr>
            <a:xfrm>
              <a:off x="5367300" y="1422850"/>
              <a:ext cx="66650" cy="170600"/>
            </a:xfrm>
            <a:custGeom>
              <a:avLst/>
              <a:gdLst/>
              <a:ahLst/>
              <a:cxnLst/>
              <a:rect l="l" t="t" r="r" b="b"/>
              <a:pathLst>
                <a:path w="2666" h="6824" extrusionOk="0">
                  <a:moveTo>
                    <a:pt x="2555" y="0"/>
                  </a:moveTo>
                  <a:cubicBezTo>
                    <a:pt x="2502" y="0"/>
                    <a:pt x="2455" y="40"/>
                    <a:pt x="2448" y="95"/>
                  </a:cubicBezTo>
                  <a:lnTo>
                    <a:pt x="2191" y="2671"/>
                  </a:lnTo>
                  <a:lnTo>
                    <a:pt x="602" y="2001"/>
                  </a:lnTo>
                  <a:cubicBezTo>
                    <a:pt x="587" y="1992"/>
                    <a:pt x="571" y="1988"/>
                    <a:pt x="554" y="1988"/>
                  </a:cubicBezTo>
                  <a:cubicBezTo>
                    <a:pt x="538" y="1988"/>
                    <a:pt x="521" y="1992"/>
                    <a:pt x="505" y="2001"/>
                  </a:cubicBezTo>
                  <a:cubicBezTo>
                    <a:pt x="476" y="2017"/>
                    <a:pt x="458" y="2048"/>
                    <a:pt x="455" y="2082"/>
                  </a:cubicBezTo>
                  <a:cubicBezTo>
                    <a:pt x="453" y="2090"/>
                    <a:pt x="361" y="3003"/>
                    <a:pt x="184" y="4069"/>
                  </a:cubicBezTo>
                  <a:cubicBezTo>
                    <a:pt x="65" y="4946"/>
                    <a:pt x="4" y="5830"/>
                    <a:pt x="1" y="6716"/>
                  </a:cubicBezTo>
                  <a:cubicBezTo>
                    <a:pt x="1" y="6774"/>
                    <a:pt x="48" y="6822"/>
                    <a:pt x="108" y="6822"/>
                  </a:cubicBezTo>
                  <a:lnTo>
                    <a:pt x="108" y="6823"/>
                  </a:lnTo>
                  <a:cubicBezTo>
                    <a:pt x="163" y="6823"/>
                    <a:pt x="209" y="6780"/>
                    <a:pt x="214" y="6725"/>
                  </a:cubicBezTo>
                  <a:cubicBezTo>
                    <a:pt x="217" y="5851"/>
                    <a:pt x="276" y="4978"/>
                    <a:pt x="394" y="4112"/>
                  </a:cubicBezTo>
                  <a:cubicBezTo>
                    <a:pt x="532" y="3284"/>
                    <a:pt x="619" y="2553"/>
                    <a:pt x="651" y="2255"/>
                  </a:cubicBezTo>
                  <a:lnTo>
                    <a:pt x="2244" y="2909"/>
                  </a:lnTo>
                  <a:cubicBezTo>
                    <a:pt x="2259" y="2916"/>
                    <a:pt x="2276" y="2920"/>
                    <a:pt x="2292" y="2920"/>
                  </a:cubicBezTo>
                  <a:cubicBezTo>
                    <a:pt x="2308" y="2920"/>
                    <a:pt x="2325" y="2916"/>
                    <a:pt x="2340" y="2909"/>
                  </a:cubicBezTo>
                  <a:cubicBezTo>
                    <a:pt x="2368" y="2891"/>
                    <a:pt x="2387" y="2861"/>
                    <a:pt x="2392" y="2828"/>
                  </a:cubicBezTo>
                  <a:lnTo>
                    <a:pt x="2660" y="116"/>
                  </a:lnTo>
                  <a:lnTo>
                    <a:pt x="2660" y="114"/>
                  </a:lnTo>
                  <a:cubicBezTo>
                    <a:pt x="2666" y="57"/>
                    <a:pt x="2624" y="7"/>
                    <a:pt x="2566" y="1"/>
                  </a:cubicBezTo>
                  <a:cubicBezTo>
                    <a:pt x="2562" y="1"/>
                    <a:pt x="2559" y="0"/>
                    <a:pt x="2555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522;p37">
              <a:extLst>
                <a:ext uri="{FF2B5EF4-FFF2-40B4-BE49-F238E27FC236}">
                  <a16:creationId xmlns:a16="http://schemas.microsoft.com/office/drawing/2014/main" xmlns="" id="{DD5824AC-A7C6-478F-8BCF-4CBE77F0F1E4}"/>
                </a:ext>
              </a:extLst>
            </p:cNvPr>
            <p:cNvSpPr/>
            <p:nvPr/>
          </p:nvSpPr>
          <p:spPr>
            <a:xfrm>
              <a:off x="5313000" y="1568300"/>
              <a:ext cx="151975" cy="151950"/>
            </a:xfrm>
            <a:custGeom>
              <a:avLst/>
              <a:gdLst/>
              <a:ahLst/>
              <a:cxnLst/>
              <a:rect l="l" t="t" r="r" b="b"/>
              <a:pathLst>
                <a:path w="6079" h="6078" extrusionOk="0">
                  <a:moveTo>
                    <a:pt x="3039" y="0"/>
                  </a:moveTo>
                  <a:cubicBezTo>
                    <a:pt x="1360" y="0"/>
                    <a:pt x="0" y="1361"/>
                    <a:pt x="0" y="3039"/>
                  </a:cubicBezTo>
                  <a:cubicBezTo>
                    <a:pt x="0" y="4717"/>
                    <a:pt x="1360" y="6078"/>
                    <a:pt x="3039" y="6078"/>
                  </a:cubicBezTo>
                  <a:cubicBezTo>
                    <a:pt x="4717" y="6078"/>
                    <a:pt x="6078" y="4717"/>
                    <a:pt x="6078" y="3039"/>
                  </a:cubicBezTo>
                  <a:cubicBezTo>
                    <a:pt x="6078" y="1361"/>
                    <a:pt x="4717" y="0"/>
                    <a:pt x="3039" y="0"/>
                  </a:cubicBezTo>
                  <a:close/>
                </a:path>
              </a:pathLst>
            </a:custGeom>
            <a:solidFill>
              <a:srgbClr val="707B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523;p37">
              <a:extLst>
                <a:ext uri="{FF2B5EF4-FFF2-40B4-BE49-F238E27FC236}">
                  <a16:creationId xmlns:a16="http://schemas.microsoft.com/office/drawing/2014/main" xmlns="" id="{30C51694-28B9-4EF6-973C-31EDB8F32DA4}"/>
                </a:ext>
              </a:extLst>
            </p:cNvPr>
            <p:cNvSpPr/>
            <p:nvPr/>
          </p:nvSpPr>
          <p:spPr>
            <a:xfrm>
              <a:off x="5310200" y="1565575"/>
              <a:ext cx="157400" cy="157400"/>
            </a:xfrm>
            <a:custGeom>
              <a:avLst/>
              <a:gdLst/>
              <a:ahLst/>
              <a:cxnLst/>
              <a:rect l="l" t="t" r="r" b="b"/>
              <a:pathLst>
                <a:path w="6296" h="6296" extrusionOk="0">
                  <a:moveTo>
                    <a:pt x="3151" y="215"/>
                  </a:moveTo>
                  <a:cubicBezTo>
                    <a:pt x="4773" y="218"/>
                    <a:pt x="6086" y="1534"/>
                    <a:pt x="6083" y="3157"/>
                  </a:cubicBezTo>
                  <a:cubicBezTo>
                    <a:pt x="6080" y="4775"/>
                    <a:pt x="4767" y="6084"/>
                    <a:pt x="3149" y="6084"/>
                  </a:cubicBezTo>
                  <a:cubicBezTo>
                    <a:pt x="3149" y="6084"/>
                    <a:pt x="3148" y="6084"/>
                    <a:pt x="3147" y="6084"/>
                  </a:cubicBezTo>
                  <a:cubicBezTo>
                    <a:pt x="1525" y="6083"/>
                    <a:pt x="214" y="4768"/>
                    <a:pt x="214" y="3148"/>
                  </a:cubicBezTo>
                  <a:cubicBezTo>
                    <a:pt x="215" y="1527"/>
                    <a:pt x="1530" y="215"/>
                    <a:pt x="3151" y="215"/>
                  </a:cubicBezTo>
                  <a:close/>
                  <a:moveTo>
                    <a:pt x="3149" y="0"/>
                  </a:moveTo>
                  <a:cubicBezTo>
                    <a:pt x="3149" y="0"/>
                    <a:pt x="3148" y="0"/>
                    <a:pt x="3147" y="0"/>
                  </a:cubicBezTo>
                  <a:cubicBezTo>
                    <a:pt x="1408" y="2"/>
                    <a:pt x="1" y="1412"/>
                    <a:pt x="1" y="3150"/>
                  </a:cubicBezTo>
                  <a:cubicBezTo>
                    <a:pt x="2" y="4888"/>
                    <a:pt x="1411" y="6296"/>
                    <a:pt x="3148" y="6296"/>
                  </a:cubicBezTo>
                  <a:cubicBezTo>
                    <a:pt x="3149" y="6296"/>
                    <a:pt x="3150" y="6296"/>
                    <a:pt x="3151" y="6296"/>
                  </a:cubicBezTo>
                  <a:cubicBezTo>
                    <a:pt x="4884" y="6291"/>
                    <a:pt x="6290" y="4890"/>
                    <a:pt x="6296" y="3157"/>
                  </a:cubicBezTo>
                  <a:lnTo>
                    <a:pt x="6296" y="3145"/>
                  </a:lnTo>
                  <a:cubicBezTo>
                    <a:pt x="6296" y="1408"/>
                    <a:pt x="4886" y="0"/>
                    <a:pt x="3149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524;p37">
              <a:extLst>
                <a:ext uri="{FF2B5EF4-FFF2-40B4-BE49-F238E27FC236}">
                  <a16:creationId xmlns:a16="http://schemas.microsoft.com/office/drawing/2014/main" xmlns="" id="{CB1FDB33-8FBC-4243-AA21-01B8943EF467}"/>
                </a:ext>
              </a:extLst>
            </p:cNvPr>
            <p:cNvSpPr/>
            <p:nvPr/>
          </p:nvSpPr>
          <p:spPr>
            <a:xfrm>
              <a:off x="5333250" y="1568300"/>
              <a:ext cx="109150" cy="82425"/>
            </a:xfrm>
            <a:custGeom>
              <a:avLst/>
              <a:gdLst/>
              <a:ahLst/>
              <a:cxnLst/>
              <a:rect l="l" t="t" r="r" b="b"/>
              <a:pathLst>
                <a:path w="4366" h="3297" extrusionOk="0">
                  <a:moveTo>
                    <a:pt x="2240" y="0"/>
                  </a:moveTo>
                  <a:cubicBezTo>
                    <a:pt x="1455" y="0"/>
                    <a:pt x="671" y="303"/>
                    <a:pt x="78" y="907"/>
                  </a:cubicBezTo>
                  <a:cubicBezTo>
                    <a:pt x="55" y="929"/>
                    <a:pt x="33" y="953"/>
                    <a:pt x="11" y="977"/>
                  </a:cubicBezTo>
                  <a:lnTo>
                    <a:pt x="0" y="977"/>
                  </a:lnTo>
                  <a:lnTo>
                    <a:pt x="428" y="3297"/>
                  </a:lnTo>
                  <a:lnTo>
                    <a:pt x="3800" y="3297"/>
                  </a:lnTo>
                  <a:lnTo>
                    <a:pt x="4366" y="870"/>
                  </a:lnTo>
                  <a:cubicBezTo>
                    <a:pt x="3776" y="290"/>
                    <a:pt x="3008" y="0"/>
                    <a:pt x="2240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525;p37">
              <a:extLst>
                <a:ext uri="{FF2B5EF4-FFF2-40B4-BE49-F238E27FC236}">
                  <a16:creationId xmlns:a16="http://schemas.microsoft.com/office/drawing/2014/main" xmlns="" id="{68A6BA34-5FF3-499B-AC63-1FBB593381BD}"/>
                </a:ext>
              </a:extLst>
            </p:cNvPr>
            <p:cNvSpPr/>
            <p:nvPr/>
          </p:nvSpPr>
          <p:spPr>
            <a:xfrm>
              <a:off x="5330525" y="1565875"/>
              <a:ext cx="114225" cy="87525"/>
            </a:xfrm>
            <a:custGeom>
              <a:avLst/>
              <a:gdLst/>
              <a:ahLst/>
              <a:cxnLst/>
              <a:rect l="l" t="t" r="r" b="b"/>
              <a:pathLst>
                <a:path w="4569" h="3501" extrusionOk="0">
                  <a:moveTo>
                    <a:pt x="2339" y="214"/>
                  </a:moveTo>
                  <a:cubicBezTo>
                    <a:pt x="3059" y="214"/>
                    <a:pt x="3781" y="479"/>
                    <a:pt x="4345" y="1011"/>
                  </a:cubicBezTo>
                  <a:lnTo>
                    <a:pt x="3814" y="3286"/>
                  </a:lnTo>
                  <a:lnTo>
                    <a:pt x="614" y="3286"/>
                  </a:lnTo>
                  <a:lnTo>
                    <a:pt x="224" y="1119"/>
                  </a:lnTo>
                  <a:cubicBezTo>
                    <a:pt x="798" y="517"/>
                    <a:pt x="1568" y="214"/>
                    <a:pt x="2339" y="214"/>
                  </a:cubicBezTo>
                  <a:close/>
                  <a:moveTo>
                    <a:pt x="2333" y="0"/>
                  </a:moveTo>
                  <a:cubicBezTo>
                    <a:pt x="1487" y="0"/>
                    <a:pt x="643" y="340"/>
                    <a:pt x="24" y="1011"/>
                  </a:cubicBezTo>
                  <a:cubicBezTo>
                    <a:pt x="7" y="1035"/>
                    <a:pt x="1" y="1065"/>
                    <a:pt x="5" y="1093"/>
                  </a:cubicBezTo>
                  <a:lnTo>
                    <a:pt x="420" y="3413"/>
                  </a:lnTo>
                  <a:cubicBezTo>
                    <a:pt x="429" y="3464"/>
                    <a:pt x="473" y="3501"/>
                    <a:pt x="525" y="3501"/>
                  </a:cubicBezTo>
                  <a:lnTo>
                    <a:pt x="3899" y="3501"/>
                  </a:lnTo>
                  <a:cubicBezTo>
                    <a:pt x="3943" y="3499"/>
                    <a:pt x="3982" y="3471"/>
                    <a:pt x="3997" y="3431"/>
                  </a:cubicBezTo>
                  <a:lnTo>
                    <a:pt x="4560" y="1001"/>
                  </a:lnTo>
                  <a:cubicBezTo>
                    <a:pt x="4569" y="965"/>
                    <a:pt x="4558" y="926"/>
                    <a:pt x="4531" y="901"/>
                  </a:cubicBezTo>
                  <a:cubicBezTo>
                    <a:pt x="4509" y="877"/>
                    <a:pt x="4484" y="855"/>
                    <a:pt x="4460" y="831"/>
                  </a:cubicBezTo>
                  <a:cubicBezTo>
                    <a:pt x="3857" y="275"/>
                    <a:pt x="3094" y="0"/>
                    <a:pt x="2333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526;p37">
              <a:extLst>
                <a:ext uri="{FF2B5EF4-FFF2-40B4-BE49-F238E27FC236}">
                  <a16:creationId xmlns:a16="http://schemas.microsoft.com/office/drawing/2014/main" xmlns="" id="{40C93C15-D5BD-42B9-8E62-E1437C9AE229}"/>
                </a:ext>
              </a:extLst>
            </p:cNvPr>
            <p:cNvSpPr/>
            <p:nvPr/>
          </p:nvSpPr>
          <p:spPr>
            <a:xfrm>
              <a:off x="5365725" y="2134950"/>
              <a:ext cx="232450" cy="197100"/>
            </a:xfrm>
            <a:custGeom>
              <a:avLst/>
              <a:gdLst/>
              <a:ahLst/>
              <a:cxnLst/>
              <a:rect l="l" t="t" r="r" b="b"/>
              <a:pathLst>
                <a:path w="9298" h="7884" extrusionOk="0">
                  <a:moveTo>
                    <a:pt x="442" y="0"/>
                  </a:moveTo>
                  <a:cubicBezTo>
                    <a:pt x="442" y="0"/>
                    <a:pt x="141" y="4129"/>
                    <a:pt x="67" y="6081"/>
                  </a:cubicBezTo>
                  <a:cubicBezTo>
                    <a:pt x="1" y="7771"/>
                    <a:pt x="442" y="7884"/>
                    <a:pt x="562" y="7884"/>
                  </a:cubicBezTo>
                  <a:cubicBezTo>
                    <a:pt x="580" y="7884"/>
                    <a:pt x="591" y="7881"/>
                    <a:pt x="591" y="7881"/>
                  </a:cubicBezTo>
                  <a:lnTo>
                    <a:pt x="8020" y="7881"/>
                  </a:lnTo>
                  <a:cubicBezTo>
                    <a:pt x="8321" y="7881"/>
                    <a:pt x="9298" y="7497"/>
                    <a:pt x="8172" y="6754"/>
                  </a:cubicBezTo>
                  <a:cubicBezTo>
                    <a:pt x="7045" y="6013"/>
                    <a:pt x="5318" y="4055"/>
                    <a:pt x="4868" y="3453"/>
                  </a:cubicBezTo>
                  <a:cubicBezTo>
                    <a:pt x="4419" y="2852"/>
                    <a:pt x="3444" y="0"/>
                    <a:pt x="3444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527;p37">
              <a:extLst>
                <a:ext uri="{FF2B5EF4-FFF2-40B4-BE49-F238E27FC236}">
                  <a16:creationId xmlns:a16="http://schemas.microsoft.com/office/drawing/2014/main" xmlns="" id="{0AB5B02F-22A1-4685-AA55-CFFAE77CD1F6}"/>
                </a:ext>
              </a:extLst>
            </p:cNvPr>
            <p:cNvSpPr/>
            <p:nvPr/>
          </p:nvSpPr>
          <p:spPr>
            <a:xfrm>
              <a:off x="5363625" y="2132075"/>
              <a:ext cx="223725" cy="202550"/>
            </a:xfrm>
            <a:custGeom>
              <a:avLst/>
              <a:gdLst/>
              <a:ahLst/>
              <a:cxnLst/>
              <a:rect l="l" t="t" r="r" b="b"/>
              <a:pathLst>
                <a:path w="8949" h="8102" extrusionOk="0">
                  <a:moveTo>
                    <a:pt x="3452" y="206"/>
                  </a:moveTo>
                  <a:cubicBezTo>
                    <a:pt x="3609" y="666"/>
                    <a:pt x="4440" y="3057"/>
                    <a:pt x="4868" y="3617"/>
                  </a:cubicBezTo>
                  <a:cubicBezTo>
                    <a:pt x="5363" y="4281"/>
                    <a:pt x="7098" y="6211"/>
                    <a:pt x="8195" y="6945"/>
                  </a:cubicBezTo>
                  <a:cubicBezTo>
                    <a:pt x="8550" y="7180"/>
                    <a:pt x="8728" y="7368"/>
                    <a:pt x="8669" y="7560"/>
                  </a:cubicBezTo>
                  <a:cubicBezTo>
                    <a:pt x="8609" y="7752"/>
                    <a:pt x="8267" y="7874"/>
                    <a:pt x="8104" y="7874"/>
                  </a:cubicBezTo>
                  <a:lnTo>
                    <a:pt x="654" y="7874"/>
                  </a:lnTo>
                  <a:cubicBezTo>
                    <a:pt x="652" y="7874"/>
                    <a:pt x="650" y="7874"/>
                    <a:pt x="649" y="7874"/>
                  </a:cubicBezTo>
                  <a:cubicBezTo>
                    <a:pt x="606" y="7874"/>
                    <a:pt x="565" y="7856"/>
                    <a:pt x="536" y="7825"/>
                  </a:cubicBezTo>
                  <a:cubicBezTo>
                    <a:pt x="413" y="7713"/>
                    <a:pt x="212" y="7353"/>
                    <a:pt x="256" y="6183"/>
                  </a:cubicBezTo>
                  <a:cubicBezTo>
                    <a:pt x="325" y="4427"/>
                    <a:pt x="578" y="851"/>
                    <a:pt x="624" y="212"/>
                  </a:cubicBezTo>
                  <a:lnTo>
                    <a:pt x="623" y="212"/>
                  </a:lnTo>
                  <a:lnTo>
                    <a:pt x="3452" y="206"/>
                  </a:lnTo>
                  <a:close/>
                  <a:moveTo>
                    <a:pt x="521" y="1"/>
                  </a:moveTo>
                  <a:cubicBezTo>
                    <a:pt x="465" y="1"/>
                    <a:pt x="419" y="42"/>
                    <a:pt x="414" y="99"/>
                  </a:cubicBezTo>
                  <a:cubicBezTo>
                    <a:pt x="413" y="141"/>
                    <a:pt x="113" y="4250"/>
                    <a:pt x="39" y="6183"/>
                  </a:cubicBezTo>
                  <a:cubicBezTo>
                    <a:pt x="0" y="7164"/>
                    <a:pt x="124" y="7777"/>
                    <a:pt x="405" y="8007"/>
                  </a:cubicBezTo>
                  <a:cubicBezTo>
                    <a:pt x="472" y="8066"/>
                    <a:pt x="557" y="8099"/>
                    <a:pt x="646" y="8102"/>
                  </a:cubicBezTo>
                  <a:lnTo>
                    <a:pt x="636" y="8091"/>
                  </a:lnTo>
                  <a:lnTo>
                    <a:pt x="8100" y="8091"/>
                  </a:lnTo>
                  <a:cubicBezTo>
                    <a:pt x="8286" y="8091"/>
                    <a:pt x="8767" y="7957"/>
                    <a:pt x="8868" y="7627"/>
                  </a:cubicBezTo>
                  <a:cubicBezTo>
                    <a:pt x="8949" y="7362"/>
                    <a:pt x="8761" y="7075"/>
                    <a:pt x="8308" y="6774"/>
                  </a:cubicBezTo>
                  <a:cubicBezTo>
                    <a:pt x="7232" y="6055"/>
                    <a:pt x="5524" y="4150"/>
                    <a:pt x="5033" y="3495"/>
                  </a:cubicBezTo>
                  <a:cubicBezTo>
                    <a:pt x="4598" y="2916"/>
                    <a:pt x="3624" y="100"/>
                    <a:pt x="3624" y="74"/>
                  </a:cubicBezTo>
                  <a:cubicBezTo>
                    <a:pt x="3608" y="29"/>
                    <a:pt x="3568" y="1"/>
                    <a:pt x="3522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528;p37">
              <a:extLst>
                <a:ext uri="{FF2B5EF4-FFF2-40B4-BE49-F238E27FC236}">
                  <a16:creationId xmlns:a16="http://schemas.microsoft.com/office/drawing/2014/main" xmlns="" id="{6A00164C-D25E-4470-92ED-F9A38E25061A}"/>
                </a:ext>
              </a:extLst>
            </p:cNvPr>
            <p:cNvSpPr/>
            <p:nvPr/>
          </p:nvSpPr>
          <p:spPr>
            <a:xfrm>
              <a:off x="5422700" y="2221325"/>
              <a:ext cx="159925" cy="95625"/>
            </a:xfrm>
            <a:custGeom>
              <a:avLst/>
              <a:gdLst/>
              <a:ahLst/>
              <a:cxnLst/>
              <a:rect l="l" t="t" r="r" b="b"/>
              <a:pathLst>
                <a:path w="6397" h="3825" extrusionOk="0">
                  <a:moveTo>
                    <a:pt x="2272" y="0"/>
                  </a:moveTo>
                  <a:cubicBezTo>
                    <a:pt x="1697" y="0"/>
                    <a:pt x="1155" y="306"/>
                    <a:pt x="864" y="821"/>
                  </a:cubicBezTo>
                  <a:cubicBezTo>
                    <a:pt x="288" y="1713"/>
                    <a:pt x="0" y="2762"/>
                    <a:pt x="39" y="3825"/>
                  </a:cubicBezTo>
                  <a:lnTo>
                    <a:pt x="6397" y="3825"/>
                  </a:lnTo>
                  <a:cubicBezTo>
                    <a:pt x="6286" y="3601"/>
                    <a:pt x="6111" y="3417"/>
                    <a:pt x="5893" y="3298"/>
                  </a:cubicBezTo>
                  <a:cubicBezTo>
                    <a:pt x="4790" y="2564"/>
                    <a:pt x="3114" y="679"/>
                    <a:pt x="2622" y="38"/>
                  </a:cubicBezTo>
                  <a:cubicBezTo>
                    <a:pt x="2505" y="13"/>
                    <a:pt x="2388" y="0"/>
                    <a:pt x="227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529;p37">
              <a:extLst>
                <a:ext uri="{FF2B5EF4-FFF2-40B4-BE49-F238E27FC236}">
                  <a16:creationId xmlns:a16="http://schemas.microsoft.com/office/drawing/2014/main" xmlns="" id="{DAEAEAED-7B2C-4829-93AE-5B1DCBD9D612}"/>
                </a:ext>
              </a:extLst>
            </p:cNvPr>
            <p:cNvSpPr/>
            <p:nvPr/>
          </p:nvSpPr>
          <p:spPr>
            <a:xfrm>
              <a:off x="5419900" y="2218675"/>
              <a:ext cx="165475" cy="100925"/>
            </a:xfrm>
            <a:custGeom>
              <a:avLst/>
              <a:gdLst/>
              <a:ahLst/>
              <a:cxnLst/>
              <a:rect l="l" t="t" r="r" b="b"/>
              <a:pathLst>
                <a:path w="6619" h="4037" extrusionOk="0">
                  <a:moveTo>
                    <a:pt x="2380" y="213"/>
                  </a:moveTo>
                  <a:cubicBezTo>
                    <a:pt x="2478" y="213"/>
                    <a:pt x="2577" y="223"/>
                    <a:pt x="2676" y="243"/>
                  </a:cubicBezTo>
                  <a:cubicBezTo>
                    <a:pt x="3194" y="908"/>
                    <a:pt x="4847" y="2762"/>
                    <a:pt x="5946" y="3493"/>
                  </a:cubicBezTo>
                  <a:cubicBezTo>
                    <a:pt x="6089" y="3582"/>
                    <a:pt x="6218" y="3694"/>
                    <a:pt x="6327" y="3823"/>
                  </a:cubicBezTo>
                  <a:lnTo>
                    <a:pt x="251" y="3823"/>
                  </a:lnTo>
                  <a:cubicBezTo>
                    <a:pt x="245" y="2818"/>
                    <a:pt x="528" y="1831"/>
                    <a:pt x="1067" y="983"/>
                  </a:cubicBezTo>
                  <a:cubicBezTo>
                    <a:pt x="1336" y="502"/>
                    <a:pt x="1843" y="213"/>
                    <a:pt x="2380" y="213"/>
                  </a:cubicBezTo>
                  <a:close/>
                  <a:moveTo>
                    <a:pt x="2387" y="0"/>
                  </a:moveTo>
                  <a:cubicBezTo>
                    <a:pt x="1776" y="0"/>
                    <a:pt x="1197" y="325"/>
                    <a:pt x="885" y="872"/>
                  </a:cubicBezTo>
                  <a:cubicBezTo>
                    <a:pt x="294" y="1784"/>
                    <a:pt x="1" y="2856"/>
                    <a:pt x="44" y="3941"/>
                  </a:cubicBezTo>
                  <a:cubicBezTo>
                    <a:pt x="51" y="3995"/>
                    <a:pt x="96" y="4036"/>
                    <a:pt x="151" y="4036"/>
                  </a:cubicBezTo>
                  <a:lnTo>
                    <a:pt x="6509" y="4036"/>
                  </a:lnTo>
                  <a:cubicBezTo>
                    <a:pt x="6543" y="4036"/>
                    <a:pt x="6574" y="4020"/>
                    <a:pt x="6595" y="3992"/>
                  </a:cubicBezTo>
                  <a:cubicBezTo>
                    <a:pt x="6614" y="3963"/>
                    <a:pt x="6619" y="3926"/>
                    <a:pt x="6608" y="3893"/>
                  </a:cubicBezTo>
                  <a:cubicBezTo>
                    <a:pt x="6492" y="3648"/>
                    <a:pt x="6300" y="3447"/>
                    <a:pt x="6062" y="3316"/>
                  </a:cubicBezTo>
                  <a:cubicBezTo>
                    <a:pt x="4966" y="2585"/>
                    <a:pt x="3298" y="703"/>
                    <a:pt x="2819" y="79"/>
                  </a:cubicBezTo>
                  <a:cubicBezTo>
                    <a:pt x="2801" y="56"/>
                    <a:pt x="2777" y="43"/>
                    <a:pt x="2751" y="39"/>
                  </a:cubicBezTo>
                  <a:cubicBezTo>
                    <a:pt x="2629" y="13"/>
                    <a:pt x="2508" y="0"/>
                    <a:pt x="2387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530;p37">
              <a:extLst>
                <a:ext uri="{FF2B5EF4-FFF2-40B4-BE49-F238E27FC236}">
                  <a16:creationId xmlns:a16="http://schemas.microsoft.com/office/drawing/2014/main" xmlns="" id="{111C402B-6E5B-4E8E-9EDC-EB00AF947B55}"/>
                </a:ext>
              </a:extLst>
            </p:cNvPr>
            <p:cNvSpPr/>
            <p:nvPr/>
          </p:nvSpPr>
          <p:spPr>
            <a:xfrm>
              <a:off x="5366900" y="2238425"/>
              <a:ext cx="39875" cy="74725"/>
            </a:xfrm>
            <a:custGeom>
              <a:avLst/>
              <a:gdLst/>
              <a:ahLst/>
              <a:cxnLst/>
              <a:rect l="l" t="t" r="r" b="b"/>
              <a:pathLst>
                <a:path w="1595" h="2989" extrusionOk="0">
                  <a:moveTo>
                    <a:pt x="119" y="0"/>
                  </a:moveTo>
                  <a:cubicBezTo>
                    <a:pt x="76" y="724"/>
                    <a:pt x="37" y="1411"/>
                    <a:pt x="20" y="1939"/>
                  </a:cubicBezTo>
                  <a:cubicBezTo>
                    <a:pt x="0" y="2290"/>
                    <a:pt x="14" y="2642"/>
                    <a:pt x="61" y="2989"/>
                  </a:cubicBezTo>
                  <a:lnTo>
                    <a:pt x="1595" y="2987"/>
                  </a:lnTo>
                  <a:cubicBezTo>
                    <a:pt x="1595" y="1952"/>
                    <a:pt x="718" y="724"/>
                    <a:pt x="11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531;p37">
              <a:extLst>
                <a:ext uri="{FF2B5EF4-FFF2-40B4-BE49-F238E27FC236}">
                  <a16:creationId xmlns:a16="http://schemas.microsoft.com/office/drawing/2014/main" xmlns="" id="{0CC4133D-BD2B-49B5-A348-6A589D40C3C2}"/>
                </a:ext>
              </a:extLst>
            </p:cNvPr>
            <p:cNvSpPr/>
            <p:nvPr/>
          </p:nvSpPr>
          <p:spPr>
            <a:xfrm>
              <a:off x="5364225" y="2235900"/>
              <a:ext cx="45025" cy="79925"/>
            </a:xfrm>
            <a:custGeom>
              <a:avLst/>
              <a:gdLst/>
              <a:ahLst/>
              <a:cxnLst/>
              <a:rect l="l" t="t" r="r" b="b"/>
              <a:pathLst>
                <a:path w="1801" h="3197" extrusionOk="0">
                  <a:moveTo>
                    <a:pt x="311" y="383"/>
                  </a:moveTo>
                  <a:cubicBezTo>
                    <a:pt x="838" y="1043"/>
                    <a:pt x="1540" y="2088"/>
                    <a:pt x="1592" y="2983"/>
                  </a:cubicBezTo>
                  <a:lnTo>
                    <a:pt x="261" y="2983"/>
                  </a:lnTo>
                  <a:cubicBezTo>
                    <a:pt x="225" y="2671"/>
                    <a:pt x="214" y="2357"/>
                    <a:pt x="228" y="2045"/>
                  </a:cubicBezTo>
                  <a:cubicBezTo>
                    <a:pt x="243" y="1622"/>
                    <a:pt x="273" y="1066"/>
                    <a:pt x="311" y="383"/>
                  </a:cubicBezTo>
                  <a:close/>
                  <a:moveTo>
                    <a:pt x="228" y="0"/>
                  </a:moveTo>
                  <a:cubicBezTo>
                    <a:pt x="171" y="0"/>
                    <a:pt x="124" y="42"/>
                    <a:pt x="119" y="100"/>
                  </a:cubicBezTo>
                  <a:cubicBezTo>
                    <a:pt x="70" y="910"/>
                    <a:pt x="37" y="1562"/>
                    <a:pt x="19" y="2040"/>
                  </a:cubicBezTo>
                  <a:cubicBezTo>
                    <a:pt x="0" y="2396"/>
                    <a:pt x="15" y="2753"/>
                    <a:pt x="64" y="3106"/>
                  </a:cubicBezTo>
                  <a:cubicBezTo>
                    <a:pt x="72" y="3158"/>
                    <a:pt x="116" y="3197"/>
                    <a:pt x="168" y="3197"/>
                  </a:cubicBezTo>
                  <a:lnTo>
                    <a:pt x="1702" y="3197"/>
                  </a:lnTo>
                  <a:lnTo>
                    <a:pt x="1702" y="3196"/>
                  </a:lnTo>
                  <a:cubicBezTo>
                    <a:pt x="1756" y="3193"/>
                    <a:pt x="1799" y="3148"/>
                    <a:pt x="1800" y="3094"/>
                  </a:cubicBezTo>
                  <a:cubicBezTo>
                    <a:pt x="1800" y="2059"/>
                    <a:pt x="992" y="861"/>
                    <a:pt x="307" y="37"/>
                  </a:cubicBezTo>
                  <a:cubicBezTo>
                    <a:pt x="289" y="17"/>
                    <a:pt x="262" y="2"/>
                    <a:pt x="234" y="0"/>
                  </a:cubicBezTo>
                  <a:cubicBezTo>
                    <a:pt x="232" y="0"/>
                    <a:pt x="230" y="0"/>
                    <a:pt x="228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532;p37">
              <a:extLst>
                <a:ext uri="{FF2B5EF4-FFF2-40B4-BE49-F238E27FC236}">
                  <a16:creationId xmlns:a16="http://schemas.microsoft.com/office/drawing/2014/main" xmlns="" id="{0B7EC5BE-E1CE-43BC-A966-434B1552DCED}"/>
                </a:ext>
              </a:extLst>
            </p:cNvPr>
            <p:cNvSpPr/>
            <p:nvPr/>
          </p:nvSpPr>
          <p:spPr>
            <a:xfrm>
              <a:off x="5374225" y="2134900"/>
              <a:ext cx="90450" cy="35700"/>
            </a:xfrm>
            <a:custGeom>
              <a:avLst/>
              <a:gdLst/>
              <a:ahLst/>
              <a:cxnLst/>
              <a:rect l="l" t="t" r="r" b="b"/>
              <a:pathLst>
                <a:path w="3618" h="1428" extrusionOk="0">
                  <a:moveTo>
                    <a:pt x="102" y="1"/>
                  </a:moveTo>
                  <a:cubicBezTo>
                    <a:pt x="102" y="1"/>
                    <a:pt x="59" y="589"/>
                    <a:pt x="1" y="1427"/>
                  </a:cubicBezTo>
                  <a:lnTo>
                    <a:pt x="3617" y="1427"/>
                  </a:lnTo>
                  <a:cubicBezTo>
                    <a:pt x="3333" y="668"/>
                    <a:pt x="3104" y="1"/>
                    <a:pt x="310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533;p37">
              <a:extLst>
                <a:ext uri="{FF2B5EF4-FFF2-40B4-BE49-F238E27FC236}">
                  <a16:creationId xmlns:a16="http://schemas.microsoft.com/office/drawing/2014/main" xmlns="" id="{617A2C00-20C6-4EC7-A307-280529A41D0B}"/>
                </a:ext>
              </a:extLst>
            </p:cNvPr>
            <p:cNvSpPr/>
            <p:nvPr/>
          </p:nvSpPr>
          <p:spPr>
            <a:xfrm>
              <a:off x="5371350" y="2132225"/>
              <a:ext cx="96100" cy="41050"/>
            </a:xfrm>
            <a:custGeom>
              <a:avLst/>
              <a:gdLst/>
              <a:ahLst/>
              <a:cxnLst/>
              <a:rect l="l" t="t" r="r" b="b"/>
              <a:pathLst>
                <a:path w="3844" h="1642" extrusionOk="0">
                  <a:moveTo>
                    <a:pt x="3143" y="213"/>
                  </a:moveTo>
                  <a:cubicBezTo>
                    <a:pt x="3204" y="391"/>
                    <a:pt x="3366" y="878"/>
                    <a:pt x="3579" y="1427"/>
                  </a:cubicBezTo>
                  <a:lnTo>
                    <a:pt x="229" y="1427"/>
                  </a:lnTo>
                  <a:cubicBezTo>
                    <a:pt x="269" y="848"/>
                    <a:pt x="311" y="404"/>
                    <a:pt x="311" y="213"/>
                  </a:cubicBezTo>
                  <a:close/>
                  <a:moveTo>
                    <a:pt x="208" y="1"/>
                  </a:moveTo>
                  <a:cubicBezTo>
                    <a:pt x="153" y="1"/>
                    <a:pt x="105" y="44"/>
                    <a:pt x="101" y="99"/>
                  </a:cubicBezTo>
                  <a:cubicBezTo>
                    <a:pt x="101" y="99"/>
                    <a:pt x="59" y="687"/>
                    <a:pt x="1" y="1525"/>
                  </a:cubicBezTo>
                  <a:cubicBezTo>
                    <a:pt x="1" y="1528"/>
                    <a:pt x="1" y="1531"/>
                    <a:pt x="1" y="1534"/>
                  </a:cubicBezTo>
                  <a:cubicBezTo>
                    <a:pt x="1" y="1594"/>
                    <a:pt x="49" y="1641"/>
                    <a:pt x="108" y="1641"/>
                  </a:cubicBezTo>
                  <a:lnTo>
                    <a:pt x="3725" y="1641"/>
                  </a:lnTo>
                  <a:cubicBezTo>
                    <a:pt x="3735" y="1641"/>
                    <a:pt x="3747" y="1638"/>
                    <a:pt x="3758" y="1635"/>
                  </a:cubicBezTo>
                  <a:cubicBezTo>
                    <a:pt x="3814" y="1615"/>
                    <a:pt x="3844" y="1552"/>
                    <a:pt x="3825" y="1495"/>
                  </a:cubicBezTo>
                  <a:cubicBezTo>
                    <a:pt x="3540" y="749"/>
                    <a:pt x="3311" y="74"/>
                    <a:pt x="3311" y="74"/>
                  </a:cubicBezTo>
                  <a:cubicBezTo>
                    <a:pt x="3296" y="30"/>
                    <a:pt x="3254" y="1"/>
                    <a:pt x="3208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534;p37">
              <a:extLst>
                <a:ext uri="{FF2B5EF4-FFF2-40B4-BE49-F238E27FC236}">
                  <a16:creationId xmlns:a16="http://schemas.microsoft.com/office/drawing/2014/main" xmlns="" id="{3D910FEF-D431-47E8-9BAD-5428A0A8544F}"/>
                </a:ext>
              </a:extLst>
            </p:cNvPr>
            <p:cNvSpPr/>
            <p:nvPr/>
          </p:nvSpPr>
          <p:spPr>
            <a:xfrm>
              <a:off x="5133175" y="691650"/>
              <a:ext cx="132375" cy="193125"/>
            </a:xfrm>
            <a:custGeom>
              <a:avLst/>
              <a:gdLst/>
              <a:ahLst/>
              <a:cxnLst/>
              <a:rect l="l" t="t" r="r" b="b"/>
              <a:pathLst>
                <a:path w="5295" h="7725" extrusionOk="0">
                  <a:moveTo>
                    <a:pt x="0" y="0"/>
                  </a:moveTo>
                  <a:lnTo>
                    <a:pt x="0" y="5077"/>
                  </a:lnTo>
                  <a:cubicBezTo>
                    <a:pt x="2" y="6540"/>
                    <a:pt x="1187" y="7725"/>
                    <a:pt x="2649" y="7725"/>
                  </a:cubicBezTo>
                  <a:cubicBezTo>
                    <a:pt x="4110" y="7725"/>
                    <a:pt x="5295" y="6540"/>
                    <a:pt x="5295" y="5077"/>
                  </a:cubicBezTo>
                  <a:lnTo>
                    <a:pt x="5295" y="0"/>
                  </a:ln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535;p37">
              <a:extLst>
                <a:ext uri="{FF2B5EF4-FFF2-40B4-BE49-F238E27FC236}">
                  <a16:creationId xmlns:a16="http://schemas.microsoft.com/office/drawing/2014/main" xmlns="" id="{4DE2340D-32AF-4423-A265-959F097032BB}"/>
                </a:ext>
              </a:extLst>
            </p:cNvPr>
            <p:cNvSpPr/>
            <p:nvPr/>
          </p:nvSpPr>
          <p:spPr>
            <a:xfrm>
              <a:off x="5130500" y="689000"/>
              <a:ext cx="137700" cy="198425"/>
            </a:xfrm>
            <a:custGeom>
              <a:avLst/>
              <a:gdLst/>
              <a:ahLst/>
              <a:cxnLst/>
              <a:rect l="l" t="t" r="r" b="b"/>
              <a:pathLst>
                <a:path w="5508" h="7937" extrusionOk="0">
                  <a:moveTo>
                    <a:pt x="5295" y="213"/>
                  </a:moveTo>
                  <a:lnTo>
                    <a:pt x="5295" y="5183"/>
                  </a:lnTo>
                  <a:cubicBezTo>
                    <a:pt x="5256" y="6529"/>
                    <a:pt x="4174" y="7612"/>
                    <a:pt x="2828" y="7651"/>
                  </a:cubicBezTo>
                  <a:cubicBezTo>
                    <a:pt x="2802" y="7651"/>
                    <a:pt x="2776" y="7652"/>
                    <a:pt x="2751" y="7652"/>
                  </a:cubicBezTo>
                  <a:cubicBezTo>
                    <a:pt x="1383" y="7652"/>
                    <a:pt x="254" y="6562"/>
                    <a:pt x="213" y="5183"/>
                  </a:cubicBezTo>
                  <a:lnTo>
                    <a:pt x="213" y="213"/>
                  </a:lnTo>
                  <a:close/>
                  <a:moveTo>
                    <a:pt x="107" y="0"/>
                  </a:moveTo>
                  <a:cubicBezTo>
                    <a:pt x="48" y="0"/>
                    <a:pt x="2" y="48"/>
                    <a:pt x="0" y="106"/>
                  </a:cubicBezTo>
                  <a:lnTo>
                    <a:pt x="0" y="5183"/>
                  </a:lnTo>
                  <a:cubicBezTo>
                    <a:pt x="3" y="6704"/>
                    <a:pt x="1234" y="7937"/>
                    <a:pt x="2755" y="7937"/>
                  </a:cubicBezTo>
                  <a:cubicBezTo>
                    <a:pt x="4275" y="7937"/>
                    <a:pt x="5508" y="6704"/>
                    <a:pt x="5508" y="5183"/>
                  </a:cubicBezTo>
                  <a:lnTo>
                    <a:pt x="5508" y="106"/>
                  </a:lnTo>
                  <a:cubicBezTo>
                    <a:pt x="5508" y="48"/>
                    <a:pt x="5460" y="0"/>
                    <a:pt x="5402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536;p37">
              <a:extLst>
                <a:ext uri="{FF2B5EF4-FFF2-40B4-BE49-F238E27FC236}">
                  <a16:creationId xmlns:a16="http://schemas.microsoft.com/office/drawing/2014/main" xmlns="" id="{63263D2C-3B3B-433F-9FD2-137C9FFD60F9}"/>
                </a:ext>
              </a:extLst>
            </p:cNvPr>
            <p:cNvSpPr/>
            <p:nvPr/>
          </p:nvSpPr>
          <p:spPr>
            <a:xfrm>
              <a:off x="5096200" y="459425"/>
              <a:ext cx="204525" cy="300650"/>
            </a:xfrm>
            <a:custGeom>
              <a:avLst/>
              <a:gdLst/>
              <a:ahLst/>
              <a:cxnLst/>
              <a:rect l="l" t="t" r="r" b="b"/>
              <a:pathLst>
                <a:path w="8181" h="12026" extrusionOk="0">
                  <a:moveTo>
                    <a:pt x="4263" y="0"/>
                  </a:moveTo>
                  <a:cubicBezTo>
                    <a:pt x="2612" y="0"/>
                    <a:pt x="933" y="1115"/>
                    <a:pt x="547" y="2555"/>
                  </a:cubicBezTo>
                  <a:cubicBezTo>
                    <a:pt x="1" y="4587"/>
                    <a:pt x="547" y="8804"/>
                    <a:pt x="547" y="8804"/>
                  </a:cubicBezTo>
                  <a:lnTo>
                    <a:pt x="2976" y="12026"/>
                  </a:lnTo>
                  <a:lnTo>
                    <a:pt x="5255" y="12026"/>
                  </a:lnTo>
                  <a:lnTo>
                    <a:pt x="7834" y="8752"/>
                  </a:lnTo>
                  <a:lnTo>
                    <a:pt x="7934" y="3995"/>
                  </a:lnTo>
                  <a:cubicBezTo>
                    <a:pt x="7934" y="3995"/>
                    <a:pt x="8181" y="2110"/>
                    <a:pt x="6198" y="624"/>
                  </a:cubicBezTo>
                  <a:cubicBezTo>
                    <a:pt x="5619" y="190"/>
                    <a:pt x="4943" y="0"/>
                    <a:pt x="426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537;p37">
              <a:extLst>
                <a:ext uri="{FF2B5EF4-FFF2-40B4-BE49-F238E27FC236}">
                  <a16:creationId xmlns:a16="http://schemas.microsoft.com/office/drawing/2014/main" xmlns="" id="{82D75FB2-DDFA-4664-9F39-11EE17BFF74C}"/>
                </a:ext>
              </a:extLst>
            </p:cNvPr>
            <p:cNvSpPr/>
            <p:nvPr/>
          </p:nvSpPr>
          <p:spPr>
            <a:xfrm>
              <a:off x="5093650" y="456550"/>
              <a:ext cx="208425" cy="306175"/>
            </a:xfrm>
            <a:custGeom>
              <a:avLst/>
              <a:gdLst/>
              <a:ahLst/>
              <a:cxnLst/>
              <a:rect l="l" t="t" r="r" b="b"/>
              <a:pathLst>
                <a:path w="8337" h="12247" extrusionOk="0">
                  <a:moveTo>
                    <a:pt x="4364" y="223"/>
                  </a:moveTo>
                  <a:cubicBezTo>
                    <a:pt x="5055" y="223"/>
                    <a:pt x="5702" y="427"/>
                    <a:pt x="6236" y="826"/>
                  </a:cubicBezTo>
                  <a:cubicBezTo>
                    <a:pt x="8143" y="2256"/>
                    <a:pt x="7930" y="4081"/>
                    <a:pt x="7930" y="4099"/>
                  </a:cubicBezTo>
                  <a:lnTo>
                    <a:pt x="7930" y="4111"/>
                  </a:lnTo>
                  <a:lnTo>
                    <a:pt x="7832" y="8835"/>
                  </a:lnTo>
                  <a:lnTo>
                    <a:pt x="5307" y="12034"/>
                  </a:lnTo>
                  <a:lnTo>
                    <a:pt x="3131" y="12034"/>
                  </a:lnTo>
                  <a:lnTo>
                    <a:pt x="743" y="8886"/>
                  </a:lnTo>
                  <a:cubicBezTo>
                    <a:pt x="695" y="8511"/>
                    <a:pt x="234" y="4605"/>
                    <a:pt x="743" y="2701"/>
                  </a:cubicBezTo>
                  <a:cubicBezTo>
                    <a:pt x="1011" y="1724"/>
                    <a:pt x="1939" y="841"/>
                    <a:pt x="3088" y="445"/>
                  </a:cubicBezTo>
                  <a:cubicBezTo>
                    <a:pt x="3519" y="297"/>
                    <a:pt x="3949" y="223"/>
                    <a:pt x="4364" y="223"/>
                  </a:cubicBezTo>
                  <a:close/>
                  <a:moveTo>
                    <a:pt x="4384" y="1"/>
                  </a:moveTo>
                  <a:cubicBezTo>
                    <a:pt x="3945" y="1"/>
                    <a:pt x="3486" y="80"/>
                    <a:pt x="3018" y="241"/>
                  </a:cubicBezTo>
                  <a:cubicBezTo>
                    <a:pt x="1773" y="670"/>
                    <a:pt x="826" y="1590"/>
                    <a:pt x="542" y="2643"/>
                  </a:cubicBezTo>
                  <a:cubicBezTo>
                    <a:pt x="0" y="4666"/>
                    <a:pt x="521" y="8758"/>
                    <a:pt x="542" y="8931"/>
                  </a:cubicBezTo>
                  <a:cubicBezTo>
                    <a:pt x="545" y="8950"/>
                    <a:pt x="552" y="8968"/>
                    <a:pt x="564" y="8983"/>
                  </a:cubicBezTo>
                  <a:lnTo>
                    <a:pt x="2993" y="12205"/>
                  </a:lnTo>
                  <a:cubicBezTo>
                    <a:pt x="3014" y="12232"/>
                    <a:pt x="3045" y="12247"/>
                    <a:pt x="3078" y="12247"/>
                  </a:cubicBezTo>
                  <a:lnTo>
                    <a:pt x="5357" y="12247"/>
                  </a:lnTo>
                  <a:cubicBezTo>
                    <a:pt x="5359" y="12247"/>
                    <a:pt x="5360" y="12247"/>
                    <a:pt x="5362" y="12247"/>
                  </a:cubicBezTo>
                  <a:cubicBezTo>
                    <a:pt x="5395" y="12247"/>
                    <a:pt x="5427" y="12232"/>
                    <a:pt x="5447" y="12206"/>
                  </a:cubicBezTo>
                  <a:lnTo>
                    <a:pt x="8021" y="8934"/>
                  </a:lnTo>
                  <a:cubicBezTo>
                    <a:pt x="8034" y="8914"/>
                    <a:pt x="8042" y="8892"/>
                    <a:pt x="8042" y="8870"/>
                  </a:cubicBezTo>
                  <a:lnTo>
                    <a:pt x="8143" y="4116"/>
                  </a:lnTo>
                  <a:cubicBezTo>
                    <a:pt x="8159" y="3976"/>
                    <a:pt x="8337" y="2132"/>
                    <a:pt x="6364" y="652"/>
                  </a:cubicBezTo>
                  <a:cubicBezTo>
                    <a:pt x="5791" y="221"/>
                    <a:pt x="5115" y="1"/>
                    <a:pt x="4384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538;p37">
              <a:extLst>
                <a:ext uri="{FF2B5EF4-FFF2-40B4-BE49-F238E27FC236}">
                  <a16:creationId xmlns:a16="http://schemas.microsoft.com/office/drawing/2014/main" xmlns="" id="{065014C4-EB64-426A-A949-90EE37951614}"/>
                </a:ext>
              </a:extLst>
            </p:cNvPr>
            <p:cNvSpPr/>
            <p:nvPr/>
          </p:nvSpPr>
          <p:spPr>
            <a:xfrm>
              <a:off x="5104950" y="459400"/>
              <a:ext cx="189825" cy="94950"/>
            </a:xfrm>
            <a:custGeom>
              <a:avLst/>
              <a:gdLst/>
              <a:ahLst/>
              <a:cxnLst/>
              <a:rect l="l" t="t" r="r" b="b"/>
              <a:pathLst>
                <a:path w="7593" h="3798" extrusionOk="0">
                  <a:moveTo>
                    <a:pt x="3914" y="0"/>
                  </a:moveTo>
                  <a:cubicBezTo>
                    <a:pt x="2262" y="0"/>
                    <a:pt x="583" y="1116"/>
                    <a:pt x="197" y="2556"/>
                  </a:cubicBezTo>
                  <a:cubicBezTo>
                    <a:pt x="96" y="2964"/>
                    <a:pt x="30" y="3379"/>
                    <a:pt x="1" y="3798"/>
                  </a:cubicBezTo>
                  <a:lnTo>
                    <a:pt x="7593" y="3798"/>
                  </a:lnTo>
                  <a:cubicBezTo>
                    <a:pt x="7593" y="3275"/>
                    <a:pt x="7445" y="1820"/>
                    <a:pt x="5848" y="623"/>
                  </a:cubicBezTo>
                  <a:cubicBezTo>
                    <a:pt x="5269" y="189"/>
                    <a:pt x="4594" y="0"/>
                    <a:pt x="3914" y="0"/>
                  </a:cubicBezTo>
                  <a:close/>
                </a:path>
              </a:pathLst>
            </a:custGeom>
            <a:solidFill>
              <a:srgbClr val="707B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539;p37">
              <a:extLst>
                <a:ext uri="{FF2B5EF4-FFF2-40B4-BE49-F238E27FC236}">
                  <a16:creationId xmlns:a16="http://schemas.microsoft.com/office/drawing/2014/main" xmlns="" id="{902C5472-040F-47E1-B816-6ADBE4BE68D5}"/>
                </a:ext>
              </a:extLst>
            </p:cNvPr>
            <p:cNvSpPr/>
            <p:nvPr/>
          </p:nvSpPr>
          <p:spPr>
            <a:xfrm>
              <a:off x="5102225" y="456475"/>
              <a:ext cx="195275" cy="100400"/>
            </a:xfrm>
            <a:custGeom>
              <a:avLst/>
              <a:gdLst/>
              <a:ahLst/>
              <a:cxnLst/>
              <a:rect l="l" t="t" r="r" b="b"/>
              <a:pathLst>
                <a:path w="7811" h="4016" extrusionOk="0">
                  <a:moveTo>
                    <a:pt x="4018" y="213"/>
                  </a:moveTo>
                  <a:cubicBezTo>
                    <a:pt x="4709" y="213"/>
                    <a:pt x="5357" y="418"/>
                    <a:pt x="5890" y="818"/>
                  </a:cubicBezTo>
                  <a:cubicBezTo>
                    <a:pt x="7343" y="1909"/>
                    <a:pt x="7574" y="3200"/>
                    <a:pt x="7595" y="3803"/>
                  </a:cubicBezTo>
                  <a:lnTo>
                    <a:pt x="227" y="3803"/>
                  </a:lnTo>
                  <a:cubicBezTo>
                    <a:pt x="253" y="3429"/>
                    <a:pt x="309" y="3057"/>
                    <a:pt x="396" y="2692"/>
                  </a:cubicBezTo>
                  <a:cubicBezTo>
                    <a:pt x="664" y="1715"/>
                    <a:pt x="1591" y="832"/>
                    <a:pt x="2741" y="436"/>
                  </a:cubicBezTo>
                  <a:cubicBezTo>
                    <a:pt x="3172" y="287"/>
                    <a:pt x="3603" y="213"/>
                    <a:pt x="4018" y="213"/>
                  </a:cubicBezTo>
                  <a:close/>
                  <a:moveTo>
                    <a:pt x="4036" y="1"/>
                  </a:moveTo>
                  <a:cubicBezTo>
                    <a:pt x="3599" y="1"/>
                    <a:pt x="3143" y="80"/>
                    <a:pt x="2678" y="240"/>
                  </a:cubicBezTo>
                  <a:cubicBezTo>
                    <a:pt x="1432" y="669"/>
                    <a:pt x="485" y="1589"/>
                    <a:pt x="202" y="2641"/>
                  </a:cubicBezTo>
                  <a:cubicBezTo>
                    <a:pt x="101" y="3054"/>
                    <a:pt x="34" y="3477"/>
                    <a:pt x="5" y="3901"/>
                  </a:cubicBezTo>
                  <a:cubicBezTo>
                    <a:pt x="1" y="3931"/>
                    <a:pt x="11" y="3959"/>
                    <a:pt x="34" y="3980"/>
                  </a:cubicBezTo>
                  <a:cubicBezTo>
                    <a:pt x="51" y="4003"/>
                    <a:pt x="77" y="4016"/>
                    <a:pt x="105" y="4016"/>
                  </a:cubicBezTo>
                  <a:cubicBezTo>
                    <a:pt x="107" y="4016"/>
                    <a:pt x="108" y="4016"/>
                    <a:pt x="110" y="4016"/>
                  </a:cubicBezTo>
                  <a:lnTo>
                    <a:pt x="7702" y="4016"/>
                  </a:lnTo>
                  <a:cubicBezTo>
                    <a:pt x="7758" y="4016"/>
                    <a:pt x="7806" y="3971"/>
                    <a:pt x="7809" y="3915"/>
                  </a:cubicBezTo>
                  <a:cubicBezTo>
                    <a:pt x="7810" y="3338"/>
                    <a:pt x="7642" y="1869"/>
                    <a:pt x="6021" y="655"/>
                  </a:cubicBezTo>
                  <a:cubicBezTo>
                    <a:pt x="5446" y="223"/>
                    <a:pt x="4768" y="1"/>
                    <a:pt x="4036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540;p37">
              <a:extLst>
                <a:ext uri="{FF2B5EF4-FFF2-40B4-BE49-F238E27FC236}">
                  <a16:creationId xmlns:a16="http://schemas.microsoft.com/office/drawing/2014/main" xmlns="" id="{AEF5C932-B587-4F67-9240-B6AFBEB16D5C}"/>
                </a:ext>
              </a:extLst>
            </p:cNvPr>
            <p:cNvSpPr/>
            <p:nvPr/>
          </p:nvSpPr>
          <p:spPr>
            <a:xfrm>
              <a:off x="5144675" y="486050"/>
              <a:ext cx="15475" cy="69950"/>
            </a:xfrm>
            <a:custGeom>
              <a:avLst/>
              <a:gdLst/>
              <a:ahLst/>
              <a:cxnLst/>
              <a:rect l="l" t="t" r="r" b="b"/>
              <a:pathLst>
                <a:path w="619" h="2798" extrusionOk="0">
                  <a:moveTo>
                    <a:pt x="513" y="1"/>
                  </a:moveTo>
                  <a:cubicBezTo>
                    <a:pt x="453" y="2"/>
                    <a:pt x="407" y="50"/>
                    <a:pt x="405" y="108"/>
                  </a:cubicBezTo>
                  <a:lnTo>
                    <a:pt x="405" y="1387"/>
                  </a:lnTo>
                  <a:lnTo>
                    <a:pt x="32" y="1761"/>
                  </a:lnTo>
                  <a:cubicBezTo>
                    <a:pt x="12" y="1782"/>
                    <a:pt x="0" y="1808"/>
                    <a:pt x="0" y="1837"/>
                  </a:cubicBezTo>
                  <a:lnTo>
                    <a:pt x="0" y="2690"/>
                  </a:lnTo>
                  <a:cubicBezTo>
                    <a:pt x="0" y="2749"/>
                    <a:pt x="48" y="2797"/>
                    <a:pt x="108" y="2797"/>
                  </a:cubicBezTo>
                  <a:cubicBezTo>
                    <a:pt x="163" y="2794"/>
                    <a:pt x="207" y="2746"/>
                    <a:pt x="207" y="2691"/>
                  </a:cubicBezTo>
                  <a:lnTo>
                    <a:pt x="207" y="1875"/>
                  </a:lnTo>
                  <a:lnTo>
                    <a:pt x="588" y="1496"/>
                  </a:lnTo>
                  <a:cubicBezTo>
                    <a:pt x="608" y="1476"/>
                    <a:pt x="618" y="1450"/>
                    <a:pt x="618" y="1421"/>
                  </a:cubicBezTo>
                  <a:lnTo>
                    <a:pt x="618" y="108"/>
                  </a:lnTo>
                  <a:cubicBezTo>
                    <a:pt x="618" y="48"/>
                    <a:pt x="571" y="1"/>
                    <a:pt x="513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541;p37">
              <a:extLst>
                <a:ext uri="{FF2B5EF4-FFF2-40B4-BE49-F238E27FC236}">
                  <a16:creationId xmlns:a16="http://schemas.microsoft.com/office/drawing/2014/main" xmlns="" id="{D9D1598D-1486-4741-B3B0-A7D3A2F2F7EF}"/>
                </a:ext>
              </a:extLst>
            </p:cNvPr>
            <p:cNvSpPr/>
            <p:nvPr/>
          </p:nvSpPr>
          <p:spPr>
            <a:xfrm>
              <a:off x="5187625" y="470750"/>
              <a:ext cx="20825" cy="62575"/>
            </a:xfrm>
            <a:custGeom>
              <a:avLst/>
              <a:gdLst/>
              <a:ahLst/>
              <a:cxnLst/>
              <a:rect l="l" t="t" r="r" b="b"/>
              <a:pathLst>
                <a:path w="833" h="2503" extrusionOk="0">
                  <a:moveTo>
                    <a:pt x="108" y="1"/>
                  </a:moveTo>
                  <a:cubicBezTo>
                    <a:pt x="50" y="1"/>
                    <a:pt x="1" y="49"/>
                    <a:pt x="1" y="108"/>
                  </a:cubicBezTo>
                  <a:lnTo>
                    <a:pt x="1" y="1205"/>
                  </a:lnTo>
                  <a:cubicBezTo>
                    <a:pt x="1" y="1265"/>
                    <a:pt x="50" y="1313"/>
                    <a:pt x="108" y="1313"/>
                  </a:cubicBezTo>
                  <a:lnTo>
                    <a:pt x="620" y="1313"/>
                  </a:lnTo>
                  <a:lnTo>
                    <a:pt x="620" y="2397"/>
                  </a:lnTo>
                  <a:cubicBezTo>
                    <a:pt x="620" y="2455"/>
                    <a:pt x="668" y="2502"/>
                    <a:pt x="726" y="2502"/>
                  </a:cubicBezTo>
                  <a:cubicBezTo>
                    <a:pt x="784" y="2502"/>
                    <a:pt x="831" y="2456"/>
                    <a:pt x="833" y="2398"/>
                  </a:cubicBezTo>
                  <a:lnTo>
                    <a:pt x="833" y="1205"/>
                  </a:lnTo>
                  <a:cubicBezTo>
                    <a:pt x="833" y="1147"/>
                    <a:pt x="785" y="1100"/>
                    <a:pt x="726" y="1100"/>
                  </a:cubicBezTo>
                  <a:lnTo>
                    <a:pt x="215" y="1100"/>
                  </a:lnTo>
                  <a:lnTo>
                    <a:pt x="215" y="108"/>
                  </a:lnTo>
                  <a:cubicBezTo>
                    <a:pt x="215" y="49"/>
                    <a:pt x="167" y="1"/>
                    <a:pt x="108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542;p37">
              <a:extLst>
                <a:ext uri="{FF2B5EF4-FFF2-40B4-BE49-F238E27FC236}">
                  <a16:creationId xmlns:a16="http://schemas.microsoft.com/office/drawing/2014/main" xmlns="" id="{6A5ADA80-9911-4F74-9989-333FB98A27FA}"/>
                </a:ext>
              </a:extLst>
            </p:cNvPr>
            <p:cNvSpPr/>
            <p:nvPr/>
          </p:nvSpPr>
          <p:spPr>
            <a:xfrm>
              <a:off x="5231725" y="472325"/>
              <a:ext cx="22100" cy="83675"/>
            </a:xfrm>
            <a:custGeom>
              <a:avLst/>
              <a:gdLst/>
              <a:ahLst/>
              <a:cxnLst/>
              <a:rect l="l" t="t" r="r" b="b"/>
              <a:pathLst>
                <a:path w="884" h="3347" extrusionOk="0">
                  <a:moveTo>
                    <a:pt x="777" y="0"/>
                  </a:moveTo>
                  <a:cubicBezTo>
                    <a:pt x="719" y="0"/>
                    <a:pt x="671" y="48"/>
                    <a:pt x="671" y="106"/>
                  </a:cubicBezTo>
                  <a:lnTo>
                    <a:pt x="671" y="1655"/>
                  </a:lnTo>
                  <a:lnTo>
                    <a:pt x="108" y="1655"/>
                  </a:lnTo>
                  <a:cubicBezTo>
                    <a:pt x="49" y="1655"/>
                    <a:pt x="1" y="1702"/>
                    <a:pt x="1" y="1762"/>
                  </a:cubicBezTo>
                  <a:lnTo>
                    <a:pt x="1" y="3239"/>
                  </a:lnTo>
                  <a:cubicBezTo>
                    <a:pt x="1" y="3298"/>
                    <a:pt x="49" y="3346"/>
                    <a:pt x="108" y="3346"/>
                  </a:cubicBezTo>
                  <a:cubicBezTo>
                    <a:pt x="166" y="3346"/>
                    <a:pt x="214" y="3298"/>
                    <a:pt x="214" y="3239"/>
                  </a:cubicBezTo>
                  <a:lnTo>
                    <a:pt x="214" y="1868"/>
                  </a:lnTo>
                  <a:lnTo>
                    <a:pt x="777" y="1868"/>
                  </a:lnTo>
                  <a:cubicBezTo>
                    <a:pt x="836" y="1868"/>
                    <a:pt x="884" y="1820"/>
                    <a:pt x="884" y="1762"/>
                  </a:cubicBezTo>
                  <a:lnTo>
                    <a:pt x="884" y="106"/>
                  </a:lnTo>
                  <a:cubicBezTo>
                    <a:pt x="884" y="48"/>
                    <a:pt x="836" y="0"/>
                    <a:pt x="777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543;p37">
              <a:extLst>
                <a:ext uri="{FF2B5EF4-FFF2-40B4-BE49-F238E27FC236}">
                  <a16:creationId xmlns:a16="http://schemas.microsoft.com/office/drawing/2014/main" xmlns="" id="{B83AD277-FC84-4918-B556-632208207E2D}"/>
                </a:ext>
              </a:extLst>
            </p:cNvPr>
            <p:cNvSpPr/>
            <p:nvPr/>
          </p:nvSpPr>
          <p:spPr>
            <a:xfrm>
              <a:off x="5216475" y="461225"/>
              <a:ext cx="5425" cy="31700"/>
            </a:xfrm>
            <a:custGeom>
              <a:avLst/>
              <a:gdLst/>
              <a:ahLst/>
              <a:cxnLst/>
              <a:rect l="l" t="t" r="r" b="b"/>
              <a:pathLst>
                <a:path w="217" h="1268" extrusionOk="0">
                  <a:moveTo>
                    <a:pt x="108" y="1"/>
                  </a:moveTo>
                  <a:cubicBezTo>
                    <a:pt x="48" y="1"/>
                    <a:pt x="1" y="48"/>
                    <a:pt x="1" y="108"/>
                  </a:cubicBezTo>
                  <a:lnTo>
                    <a:pt x="1" y="1161"/>
                  </a:lnTo>
                  <a:cubicBezTo>
                    <a:pt x="2" y="1219"/>
                    <a:pt x="50" y="1266"/>
                    <a:pt x="108" y="1268"/>
                  </a:cubicBezTo>
                  <a:lnTo>
                    <a:pt x="112" y="1268"/>
                  </a:lnTo>
                  <a:cubicBezTo>
                    <a:pt x="170" y="1265"/>
                    <a:pt x="216" y="1216"/>
                    <a:pt x="213" y="1156"/>
                  </a:cubicBezTo>
                  <a:lnTo>
                    <a:pt x="213" y="108"/>
                  </a:lnTo>
                  <a:cubicBezTo>
                    <a:pt x="213" y="48"/>
                    <a:pt x="166" y="1"/>
                    <a:pt x="108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544;p37">
              <a:extLst>
                <a:ext uri="{FF2B5EF4-FFF2-40B4-BE49-F238E27FC236}">
                  <a16:creationId xmlns:a16="http://schemas.microsoft.com/office/drawing/2014/main" xmlns="" id="{A4F00BA0-9A1E-402A-9E23-98D998E1B800}"/>
                </a:ext>
              </a:extLst>
            </p:cNvPr>
            <p:cNvSpPr/>
            <p:nvPr/>
          </p:nvSpPr>
          <p:spPr>
            <a:xfrm>
              <a:off x="5100750" y="555550"/>
              <a:ext cx="50025" cy="178175"/>
            </a:xfrm>
            <a:custGeom>
              <a:avLst/>
              <a:gdLst/>
              <a:ahLst/>
              <a:cxnLst/>
              <a:rect l="l" t="t" r="r" b="b"/>
              <a:pathLst>
                <a:path w="2001" h="7127" extrusionOk="0">
                  <a:moveTo>
                    <a:pt x="164" y="1"/>
                  </a:moveTo>
                  <a:cubicBezTo>
                    <a:pt x="0" y="2133"/>
                    <a:pt x="365" y="4959"/>
                    <a:pt x="365" y="4959"/>
                  </a:cubicBezTo>
                  <a:lnTo>
                    <a:pt x="2000" y="7127"/>
                  </a:lnTo>
                  <a:lnTo>
                    <a:pt x="2000" y="5157"/>
                  </a:lnTo>
                  <a:cubicBezTo>
                    <a:pt x="2000" y="4898"/>
                    <a:pt x="1918" y="4645"/>
                    <a:pt x="1766" y="4436"/>
                  </a:cubicBezTo>
                  <a:lnTo>
                    <a:pt x="1192" y="3644"/>
                  </a:lnTo>
                  <a:cubicBezTo>
                    <a:pt x="1041" y="3434"/>
                    <a:pt x="961" y="3183"/>
                    <a:pt x="959" y="2923"/>
                  </a:cubicBezTo>
                  <a:lnTo>
                    <a:pt x="959" y="1"/>
                  </a:ln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545;p37">
              <a:extLst>
                <a:ext uri="{FF2B5EF4-FFF2-40B4-BE49-F238E27FC236}">
                  <a16:creationId xmlns:a16="http://schemas.microsoft.com/office/drawing/2014/main" xmlns="" id="{299B5D8C-9FD0-4C98-A719-607AC61F5A49}"/>
                </a:ext>
              </a:extLst>
            </p:cNvPr>
            <p:cNvSpPr/>
            <p:nvPr/>
          </p:nvSpPr>
          <p:spPr>
            <a:xfrm>
              <a:off x="5098075" y="552875"/>
              <a:ext cx="55375" cy="183525"/>
            </a:xfrm>
            <a:custGeom>
              <a:avLst/>
              <a:gdLst/>
              <a:ahLst/>
              <a:cxnLst/>
              <a:rect l="l" t="t" r="r" b="b"/>
              <a:pathLst>
                <a:path w="2215" h="7341" extrusionOk="0">
                  <a:moveTo>
                    <a:pt x="965" y="213"/>
                  </a:moveTo>
                  <a:lnTo>
                    <a:pt x="965" y="3030"/>
                  </a:lnTo>
                  <a:cubicBezTo>
                    <a:pt x="964" y="3312"/>
                    <a:pt x="1053" y="3586"/>
                    <a:pt x="1218" y="3814"/>
                  </a:cubicBezTo>
                  <a:lnTo>
                    <a:pt x="1791" y="4607"/>
                  </a:lnTo>
                  <a:cubicBezTo>
                    <a:pt x="1930" y="4798"/>
                    <a:pt x="2006" y="5027"/>
                    <a:pt x="2006" y="5264"/>
                  </a:cubicBezTo>
                  <a:lnTo>
                    <a:pt x="2006" y="6917"/>
                  </a:lnTo>
                  <a:lnTo>
                    <a:pt x="579" y="5023"/>
                  </a:lnTo>
                  <a:lnTo>
                    <a:pt x="578" y="5023"/>
                  </a:lnTo>
                  <a:cubicBezTo>
                    <a:pt x="538" y="4731"/>
                    <a:pt x="235" y="2191"/>
                    <a:pt x="365" y="213"/>
                  </a:cubicBezTo>
                  <a:close/>
                  <a:moveTo>
                    <a:pt x="271" y="0"/>
                  </a:moveTo>
                  <a:cubicBezTo>
                    <a:pt x="216" y="0"/>
                    <a:pt x="170" y="44"/>
                    <a:pt x="167" y="99"/>
                  </a:cubicBezTo>
                  <a:cubicBezTo>
                    <a:pt x="0" y="2225"/>
                    <a:pt x="365" y="5051"/>
                    <a:pt x="365" y="5078"/>
                  </a:cubicBezTo>
                  <a:cubicBezTo>
                    <a:pt x="368" y="5097"/>
                    <a:pt x="375" y="5115"/>
                    <a:pt x="387" y="5130"/>
                  </a:cubicBezTo>
                  <a:lnTo>
                    <a:pt x="2022" y="7298"/>
                  </a:lnTo>
                  <a:cubicBezTo>
                    <a:pt x="2043" y="7325"/>
                    <a:pt x="2074" y="7341"/>
                    <a:pt x="2107" y="7341"/>
                  </a:cubicBezTo>
                  <a:cubicBezTo>
                    <a:pt x="2119" y="7341"/>
                    <a:pt x="2131" y="7339"/>
                    <a:pt x="2141" y="7336"/>
                  </a:cubicBezTo>
                  <a:cubicBezTo>
                    <a:pt x="2186" y="7322"/>
                    <a:pt x="2214" y="7280"/>
                    <a:pt x="2214" y="7234"/>
                  </a:cubicBezTo>
                  <a:lnTo>
                    <a:pt x="2214" y="5264"/>
                  </a:lnTo>
                  <a:cubicBezTo>
                    <a:pt x="2214" y="4982"/>
                    <a:pt x="2125" y="4708"/>
                    <a:pt x="1961" y="4481"/>
                  </a:cubicBezTo>
                  <a:lnTo>
                    <a:pt x="1386" y="3687"/>
                  </a:lnTo>
                  <a:cubicBezTo>
                    <a:pt x="1248" y="3496"/>
                    <a:pt x="1172" y="3267"/>
                    <a:pt x="1173" y="3030"/>
                  </a:cubicBezTo>
                  <a:lnTo>
                    <a:pt x="1173" y="108"/>
                  </a:lnTo>
                  <a:cubicBezTo>
                    <a:pt x="1173" y="48"/>
                    <a:pt x="1126" y="0"/>
                    <a:pt x="1066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546;p37">
              <a:extLst>
                <a:ext uri="{FF2B5EF4-FFF2-40B4-BE49-F238E27FC236}">
                  <a16:creationId xmlns:a16="http://schemas.microsoft.com/office/drawing/2014/main" xmlns="" id="{5B0BF59F-5A35-4665-9EAE-7AB4C2160C2C}"/>
                </a:ext>
              </a:extLst>
            </p:cNvPr>
            <p:cNvSpPr/>
            <p:nvPr/>
          </p:nvSpPr>
          <p:spPr>
            <a:xfrm>
              <a:off x="5247850" y="555550"/>
              <a:ext cx="46600" cy="178175"/>
            </a:xfrm>
            <a:custGeom>
              <a:avLst/>
              <a:gdLst/>
              <a:ahLst/>
              <a:cxnLst/>
              <a:rect l="l" t="t" r="r" b="b"/>
              <a:pathLst>
                <a:path w="1864" h="7127" extrusionOk="0">
                  <a:moveTo>
                    <a:pt x="1040" y="1"/>
                  </a:moveTo>
                  <a:lnTo>
                    <a:pt x="1040" y="2923"/>
                  </a:lnTo>
                  <a:cubicBezTo>
                    <a:pt x="1040" y="3183"/>
                    <a:pt x="958" y="3436"/>
                    <a:pt x="806" y="3644"/>
                  </a:cubicBezTo>
                  <a:lnTo>
                    <a:pt x="233" y="4436"/>
                  </a:lnTo>
                  <a:cubicBezTo>
                    <a:pt x="81" y="4646"/>
                    <a:pt x="1" y="4898"/>
                    <a:pt x="1" y="5157"/>
                  </a:cubicBezTo>
                  <a:lnTo>
                    <a:pt x="1" y="7127"/>
                  </a:lnTo>
                  <a:lnTo>
                    <a:pt x="105" y="7018"/>
                  </a:lnTo>
                  <a:lnTo>
                    <a:pt x="1768" y="4907"/>
                  </a:lnTo>
                  <a:lnTo>
                    <a:pt x="1863" y="376"/>
                  </a:lnTo>
                  <a:cubicBezTo>
                    <a:pt x="1853" y="249"/>
                    <a:pt x="1844" y="124"/>
                    <a:pt x="1834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547;p37">
              <a:extLst>
                <a:ext uri="{FF2B5EF4-FFF2-40B4-BE49-F238E27FC236}">
                  <a16:creationId xmlns:a16="http://schemas.microsoft.com/office/drawing/2014/main" xmlns="" id="{987CBA1E-DB07-4EE4-A20B-E9B7AD1A3AD8}"/>
                </a:ext>
              </a:extLst>
            </p:cNvPr>
            <p:cNvSpPr/>
            <p:nvPr/>
          </p:nvSpPr>
          <p:spPr>
            <a:xfrm>
              <a:off x="5245125" y="552875"/>
              <a:ext cx="52050" cy="183575"/>
            </a:xfrm>
            <a:custGeom>
              <a:avLst/>
              <a:gdLst/>
              <a:ahLst/>
              <a:cxnLst/>
              <a:rect l="l" t="t" r="r" b="b"/>
              <a:pathLst>
                <a:path w="2082" h="7343" extrusionOk="0">
                  <a:moveTo>
                    <a:pt x="1844" y="213"/>
                  </a:moveTo>
                  <a:lnTo>
                    <a:pt x="1867" y="486"/>
                  </a:lnTo>
                  <a:lnTo>
                    <a:pt x="1773" y="4978"/>
                  </a:lnTo>
                  <a:lnTo>
                    <a:pt x="215" y="6952"/>
                  </a:lnTo>
                  <a:lnTo>
                    <a:pt x="215" y="5264"/>
                  </a:lnTo>
                  <a:cubicBezTo>
                    <a:pt x="214" y="5027"/>
                    <a:pt x="290" y="4798"/>
                    <a:pt x="428" y="4607"/>
                  </a:cubicBezTo>
                  <a:lnTo>
                    <a:pt x="1002" y="3814"/>
                  </a:lnTo>
                  <a:cubicBezTo>
                    <a:pt x="1168" y="3586"/>
                    <a:pt x="1258" y="3312"/>
                    <a:pt x="1256" y="3030"/>
                  </a:cubicBezTo>
                  <a:lnTo>
                    <a:pt x="1256" y="213"/>
                  </a:lnTo>
                  <a:close/>
                  <a:moveTo>
                    <a:pt x="1149" y="0"/>
                  </a:moveTo>
                  <a:cubicBezTo>
                    <a:pt x="1091" y="0"/>
                    <a:pt x="1043" y="48"/>
                    <a:pt x="1043" y="108"/>
                  </a:cubicBezTo>
                  <a:lnTo>
                    <a:pt x="1043" y="3038"/>
                  </a:lnTo>
                  <a:cubicBezTo>
                    <a:pt x="1043" y="3273"/>
                    <a:pt x="969" y="3502"/>
                    <a:pt x="830" y="3695"/>
                  </a:cubicBezTo>
                  <a:lnTo>
                    <a:pt x="256" y="4487"/>
                  </a:lnTo>
                  <a:cubicBezTo>
                    <a:pt x="90" y="4714"/>
                    <a:pt x="2" y="4988"/>
                    <a:pt x="2" y="5270"/>
                  </a:cubicBezTo>
                  <a:lnTo>
                    <a:pt x="2" y="7240"/>
                  </a:lnTo>
                  <a:cubicBezTo>
                    <a:pt x="1" y="7284"/>
                    <a:pt x="28" y="7325"/>
                    <a:pt x="68" y="7341"/>
                  </a:cubicBezTo>
                  <a:cubicBezTo>
                    <a:pt x="75" y="7342"/>
                    <a:pt x="82" y="7342"/>
                    <a:pt x="89" y="7342"/>
                  </a:cubicBezTo>
                  <a:cubicBezTo>
                    <a:pt x="96" y="7342"/>
                    <a:pt x="102" y="7342"/>
                    <a:pt x="108" y="7341"/>
                  </a:cubicBezTo>
                  <a:cubicBezTo>
                    <a:pt x="139" y="7338"/>
                    <a:pt x="169" y="7323"/>
                    <a:pt x="187" y="7298"/>
                  </a:cubicBezTo>
                  <a:lnTo>
                    <a:pt x="300" y="7180"/>
                  </a:lnTo>
                  <a:lnTo>
                    <a:pt x="1963" y="5070"/>
                  </a:lnTo>
                  <a:cubicBezTo>
                    <a:pt x="1978" y="5051"/>
                    <a:pt x="1986" y="5029"/>
                    <a:pt x="1986" y="5006"/>
                  </a:cubicBezTo>
                  <a:lnTo>
                    <a:pt x="2081" y="475"/>
                  </a:lnTo>
                  <a:lnTo>
                    <a:pt x="2054" y="99"/>
                  </a:lnTo>
                  <a:cubicBezTo>
                    <a:pt x="2050" y="44"/>
                    <a:pt x="2002" y="0"/>
                    <a:pt x="1947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548;p37">
              <a:extLst>
                <a:ext uri="{FF2B5EF4-FFF2-40B4-BE49-F238E27FC236}">
                  <a16:creationId xmlns:a16="http://schemas.microsoft.com/office/drawing/2014/main" xmlns="" id="{516A3EF1-8724-468B-B065-60FE3D6BEE28}"/>
                </a:ext>
              </a:extLst>
            </p:cNvPr>
            <p:cNvSpPr/>
            <p:nvPr/>
          </p:nvSpPr>
          <p:spPr>
            <a:xfrm>
              <a:off x="5147550" y="611050"/>
              <a:ext cx="29075" cy="12375"/>
            </a:xfrm>
            <a:custGeom>
              <a:avLst/>
              <a:gdLst/>
              <a:ahLst/>
              <a:cxnLst/>
              <a:rect l="l" t="t" r="r" b="b"/>
              <a:pathLst>
                <a:path w="1163" h="495" extrusionOk="0">
                  <a:moveTo>
                    <a:pt x="118" y="1"/>
                  </a:moveTo>
                  <a:lnTo>
                    <a:pt x="0" y="495"/>
                  </a:lnTo>
                  <a:lnTo>
                    <a:pt x="1163" y="495"/>
                  </a:lnTo>
                  <a:lnTo>
                    <a:pt x="1048" y="1"/>
                  </a:lnTo>
                  <a:close/>
                </a:path>
              </a:pathLst>
            </a:custGeom>
            <a:solidFill>
              <a:srgbClr val="707B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549;p37">
              <a:extLst>
                <a:ext uri="{FF2B5EF4-FFF2-40B4-BE49-F238E27FC236}">
                  <a16:creationId xmlns:a16="http://schemas.microsoft.com/office/drawing/2014/main" xmlns="" id="{730F9E2E-BB1C-4107-818A-B9B737485422}"/>
                </a:ext>
              </a:extLst>
            </p:cNvPr>
            <p:cNvSpPr/>
            <p:nvPr/>
          </p:nvSpPr>
          <p:spPr>
            <a:xfrm>
              <a:off x="5144700" y="608475"/>
              <a:ext cx="34625" cy="17725"/>
            </a:xfrm>
            <a:custGeom>
              <a:avLst/>
              <a:gdLst/>
              <a:ahLst/>
              <a:cxnLst/>
              <a:rect l="l" t="t" r="r" b="b"/>
              <a:pathLst>
                <a:path w="1385" h="709" extrusionOk="0">
                  <a:moveTo>
                    <a:pt x="1071" y="214"/>
                  </a:moveTo>
                  <a:lnTo>
                    <a:pt x="1138" y="495"/>
                  </a:lnTo>
                  <a:lnTo>
                    <a:pt x="247" y="495"/>
                  </a:lnTo>
                  <a:lnTo>
                    <a:pt x="314" y="214"/>
                  </a:lnTo>
                  <a:close/>
                  <a:moveTo>
                    <a:pt x="227" y="1"/>
                  </a:moveTo>
                  <a:cubicBezTo>
                    <a:pt x="178" y="1"/>
                    <a:pt x="135" y="35"/>
                    <a:pt x="123" y="84"/>
                  </a:cubicBezTo>
                  <a:lnTo>
                    <a:pt x="8" y="577"/>
                  </a:lnTo>
                  <a:cubicBezTo>
                    <a:pt x="1" y="608"/>
                    <a:pt x="7" y="643"/>
                    <a:pt x="28" y="668"/>
                  </a:cubicBezTo>
                  <a:cubicBezTo>
                    <a:pt x="48" y="694"/>
                    <a:pt x="77" y="708"/>
                    <a:pt x="108" y="708"/>
                  </a:cubicBezTo>
                  <a:cubicBezTo>
                    <a:pt x="110" y="708"/>
                    <a:pt x="111" y="708"/>
                    <a:pt x="113" y="708"/>
                  </a:cubicBezTo>
                  <a:lnTo>
                    <a:pt x="1272" y="708"/>
                  </a:lnTo>
                  <a:cubicBezTo>
                    <a:pt x="1274" y="708"/>
                    <a:pt x="1275" y="708"/>
                    <a:pt x="1277" y="708"/>
                  </a:cubicBezTo>
                  <a:cubicBezTo>
                    <a:pt x="1308" y="708"/>
                    <a:pt x="1337" y="692"/>
                    <a:pt x="1356" y="668"/>
                  </a:cubicBezTo>
                  <a:cubicBezTo>
                    <a:pt x="1377" y="643"/>
                    <a:pt x="1384" y="608"/>
                    <a:pt x="1377" y="577"/>
                  </a:cubicBezTo>
                  <a:lnTo>
                    <a:pt x="1260" y="84"/>
                  </a:lnTo>
                  <a:cubicBezTo>
                    <a:pt x="1250" y="35"/>
                    <a:pt x="1207" y="1"/>
                    <a:pt x="1158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550;p37">
              <a:extLst>
                <a:ext uri="{FF2B5EF4-FFF2-40B4-BE49-F238E27FC236}">
                  <a16:creationId xmlns:a16="http://schemas.microsoft.com/office/drawing/2014/main" xmlns="" id="{6D697C78-4ADE-439F-9A65-72DB2D4061AB}"/>
                </a:ext>
              </a:extLst>
            </p:cNvPr>
            <p:cNvSpPr/>
            <p:nvPr/>
          </p:nvSpPr>
          <p:spPr>
            <a:xfrm>
              <a:off x="5221600" y="611050"/>
              <a:ext cx="29075" cy="12375"/>
            </a:xfrm>
            <a:custGeom>
              <a:avLst/>
              <a:gdLst/>
              <a:ahLst/>
              <a:cxnLst/>
              <a:rect l="l" t="t" r="r" b="b"/>
              <a:pathLst>
                <a:path w="1163" h="495" extrusionOk="0">
                  <a:moveTo>
                    <a:pt x="119" y="1"/>
                  </a:moveTo>
                  <a:lnTo>
                    <a:pt x="1" y="495"/>
                  </a:lnTo>
                  <a:lnTo>
                    <a:pt x="1162" y="495"/>
                  </a:lnTo>
                  <a:lnTo>
                    <a:pt x="1048" y="1"/>
                  </a:lnTo>
                  <a:close/>
                </a:path>
              </a:pathLst>
            </a:custGeom>
            <a:solidFill>
              <a:srgbClr val="707B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551;p37">
              <a:extLst>
                <a:ext uri="{FF2B5EF4-FFF2-40B4-BE49-F238E27FC236}">
                  <a16:creationId xmlns:a16="http://schemas.microsoft.com/office/drawing/2014/main" xmlns="" id="{CD58BCD9-F913-4599-B11F-5ECCB25B682E}"/>
                </a:ext>
              </a:extLst>
            </p:cNvPr>
            <p:cNvSpPr/>
            <p:nvPr/>
          </p:nvSpPr>
          <p:spPr>
            <a:xfrm>
              <a:off x="5218925" y="608475"/>
              <a:ext cx="34525" cy="17750"/>
            </a:xfrm>
            <a:custGeom>
              <a:avLst/>
              <a:gdLst/>
              <a:ahLst/>
              <a:cxnLst/>
              <a:rect l="l" t="t" r="r" b="b"/>
              <a:pathLst>
                <a:path w="1381" h="710" extrusionOk="0">
                  <a:moveTo>
                    <a:pt x="1070" y="214"/>
                  </a:moveTo>
                  <a:lnTo>
                    <a:pt x="1135" y="495"/>
                  </a:lnTo>
                  <a:lnTo>
                    <a:pt x="242" y="495"/>
                  </a:lnTo>
                  <a:lnTo>
                    <a:pt x="307" y="214"/>
                  </a:lnTo>
                  <a:close/>
                  <a:moveTo>
                    <a:pt x="226" y="1"/>
                  </a:moveTo>
                  <a:cubicBezTo>
                    <a:pt x="175" y="1"/>
                    <a:pt x="132" y="35"/>
                    <a:pt x="120" y="84"/>
                  </a:cubicBezTo>
                  <a:lnTo>
                    <a:pt x="5" y="577"/>
                  </a:lnTo>
                  <a:cubicBezTo>
                    <a:pt x="4" y="585"/>
                    <a:pt x="2" y="594"/>
                    <a:pt x="2" y="601"/>
                  </a:cubicBezTo>
                  <a:cubicBezTo>
                    <a:pt x="1" y="661"/>
                    <a:pt x="48" y="708"/>
                    <a:pt x="108" y="708"/>
                  </a:cubicBezTo>
                  <a:lnTo>
                    <a:pt x="1269" y="708"/>
                  </a:lnTo>
                  <a:lnTo>
                    <a:pt x="1269" y="710"/>
                  </a:lnTo>
                  <a:cubicBezTo>
                    <a:pt x="1302" y="710"/>
                    <a:pt x="1333" y="695"/>
                    <a:pt x="1353" y="668"/>
                  </a:cubicBezTo>
                  <a:cubicBezTo>
                    <a:pt x="1374" y="643"/>
                    <a:pt x="1381" y="608"/>
                    <a:pt x="1375" y="577"/>
                  </a:cubicBezTo>
                  <a:lnTo>
                    <a:pt x="1257" y="84"/>
                  </a:lnTo>
                  <a:cubicBezTo>
                    <a:pt x="1247" y="35"/>
                    <a:pt x="1204" y="1"/>
                    <a:pt x="1155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552;p37">
              <a:extLst>
                <a:ext uri="{FF2B5EF4-FFF2-40B4-BE49-F238E27FC236}">
                  <a16:creationId xmlns:a16="http://schemas.microsoft.com/office/drawing/2014/main" xmlns="" id="{28192492-31C0-4A4C-AAE0-A51DD77E51D0}"/>
                </a:ext>
              </a:extLst>
            </p:cNvPr>
            <p:cNvSpPr/>
            <p:nvPr/>
          </p:nvSpPr>
          <p:spPr>
            <a:xfrm>
              <a:off x="5177575" y="696225"/>
              <a:ext cx="40900" cy="5375"/>
            </a:xfrm>
            <a:custGeom>
              <a:avLst/>
              <a:gdLst/>
              <a:ahLst/>
              <a:cxnLst/>
              <a:rect l="l" t="t" r="r" b="b"/>
              <a:pathLst>
                <a:path w="1636" h="215" extrusionOk="0">
                  <a:moveTo>
                    <a:pt x="106" y="0"/>
                  </a:moveTo>
                  <a:cubicBezTo>
                    <a:pt x="48" y="0"/>
                    <a:pt x="1" y="48"/>
                    <a:pt x="1" y="108"/>
                  </a:cubicBezTo>
                  <a:cubicBezTo>
                    <a:pt x="2" y="166"/>
                    <a:pt x="48" y="213"/>
                    <a:pt x="106" y="215"/>
                  </a:cubicBezTo>
                  <a:lnTo>
                    <a:pt x="1530" y="215"/>
                  </a:lnTo>
                  <a:cubicBezTo>
                    <a:pt x="1588" y="215"/>
                    <a:pt x="1635" y="166"/>
                    <a:pt x="1635" y="108"/>
                  </a:cubicBezTo>
                  <a:cubicBezTo>
                    <a:pt x="1635" y="48"/>
                    <a:pt x="1588" y="0"/>
                    <a:pt x="1530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553;p37">
              <a:extLst>
                <a:ext uri="{FF2B5EF4-FFF2-40B4-BE49-F238E27FC236}">
                  <a16:creationId xmlns:a16="http://schemas.microsoft.com/office/drawing/2014/main" xmlns="" id="{0DA58F4B-B3A4-42CA-8AE3-32DDDCD8783B}"/>
                </a:ext>
              </a:extLst>
            </p:cNvPr>
            <p:cNvSpPr/>
            <p:nvPr/>
          </p:nvSpPr>
          <p:spPr>
            <a:xfrm>
              <a:off x="5644800" y="1131900"/>
              <a:ext cx="493225" cy="316075"/>
            </a:xfrm>
            <a:custGeom>
              <a:avLst/>
              <a:gdLst/>
              <a:ahLst/>
              <a:cxnLst/>
              <a:rect l="l" t="t" r="r" b="b"/>
              <a:pathLst>
                <a:path w="19729" h="12643" extrusionOk="0">
                  <a:moveTo>
                    <a:pt x="19410" y="284"/>
                  </a:moveTo>
                  <a:lnTo>
                    <a:pt x="16340" y="6801"/>
                  </a:lnTo>
                  <a:lnTo>
                    <a:pt x="318" y="12346"/>
                  </a:lnTo>
                  <a:lnTo>
                    <a:pt x="3389" y="5831"/>
                  </a:lnTo>
                  <a:lnTo>
                    <a:pt x="19410" y="284"/>
                  </a:lnTo>
                  <a:close/>
                  <a:moveTo>
                    <a:pt x="19616" y="1"/>
                  </a:moveTo>
                  <a:cubicBezTo>
                    <a:pt x="19604" y="1"/>
                    <a:pt x="19592" y="3"/>
                    <a:pt x="19580" y="7"/>
                  </a:cubicBezTo>
                  <a:lnTo>
                    <a:pt x="3276" y="5655"/>
                  </a:lnTo>
                  <a:cubicBezTo>
                    <a:pt x="3249" y="5664"/>
                    <a:pt x="3229" y="5685"/>
                    <a:pt x="3217" y="5710"/>
                  </a:cubicBezTo>
                  <a:lnTo>
                    <a:pt x="17" y="12495"/>
                  </a:lnTo>
                  <a:cubicBezTo>
                    <a:pt x="1" y="12535"/>
                    <a:pt x="8" y="12580"/>
                    <a:pt x="35" y="12613"/>
                  </a:cubicBezTo>
                  <a:cubicBezTo>
                    <a:pt x="54" y="12630"/>
                    <a:pt x="80" y="12639"/>
                    <a:pt x="105" y="12639"/>
                  </a:cubicBezTo>
                  <a:cubicBezTo>
                    <a:pt x="108" y="12639"/>
                    <a:pt x="112" y="12638"/>
                    <a:pt x="115" y="12638"/>
                  </a:cubicBezTo>
                  <a:lnTo>
                    <a:pt x="117" y="12638"/>
                  </a:lnTo>
                  <a:cubicBezTo>
                    <a:pt x="126" y="12641"/>
                    <a:pt x="138" y="12642"/>
                    <a:pt x="148" y="12642"/>
                  </a:cubicBezTo>
                  <a:lnTo>
                    <a:pt x="16452" y="6993"/>
                  </a:lnTo>
                  <a:cubicBezTo>
                    <a:pt x="16479" y="6984"/>
                    <a:pt x="16501" y="6964"/>
                    <a:pt x="16513" y="6938"/>
                  </a:cubicBezTo>
                  <a:lnTo>
                    <a:pt x="19713" y="152"/>
                  </a:lnTo>
                  <a:cubicBezTo>
                    <a:pt x="19729" y="113"/>
                    <a:pt x="19722" y="68"/>
                    <a:pt x="19695" y="37"/>
                  </a:cubicBezTo>
                  <a:cubicBezTo>
                    <a:pt x="19675" y="14"/>
                    <a:pt x="19645" y="1"/>
                    <a:pt x="1961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554;p37">
              <a:extLst>
                <a:ext uri="{FF2B5EF4-FFF2-40B4-BE49-F238E27FC236}">
                  <a16:creationId xmlns:a16="http://schemas.microsoft.com/office/drawing/2014/main" xmlns="" id="{C2C1210C-D695-465F-8BF9-CD473F1CE5AB}"/>
                </a:ext>
              </a:extLst>
            </p:cNvPr>
            <p:cNvSpPr/>
            <p:nvPr/>
          </p:nvSpPr>
          <p:spPr>
            <a:xfrm>
              <a:off x="5819875" y="1317125"/>
              <a:ext cx="90100" cy="57775"/>
            </a:xfrm>
            <a:custGeom>
              <a:avLst/>
              <a:gdLst/>
              <a:ahLst/>
              <a:cxnLst/>
              <a:rect l="l" t="t" r="r" b="b"/>
              <a:pathLst>
                <a:path w="3604" h="2311" extrusionOk="0">
                  <a:moveTo>
                    <a:pt x="3277" y="290"/>
                  </a:moveTo>
                  <a:lnTo>
                    <a:pt x="2880" y="1128"/>
                  </a:lnTo>
                  <a:lnTo>
                    <a:pt x="322" y="2020"/>
                  </a:lnTo>
                  <a:lnTo>
                    <a:pt x="322" y="2020"/>
                  </a:lnTo>
                  <a:lnTo>
                    <a:pt x="716" y="1179"/>
                  </a:lnTo>
                  <a:lnTo>
                    <a:pt x="3277" y="290"/>
                  </a:lnTo>
                  <a:close/>
                  <a:moveTo>
                    <a:pt x="3491" y="1"/>
                  </a:moveTo>
                  <a:cubicBezTo>
                    <a:pt x="3478" y="1"/>
                    <a:pt x="3466" y="3"/>
                    <a:pt x="3453" y="7"/>
                  </a:cubicBezTo>
                  <a:lnTo>
                    <a:pt x="602" y="991"/>
                  </a:lnTo>
                  <a:cubicBezTo>
                    <a:pt x="576" y="1002"/>
                    <a:pt x="554" y="1023"/>
                    <a:pt x="542" y="1048"/>
                  </a:cubicBezTo>
                  <a:lnTo>
                    <a:pt x="21" y="2156"/>
                  </a:lnTo>
                  <a:cubicBezTo>
                    <a:pt x="0" y="2195"/>
                    <a:pt x="8" y="2242"/>
                    <a:pt x="37" y="2273"/>
                  </a:cubicBezTo>
                  <a:cubicBezTo>
                    <a:pt x="57" y="2297"/>
                    <a:pt x="86" y="2311"/>
                    <a:pt x="116" y="2311"/>
                  </a:cubicBezTo>
                  <a:lnTo>
                    <a:pt x="116" y="2309"/>
                  </a:lnTo>
                  <a:cubicBezTo>
                    <a:pt x="128" y="2309"/>
                    <a:pt x="140" y="2308"/>
                    <a:pt x="150" y="2303"/>
                  </a:cubicBezTo>
                  <a:lnTo>
                    <a:pt x="3002" y="1316"/>
                  </a:lnTo>
                  <a:cubicBezTo>
                    <a:pt x="3029" y="1306"/>
                    <a:pt x="3051" y="1286"/>
                    <a:pt x="3063" y="1261"/>
                  </a:cubicBezTo>
                  <a:lnTo>
                    <a:pt x="3585" y="152"/>
                  </a:lnTo>
                  <a:cubicBezTo>
                    <a:pt x="3603" y="113"/>
                    <a:pt x="3596" y="67"/>
                    <a:pt x="3569" y="34"/>
                  </a:cubicBezTo>
                  <a:cubicBezTo>
                    <a:pt x="3548" y="12"/>
                    <a:pt x="3520" y="1"/>
                    <a:pt x="349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555;p37">
              <a:extLst>
                <a:ext uri="{FF2B5EF4-FFF2-40B4-BE49-F238E27FC236}">
                  <a16:creationId xmlns:a16="http://schemas.microsoft.com/office/drawing/2014/main" xmlns="" id="{DCAA7187-9A5B-4889-AFAD-7869FA5DBCD6}"/>
                </a:ext>
              </a:extLst>
            </p:cNvPr>
            <p:cNvSpPr/>
            <p:nvPr/>
          </p:nvSpPr>
          <p:spPr>
            <a:xfrm>
              <a:off x="5685775" y="1166950"/>
              <a:ext cx="422150" cy="223150"/>
            </a:xfrm>
            <a:custGeom>
              <a:avLst/>
              <a:gdLst/>
              <a:ahLst/>
              <a:cxnLst/>
              <a:rect l="l" t="t" r="r" b="b"/>
              <a:pathLst>
                <a:path w="16886" h="8926" extrusionOk="0">
                  <a:moveTo>
                    <a:pt x="16561" y="283"/>
                  </a:moveTo>
                  <a:lnTo>
                    <a:pt x="15030" y="3534"/>
                  </a:lnTo>
                  <a:lnTo>
                    <a:pt x="315" y="8635"/>
                  </a:lnTo>
                  <a:lnTo>
                    <a:pt x="315" y="8635"/>
                  </a:lnTo>
                  <a:lnTo>
                    <a:pt x="1853" y="5384"/>
                  </a:lnTo>
                  <a:lnTo>
                    <a:pt x="16561" y="283"/>
                  </a:lnTo>
                  <a:close/>
                  <a:moveTo>
                    <a:pt x="16771" y="0"/>
                  </a:moveTo>
                  <a:cubicBezTo>
                    <a:pt x="16759" y="0"/>
                    <a:pt x="16747" y="2"/>
                    <a:pt x="16735" y="6"/>
                  </a:cubicBezTo>
                  <a:lnTo>
                    <a:pt x="1740" y="5197"/>
                  </a:lnTo>
                  <a:cubicBezTo>
                    <a:pt x="1713" y="5207"/>
                    <a:pt x="1691" y="5227"/>
                    <a:pt x="1677" y="5252"/>
                  </a:cubicBezTo>
                  <a:lnTo>
                    <a:pt x="20" y="8772"/>
                  </a:lnTo>
                  <a:cubicBezTo>
                    <a:pt x="1" y="8810"/>
                    <a:pt x="8" y="8857"/>
                    <a:pt x="38" y="8888"/>
                  </a:cubicBezTo>
                  <a:cubicBezTo>
                    <a:pt x="58" y="8912"/>
                    <a:pt x="87" y="8925"/>
                    <a:pt x="117" y="8925"/>
                  </a:cubicBezTo>
                  <a:cubicBezTo>
                    <a:pt x="120" y="8925"/>
                    <a:pt x="122" y="8926"/>
                    <a:pt x="125" y="8926"/>
                  </a:cubicBezTo>
                  <a:cubicBezTo>
                    <a:pt x="137" y="8926"/>
                    <a:pt x="149" y="8923"/>
                    <a:pt x="162" y="8918"/>
                  </a:cubicBezTo>
                  <a:lnTo>
                    <a:pt x="15146" y="3726"/>
                  </a:lnTo>
                  <a:cubicBezTo>
                    <a:pt x="15173" y="3717"/>
                    <a:pt x="15197" y="3697"/>
                    <a:pt x="15209" y="3672"/>
                  </a:cubicBezTo>
                  <a:lnTo>
                    <a:pt x="16866" y="151"/>
                  </a:lnTo>
                  <a:cubicBezTo>
                    <a:pt x="16885" y="114"/>
                    <a:pt x="16878" y="67"/>
                    <a:pt x="16848" y="36"/>
                  </a:cubicBezTo>
                  <a:cubicBezTo>
                    <a:pt x="16829" y="13"/>
                    <a:pt x="16800" y="0"/>
                    <a:pt x="1677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556;p37">
              <a:extLst>
                <a:ext uri="{FF2B5EF4-FFF2-40B4-BE49-F238E27FC236}">
                  <a16:creationId xmlns:a16="http://schemas.microsoft.com/office/drawing/2014/main" xmlns="" id="{37562350-FEE0-4405-AB2D-4B58DAB57690}"/>
                </a:ext>
              </a:extLst>
            </p:cNvPr>
            <p:cNvSpPr/>
            <p:nvPr/>
          </p:nvSpPr>
          <p:spPr>
            <a:xfrm>
              <a:off x="5723000" y="1182525"/>
              <a:ext cx="377300" cy="134025"/>
            </a:xfrm>
            <a:custGeom>
              <a:avLst/>
              <a:gdLst/>
              <a:ahLst/>
              <a:cxnLst/>
              <a:rect l="l" t="t" r="r" b="b"/>
              <a:pathLst>
                <a:path w="15092" h="5361" extrusionOk="0">
                  <a:moveTo>
                    <a:pt x="14965" y="1"/>
                  </a:moveTo>
                  <a:cubicBezTo>
                    <a:pt x="14954" y="1"/>
                    <a:pt x="14943" y="2"/>
                    <a:pt x="14932" y="6"/>
                  </a:cubicBezTo>
                  <a:lnTo>
                    <a:pt x="99" y="5146"/>
                  </a:lnTo>
                  <a:cubicBezTo>
                    <a:pt x="41" y="5156"/>
                    <a:pt x="1" y="5211"/>
                    <a:pt x="11" y="5271"/>
                  </a:cubicBezTo>
                  <a:cubicBezTo>
                    <a:pt x="19" y="5323"/>
                    <a:pt x="65" y="5360"/>
                    <a:pt x="116" y="5360"/>
                  </a:cubicBezTo>
                  <a:cubicBezTo>
                    <a:pt x="123" y="5360"/>
                    <a:pt x="129" y="5360"/>
                    <a:pt x="135" y="5359"/>
                  </a:cubicBezTo>
                  <a:lnTo>
                    <a:pt x="136" y="5359"/>
                  </a:lnTo>
                  <a:cubicBezTo>
                    <a:pt x="147" y="5359"/>
                    <a:pt x="159" y="5357"/>
                    <a:pt x="169" y="5353"/>
                  </a:cubicBezTo>
                  <a:lnTo>
                    <a:pt x="14999" y="220"/>
                  </a:lnTo>
                  <a:cubicBezTo>
                    <a:pt x="15058" y="201"/>
                    <a:pt x="15091" y="138"/>
                    <a:pt x="15072" y="79"/>
                  </a:cubicBezTo>
                  <a:cubicBezTo>
                    <a:pt x="15056" y="30"/>
                    <a:pt x="15012" y="1"/>
                    <a:pt x="1496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557;p37">
              <a:extLst>
                <a:ext uri="{FF2B5EF4-FFF2-40B4-BE49-F238E27FC236}">
                  <a16:creationId xmlns:a16="http://schemas.microsoft.com/office/drawing/2014/main" xmlns="" id="{1EEB25DA-3B50-4CD1-801A-8753EDB2043C}"/>
                </a:ext>
              </a:extLst>
            </p:cNvPr>
            <p:cNvSpPr/>
            <p:nvPr/>
          </p:nvSpPr>
          <p:spPr>
            <a:xfrm>
              <a:off x="5716575" y="1197250"/>
              <a:ext cx="376450" cy="133700"/>
            </a:xfrm>
            <a:custGeom>
              <a:avLst/>
              <a:gdLst/>
              <a:ahLst/>
              <a:cxnLst/>
              <a:rect l="l" t="t" r="r" b="b"/>
              <a:pathLst>
                <a:path w="15058" h="5348" extrusionOk="0">
                  <a:moveTo>
                    <a:pt x="14941" y="0"/>
                  </a:moveTo>
                  <a:cubicBezTo>
                    <a:pt x="14932" y="0"/>
                    <a:pt x="14924" y="1"/>
                    <a:pt x="14915" y="3"/>
                  </a:cubicBezTo>
                  <a:lnTo>
                    <a:pt x="85" y="5142"/>
                  </a:lnTo>
                  <a:lnTo>
                    <a:pt x="84" y="5142"/>
                  </a:lnTo>
                  <a:cubicBezTo>
                    <a:pt x="29" y="5161"/>
                    <a:pt x="0" y="5222"/>
                    <a:pt x="20" y="5277"/>
                  </a:cubicBezTo>
                  <a:cubicBezTo>
                    <a:pt x="35" y="5320"/>
                    <a:pt x="75" y="5347"/>
                    <a:pt x="119" y="5347"/>
                  </a:cubicBezTo>
                  <a:lnTo>
                    <a:pt x="149" y="5344"/>
                  </a:lnTo>
                  <a:lnTo>
                    <a:pt x="14985" y="204"/>
                  </a:lnTo>
                  <a:cubicBezTo>
                    <a:pt x="15033" y="184"/>
                    <a:pt x="15058" y="131"/>
                    <a:pt x="15044" y="81"/>
                  </a:cubicBezTo>
                  <a:cubicBezTo>
                    <a:pt x="15032" y="33"/>
                    <a:pt x="14988" y="0"/>
                    <a:pt x="1494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558;p37">
              <a:extLst>
                <a:ext uri="{FF2B5EF4-FFF2-40B4-BE49-F238E27FC236}">
                  <a16:creationId xmlns:a16="http://schemas.microsoft.com/office/drawing/2014/main" xmlns="" id="{BCBE4946-11A0-40BB-A680-9F4DABECE98B}"/>
                </a:ext>
              </a:extLst>
            </p:cNvPr>
            <p:cNvSpPr/>
            <p:nvPr/>
          </p:nvSpPr>
          <p:spPr>
            <a:xfrm>
              <a:off x="5709375" y="1211625"/>
              <a:ext cx="377325" cy="133800"/>
            </a:xfrm>
            <a:custGeom>
              <a:avLst/>
              <a:gdLst/>
              <a:ahLst/>
              <a:cxnLst/>
              <a:rect l="l" t="t" r="r" b="b"/>
              <a:pathLst>
                <a:path w="15093" h="5352" extrusionOk="0">
                  <a:moveTo>
                    <a:pt x="14971" y="1"/>
                  </a:moveTo>
                  <a:cubicBezTo>
                    <a:pt x="14960" y="1"/>
                    <a:pt x="14949" y="3"/>
                    <a:pt x="14938" y="6"/>
                  </a:cubicBezTo>
                  <a:lnTo>
                    <a:pt x="101" y="5137"/>
                  </a:lnTo>
                  <a:cubicBezTo>
                    <a:pt x="41" y="5147"/>
                    <a:pt x="1" y="5203"/>
                    <a:pt x="11" y="5261"/>
                  </a:cubicBezTo>
                  <a:cubicBezTo>
                    <a:pt x="19" y="5314"/>
                    <a:pt x="64" y="5352"/>
                    <a:pt x="116" y="5352"/>
                  </a:cubicBezTo>
                  <a:cubicBezTo>
                    <a:pt x="122" y="5352"/>
                    <a:pt x="129" y="5351"/>
                    <a:pt x="135" y="5350"/>
                  </a:cubicBezTo>
                  <a:cubicBezTo>
                    <a:pt x="140" y="5351"/>
                    <a:pt x="145" y="5351"/>
                    <a:pt x="151" y="5351"/>
                  </a:cubicBezTo>
                  <a:cubicBezTo>
                    <a:pt x="160" y="5351"/>
                    <a:pt x="170" y="5350"/>
                    <a:pt x="180" y="5347"/>
                  </a:cubicBezTo>
                  <a:lnTo>
                    <a:pt x="15009" y="207"/>
                  </a:lnTo>
                  <a:cubicBezTo>
                    <a:pt x="15064" y="188"/>
                    <a:pt x="15093" y="128"/>
                    <a:pt x="15075" y="73"/>
                  </a:cubicBezTo>
                  <a:cubicBezTo>
                    <a:pt x="15059" y="29"/>
                    <a:pt x="15017" y="1"/>
                    <a:pt x="1497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559;p37">
              <a:extLst>
                <a:ext uri="{FF2B5EF4-FFF2-40B4-BE49-F238E27FC236}">
                  <a16:creationId xmlns:a16="http://schemas.microsoft.com/office/drawing/2014/main" xmlns="" id="{70DB8FB4-FA34-4EF5-992C-622673C58B9F}"/>
                </a:ext>
              </a:extLst>
            </p:cNvPr>
            <p:cNvSpPr/>
            <p:nvPr/>
          </p:nvSpPr>
          <p:spPr>
            <a:xfrm>
              <a:off x="5702575" y="1225975"/>
              <a:ext cx="377125" cy="133975"/>
            </a:xfrm>
            <a:custGeom>
              <a:avLst/>
              <a:gdLst/>
              <a:ahLst/>
              <a:cxnLst/>
              <a:rect l="l" t="t" r="r" b="b"/>
              <a:pathLst>
                <a:path w="15085" h="5359" extrusionOk="0">
                  <a:moveTo>
                    <a:pt x="14964" y="1"/>
                  </a:moveTo>
                  <a:cubicBezTo>
                    <a:pt x="14952" y="1"/>
                    <a:pt x="14940" y="3"/>
                    <a:pt x="14928" y="7"/>
                  </a:cubicBezTo>
                  <a:lnTo>
                    <a:pt x="100" y="5144"/>
                  </a:lnTo>
                  <a:cubicBezTo>
                    <a:pt x="41" y="5154"/>
                    <a:pt x="0" y="5209"/>
                    <a:pt x="11" y="5269"/>
                  </a:cubicBezTo>
                  <a:cubicBezTo>
                    <a:pt x="20" y="5321"/>
                    <a:pt x="65" y="5358"/>
                    <a:pt x="117" y="5358"/>
                  </a:cubicBezTo>
                  <a:cubicBezTo>
                    <a:pt x="123" y="5358"/>
                    <a:pt x="130" y="5358"/>
                    <a:pt x="136" y="5357"/>
                  </a:cubicBezTo>
                  <a:cubicBezTo>
                    <a:pt x="148" y="5355"/>
                    <a:pt x="160" y="5352"/>
                    <a:pt x="170" y="5346"/>
                  </a:cubicBezTo>
                  <a:lnTo>
                    <a:pt x="15000" y="209"/>
                  </a:lnTo>
                  <a:cubicBezTo>
                    <a:pt x="15055" y="190"/>
                    <a:pt x="15085" y="129"/>
                    <a:pt x="15065" y="72"/>
                  </a:cubicBezTo>
                  <a:cubicBezTo>
                    <a:pt x="15050" y="29"/>
                    <a:pt x="15009" y="1"/>
                    <a:pt x="1496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560;p37">
              <a:extLst>
                <a:ext uri="{FF2B5EF4-FFF2-40B4-BE49-F238E27FC236}">
                  <a16:creationId xmlns:a16="http://schemas.microsoft.com/office/drawing/2014/main" xmlns="" id="{C4FDE790-BC79-4C49-BBA3-209BB2DD721E}"/>
                </a:ext>
              </a:extLst>
            </p:cNvPr>
            <p:cNvSpPr/>
            <p:nvPr/>
          </p:nvSpPr>
          <p:spPr>
            <a:xfrm>
              <a:off x="5695950" y="1240550"/>
              <a:ext cx="376900" cy="133800"/>
            </a:xfrm>
            <a:custGeom>
              <a:avLst/>
              <a:gdLst/>
              <a:ahLst/>
              <a:cxnLst/>
              <a:rect l="l" t="t" r="r" b="b"/>
              <a:pathLst>
                <a:path w="15076" h="5352" extrusionOk="0">
                  <a:moveTo>
                    <a:pt x="14950" y="0"/>
                  </a:moveTo>
                  <a:cubicBezTo>
                    <a:pt x="14939" y="0"/>
                    <a:pt x="14927" y="2"/>
                    <a:pt x="14915" y="6"/>
                  </a:cubicBezTo>
                  <a:lnTo>
                    <a:pt x="85" y="5144"/>
                  </a:lnTo>
                  <a:cubicBezTo>
                    <a:pt x="30" y="5164"/>
                    <a:pt x="0" y="5223"/>
                    <a:pt x="20" y="5280"/>
                  </a:cubicBezTo>
                  <a:cubicBezTo>
                    <a:pt x="35" y="5323"/>
                    <a:pt x="75" y="5351"/>
                    <a:pt x="121" y="5351"/>
                  </a:cubicBezTo>
                  <a:cubicBezTo>
                    <a:pt x="123" y="5352"/>
                    <a:pt x="126" y="5352"/>
                    <a:pt x="128" y="5352"/>
                  </a:cubicBezTo>
                  <a:cubicBezTo>
                    <a:pt x="140" y="5352"/>
                    <a:pt x="151" y="5349"/>
                    <a:pt x="161" y="5345"/>
                  </a:cubicBezTo>
                  <a:lnTo>
                    <a:pt x="14985" y="219"/>
                  </a:lnTo>
                  <a:cubicBezTo>
                    <a:pt x="15045" y="200"/>
                    <a:pt x="15076" y="136"/>
                    <a:pt x="15056" y="77"/>
                  </a:cubicBezTo>
                  <a:cubicBezTo>
                    <a:pt x="15041" y="30"/>
                    <a:pt x="14997" y="0"/>
                    <a:pt x="1495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561;p37">
              <a:extLst>
                <a:ext uri="{FF2B5EF4-FFF2-40B4-BE49-F238E27FC236}">
                  <a16:creationId xmlns:a16="http://schemas.microsoft.com/office/drawing/2014/main" xmlns="" id="{855F7CC4-4A65-4629-9DED-FBA99770A857}"/>
                </a:ext>
              </a:extLst>
            </p:cNvPr>
            <p:cNvSpPr/>
            <p:nvPr/>
          </p:nvSpPr>
          <p:spPr>
            <a:xfrm>
              <a:off x="6040675" y="1173775"/>
              <a:ext cx="47600" cy="93300"/>
            </a:xfrm>
            <a:custGeom>
              <a:avLst/>
              <a:gdLst/>
              <a:ahLst/>
              <a:cxnLst/>
              <a:rect l="l" t="t" r="r" b="b"/>
              <a:pathLst>
                <a:path w="1904" h="3732" extrusionOk="0">
                  <a:moveTo>
                    <a:pt x="1781" y="1"/>
                  </a:moveTo>
                  <a:cubicBezTo>
                    <a:pt x="1741" y="1"/>
                    <a:pt x="1704" y="23"/>
                    <a:pt x="1687" y="62"/>
                  </a:cubicBezTo>
                  <a:lnTo>
                    <a:pt x="26" y="3587"/>
                  </a:lnTo>
                  <a:cubicBezTo>
                    <a:pt x="0" y="3640"/>
                    <a:pt x="24" y="3704"/>
                    <a:pt x="76" y="3730"/>
                  </a:cubicBezTo>
                  <a:cubicBezTo>
                    <a:pt x="85" y="3731"/>
                    <a:pt x="92" y="3732"/>
                    <a:pt x="100" y="3732"/>
                  </a:cubicBezTo>
                  <a:cubicBezTo>
                    <a:pt x="108" y="3732"/>
                    <a:pt x="116" y="3731"/>
                    <a:pt x="124" y="3730"/>
                  </a:cubicBezTo>
                  <a:cubicBezTo>
                    <a:pt x="125" y="3730"/>
                    <a:pt x="127" y="3730"/>
                    <a:pt x="128" y="3730"/>
                  </a:cubicBezTo>
                  <a:cubicBezTo>
                    <a:pt x="167" y="3730"/>
                    <a:pt x="203" y="3708"/>
                    <a:pt x="221" y="3672"/>
                  </a:cubicBezTo>
                  <a:lnTo>
                    <a:pt x="1878" y="153"/>
                  </a:lnTo>
                  <a:cubicBezTo>
                    <a:pt x="1879" y="153"/>
                    <a:pt x="1879" y="153"/>
                    <a:pt x="1879" y="152"/>
                  </a:cubicBezTo>
                  <a:cubicBezTo>
                    <a:pt x="1903" y="100"/>
                    <a:pt x="1881" y="36"/>
                    <a:pt x="1827" y="10"/>
                  </a:cubicBezTo>
                  <a:lnTo>
                    <a:pt x="1824" y="10"/>
                  </a:lnTo>
                  <a:cubicBezTo>
                    <a:pt x="1810" y="4"/>
                    <a:pt x="1795" y="1"/>
                    <a:pt x="178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562;p37">
              <a:extLst>
                <a:ext uri="{FF2B5EF4-FFF2-40B4-BE49-F238E27FC236}">
                  <a16:creationId xmlns:a16="http://schemas.microsoft.com/office/drawing/2014/main" xmlns="" id="{90B5B0F4-DD32-40B7-9336-BF5D5A18F895}"/>
                </a:ext>
              </a:extLst>
            </p:cNvPr>
            <p:cNvSpPr/>
            <p:nvPr/>
          </p:nvSpPr>
          <p:spPr>
            <a:xfrm>
              <a:off x="6017075" y="1181925"/>
              <a:ext cx="47525" cy="93325"/>
            </a:xfrm>
            <a:custGeom>
              <a:avLst/>
              <a:gdLst/>
              <a:ahLst/>
              <a:cxnLst/>
              <a:rect l="l" t="t" r="r" b="b"/>
              <a:pathLst>
                <a:path w="1901" h="3733" extrusionOk="0">
                  <a:moveTo>
                    <a:pt x="1778" y="0"/>
                  </a:moveTo>
                  <a:cubicBezTo>
                    <a:pt x="1738" y="0"/>
                    <a:pt x="1700" y="24"/>
                    <a:pt x="1681" y="63"/>
                  </a:cubicBezTo>
                  <a:lnTo>
                    <a:pt x="24" y="3581"/>
                  </a:lnTo>
                  <a:cubicBezTo>
                    <a:pt x="24" y="3582"/>
                    <a:pt x="24" y="3582"/>
                    <a:pt x="24" y="3584"/>
                  </a:cubicBezTo>
                  <a:cubicBezTo>
                    <a:pt x="0" y="3636"/>
                    <a:pt x="23" y="3699"/>
                    <a:pt x="76" y="3721"/>
                  </a:cubicBezTo>
                  <a:cubicBezTo>
                    <a:pt x="90" y="3728"/>
                    <a:pt x="105" y="3731"/>
                    <a:pt x="121" y="3733"/>
                  </a:cubicBezTo>
                  <a:cubicBezTo>
                    <a:pt x="163" y="3733"/>
                    <a:pt x="200" y="3709"/>
                    <a:pt x="216" y="3670"/>
                  </a:cubicBezTo>
                  <a:lnTo>
                    <a:pt x="1876" y="152"/>
                  </a:lnTo>
                  <a:cubicBezTo>
                    <a:pt x="1876" y="150"/>
                    <a:pt x="1876" y="150"/>
                    <a:pt x="1876" y="149"/>
                  </a:cubicBezTo>
                  <a:cubicBezTo>
                    <a:pt x="1900" y="97"/>
                    <a:pt x="1878" y="34"/>
                    <a:pt x="1824" y="10"/>
                  </a:cubicBezTo>
                  <a:lnTo>
                    <a:pt x="1823" y="10"/>
                  </a:lnTo>
                  <a:cubicBezTo>
                    <a:pt x="1808" y="4"/>
                    <a:pt x="1793" y="0"/>
                    <a:pt x="177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563;p37">
              <a:extLst>
                <a:ext uri="{FF2B5EF4-FFF2-40B4-BE49-F238E27FC236}">
                  <a16:creationId xmlns:a16="http://schemas.microsoft.com/office/drawing/2014/main" xmlns="" id="{3D2BDDB6-CC22-4B54-88A6-5C2E9C1B39F6}"/>
                </a:ext>
              </a:extLst>
            </p:cNvPr>
            <p:cNvSpPr/>
            <p:nvPr/>
          </p:nvSpPr>
          <p:spPr>
            <a:xfrm>
              <a:off x="5993425" y="1190075"/>
              <a:ext cx="47575" cy="93375"/>
            </a:xfrm>
            <a:custGeom>
              <a:avLst/>
              <a:gdLst/>
              <a:ahLst/>
              <a:cxnLst/>
              <a:rect l="l" t="t" r="r" b="b"/>
              <a:pathLst>
                <a:path w="1903" h="3735" extrusionOk="0">
                  <a:moveTo>
                    <a:pt x="1780" y="0"/>
                  </a:moveTo>
                  <a:cubicBezTo>
                    <a:pt x="1739" y="0"/>
                    <a:pt x="1701" y="24"/>
                    <a:pt x="1683" y="63"/>
                  </a:cubicBezTo>
                  <a:lnTo>
                    <a:pt x="26" y="3581"/>
                  </a:lnTo>
                  <a:cubicBezTo>
                    <a:pt x="26" y="3581"/>
                    <a:pt x="25" y="3582"/>
                    <a:pt x="25" y="3582"/>
                  </a:cubicBezTo>
                  <a:cubicBezTo>
                    <a:pt x="1" y="3636"/>
                    <a:pt x="23" y="3699"/>
                    <a:pt x="77" y="3724"/>
                  </a:cubicBezTo>
                  <a:cubicBezTo>
                    <a:pt x="92" y="3731"/>
                    <a:pt x="107" y="3734"/>
                    <a:pt x="122" y="3734"/>
                  </a:cubicBezTo>
                  <a:cubicBezTo>
                    <a:pt x="123" y="3734"/>
                    <a:pt x="124" y="3734"/>
                    <a:pt x="125" y="3734"/>
                  </a:cubicBezTo>
                  <a:cubicBezTo>
                    <a:pt x="165" y="3734"/>
                    <a:pt x="201" y="3711"/>
                    <a:pt x="218" y="3675"/>
                  </a:cubicBezTo>
                  <a:lnTo>
                    <a:pt x="1877" y="153"/>
                  </a:lnTo>
                  <a:cubicBezTo>
                    <a:pt x="1902" y="100"/>
                    <a:pt x="1878" y="37"/>
                    <a:pt x="1826" y="10"/>
                  </a:cubicBezTo>
                  <a:lnTo>
                    <a:pt x="1825" y="10"/>
                  </a:lnTo>
                  <a:cubicBezTo>
                    <a:pt x="1810" y="4"/>
                    <a:pt x="1795" y="0"/>
                    <a:pt x="178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564;p37">
              <a:extLst>
                <a:ext uri="{FF2B5EF4-FFF2-40B4-BE49-F238E27FC236}">
                  <a16:creationId xmlns:a16="http://schemas.microsoft.com/office/drawing/2014/main" xmlns="" id="{6CB89F3F-0542-4693-A992-3041FDD89FF8}"/>
                </a:ext>
              </a:extLst>
            </p:cNvPr>
            <p:cNvSpPr/>
            <p:nvPr/>
          </p:nvSpPr>
          <p:spPr>
            <a:xfrm>
              <a:off x="5969800" y="1198025"/>
              <a:ext cx="47600" cy="93575"/>
            </a:xfrm>
            <a:custGeom>
              <a:avLst/>
              <a:gdLst/>
              <a:ahLst/>
              <a:cxnLst/>
              <a:rect l="l" t="t" r="r" b="b"/>
              <a:pathLst>
                <a:path w="1904" h="3743" extrusionOk="0">
                  <a:moveTo>
                    <a:pt x="1785" y="0"/>
                  </a:moveTo>
                  <a:cubicBezTo>
                    <a:pt x="1740" y="0"/>
                    <a:pt x="1697" y="28"/>
                    <a:pt x="1683" y="74"/>
                  </a:cubicBezTo>
                  <a:lnTo>
                    <a:pt x="24" y="3592"/>
                  </a:lnTo>
                  <a:cubicBezTo>
                    <a:pt x="0" y="3644"/>
                    <a:pt x="23" y="3707"/>
                    <a:pt x="75" y="3732"/>
                  </a:cubicBezTo>
                  <a:cubicBezTo>
                    <a:pt x="88" y="3738"/>
                    <a:pt x="102" y="3743"/>
                    <a:pt x="116" y="3743"/>
                  </a:cubicBezTo>
                  <a:cubicBezTo>
                    <a:pt x="118" y="3743"/>
                    <a:pt x="120" y="3743"/>
                    <a:pt x="123" y="3742"/>
                  </a:cubicBezTo>
                  <a:cubicBezTo>
                    <a:pt x="163" y="3742"/>
                    <a:pt x="200" y="3719"/>
                    <a:pt x="218" y="3681"/>
                  </a:cubicBezTo>
                  <a:lnTo>
                    <a:pt x="1875" y="163"/>
                  </a:lnTo>
                  <a:cubicBezTo>
                    <a:pt x="1880" y="156"/>
                    <a:pt x="1882" y="148"/>
                    <a:pt x="1885" y="141"/>
                  </a:cubicBezTo>
                  <a:cubicBezTo>
                    <a:pt x="1903" y="84"/>
                    <a:pt x="1874" y="23"/>
                    <a:pt x="1818" y="5"/>
                  </a:cubicBezTo>
                  <a:cubicBezTo>
                    <a:pt x="1807" y="2"/>
                    <a:pt x="1796" y="0"/>
                    <a:pt x="178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565;p37">
              <a:extLst>
                <a:ext uri="{FF2B5EF4-FFF2-40B4-BE49-F238E27FC236}">
                  <a16:creationId xmlns:a16="http://schemas.microsoft.com/office/drawing/2014/main" xmlns="" id="{593B38A8-4298-46E9-9EB7-452248916241}"/>
                </a:ext>
              </a:extLst>
            </p:cNvPr>
            <p:cNvSpPr/>
            <p:nvPr/>
          </p:nvSpPr>
          <p:spPr>
            <a:xfrm>
              <a:off x="5946125" y="1206750"/>
              <a:ext cx="47550" cy="93125"/>
            </a:xfrm>
            <a:custGeom>
              <a:avLst/>
              <a:gdLst/>
              <a:ahLst/>
              <a:cxnLst/>
              <a:rect l="l" t="t" r="r" b="b"/>
              <a:pathLst>
                <a:path w="1902" h="3725" extrusionOk="0">
                  <a:moveTo>
                    <a:pt x="1779" y="1"/>
                  </a:moveTo>
                  <a:cubicBezTo>
                    <a:pt x="1739" y="1"/>
                    <a:pt x="1702" y="23"/>
                    <a:pt x="1683" y="61"/>
                  </a:cubicBezTo>
                  <a:lnTo>
                    <a:pt x="26" y="3580"/>
                  </a:lnTo>
                  <a:cubicBezTo>
                    <a:pt x="26" y="3580"/>
                    <a:pt x="26" y="3581"/>
                    <a:pt x="26" y="3581"/>
                  </a:cubicBezTo>
                  <a:cubicBezTo>
                    <a:pt x="1" y="3635"/>
                    <a:pt x="24" y="3697"/>
                    <a:pt x="78" y="3722"/>
                  </a:cubicBezTo>
                  <a:cubicBezTo>
                    <a:pt x="85" y="3724"/>
                    <a:pt x="93" y="3725"/>
                    <a:pt x="100" y="3725"/>
                  </a:cubicBezTo>
                  <a:cubicBezTo>
                    <a:pt x="108" y="3725"/>
                    <a:pt x="115" y="3724"/>
                    <a:pt x="123" y="3722"/>
                  </a:cubicBezTo>
                  <a:cubicBezTo>
                    <a:pt x="124" y="3723"/>
                    <a:pt x="125" y="3723"/>
                    <a:pt x="127" y="3723"/>
                  </a:cubicBezTo>
                  <a:cubicBezTo>
                    <a:pt x="164" y="3723"/>
                    <a:pt x="199" y="3703"/>
                    <a:pt x="218" y="3670"/>
                  </a:cubicBezTo>
                  <a:lnTo>
                    <a:pt x="1878" y="152"/>
                  </a:lnTo>
                  <a:cubicBezTo>
                    <a:pt x="1878" y="152"/>
                    <a:pt x="1878" y="151"/>
                    <a:pt x="1878" y="149"/>
                  </a:cubicBezTo>
                  <a:cubicBezTo>
                    <a:pt x="1902" y="97"/>
                    <a:pt x="1880" y="36"/>
                    <a:pt x="1826" y="12"/>
                  </a:cubicBezTo>
                  <a:cubicBezTo>
                    <a:pt x="1811" y="4"/>
                    <a:pt x="1794" y="1"/>
                    <a:pt x="177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566;p37">
              <a:extLst>
                <a:ext uri="{FF2B5EF4-FFF2-40B4-BE49-F238E27FC236}">
                  <a16:creationId xmlns:a16="http://schemas.microsoft.com/office/drawing/2014/main" xmlns="" id="{57D6FF44-45E4-4722-99AB-D66BF6FF2E4F}"/>
                </a:ext>
              </a:extLst>
            </p:cNvPr>
            <p:cNvSpPr/>
            <p:nvPr/>
          </p:nvSpPr>
          <p:spPr>
            <a:xfrm>
              <a:off x="5922525" y="1214850"/>
              <a:ext cx="47550" cy="93175"/>
            </a:xfrm>
            <a:custGeom>
              <a:avLst/>
              <a:gdLst/>
              <a:ahLst/>
              <a:cxnLst/>
              <a:rect l="l" t="t" r="r" b="b"/>
              <a:pathLst>
                <a:path w="1902" h="3727" extrusionOk="0">
                  <a:moveTo>
                    <a:pt x="1779" y="1"/>
                  </a:moveTo>
                  <a:cubicBezTo>
                    <a:pt x="1739" y="1"/>
                    <a:pt x="1700" y="24"/>
                    <a:pt x="1683" y="63"/>
                  </a:cubicBezTo>
                  <a:lnTo>
                    <a:pt x="26" y="3582"/>
                  </a:lnTo>
                  <a:cubicBezTo>
                    <a:pt x="26" y="3582"/>
                    <a:pt x="26" y="3583"/>
                    <a:pt x="26" y="3583"/>
                  </a:cubicBezTo>
                  <a:cubicBezTo>
                    <a:pt x="1" y="3637"/>
                    <a:pt x="23" y="3699"/>
                    <a:pt x="76" y="3725"/>
                  </a:cubicBezTo>
                  <a:cubicBezTo>
                    <a:pt x="84" y="3726"/>
                    <a:pt x="91" y="3727"/>
                    <a:pt x="99" y="3727"/>
                  </a:cubicBezTo>
                  <a:cubicBezTo>
                    <a:pt x="106" y="3727"/>
                    <a:pt x="114" y="3726"/>
                    <a:pt x="121" y="3725"/>
                  </a:cubicBezTo>
                  <a:cubicBezTo>
                    <a:pt x="126" y="3725"/>
                    <a:pt x="131" y="3725"/>
                    <a:pt x="135" y="3725"/>
                  </a:cubicBezTo>
                  <a:cubicBezTo>
                    <a:pt x="176" y="3725"/>
                    <a:pt x="212" y="3702"/>
                    <a:pt x="228" y="3665"/>
                  </a:cubicBezTo>
                  <a:lnTo>
                    <a:pt x="1877" y="154"/>
                  </a:lnTo>
                  <a:cubicBezTo>
                    <a:pt x="1902" y="100"/>
                    <a:pt x="1878" y="38"/>
                    <a:pt x="1826" y="11"/>
                  </a:cubicBezTo>
                  <a:lnTo>
                    <a:pt x="1824" y="11"/>
                  </a:lnTo>
                  <a:cubicBezTo>
                    <a:pt x="1810" y="4"/>
                    <a:pt x="1795" y="1"/>
                    <a:pt x="177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567;p37">
              <a:extLst>
                <a:ext uri="{FF2B5EF4-FFF2-40B4-BE49-F238E27FC236}">
                  <a16:creationId xmlns:a16="http://schemas.microsoft.com/office/drawing/2014/main" xmlns="" id="{8D25AC2F-3206-466E-BD64-F4FA7AD0DBBC}"/>
                </a:ext>
              </a:extLst>
            </p:cNvPr>
            <p:cNvSpPr/>
            <p:nvPr/>
          </p:nvSpPr>
          <p:spPr>
            <a:xfrm>
              <a:off x="5898900" y="1223425"/>
              <a:ext cx="47275" cy="92825"/>
            </a:xfrm>
            <a:custGeom>
              <a:avLst/>
              <a:gdLst/>
              <a:ahLst/>
              <a:cxnLst/>
              <a:rect l="l" t="t" r="r" b="b"/>
              <a:pathLst>
                <a:path w="1891" h="3713" extrusionOk="0">
                  <a:moveTo>
                    <a:pt x="1773" y="0"/>
                  </a:moveTo>
                  <a:cubicBezTo>
                    <a:pt x="1737" y="0"/>
                    <a:pt x="1703" y="18"/>
                    <a:pt x="1683" y="51"/>
                  </a:cubicBezTo>
                  <a:lnTo>
                    <a:pt x="24" y="3569"/>
                  </a:lnTo>
                  <a:cubicBezTo>
                    <a:pt x="0" y="3623"/>
                    <a:pt x="22" y="3685"/>
                    <a:pt x="75" y="3711"/>
                  </a:cubicBezTo>
                  <a:cubicBezTo>
                    <a:pt x="83" y="3712"/>
                    <a:pt x="91" y="3713"/>
                    <a:pt x="99" y="3713"/>
                  </a:cubicBezTo>
                  <a:cubicBezTo>
                    <a:pt x="107" y="3713"/>
                    <a:pt x="115" y="3712"/>
                    <a:pt x="122" y="3711"/>
                  </a:cubicBezTo>
                  <a:cubicBezTo>
                    <a:pt x="123" y="3711"/>
                    <a:pt x="125" y="3711"/>
                    <a:pt x="126" y="3711"/>
                  </a:cubicBezTo>
                  <a:cubicBezTo>
                    <a:pt x="163" y="3711"/>
                    <a:pt x="199" y="3690"/>
                    <a:pt x="217" y="3658"/>
                  </a:cubicBezTo>
                  <a:lnTo>
                    <a:pt x="1875" y="140"/>
                  </a:lnTo>
                  <a:cubicBezTo>
                    <a:pt x="1891" y="94"/>
                    <a:pt x="1872" y="42"/>
                    <a:pt x="1830" y="17"/>
                  </a:cubicBezTo>
                  <a:cubicBezTo>
                    <a:pt x="1812" y="6"/>
                    <a:pt x="1792" y="0"/>
                    <a:pt x="177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568;p37">
              <a:extLst>
                <a:ext uri="{FF2B5EF4-FFF2-40B4-BE49-F238E27FC236}">
                  <a16:creationId xmlns:a16="http://schemas.microsoft.com/office/drawing/2014/main" xmlns="" id="{CA7CD3C8-62D8-4C37-8F2E-60B1F058FA77}"/>
                </a:ext>
              </a:extLst>
            </p:cNvPr>
            <p:cNvSpPr/>
            <p:nvPr/>
          </p:nvSpPr>
          <p:spPr>
            <a:xfrm>
              <a:off x="5875225" y="1231225"/>
              <a:ext cx="47575" cy="93400"/>
            </a:xfrm>
            <a:custGeom>
              <a:avLst/>
              <a:gdLst/>
              <a:ahLst/>
              <a:cxnLst/>
              <a:rect l="l" t="t" r="r" b="b"/>
              <a:pathLst>
                <a:path w="1903" h="3736" extrusionOk="0">
                  <a:moveTo>
                    <a:pt x="1779" y="1"/>
                  </a:moveTo>
                  <a:cubicBezTo>
                    <a:pt x="1739" y="1"/>
                    <a:pt x="1701" y="23"/>
                    <a:pt x="1683" y="62"/>
                  </a:cubicBezTo>
                  <a:lnTo>
                    <a:pt x="25" y="3582"/>
                  </a:lnTo>
                  <a:cubicBezTo>
                    <a:pt x="25" y="3582"/>
                    <a:pt x="25" y="3582"/>
                    <a:pt x="25" y="3583"/>
                  </a:cubicBezTo>
                  <a:cubicBezTo>
                    <a:pt x="0" y="3637"/>
                    <a:pt x="24" y="3699"/>
                    <a:pt x="78" y="3725"/>
                  </a:cubicBezTo>
                  <a:cubicBezTo>
                    <a:pt x="91" y="3731"/>
                    <a:pt x="107" y="3735"/>
                    <a:pt x="122" y="3735"/>
                  </a:cubicBezTo>
                  <a:cubicBezTo>
                    <a:pt x="164" y="3735"/>
                    <a:pt x="201" y="3711"/>
                    <a:pt x="217" y="3673"/>
                  </a:cubicBezTo>
                  <a:lnTo>
                    <a:pt x="1878" y="154"/>
                  </a:lnTo>
                  <a:cubicBezTo>
                    <a:pt x="1903" y="101"/>
                    <a:pt x="1879" y="37"/>
                    <a:pt x="1826" y="11"/>
                  </a:cubicBezTo>
                  <a:cubicBezTo>
                    <a:pt x="1811" y="4"/>
                    <a:pt x="1795" y="1"/>
                    <a:pt x="177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569;p37">
              <a:extLst>
                <a:ext uri="{FF2B5EF4-FFF2-40B4-BE49-F238E27FC236}">
                  <a16:creationId xmlns:a16="http://schemas.microsoft.com/office/drawing/2014/main" xmlns="" id="{DDF8F559-3F5E-4157-A52F-243FC4C72B5F}"/>
                </a:ext>
              </a:extLst>
            </p:cNvPr>
            <p:cNvSpPr/>
            <p:nvPr/>
          </p:nvSpPr>
          <p:spPr>
            <a:xfrm>
              <a:off x="5851625" y="1239225"/>
              <a:ext cx="47550" cy="93325"/>
            </a:xfrm>
            <a:custGeom>
              <a:avLst/>
              <a:gdLst/>
              <a:ahLst/>
              <a:cxnLst/>
              <a:rect l="l" t="t" r="r" b="b"/>
              <a:pathLst>
                <a:path w="1902" h="3733" extrusionOk="0">
                  <a:moveTo>
                    <a:pt x="1781" y="1"/>
                  </a:moveTo>
                  <a:cubicBezTo>
                    <a:pt x="1740" y="1"/>
                    <a:pt x="1700" y="24"/>
                    <a:pt x="1683" y="63"/>
                  </a:cubicBezTo>
                  <a:lnTo>
                    <a:pt x="25" y="3582"/>
                  </a:lnTo>
                  <a:cubicBezTo>
                    <a:pt x="25" y="3582"/>
                    <a:pt x="24" y="3583"/>
                    <a:pt x="24" y="3585"/>
                  </a:cubicBezTo>
                  <a:cubicBezTo>
                    <a:pt x="0" y="3637"/>
                    <a:pt x="24" y="3698"/>
                    <a:pt x="76" y="3722"/>
                  </a:cubicBezTo>
                  <a:cubicBezTo>
                    <a:pt x="89" y="3728"/>
                    <a:pt x="102" y="3733"/>
                    <a:pt x="115" y="3733"/>
                  </a:cubicBezTo>
                  <a:cubicBezTo>
                    <a:pt x="117" y="3733"/>
                    <a:pt x="119" y="3732"/>
                    <a:pt x="121" y="3732"/>
                  </a:cubicBezTo>
                  <a:cubicBezTo>
                    <a:pt x="122" y="3732"/>
                    <a:pt x="123" y="3732"/>
                    <a:pt x="124" y="3732"/>
                  </a:cubicBezTo>
                  <a:cubicBezTo>
                    <a:pt x="165" y="3732"/>
                    <a:pt x="202" y="3707"/>
                    <a:pt x="218" y="3671"/>
                  </a:cubicBezTo>
                  <a:lnTo>
                    <a:pt x="1876" y="153"/>
                  </a:lnTo>
                  <a:cubicBezTo>
                    <a:pt x="1901" y="99"/>
                    <a:pt x="1878" y="35"/>
                    <a:pt x="1824" y="10"/>
                  </a:cubicBezTo>
                  <a:cubicBezTo>
                    <a:pt x="1810" y="4"/>
                    <a:pt x="1795" y="1"/>
                    <a:pt x="178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570;p37">
              <a:extLst>
                <a:ext uri="{FF2B5EF4-FFF2-40B4-BE49-F238E27FC236}">
                  <a16:creationId xmlns:a16="http://schemas.microsoft.com/office/drawing/2014/main" xmlns="" id="{F3B71B8C-5EC6-4A05-A525-81556FD3C56E}"/>
                </a:ext>
              </a:extLst>
            </p:cNvPr>
            <p:cNvSpPr/>
            <p:nvPr/>
          </p:nvSpPr>
          <p:spPr>
            <a:xfrm>
              <a:off x="5827975" y="1247425"/>
              <a:ext cx="47375" cy="93200"/>
            </a:xfrm>
            <a:custGeom>
              <a:avLst/>
              <a:gdLst/>
              <a:ahLst/>
              <a:cxnLst/>
              <a:rect l="l" t="t" r="r" b="b"/>
              <a:pathLst>
                <a:path w="1895" h="3728" extrusionOk="0">
                  <a:moveTo>
                    <a:pt x="1777" y="1"/>
                  </a:moveTo>
                  <a:cubicBezTo>
                    <a:pt x="1740" y="1"/>
                    <a:pt x="1703" y="20"/>
                    <a:pt x="1683" y="54"/>
                  </a:cubicBezTo>
                  <a:lnTo>
                    <a:pt x="24" y="3574"/>
                  </a:lnTo>
                  <a:cubicBezTo>
                    <a:pt x="1" y="3626"/>
                    <a:pt x="23" y="3690"/>
                    <a:pt x="77" y="3715"/>
                  </a:cubicBezTo>
                  <a:cubicBezTo>
                    <a:pt x="90" y="3723"/>
                    <a:pt x="106" y="3726"/>
                    <a:pt x="123" y="3727"/>
                  </a:cubicBezTo>
                  <a:cubicBezTo>
                    <a:pt x="163" y="3726"/>
                    <a:pt x="200" y="3702"/>
                    <a:pt x="218" y="3665"/>
                  </a:cubicBezTo>
                  <a:lnTo>
                    <a:pt x="1875" y="146"/>
                  </a:lnTo>
                  <a:cubicBezTo>
                    <a:pt x="1895" y="97"/>
                    <a:pt x="1875" y="41"/>
                    <a:pt x="1829" y="14"/>
                  </a:cubicBezTo>
                  <a:cubicBezTo>
                    <a:pt x="1813" y="5"/>
                    <a:pt x="1795" y="1"/>
                    <a:pt x="177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571;p37">
              <a:extLst>
                <a:ext uri="{FF2B5EF4-FFF2-40B4-BE49-F238E27FC236}">
                  <a16:creationId xmlns:a16="http://schemas.microsoft.com/office/drawing/2014/main" xmlns="" id="{42D60784-A4FE-4C95-9053-C1AA4D99DAD1}"/>
                </a:ext>
              </a:extLst>
            </p:cNvPr>
            <p:cNvSpPr/>
            <p:nvPr/>
          </p:nvSpPr>
          <p:spPr>
            <a:xfrm>
              <a:off x="5804300" y="1255825"/>
              <a:ext cx="47600" cy="93150"/>
            </a:xfrm>
            <a:custGeom>
              <a:avLst/>
              <a:gdLst/>
              <a:ahLst/>
              <a:cxnLst/>
              <a:rect l="l" t="t" r="r" b="b"/>
              <a:pathLst>
                <a:path w="1904" h="3726" extrusionOk="0">
                  <a:moveTo>
                    <a:pt x="1780" y="0"/>
                  </a:moveTo>
                  <a:cubicBezTo>
                    <a:pt x="1741" y="0"/>
                    <a:pt x="1704" y="23"/>
                    <a:pt x="1686" y="62"/>
                  </a:cubicBezTo>
                  <a:lnTo>
                    <a:pt x="27" y="3580"/>
                  </a:lnTo>
                  <a:cubicBezTo>
                    <a:pt x="26" y="3580"/>
                    <a:pt x="26" y="3582"/>
                    <a:pt x="26" y="3582"/>
                  </a:cubicBezTo>
                  <a:cubicBezTo>
                    <a:pt x="1" y="3636"/>
                    <a:pt x="25" y="3698"/>
                    <a:pt x="78" y="3723"/>
                  </a:cubicBezTo>
                  <a:cubicBezTo>
                    <a:pt x="86" y="3725"/>
                    <a:pt x="93" y="3726"/>
                    <a:pt x="100" y="3726"/>
                  </a:cubicBezTo>
                  <a:cubicBezTo>
                    <a:pt x="108" y="3726"/>
                    <a:pt x="115" y="3725"/>
                    <a:pt x="123" y="3723"/>
                  </a:cubicBezTo>
                  <a:cubicBezTo>
                    <a:pt x="124" y="3723"/>
                    <a:pt x="126" y="3723"/>
                    <a:pt x="127" y="3723"/>
                  </a:cubicBezTo>
                  <a:cubicBezTo>
                    <a:pt x="164" y="3723"/>
                    <a:pt x="201" y="3704"/>
                    <a:pt x="221" y="3673"/>
                  </a:cubicBezTo>
                  <a:lnTo>
                    <a:pt x="1878" y="153"/>
                  </a:lnTo>
                  <a:cubicBezTo>
                    <a:pt x="1904" y="99"/>
                    <a:pt x="1880" y="35"/>
                    <a:pt x="1826" y="10"/>
                  </a:cubicBezTo>
                  <a:lnTo>
                    <a:pt x="1823" y="10"/>
                  </a:lnTo>
                  <a:cubicBezTo>
                    <a:pt x="1809" y="4"/>
                    <a:pt x="1794" y="0"/>
                    <a:pt x="178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572;p37">
              <a:extLst>
                <a:ext uri="{FF2B5EF4-FFF2-40B4-BE49-F238E27FC236}">
                  <a16:creationId xmlns:a16="http://schemas.microsoft.com/office/drawing/2014/main" xmlns="" id="{A0B89F46-5E72-4F9E-8D99-7D10576E9297}"/>
                </a:ext>
              </a:extLst>
            </p:cNvPr>
            <p:cNvSpPr/>
            <p:nvPr/>
          </p:nvSpPr>
          <p:spPr>
            <a:xfrm>
              <a:off x="5780700" y="1263800"/>
              <a:ext cx="47575" cy="93350"/>
            </a:xfrm>
            <a:custGeom>
              <a:avLst/>
              <a:gdLst/>
              <a:ahLst/>
              <a:cxnLst/>
              <a:rect l="l" t="t" r="r" b="b"/>
              <a:pathLst>
                <a:path w="1903" h="3734" extrusionOk="0">
                  <a:moveTo>
                    <a:pt x="1780" y="1"/>
                  </a:moveTo>
                  <a:cubicBezTo>
                    <a:pt x="1740" y="1"/>
                    <a:pt x="1702" y="24"/>
                    <a:pt x="1683" y="63"/>
                  </a:cubicBezTo>
                  <a:lnTo>
                    <a:pt x="26" y="3582"/>
                  </a:lnTo>
                  <a:cubicBezTo>
                    <a:pt x="26" y="3583"/>
                    <a:pt x="26" y="3583"/>
                    <a:pt x="25" y="3585"/>
                  </a:cubicBezTo>
                  <a:cubicBezTo>
                    <a:pt x="1" y="3637"/>
                    <a:pt x="25" y="3699"/>
                    <a:pt x="77" y="3722"/>
                  </a:cubicBezTo>
                  <a:cubicBezTo>
                    <a:pt x="92" y="3729"/>
                    <a:pt x="106" y="3732"/>
                    <a:pt x="121" y="3733"/>
                  </a:cubicBezTo>
                  <a:cubicBezTo>
                    <a:pt x="163" y="3733"/>
                    <a:pt x="202" y="3710"/>
                    <a:pt x="218" y="3671"/>
                  </a:cubicBezTo>
                  <a:lnTo>
                    <a:pt x="1877" y="153"/>
                  </a:lnTo>
                  <a:cubicBezTo>
                    <a:pt x="1902" y="99"/>
                    <a:pt x="1878" y="36"/>
                    <a:pt x="1826" y="11"/>
                  </a:cubicBezTo>
                  <a:lnTo>
                    <a:pt x="1825" y="11"/>
                  </a:lnTo>
                  <a:cubicBezTo>
                    <a:pt x="1810" y="4"/>
                    <a:pt x="1795" y="1"/>
                    <a:pt x="178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573;p37">
              <a:extLst>
                <a:ext uri="{FF2B5EF4-FFF2-40B4-BE49-F238E27FC236}">
                  <a16:creationId xmlns:a16="http://schemas.microsoft.com/office/drawing/2014/main" xmlns="" id="{A77ADCDF-5DD6-4E5E-887B-B0F9C2384B3D}"/>
                </a:ext>
              </a:extLst>
            </p:cNvPr>
            <p:cNvSpPr/>
            <p:nvPr/>
          </p:nvSpPr>
          <p:spPr>
            <a:xfrm>
              <a:off x="5757075" y="1271975"/>
              <a:ext cx="47525" cy="93350"/>
            </a:xfrm>
            <a:custGeom>
              <a:avLst/>
              <a:gdLst/>
              <a:ahLst/>
              <a:cxnLst/>
              <a:rect l="l" t="t" r="r" b="b"/>
              <a:pathLst>
                <a:path w="1901" h="3734" extrusionOk="0">
                  <a:moveTo>
                    <a:pt x="1780" y="1"/>
                  </a:moveTo>
                  <a:cubicBezTo>
                    <a:pt x="1740" y="1"/>
                    <a:pt x="1701" y="23"/>
                    <a:pt x="1683" y="62"/>
                  </a:cubicBezTo>
                  <a:lnTo>
                    <a:pt x="24" y="3581"/>
                  </a:lnTo>
                  <a:cubicBezTo>
                    <a:pt x="0" y="3634"/>
                    <a:pt x="23" y="3698"/>
                    <a:pt x="75" y="3724"/>
                  </a:cubicBezTo>
                  <a:cubicBezTo>
                    <a:pt x="90" y="3730"/>
                    <a:pt x="106" y="3734"/>
                    <a:pt x="122" y="3734"/>
                  </a:cubicBezTo>
                  <a:cubicBezTo>
                    <a:pt x="163" y="3734"/>
                    <a:pt x="200" y="3710"/>
                    <a:pt x="218" y="3673"/>
                  </a:cubicBezTo>
                  <a:lnTo>
                    <a:pt x="1875" y="153"/>
                  </a:lnTo>
                  <a:lnTo>
                    <a:pt x="1876" y="153"/>
                  </a:lnTo>
                  <a:cubicBezTo>
                    <a:pt x="1900" y="99"/>
                    <a:pt x="1878" y="35"/>
                    <a:pt x="1824" y="10"/>
                  </a:cubicBezTo>
                  <a:cubicBezTo>
                    <a:pt x="1810" y="4"/>
                    <a:pt x="1795" y="1"/>
                    <a:pt x="178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574;p37">
              <a:extLst>
                <a:ext uri="{FF2B5EF4-FFF2-40B4-BE49-F238E27FC236}">
                  <a16:creationId xmlns:a16="http://schemas.microsoft.com/office/drawing/2014/main" xmlns="" id="{B514143D-3C8E-4107-9379-2A8B4F72F36C}"/>
                </a:ext>
              </a:extLst>
            </p:cNvPr>
            <p:cNvSpPr/>
            <p:nvPr/>
          </p:nvSpPr>
          <p:spPr>
            <a:xfrm>
              <a:off x="5733275" y="1280450"/>
              <a:ext cx="47300" cy="93050"/>
            </a:xfrm>
            <a:custGeom>
              <a:avLst/>
              <a:gdLst/>
              <a:ahLst/>
              <a:cxnLst/>
              <a:rect l="l" t="t" r="r" b="b"/>
              <a:pathLst>
                <a:path w="1892" h="3722" extrusionOk="0">
                  <a:moveTo>
                    <a:pt x="1775" y="1"/>
                  </a:moveTo>
                  <a:cubicBezTo>
                    <a:pt x="1740" y="1"/>
                    <a:pt x="1704" y="19"/>
                    <a:pt x="1685" y="51"/>
                  </a:cubicBezTo>
                  <a:lnTo>
                    <a:pt x="25" y="3571"/>
                  </a:lnTo>
                  <a:cubicBezTo>
                    <a:pt x="25" y="3571"/>
                    <a:pt x="25" y="3572"/>
                    <a:pt x="25" y="3572"/>
                  </a:cubicBezTo>
                  <a:cubicBezTo>
                    <a:pt x="1" y="3626"/>
                    <a:pt x="23" y="3687"/>
                    <a:pt x="77" y="3711"/>
                  </a:cubicBezTo>
                  <a:cubicBezTo>
                    <a:pt x="88" y="3717"/>
                    <a:pt x="101" y="3721"/>
                    <a:pt x="115" y="3721"/>
                  </a:cubicBezTo>
                  <a:cubicBezTo>
                    <a:pt x="117" y="3721"/>
                    <a:pt x="119" y="3721"/>
                    <a:pt x="121" y="3721"/>
                  </a:cubicBezTo>
                  <a:cubicBezTo>
                    <a:pt x="123" y="3721"/>
                    <a:pt x="124" y="3721"/>
                    <a:pt x="125" y="3721"/>
                  </a:cubicBezTo>
                  <a:cubicBezTo>
                    <a:pt x="165" y="3721"/>
                    <a:pt x="202" y="3696"/>
                    <a:pt x="220" y="3660"/>
                  </a:cubicBezTo>
                  <a:lnTo>
                    <a:pt x="1877" y="140"/>
                  </a:lnTo>
                  <a:cubicBezTo>
                    <a:pt x="1892" y="94"/>
                    <a:pt x="1872" y="42"/>
                    <a:pt x="1831" y="17"/>
                  </a:cubicBezTo>
                  <a:cubicBezTo>
                    <a:pt x="1814" y="6"/>
                    <a:pt x="1794" y="1"/>
                    <a:pt x="177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575;p37">
              <a:extLst>
                <a:ext uri="{FF2B5EF4-FFF2-40B4-BE49-F238E27FC236}">
                  <a16:creationId xmlns:a16="http://schemas.microsoft.com/office/drawing/2014/main" xmlns="" id="{451F60A3-A7C1-461A-8790-022BC9A5D0C4}"/>
                </a:ext>
              </a:extLst>
            </p:cNvPr>
            <p:cNvSpPr/>
            <p:nvPr/>
          </p:nvSpPr>
          <p:spPr>
            <a:xfrm>
              <a:off x="5709800" y="1288600"/>
              <a:ext cx="47550" cy="93175"/>
            </a:xfrm>
            <a:custGeom>
              <a:avLst/>
              <a:gdLst/>
              <a:ahLst/>
              <a:cxnLst/>
              <a:rect l="l" t="t" r="r" b="b"/>
              <a:pathLst>
                <a:path w="1902" h="3727" extrusionOk="0">
                  <a:moveTo>
                    <a:pt x="1781" y="1"/>
                  </a:moveTo>
                  <a:cubicBezTo>
                    <a:pt x="1740" y="1"/>
                    <a:pt x="1701" y="24"/>
                    <a:pt x="1683" y="63"/>
                  </a:cubicBezTo>
                  <a:lnTo>
                    <a:pt x="26" y="3581"/>
                  </a:lnTo>
                  <a:cubicBezTo>
                    <a:pt x="26" y="3581"/>
                    <a:pt x="26" y="3583"/>
                    <a:pt x="26" y="3583"/>
                  </a:cubicBezTo>
                  <a:cubicBezTo>
                    <a:pt x="0" y="3636"/>
                    <a:pt x="24" y="3699"/>
                    <a:pt x="78" y="3724"/>
                  </a:cubicBezTo>
                  <a:cubicBezTo>
                    <a:pt x="84" y="3726"/>
                    <a:pt x="92" y="3726"/>
                    <a:pt x="100" y="3726"/>
                  </a:cubicBezTo>
                  <a:cubicBezTo>
                    <a:pt x="107" y="3726"/>
                    <a:pt x="115" y="3726"/>
                    <a:pt x="122" y="3724"/>
                  </a:cubicBezTo>
                  <a:cubicBezTo>
                    <a:pt x="124" y="3724"/>
                    <a:pt x="125" y="3724"/>
                    <a:pt x="127" y="3724"/>
                  </a:cubicBezTo>
                  <a:cubicBezTo>
                    <a:pt x="164" y="3724"/>
                    <a:pt x="199" y="3705"/>
                    <a:pt x="218" y="3672"/>
                  </a:cubicBezTo>
                  <a:lnTo>
                    <a:pt x="1876" y="154"/>
                  </a:lnTo>
                  <a:cubicBezTo>
                    <a:pt x="1902" y="100"/>
                    <a:pt x="1879" y="36"/>
                    <a:pt x="1826" y="11"/>
                  </a:cubicBezTo>
                  <a:cubicBezTo>
                    <a:pt x="1811" y="4"/>
                    <a:pt x="1796" y="1"/>
                    <a:pt x="178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576;p37">
              <a:extLst>
                <a:ext uri="{FF2B5EF4-FFF2-40B4-BE49-F238E27FC236}">
                  <a16:creationId xmlns:a16="http://schemas.microsoft.com/office/drawing/2014/main" xmlns="" id="{E70ADEA9-FF19-47C9-8393-48F00BC9CC20}"/>
                </a:ext>
              </a:extLst>
            </p:cNvPr>
            <p:cNvSpPr/>
            <p:nvPr/>
          </p:nvSpPr>
          <p:spPr>
            <a:xfrm>
              <a:off x="4664375" y="656725"/>
              <a:ext cx="218350" cy="174750"/>
            </a:xfrm>
            <a:custGeom>
              <a:avLst/>
              <a:gdLst/>
              <a:ahLst/>
              <a:cxnLst/>
              <a:rect l="l" t="t" r="r" b="b"/>
              <a:pathLst>
                <a:path w="8734" h="6990" extrusionOk="0">
                  <a:moveTo>
                    <a:pt x="700" y="209"/>
                  </a:moveTo>
                  <a:lnTo>
                    <a:pt x="8047" y="214"/>
                  </a:lnTo>
                  <a:cubicBezTo>
                    <a:pt x="8313" y="214"/>
                    <a:pt x="8531" y="431"/>
                    <a:pt x="8531" y="697"/>
                  </a:cubicBezTo>
                  <a:lnTo>
                    <a:pt x="8531" y="6296"/>
                  </a:lnTo>
                  <a:cubicBezTo>
                    <a:pt x="8531" y="6564"/>
                    <a:pt x="8313" y="6780"/>
                    <a:pt x="8047" y="6780"/>
                  </a:cubicBezTo>
                  <a:lnTo>
                    <a:pt x="711" y="6780"/>
                  </a:lnTo>
                  <a:cubicBezTo>
                    <a:pt x="443" y="6780"/>
                    <a:pt x="227" y="6564"/>
                    <a:pt x="227" y="6296"/>
                  </a:cubicBezTo>
                  <a:lnTo>
                    <a:pt x="227" y="697"/>
                  </a:lnTo>
                  <a:cubicBezTo>
                    <a:pt x="224" y="434"/>
                    <a:pt x="435" y="215"/>
                    <a:pt x="700" y="209"/>
                  </a:cubicBezTo>
                  <a:close/>
                  <a:moveTo>
                    <a:pt x="696" y="1"/>
                  </a:moveTo>
                  <a:cubicBezTo>
                    <a:pt x="312" y="2"/>
                    <a:pt x="1" y="313"/>
                    <a:pt x="2" y="697"/>
                  </a:cubicBezTo>
                  <a:lnTo>
                    <a:pt x="2" y="6291"/>
                  </a:lnTo>
                  <a:cubicBezTo>
                    <a:pt x="2" y="6677"/>
                    <a:pt x="315" y="6990"/>
                    <a:pt x="700" y="6990"/>
                  </a:cubicBezTo>
                  <a:lnTo>
                    <a:pt x="8036" y="6990"/>
                  </a:lnTo>
                  <a:lnTo>
                    <a:pt x="8036" y="6988"/>
                  </a:lnTo>
                  <a:cubicBezTo>
                    <a:pt x="8419" y="6988"/>
                    <a:pt x="8730" y="6678"/>
                    <a:pt x="8733" y="6296"/>
                  </a:cubicBezTo>
                  <a:lnTo>
                    <a:pt x="8733" y="697"/>
                  </a:lnTo>
                  <a:cubicBezTo>
                    <a:pt x="8733" y="313"/>
                    <a:pt x="8421" y="1"/>
                    <a:pt x="803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577;p37">
              <a:extLst>
                <a:ext uri="{FF2B5EF4-FFF2-40B4-BE49-F238E27FC236}">
                  <a16:creationId xmlns:a16="http://schemas.microsoft.com/office/drawing/2014/main" xmlns="" id="{BB56979C-C3ED-4AEB-882F-D912C2E8E677}"/>
                </a:ext>
              </a:extLst>
            </p:cNvPr>
            <p:cNvSpPr/>
            <p:nvPr/>
          </p:nvSpPr>
          <p:spPr>
            <a:xfrm>
              <a:off x="4433975" y="743450"/>
              <a:ext cx="296550" cy="272700"/>
            </a:xfrm>
            <a:custGeom>
              <a:avLst/>
              <a:gdLst/>
              <a:ahLst/>
              <a:cxnLst/>
              <a:rect l="l" t="t" r="r" b="b"/>
              <a:pathLst>
                <a:path w="11862" h="10908" extrusionOk="0">
                  <a:moveTo>
                    <a:pt x="699" y="215"/>
                  </a:moveTo>
                  <a:lnTo>
                    <a:pt x="11164" y="217"/>
                  </a:lnTo>
                  <a:cubicBezTo>
                    <a:pt x="11431" y="217"/>
                    <a:pt x="11648" y="434"/>
                    <a:pt x="11648" y="701"/>
                  </a:cubicBezTo>
                  <a:lnTo>
                    <a:pt x="11648" y="10207"/>
                  </a:lnTo>
                  <a:cubicBezTo>
                    <a:pt x="11648" y="10475"/>
                    <a:pt x="11431" y="10691"/>
                    <a:pt x="11164" y="10691"/>
                  </a:cubicBezTo>
                  <a:lnTo>
                    <a:pt x="699" y="10691"/>
                  </a:lnTo>
                  <a:cubicBezTo>
                    <a:pt x="432" y="10691"/>
                    <a:pt x="215" y="10475"/>
                    <a:pt x="215" y="10207"/>
                  </a:cubicBezTo>
                  <a:lnTo>
                    <a:pt x="215" y="699"/>
                  </a:lnTo>
                  <a:cubicBezTo>
                    <a:pt x="215" y="431"/>
                    <a:pt x="432" y="215"/>
                    <a:pt x="699" y="215"/>
                  </a:cubicBezTo>
                  <a:close/>
                  <a:moveTo>
                    <a:pt x="697" y="1"/>
                  </a:moveTo>
                  <a:cubicBezTo>
                    <a:pt x="311" y="2"/>
                    <a:pt x="0" y="315"/>
                    <a:pt x="2" y="701"/>
                  </a:cubicBezTo>
                  <a:lnTo>
                    <a:pt x="2" y="10210"/>
                  </a:lnTo>
                  <a:cubicBezTo>
                    <a:pt x="2" y="10595"/>
                    <a:pt x="314" y="10907"/>
                    <a:pt x="699" y="10907"/>
                  </a:cubicBezTo>
                  <a:lnTo>
                    <a:pt x="11167" y="10907"/>
                  </a:lnTo>
                  <a:cubicBezTo>
                    <a:pt x="11551" y="10904"/>
                    <a:pt x="11861" y="10592"/>
                    <a:pt x="11861" y="10207"/>
                  </a:cubicBezTo>
                  <a:lnTo>
                    <a:pt x="11861" y="699"/>
                  </a:lnTo>
                  <a:cubicBezTo>
                    <a:pt x="11860" y="313"/>
                    <a:pt x="11548" y="2"/>
                    <a:pt x="11163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578;p37">
              <a:extLst>
                <a:ext uri="{FF2B5EF4-FFF2-40B4-BE49-F238E27FC236}">
                  <a16:creationId xmlns:a16="http://schemas.microsoft.com/office/drawing/2014/main" xmlns="" id="{EA788317-8DA2-4A3B-B7A8-9BA376AEAAC1}"/>
                </a:ext>
              </a:extLst>
            </p:cNvPr>
            <p:cNvSpPr/>
            <p:nvPr/>
          </p:nvSpPr>
          <p:spPr>
            <a:xfrm>
              <a:off x="4371875" y="1254050"/>
              <a:ext cx="292750" cy="157625"/>
            </a:xfrm>
            <a:custGeom>
              <a:avLst/>
              <a:gdLst/>
              <a:ahLst/>
              <a:cxnLst/>
              <a:rect l="l" t="t" r="r" b="b"/>
              <a:pathLst>
                <a:path w="11710" h="6305" extrusionOk="0">
                  <a:moveTo>
                    <a:pt x="1" y="1"/>
                  </a:moveTo>
                  <a:lnTo>
                    <a:pt x="1" y="6305"/>
                  </a:lnTo>
                  <a:lnTo>
                    <a:pt x="11710" y="6305"/>
                  </a:lnTo>
                  <a:lnTo>
                    <a:pt x="11710" y="1"/>
                  </a:ln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579;p37">
              <a:extLst>
                <a:ext uri="{FF2B5EF4-FFF2-40B4-BE49-F238E27FC236}">
                  <a16:creationId xmlns:a16="http://schemas.microsoft.com/office/drawing/2014/main" xmlns="" id="{45B98419-E759-4896-B651-FC504F7F73FA}"/>
                </a:ext>
              </a:extLst>
            </p:cNvPr>
            <p:cNvSpPr/>
            <p:nvPr/>
          </p:nvSpPr>
          <p:spPr>
            <a:xfrm>
              <a:off x="4369225" y="1251375"/>
              <a:ext cx="298150" cy="162950"/>
            </a:xfrm>
            <a:custGeom>
              <a:avLst/>
              <a:gdLst/>
              <a:ahLst/>
              <a:cxnLst/>
              <a:rect l="l" t="t" r="r" b="b"/>
              <a:pathLst>
                <a:path w="11926" h="6518" extrusionOk="0">
                  <a:moveTo>
                    <a:pt x="11713" y="215"/>
                  </a:moveTo>
                  <a:lnTo>
                    <a:pt x="11713" y="6305"/>
                  </a:lnTo>
                  <a:lnTo>
                    <a:pt x="218" y="6305"/>
                  </a:lnTo>
                  <a:lnTo>
                    <a:pt x="214" y="215"/>
                  </a:lnTo>
                  <a:close/>
                  <a:moveTo>
                    <a:pt x="108" y="0"/>
                  </a:moveTo>
                  <a:cubicBezTo>
                    <a:pt x="49" y="0"/>
                    <a:pt x="1" y="49"/>
                    <a:pt x="1" y="108"/>
                  </a:cubicBezTo>
                  <a:lnTo>
                    <a:pt x="1" y="6412"/>
                  </a:lnTo>
                  <a:cubicBezTo>
                    <a:pt x="1" y="6470"/>
                    <a:pt x="49" y="6517"/>
                    <a:pt x="108" y="6517"/>
                  </a:cubicBezTo>
                  <a:lnTo>
                    <a:pt x="11820" y="6517"/>
                  </a:lnTo>
                  <a:cubicBezTo>
                    <a:pt x="11878" y="6517"/>
                    <a:pt x="11926" y="6470"/>
                    <a:pt x="11926" y="6412"/>
                  </a:cubicBezTo>
                  <a:lnTo>
                    <a:pt x="11926" y="108"/>
                  </a:lnTo>
                  <a:cubicBezTo>
                    <a:pt x="11926" y="49"/>
                    <a:pt x="11878" y="0"/>
                    <a:pt x="1182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580;p37">
              <a:extLst>
                <a:ext uri="{FF2B5EF4-FFF2-40B4-BE49-F238E27FC236}">
                  <a16:creationId xmlns:a16="http://schemas.microsoft.com/office/drawing/2014/main" xmlns="" id="{B68B0362-A651-4094-BBA1-904551C7DF18}"/>
                </a:ext>
              </a:extLst>
            </p:cNvPr>
            <p:cNvSpPr/>
            <p:nvPr/>
          </p:nvSpPr>
          <p:spPr>
            <a:xfrm>
              <a:off x="4371875" y="1383300"/>
              <a:ext cx="292750" cy="28375"/>
            </a:xfrm>
            <a:custGeom>
              <a:avLst/>
              <a:gdLst/>
              <a:ahLst/>
              <a:cxnLst/>
              <a:rect l="l" t="t" r="r" b="b"/>
              <a:pathLst>
                <a:path w="11710" h="1135" extrusionOk="0">
                  <a:moveTo>
                    <a:pt x="1" y="0"/>
                  </a:moveTo>
                  <a:lnTo>
                    <a:pt x="1" y="1135"/>
                  </a:lnTo>
                  <a:lnTo>
                    <a:pt x="11710" y="1135"/>
                  </a:lnTo>
                  <a:lnTo>
                    <a:pt x="1171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581;p37">
              <a:extLst>
                <a:ext uri="{FF2B5EF4-FFF2-40B4-BE49-F238E27FC236}">
                  <a16:creationId xmlns:a16="http://schemas.microsoft.com/office/drawing/2014/main" xmlns="" id="{D996DCD6-6423-4E98-8D02-23D49E43E3D2}"/>
                </a:ext>
              </a:extLst>
            </p:cNvPr>
            <p:cNvSpPr/>
            <p:nvPr/>
          </p:nvSpPr>
          <p:spPr>
            <a:xfrm>
              <a:off x="4369225" y="1380575"/>
              <a:ext cx="298200" cy="33750"/>
            </a:xfrm>
            <a:custGeom>
              <a:avLst/>
              <a:gdLst/>
              <a:ahLst/>
              <a:cxnLst/>
              <a:rect l="l" t="t" r="r" b="b"/>
              <a:pathLst>
                <a:path w="11928" h="1350" extrusionOk="0">
                  <a:moveTo>
                    <a:pt x="11713" y="215"/>
                  </a:moveTo>
                  <a:lnTo>
                    <a:pt x="11713" y="1137"/>
                  </a:lnTo>
                  <a:lnTo>
                    <a:pt x="218" y="1137"/>
                  </a:lnTo>
                  <a:lnTo>
                    <a:pt x="214" y="215"/>
                  </a:lnTo>
                  <a:close/>
                  <a:moveTo>
                    <a:pt x="108" y="0"/>
                  </a:moveTo>
                  <a:cubicBezTo>
                    <a:pt x="49" y="0"/>
                    <a:pt x="1" y="48"/>
                    <a:pt x="1" y="106"/>
                  </a:cubicBezTo>
                  <a:lnTo>
                    <a:pt x="1" y="1244"/>
                  </a:lnTo>
                  <a:cubicBezTo>
                    <a:pt x="1" y="1302"/>
                    <a:pt x="49" y="1349"/>
                    <a:pt x="108" y="1349"/>
                  </a:cubicBezTo>
                  <a:lnTo>
                    <a:pt x="11822" y="1349"/>
                  </a:lnTo>
                  <a:cubicBezTo>
                    <a:pt x="11881" y="1349"/>
                    <a:pt x="11927" y="1300"/>
                    <a:pt x="11926" y="1241"/>
                  </a:cubicBezTo>
                  <a:lnTo>
                    <a:pt x="11926" y="106"/>
                  </a:lnTo>
                  <a:cubicBezTo>
                    <a:pt x="11926" y="48"/>
                    <a:pt x="11878" y="0"/>
                    <a:pt x="1182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582;p37">
              <a:extLst>
                <a:ext uri="{FF2B5EF4-FFF2-40B4-BE49-F238E27FC236}">
                  <a16:creationId xmlns:a16="http://schemas.microsoft.com/office/drawing/2014/main" xmlns="" id="{9442A561-A9B4-4BE4-87ED-6CE176559F71}"/>
                </a:ext>
              </a:extLst>
            </p:cNvPr>
            <p:cNvSpPr/>
            <p:nvPr/>
          </p:nvSpPr>
          <p:spPr>
            <a:xfrm>
              <a:off x="4466350" y="1273375"/>
              <a:ext cx="103850" cy="94600"/>
            </a:xfrm>
            <a:custGeom>
              <a:avLst/>
              <a:gdLst/>
              <a:ahLst/>
              <a:cxnLst/>
              <a:rect l="l" t="t" r="r" b="b"/>
              <a:pathLst>
                <a:path w="4154" h="3784" extrusionOk="0">
                  <a:moveTo>
                    <a:pt x="2077" y="0"/>
                  </a:moveTo>
                  <a:cubicBezTo>
                    <a:pt x="1593" y="0"/>
                    <a:pt x="1108" y="185"/>
                    <a:pt x="739" y="554"/>
                  </a:cubicBezTo>
                  <a:cubicBezTo>
                    <a:pt x="1" y="1293"/>
                    <a:pt x="1" y="2490"/>
                    <a:pt x="739" y="3228"/>
                  </a:cubicBezTo>
                  <a:cubicBezTo>
                    <a:pt x="1108" y="3598"/>
                    <a:pt x="1593" y="3783"/>
                    <a:pt x="2077" y="3783"/>
                  </a:cubicBezTo>
                  <a:cubicBezTo>
                    <a:pt x="2561" y="3783"/>
                    <a:pt x="3045" y="3598"/>
                    <a:pt x="3415" y="3228"/>
                  </a:cubicBezTo>
                  <a:cubicBezTo>
                    <a:pt x="4153" y="2490"/>
                    <a:pt x="4153" y="1293"/>
                    <a:pt x="3415" y="554"/>
                  </a:cubicBezTo>
                  <a:cubicBezTo>
                    <a:pt x="3045" y="185"/>
                    <a:pt x="2561" y="0"/>
                    <a:pt x="207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583;p37">
              <a:extLst>
                <a:ext uri="{FF2B5EF4-FFF2-40B4-BE49-F238E27FC236}">
                  <a16:creationId xmlns:a16="http://schemas.microsoft.com/office/drawing/2014/main" xmlns="" id="{2FD77D15-5B51-4F13-BC1D-7F7A817C0F7A}"/>
                </a:ext>
              </a:extLst>
            </p:cNvPr>
            <p:cNvSpPr/>
            <p:nvPr/>
          </p:nvSpPr>
          <p:spPr>
            <a:xfrm>
              <a:off x="4494825" y="1282925"/>
              <a:ext cx="62750" cy="72400"/>
            </a:xfrm>
            <a:custGeom>
              <a:avLst/>
              <a:gdLst/>
              <a:ahLst/>
              <a:cxnLst/>
              <a:rect l="l" t="t" r="r" b="b"/>
              <a:pathLst>
                <a:path w="2510" h="2896" extrusionOk="0">
                  <a:moveTo>
                    <a:pt x="1" y="1"/>
                  </a:moveTo>
                  <a:lnTo>
                    <a:pt x="1" y="2895"/>
                  </a:lnTo>
                  <a:lnTo>
                    <a:pt x="2509" y="144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584;p37">
              <a:extLst>
                <a:ext uri="{FF2B5EF4-FFF2-40B4-BE49-F238E27FC236}">
                  <a16:creationId xmlns:a16="http://schemas.microsoft.com/office/drawing/2014/main" xmlns="" id="{F000C114-8030-4CE5-9D67-EA1152BABCD8}"/>
                </a:ext>
              </a:extLst>
            </p:cNvPr>
            <p:cNvSpPr/>
            <p:nvPr/>
          </p:nvSpPr>
          <p:spPr>
            <a:xfrm>
              <a:off x="5636975" y="715100"/>
              <a:ext cx="469450" cy="355425"/>
            </a:xfrm>
            <a:custGeom>
              <a:avLst/>
              <a:gdLst/>
              <a:ahLst/>
              <a:cxnLst/>
              <a:rect l="l" t="t" r="r" b="b"/>
              <a:pathLst>
                <a:path w="18778" h="14217" extrusionOk="0">
                  <a:moveTo>
                    <a:pt x="18178" y="222"/>
                  </a:moveTo>
                  <a:cubicBezTo>
                    <a:pt x="18392" y="224"/>
                    <a:pt x="18565" y="398"/>
                    <a:pt x="18563" y="612"/>
                  </a:cubicBezTo>
                  <a:lnTo>
                    <a:pt x="18563" y="13621"/>
                  </a:lnTo>
                  <a:lnTo>
                    <a:pt x="18563" y="13624"/>
                  </a:lnTo>
                  <a:cubicBezTo>
                    <a:pt x="18563" y="13838"/>
                    <a:pt x="18391" y="14011"/>
                    <a:pt x="18176" y="14011"/>
                  </a:cubicBezTo>
                  <a:lnTo>
                    <a:pt x="601" y="14011"/>
                  </a:lnTo>
                  <a:cubicBezTo>
                    <a:pt x="387" y="14011"/>
                    <a:pt x="214" y="13835"/>
                    <a:pt x="214" y="13621"/>
                  </a:cubicBezTo>
                  <a:lnTo>
                    <a:pt x="214" y="612"/>
                  </a:lnTo>
                  <a:cubicBezTo>
                    <a:pt x="214" y="398"/>
                    <a:pt x="387" y="224"/>
                    <a:pt x="601" y="222"/>
                  </a:cubicBezTo>
                  <a:close/>
                  <a:moveTo>
                    <a:pt x="601" y="0"/>
                  </a:moveTo>
                  <a:cubicBezTo>
                    <a:pt x="269" y="2"/>
                    <a:pt x="1" y="271"/>
                    <a:pt x="1" y="605"/>
                  </a:cubicBezTo>
                  <a:lnTo>
                    <a:pt x="1" y="13612"/>
                  </a:lnTo>
                  <a:cubicBezTo>
                    <a:pt x="1" y="13946"/>
                    <a:pt x="269" y="14215"/>
                    <a:pt x="601" y="14217"/>
                  </a:cubicBezTo>
                  <a:lnTo>
                    <a:pt x="18176" y="14217"/>
                  </a:lnTo>
                  <a:cubicBezTo>
                    <a:pt x="18508" y="14215"/>
                    <a:pt x="18778" y="13946"/>
                    <a:pt x="18778" y="13612"/>
                  </a:cubicBezTo>
                  <a:lnTo>
                    <a:pt x="18778" y="605"/>
                  </a:lnTo>
                  <a:cubicBezTo>
                    <a:pt x="18778" y="271"/>
                    <a:pt x="18508" y="2"/>
                    <a:pt x="18176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585;p37">
              <a:extLst>
                <a:ext uri="{FF2B5EF4-FFF2-40B4-BE49-F238E27FC236}">
                  <a16:creationId xmlns:a16="http://schemas.microsoft.com/office/drawing/2014/main" xmlns="" id="{7BF2386D-B8C9-4500-8D93-04EF8082F55D}"/>
                </a:ext>
              </a:extLst>
            </p:cNvPr>
            <p:cNvSpPr/>
            <p:nvPr/>
          </p:nvSpPr>
          <p:spPr>
            <a:xfrm>
              <a:off x="5661175" y="1033725"/>
              <a:ext cx="435775" cy="2675"/>
            </a:xfrm>
            <a:custGeom>
              <a:avLst/>
              <a:gdLst/>
              <a:ahLst/>
              <a:cxnLst/>
              <a:rect l="l" t="t" r="r" b="b"/>
              <a:pathLst>
                <a:path w="17431" h="107" extrusionOk="0">
                  <a:moveTo>
                    <a:pt x="1" y="1"/>
                  </a:moveTo>
                  <a:lnTo>
                    <a:pt x="1" y="106"/>
                  </a:lnTo>
                  <a:lnTo>
                    <a:pt x="17430" y="106"/>
                  </a:lnTo>
                  <a:lnTo>
                    <a:pt x="17430" y="1"/>
                  </a:ln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586;p37">
              <a:extLst>
                <a:ext uri="{FF2B5EF4-FFF2-40B4-BE49-F238E27FC236}">
                  <a16:creationId xmlns:a16="http://schemas.microsoft.com/office/drawing/2014/main" xmlns="" id="{88C41301-29D8-4515-AF66-20F34896B185}"/>
                </a:ext>
              </a:extLst>
            </p:cNvPr>
            <p:cNvSpPr/>
            <p:nvPr/>
          </p:nvSpPr>
          <p:spPr>
            <a:xfrm>
              <a:off x="5659850" y="1035025"/>
              <a:ext cx="2700" cy="6500"/>
            </a:xfrm>
            <a:custGeom>
              <a:avLst/>
              <a:gdLst/>
              <a:ahLst/>
              <a:cxnLst/>
              <a:rect l="l" t="t" r="r" b="b"/>
              <a:pathLst>
                <a:path w="108" h="260" extrusionOk="0">
                  <a:moveTo>
                    <a:pt x="0" y="1"/>
                  </a:moveTo>
                  <a:lnTo>
                    <a:pt x="0" y="260"/>
                  </a:lnTo>
                  <a:lnTo>
                    <a:pt x="107" y="260"/>
                  </a:lnTo>
                  <a:lnTo>
                    <a:pt x="107" y="1"/>
                  </a:ln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587;p37">
              <a:extLst>
                <a:ext uri="{FF2B5EF4-FFF2-40B4-BE49-F238E27FC236}">
                  <a16:creationId xmlns:a16="http://schemas.microsoft.com/office/drawing/2014/main" xmlns="" id="{8560F586-5567-4544-AEB6-DE64EC930F14}"/>
                </a:ext>
              </a:extLst>
            </p:cNvPr>
            <p:cNvSpPr/>
            <p:nvPr/>
          </p:nvSpPr>
          <p:spPr>
            <a:xfrm>
              <a:off x="5688875" y="1035025"/>
              <a:ext cx="2700" cy="6500"/>
            </a:xfrm>
            <a:custGeom>
              <a:avLst/>
              <a:gdLst/>
              <a:ahLst/>
              <a:cxnLst/>
              <a:rect l="l" t="t" r="r" b="b"/>
              <a:pathLst>
                <a:path w="108" h="260" extrusionOk="0">
                  <a:moveTo>
                    <a:pt x="1" y="1"/>
                  </a:moveTo>
                  <a:lnTo>
                    <a:pt x="1" y="260"/>
                  </a:lnTo>
                  <a:lnTo>
                    <a:pt x="108" y="260"/>
                  </a:lnTo>
                  <a:lnTo>
                    <a:pt x="108" y="1"/>
                  </a:ln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588;p37">
              <a:extLst>
                <a:ext uri="{FF2B5EF4-FFF2-40B4-BE49-F238E27FC236}">
                  <a16:creationId xmlns:a16="http://schemas.microsoft.com/office/drawing/2014/main" xmlns="" id="{D174069C-E44B-4448-ACA2-5755DA1F8B73}"/>
                </a:ext>
              </a:extLst>
            </p:cNvPr>
            <p:cNvSpPr/>
            <p:nvPr/>
          </p:nvSpPr>
          <p:spPr>
            <a:xfrm>
              <a:off x="5717900" y="1035025"/>
              <a:ext cx="2675" cy="6500"/>
            </a:xfrm>
            <a:custGeom>
              <a:avLst/>
              <a:gdLst/>
              <a:ahLst/>
              <a:cxnLst/>
              <a:rect l="l" t="t" r="r" b="b"/>
              <a:pathLst>
                <a:path w="107" h="260" extrusionOk="0">
                  <a:moveTo>
                    <a:pt x="1" y="1"/>
                  </a:moveTo>
                  <a:lnTo>
                    <a:pt x="1" y="260"/>
                  </a:lnTo>
                  <a:lnTo>
                    <a:pt x="107" y="260"/>
                  </a:lnTo>
                  <a:lnTo>
                    <a:pt x="107" y="1"/>
                  </a:ln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589;p37">
              <a:extLst>
                <a:ext uri="{FF2B5EF4-FFF2-40B4-BE49-F238E27FC236}">
                  <a16:creationId xmlns:a16="http://schemas.microsoft.com/office/drawing/2014/main" xmlns="" id="{943E6F35-B689-4491-8E0F-313B11703DFF}"/>
                </a:ext>
              </a:extLst>
            </p:cNvPr>
            <p:cNvSpPr/>
            <p:nvPr/>
          </p:nvSpPr>
          <p:spPr>
            <a:xfrm>
              <a:off x="5746950" y="1035025"/>
              <a:ext cx="2700" cy="6500"/>
            </a:xfrm>
            <a:custGeom>
              <a:avLst/>
              <a:gdLst/>
              <a:ahLst/>
              <a:cxnLst/>
              <a:rect l="l" t="t" r="r" b="b"/>
              <a:pathLst>
                <a:path w="108" h="260" extrusionOk="0">
                  <a:moveTo>
                    <a:pt x="0" y="1"/>
                  </a:moveTo>
                  <a:lnTo>
                    <a:pt x="0" y="260"/>
                  </a:lnTo>
                  <a:lnTo>
                    <a:pt x="107" y="260"/>
                  </a:lnTo>
                  <a:lnTo>
                    <a:pt x="107" y="1"/>
                  </a:ln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590;p37">
              <a:extLst>
                <a:ext uri="{FF2B5EF4-FFF2-40B4-BE49-F238E27FC236}">
                  <a16:creationId xmlns:a16="http://schemas.microsoft.com/office/drawing/2014/main" xmlns="" id="{54AA3AA0-025D-470C-9386-67021ACC4A82}"/>
                </a:ext>
              </a:extLst>
            </p:cNvPr>
            <p:cNvSpPr/>
            <p:nvPr/>
          </p:nvSpPr>
          <p:spPr>
            <a:xfrm>
              <a:off x="5776025" y="1035025"/>
              <a:ext cx="2700" cy="6500"/>
            </a:xfrm>
            <a:custGeom>
              <a:avLst/>
              <a:gdLst/>
              <a:ahLst/>
              <a:cxnLst/>
              <a:rect l="l" t="t" r="r" b="b"/>
              <a:pathLst>
                <a:path w="108" h="260" extrusionOk="0">
                  <a:moveTo>
                    <a:pt x="0" y="1"/>
                  </a:moveTo>
                  <a:lnTo>
                    <a:pt x="0" y="260"/>
                  </a:lnTo>
                  <a:lnTo>
                    <a:pt x="107" y="260"/>
                  </a:lnTo>
                  <a:lnTo>
                    <a:pt x="107" y="1"/>
                  </a:ln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591;p37">
              <a:extLst>
                <a:ext uri="{FF2B5EF4-FFF2-40B4-BE49-F238E27FC236}">
                  <a16:creationId xmlns:a16="http://schemas.microsoft.com/office/drawing/2014/main" xmlns="" id="{9F064C3F-A2ED-4A26-BBBE-D3321949F5FE}"/>
                </a:ext>
              </a:extLst>
            </p:cNvPr>
            <p:cNvSpPr/>
            <p:nvPr/>
          </p:nvSpPr>
          <p:spPr>
            <a:xfrm>
              <a:off x="5805050" y="1035025"/>
              <a:ext cx="2700" cy="6500"/>
            </a:xfrm>
            <a:custGeom>
              <a:avLst/>
              <a:gdLst/>
              <a:ahLst/>
              <a:cxnLst/>
              <a:rect l="l" t="t" r="r" b="b"/>
              <a:pathLst>
                <a:path w="108" h="260" extrusionOk="0">
                  <a:moveTo>
                    <a:pt x="0" y="1"/>
                  </a:moveTo>
                  <a:lnTo>
                    <a:pt x="0" y="260"/>
                  </a:lnTo>
                  <a:lnTo>
                    <a:pt x="108" y="260"/>
                  </a:lnTo>
                  <a:lnTo>
                    <a:pt x="108" y="1"/>
                  </a:ln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592;p37">
              <a:extLst>
                <a:ext uri="{FF2B5EF4-FFF2-40B4-BE49-F238E27FC236}">
                  <a16:creationId xmlns:a16="http://schemas.microsoft.com/office/drawing/2014/main" xmlns="" id="{0F000A63-CCCF-4042-B63A-1A25BE6D8A53}"/>
                </a:ext>
              </a:extLst>
            </p:cNvPr>
            <p:cNvSpPr/>
            <p:nvPr/>
          </p:nvSpPr>
          <p:spPr>
            <a:xfrm>
              <a:off x="5834125" y="1035025"/>
              <a:ext cx="2700" cy="6500"/>
            </a:xfrm>
            <a:custGeom>
              <a:avLst/>
              <a:gdLst/>
              <a:ahLst/>
              <a:cxnLst/>
              <a:rect l="l" t="t" r="r" b="b"/>
              <a:pathLst>
                <a:path w="108" h="260" extrusionOk="0">
                  <a:moveTo>
                    <a:pt x="0" y="1"/>
                  </a:moveTo>
                  <a:lnTo>
                    <a:pt x="0" y="260"/>
                  </a:lnTo>
                  <a:lnTo>
                    <a:pt x="108" y="260"/>
                  </a:lnTo>
                  <a:lnTo>
                    <a:pt x="108" y="1"/>
                  </a:ln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593;p37">
              <a:extLst>
                <a:ext uri="{FF2B5EF4-FFF2-40B4-BE49-F238E27FC236}">
                  <a16:creationId xmlns:a16="http://schemas.microsoft.com/office/drawing/2014/main" xmlns="" id="{52E2B14A-4A80-4D03-86A1-84CD9C0518AA}"/>
                </a:ext>
              </a:extLst>
            </p:cNvPr>
            <p:cNvSpPr/>
            <p:nvPr/>
          </p:nvSpPr>
          <p:spPr>
            <a:xfrm>
              <a:off x="5863200" y="1035025"/>
              <a:ext cx="2650" cy="6500"/>
            </a:xfrm>
            <a:custGeom>
              <a:avLst/>
              <a:gdLst/>
              <a:ahLst/>
              <a:cxnLst/>
              <a:rect l="l" t="t" r="r" b="b"/>
              <a:pathLst>
                <a:path w="106" h="260" extrusionOk="0">
                  <a:moveTo>
                    <a:pt x="0" y="1"/>
                  </a:moveTo>
                  <a:lnTo>
                    <a:pt x="0" y="260"/>
                  </a:lnTo>
                  <a:lnTo>
                    <a:pt x="106" y="260"/>
                  </a:lnTo>
                  <a:lnTo>
                    <a:pt x="106" y="1"/>
                  </a:ln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594;p37">
              <a:extLst>
                <a:ext uri="{FF2B5EF4-FFF2-40B4-BE49-F238E27FC236}">
                  <a16:creationId xmlns:a16="http://schemas.microsoft.com/office/drawing/2014/main" xmlns="" id="{CB8219A6-398A-481F-AAFC-36A214775B78}"/>
                </a:ext>
              </a:extLst>
            </p:cNvPr>
            <p:cNvSpPr/>
            <p:nvPr/>
          </p:nvSpPr>
          <p:spPr>
            <a:xfrm>
              <a:off x="5892225" y="1035025"/>
              <a:ext cx="2700" cy="6500"/>
            </a:xfrm>
            <a:custGeom>
              <a:avLst/>
              <a:gdLst/>
              <a:ahLst/>
              <a:cxnLst/>
              <a:rect l="l" t="t" r="r" b="b"/>
              <a:pathLst>
                <a:path w="108" h="260" extrusionOk="0">
                  <a:moveTo>
                    <a:pt x="1" y="1"/>
                  </a:moveTo>
                  <a:lnTo>
                    <a:pt x="1" y="260"/>
                  </a:lnTo>
                  <a:lnTo>
                    <a:pt x="108" y="260"/>
                  </a:lnTo>
                  <a:lnTo>
                    <a:pt x="108" y="1"/>
                  </a:ln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595;p37">
              <a:extLst>
                <a:ext uri="{FF2B5EF4-FFF2-40B4-BE49-F238E27FC236}">
                  <a16:creationId xmlns:a16="http://schemas.microsoft.com/office/drawing/2014/main" xmlns="" id="{F9D4D0CC-2F6D-4FBC-9517-10C45D2BC286}"/>
                </a:ext>
              </a:extLst>
            </p:cNvPr>
            <p:cNvSpPr/>
            <p:nvPr/>
          </p:nvSpPr>
          <p:spPr>
            <a:xfrm>
              <a:off x="5921300" y="1035025"/>
              <a:ext cx="2675" cy="6500"/>
            </a:xfrm>
            <a:custGeom>
              <a:avLst/>
              <a:gdLst/>
              <a:ahLst/>
              <a:cxnLst/>
              <a:rect l="l" t="t" r="r" b="b"/>
              <a:pathLst>
                <a:path w="107" h="260" extrusionOk="0">
                  <a:moveTo>
                    <a:pt x="0" y="1"/>
                  </a:moveTo>
                  <a:lnTo>
                    <a:pt x="0" y="260"/>
                  </a:lnTo>
                  <a:lnTo>
                    <a:pt x="106" y="260"/>
                  </a:lnTo>
                  <a:lnTo>
                    <a:pt x="106" y="1"/>
                  </a:ln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596;p37">
              <a:extLst>
                <a:ext uri="{FF2B5EF4-FFF2-40B4-BE49-F238E27FC236}">
                  <a16:creationId xmlns:a16="http://schemas.microsoft.com/office/drawing/2014/main" xmlns="" id="{84C1F5E3-55C5-4210-9C70-F11637BBE3E8}"/>
                </a:ext>
              </a:extLst>
            </p:cNvPr>
            <p:cNvSpPr/>
            <p:nvPr/>
          </p:nvSpPr>
          <p:spPr>
            <a:xfrm>
              <a:off x="5950325" y="1035025"/>
              <a:ext cx="2700" cy="6500"/>
            </a:xfrm>
            <a:custGeom>
              <a:avLst/>
              <a:gdLst/>
              <a:ahLst/>
              <a:cxnLst/>
              <a:rect l="l" t="t" r="r" b="b"/>
              <a:pathLst>
                <a:path w="108" h="260" extrusionOk="0">
                  <a:moveTo>
                    <a:pt x="1" y="1"/>
                  </a:moveTo>
                  <a:lnTo>
                    <a:pt x="1" y="260"/>
                  </a:lnTo>
                  <a:lnTo>
                    <a:pt x="108" y="260"/>
                  </a:lnTo>
                  <a:lnTo>
                    <a:pt x="108" y="1"/>
                  </a:ln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597;p37">
              <a:extLst>
                <a:ext uri="{FF2B5EF4-FFF2-40B4-BE49-F238E27FC236}">
                  <a16:creationId xmlns:a16="http://schemas.microsoft.com/office/drawing/2014/main" xmlns="" id="{B7DAE033-FD62-42C4-8576-DFF82AB6B5CF}"/>
                </a:ext>
              </a:extLst>
            </p:cNvPr>
            <p:cNvSpPr/>
            <p:nvPr/>
          </p:nvSpPr>
          <p:spPr>
            <a:xfrm>
              <a:off x="5979400" y="1035025"/>
              <a:ext cx="2700" cy="6500"/>
            </a:xfrm>
            <a:custGeom>
              <a:avLst/>
              <a:gdLst/>
              <a:ahLst/>
              <a:cxnLst/>
              <a:rect l="l" t="t" r="r" b="b"/>
              <a:pathLst>
                <a:path w="108" h="260" extrusionOk="0">
                  <a:moveTo>
                    <a:pt x="1" y="1"/>
                  </a:moveTo>
                  <a:lnTo>
                    <a:pt x="1" y="260"/>
                  </a:lnTo>
                  <a:lnTo>
                    <a:pt x="108" y="260"/>
                  </a:lnTo>
                  <a:lnTo>
                    <a:pt x="108" y="1"/>
                  </a:ln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598;p37">
              <a:extLst>
                <a:ext uri="{FF2B5EF4-FFF2-40B4-BE49-F238E27FC236}">
                  <a16:creationId xmlns:a16="http://schemas.microsoft.com/office/drawing/2014/main" xmlns="" id="{F02FDF08-0B40-4F7A-B6CB-8BEA83AE090D}"/>
                </a:ext>
              </a:extLst>
            </p:cNvPr>
            <p:cNvSpPr/>
            <p:nvPr/>
          </p:nvSpPr>
          <p:spPr>
            <a:xfrm>
              <a:off x="6008400" y="1035025"/>
              <a:ext cx="2700" cy="6500"/>
            </a:xfrm>
            <a:custGeom>
              <a:avLst/>
              <a:gdLst/>
              <a:ahLst/>
              <a:cxnLst/>
              <a:rect l="l" t="t" r="r" b="b"/>
              <a:pathLst>
                <a:path w="108" h="260" extrusionOk="0">
                  <a:moveTo>
                    <a:pt x="1" y="1"/>
                  </a:moveTo>
                  <a:lnTo>
                    <a:pt x="1" y="260"/>
                  </a:lnTo>
                  <a:lnTo>
                    <a:pt x="108" y="260"/>
                  </a:lnTo>
                  <a:lnTo>
                    <a:pt x="108" y="1"/>
                  </a:ln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599;p37">
              <a:extLst>
                <a:ext uri="{FF2B5EF4-FFF2-40B4-BE49-F238E27FC236}">
                  <a16:creationId xmlns:a16="http://schemas.microsoft.com/office/drawing/2014/main" xmlns="" id="{C4083587-B475-4ADE-8B75-584391B4EB85}"/>
                </a:ext>
              </a:extLst>
            </p:cNvPr>
            <p:cNvSpPr/>
            <p:nvPr/>
          </p:nvSpPr>
          <p:spPr>
            <a:xfrm>
              <a:off x="6037475" y="1035025"/>
              <a:ext cx="2675" cy="6500"/>
            </a:xfrm>
            <a:custGeom>
              <a:avLst/>
              <a:gdLst/>
              <a:ahLst/>
              <a:cxnLst/>
              <a:rect l="l" t="t" r="r" b="b"/>
              <a:pathLst>
                <a:path w="107" h="260" extrusionOk="0">
                  <a:moveTo>
                    <a:pt x="0" y="1"/>
                  </a:moveTo>
                  <a:lnTo>
                    <a:pt x="0" y="260"/>
                  </a:lnTo>
                  <a:lnTo>
                    <a:pt x="106" y="260"/>
                  </a:lnTo>
                  <a:lnTo>
                    <a:pt x="106" y="1"/>
                  </a:ln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600;p37">
              <a:extLst>
                <a:ext uri="{FF2B5EF4-FFF2-40B4-BE49-F238E27FC236}">
                  <a16:creationId xmlns:a16="http://schemas.microsoft.com/office/drawing/2014/main" xmlns="" id="{A4F5E56F-0C80-40FC-95BC-8D27B1E370FA}"/>
                </a:ext>
              </a:extLst>
            </p:cNvPr>
            <p:cNvSpPr/>
            <p:nvPr/>
          </p:nvSpPr>
          <p:spPr>
            <a:xfrm>
              <a:off x="6066500" y="1035025"/>
              <a:ext cx="2700" cy="6500"/>
            </a:xfrm>
            <a:custGeom>
              <a:avLst/>
              <a:gdLst/>
              <a:ahLst/>
              <a:cxnLst/>
              <a:rect l="l" t="t" r="r" b="b"/>
              <a:pathLst>
                <a:path w="108" h="260" extrusionOk="0">
                  <a:moveTo>
                    <a:pt x="1" y="1"/>
                  </a:moveTo>
                  <a:lnTo>
                    <a:pt x="1" y="260"/>
                  </a:lnTo>
                  <a:lnTo>
                    <a:pt x="108" y="260"/>
                  </a:lnTo>
                  <a:lnTo>
                    <a:pt x="108" y="1"/>
                  </a:ln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601;p37">
              <a:extLst>
                <a:ext uri="{FF2B5EF4-FFF2-40B4-BE49-F238E27FC236}">
                  <a16:creationId xmlns:a16="http://schemas.microsoft.com/office/drawing/2014/main" xmlns="" id="{9AC8B6F7-00B0-4213-9E88-09FBDD2F7989}"/>
                </a:ext>
              </a:extLst>
            </p:cNvPr>
            <p:cNvSpPr/>
            <p:nvPr/>
          </p:nvSpPr>
          <p:spPr>
            <a:xfrm>
              <a:off x="6095575" y="1035025"/>
              <a:ext cx="2675" cy="6500"/>
            </a:xfrm>
            <a:custGeom>
              <a:avLst/>
              <a:gdLst/>
              <a:ahLst/>
              <a:cxnLst/>
              <a:rect l="l" t="t" r="r" b="b"/>
              <a:pathLst>
                <a:path w="107" h="260" extrusionOk="0">
                  <a:moveTo>
                    <a:pt x="1" y="1"/>
                  </a:moveTo>
                  <a:lnTo>
                    <a:pt x="1" y="260"/>
                  </a:lnTo>
                  <a:lnTo>
                    <a:pt x="106" y="260"/>
                  </a:lnTo>
                  <a:lnTo>
                    <a:pt x="106" y="1"/>
                  </a:ln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602;p37">
              <a:extLst>
                <a:ext uri="{FF2B5EF4-FFF2-40B4-BE49-F238E27FC236}">
                  <a16:creationId xmlns:a16="http://schemas.microsoft.com/office/drawing/2014/main" xmlns="" id="{09BD1021-EF74-4715-BC77-855BC07705C0}"/>
                </a:ext>
              </a:extLst>
            </p:cNvPr>
            <p:cNvSpPr/>
            <p:nvPr/>
          </p:nvSpPr>
          <p:spPr>
            <a:xfrm>
              <a:off x="5675650" y="748625"/>
              <a:ext cx="406775" cy="281225"/>
            </a:xfrm>
            <a:custGeom>
              <a:avLst/>
              <a:gdLst/>
              <a:ahLst/>
              <a:cxnLst/>
              <a:rect l="l" t="t" r="r" b="b"/>
              <a:pathLst>
                <a:path w="16271" h="11249" extrusionOk="0">
                  <a:moveTo>
                    <a:pt x="13957" y="1"/>
                  </a:moveTo>
                  <a:cubicBezTo>
                    <a:pt x="13888" y="1"/>
                    <a:pt x="13833" y="56"/>
                    <a:pt x="13833" y="124"/>
                  </a:cubicBezTo>
                  <a:lnTo>
                    <a:pt x="12792" y="8181"/>
                  </a:lnTo>
                  <a:cubicBezTo>
                    <a:pt x="12786" y="8221"/>
                    <a:pt x="12767" y="8257"/>
                    <a:pt x="12737" y="8282"/>
                  </a:cubicBezTo>
                  <a:lnTo>
                    <a:pt x="11735" y="9058"/>
                  </a:lnTo>
                  <a:cubicBezTo>
                    <a:pt x="11714" y="9074"/>
                    <a:pt x="11689" y="9081"/>
                    <a:pt x="11664" y="9081"/>
                  </a:cubicBezTo>
                  <a:cubicBezTo>
                    <a:pt x="11629" y="9081"/>
                    <a:pt x="11594" y="9066"/>
                    <a:pt x="11570" y="9036"/>
                  </a:cubicBezTo>
                  <a:cubicBezTo>
                    <a:pt x="11564" y="9027"/>
                    <a:pt x="11560" y="9019"/>
                    <a:pt x="11555" y="9009"/>
                  </a:cubicBezTo>
                  <a:lnTo>
                    <a:pt x="10544" y="6924"/>
                  </a:lnTo>
                  <a:cubicBezTo>
                    <a:pt x="10528" y="6878"/>
                    <a:pt x="10483" y="6849"/>
                    <a:pt x="10436" y="6849"/>
                  </a:cubicBezTo>
                  <a:cubicBezTo>
                    <a:pt x="10423" y="6849"/>
                    <a:pt x="10410" y="6851"/>
                    <a:pt x="10397" y="6856"/>
                  </a:cubicBezTo>
                  <a:cubicBezTo>
                    <a:pt x="10374" y="6863"/>
                    <a:pt x="10355" y="6878"/>
                    <a:pt x="10342" y="6898"/>
                  </a:cubicBezTo>
                  <a:lnTo>
                    <a:pt x="9298" y="8247"/>
                  </a:lnTo>
                  <a:lnTo>
                    <a:pt x="8135" y="9738"/>
                  </a:lnTo>
                  <a:lnTo>
                    <a:pt x="6975" y="8247"/>
                  </a:lnTo>
                  <a:lnTo>
                    <a:pt x="5949" y="6926"/>
                  </a:lnTo>
                  <a:cubicBezTo>
                    <a:pt x="5927" y="6892"/>
                    <a:pt x="5889" y="6874"/>
                    <a:pt x="5851" y="6874"/>
                  </a:cubicBezTo>
                  <a:cubicBezTo>
                    <a:pt x="5829" y="6874"/>
                    <a:pt x="5807" y="6880"/>
                    <a:pt x="5787" y="6893"/>
                  </a:cubicBezTo>
                  <a:cubicBezTo>
                    <a:pt x="5760" y="6912"/>
                    <a:pt x="5741" y="6941"/>
                    <a:pt x="5736" y="6973"/>
                  </a:cubicBezTo>
                  <a:lnTo>
                    <a:pt x="4646" y="10344"/>
                  </a:lnTo>
                  <a:lnTo>
                    <a:pt x="3492" y="4337"/>
                  </a:lnTo>
                  <a:lnTo>
                    <a:pt x="2331" y="10947"/>
                  </a:lnTo>
                  <a:lnTo>
                    <a:pt x="1168" y="10048"/>
                  </a:lnTo>
                  <a:lnTo>
                    <a:pt x="250" y="7435"/>
                  </a:lnTo>
                  <a:cubicBezTo>
                    <a:pt x="230" y="7385"/>
                    <a:pt x="182" y="7354"/>
                    <a:pt x="131" y="7354"/>
                  </a:cubicBezTo>
                  <a:cubicBezTo>
                    <a:pt x="117" y="7354"/>
                    <a:pt x="102" y="7357"/>
                    <a:pt x="87" y="7362"/>
                  </a:cubicBezTo>
                  <a:cubicBezTo>
                    <a:pt x="34" y="7381"/>
                    <a:pt x="1" y="7435"/>
                    <a:pt x="5" y="7492"/>
                  </a:cubicBezTo>
                  <a:lnTo>
                    <a:pt x="2" y="11248"/>
                  </a:lnTo>
                  <a:lnTo>
                    <a:pt x="16271" y="11248"/>
                  </a:lnTo>
                  <a:lnTo>
                    <a:pt x="16271" y="9000"/>
                  </a:lnTo>
                  <a:lnTo>
                    <a:pt x="15120" y="6774"/>
                  </a:lnTo>
                  <a:cubicBezTo>
                    <a:pt x="15112" y="6759"/>
                    <a:pt x="15106" y="6743"/>
                    <a:pt x="15105" y="6725"/>
                  </a:cubicBezTo>
                  <a:lnTo>
                    <a:pt x="14080" y="124"/>
                  </a:lnTo>
                  <a:cubicBezTo>
                    <a:pt x="14080" y="56"/>
                    <a:pt x="14025" y="1"/>
                    <a:pt x="1395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603;p37">
              <a:extLst>
                <a:ext uri="{FF2B5EF4-FFF2-40B4-BE49-F238E27FC236}">
                  <a16:creationId xmlns:a16="http://schemas.microsoft.com/office/drawing/2014/main" xmlns="" id="{521D9755-E5AD-4555-9797-4704C5944CBB}"/>
                </a:ext>
              </a:extLst>
            </p:cNvPr>
            <p:cNvSpPr/>
            <p:nvPr/>
          </p:nvSpPr>
          <p:spPr>
            <a:xfrm>
              <a:off x="5672875" y="746175"/>
              <a:ext cx="412225" cy="286350"/>
            </a:xfrm>
            <a:custGeom>
              <a:avLst/>
              <a:gdLst/>
              <a:ahLst/>
              <a:cxnLst/>
              <a:rect l="l" t="t" r="r" b="b"/>
              <a:pathLst>
                <a:path w="16489" h="11454" extrusionOk="0">
                  <a:moveTo>
                    <a:pt x="239" y="7551"/>
                  </a:moveTo>
                  <a:cubicBezTo>
                    <a:pt x="253" y="7551"/>
                    <a:pt x="253" y="7570"/>
                    <a:pt x="253" y="7570"/>
                  </a:cubicBezTo>
                  <a:lnTo>
                    <a:pt x="1185" y="10212"/>
                  </a:lnTo>
                  <a:lnTo>
                    <a:pt x="2510" y="11239"/>
                  </a:lnTo>
                  <a:lnTo>
                    <a:pt x="219" y="11239"/>
                  </a:lnTo>
                  <a:lnTo>
                    <a:pt x="219" y="7590"/>
                  </a:lnTo>
                  <a:cubicBezTo>
                    <a:pt x="219" y="7563"/>
                    <a:pt x="224" y="7551"/>
                    <a:pt x="239" y="7551"/>
                  </a:cubicBezTo>
                  <a:close/>
                  <a:moveTo>
                    <a:pt x="14068" y="209"/>
                  </a:moveTo>
                  <a:cubicBezTo>
                    <a:pt x="14087" y="209"/>
                    <a:pt x="14087" y="222"/>
                    <a:pt x="14087" y="237"/>
                  </a:cubicBezTo>
                  <a:lnTo>
                    <a:pt x="15110" y="6850"/>
                  </a:lnTo>
                  <a:cubicBezTo>
                    <a:pt x="15114" y="6876"/>
                    <a:pt x="15123" y="6905"/>
                    <a:pt x="15137" y="6930"/>
                  </a:cubicBezTo>
                  <a:lnTo>
                    <a:pt x="16274" y="9125"/>
                  </a:lnTo>
                  <a:lnTo>
                    <a:pt x="16274" y="11239"/>
                  </a:lnTo>
                  <a:lnTo>
                    <a:pt x="2512" y="11239"/>
                  </a:lnTo>
                  <a:lnTo>
                    <a:pt x="3603" y="5024"/>
                  </a:lnTo>
                  <a:lnTo>
                    <a:pt x="4735" y="10876"/>
                  </a:lnTo>
                  <a:lnTo>
                    <a:pt x="5952" y="7107"/>
                  </a:lnTo>
                  <a:cubicBezTo>
                    <a:pt x="5957" y="7094"/>
                    <a:pt x="5963" y="7094"/>
                    <a:pt x="5977" y="7094"/>
                  </a:cubicBezTo>
                  <a:lnTo>
                    <a:pt x="8246" y="10023"/>
                  </a:lnTo>
                  <a:lnTo>
                    <a:pt x="10539" y="7064"/>
                  </a:lnTo>
                  <a:lnTo>
                    <a:pt x="10453" y="6999"/>
                  </a:lnTo>
                  <a:lnTo>
                    <a:pt x="10560" y="7071"/>
                  </a:lnTo>
                  <a:lnTo>
                    <a:pt x="11571" y="9157"/>
                  </a:lnTo>
                  <a:cubicBezTo>
                    <a:pt x="11601" y="9220"/>
                    <a:pt x="11657" y="9268"/>
                    <a:pt x="11726" y="9284"/>
                  </a:cubicBezTo>
                  <a:cubicBezTo>
                    <a:pt x="11743" y="9288"/>
                    <a:pt x="11761" y="9291"/>
                    <a:pt x="11778" y="9291"/>
                  </a:cubicBezTo>
                  <a:cubicBezTo>
                    <a:pt x="11827" y="9291"/>
                    <a:pt x="11874" y="9274"/>
                    <a:pt x="11912" y="9244"/>
                  </a:cubicBezTo>
                  <a:lnTo>
                    <a:pt x="12914" y="8468"/>
                  </a:lnTo>
                  <a:cubicBezTo>
                    <a:pt x="12966" y="8425"/>
                    <a:pt x="13000" y="8364"/>
                    <a:pt x="13009" y="8297"/>
                  </a:cubicBezTo>
                  <a:lnTo>
                    <a:pt x="14050" y="240"/>
                  </a:lnTo>
                  <a:cubicBezTo>
                    <a:pt x="14053" y="209"/>
                    <a:pt x="14048" y="209"/>
                    <a:pt x="14068" y="209"/>
                  </a:cubicBezTo>
                  <a:close/>
                  <a:moveTo>
                    <a:pt x="14068" y="1"/>
                  </a:moveTo>
                  <a:cubicBezTo>
                    <a:pt x="13949" y="5"/>
                    <a:pt x="13852" y="96"/>
                    <a:pt x="13840" y="215"/>
                  </a:cubicBezTo>
                  <a:lnTo>
                    <a:pt x="12813" y="8264"/>
                  </a:lnTo>
                  <a:cubicBezTo>
                    <a:pt x="12811" y="8275"/>
                    <a:pt x="12807" y="8285"/>
                    <a:pt x="12799" y="8292"/>
                  </a:cubicBezTo>
                  <a:lnTo>
                    <a:pt x="11794" y="9071"/>
                  </a:lnTo>
                  <a:lnTo>
                    <a:pt x="11861" y="9154"/>
                  </a:lnTo>
                  <a:lnTo>
                    <a:pt x="11861" y="9154"/>
                  </a:lnTo>
                  <a:lnTo>
                    <a:pt x="11778" y="9058"/>
                  </a:lnTo>
                  <a:lnTo>
                    <a:pt x="10767" y="6972"/>
                  </a:lnTo>
                  <a:cubicBezTo>
                    <a:pt x="10732" y="6900"/>
                    <a:pt x="10664" y="6850"/>
                    <a:pt x="10585" y="6841"/>
                  </a:cubicBezTo>
                  <a:cubicBezTo>
                    <a:pt x="10578" y="6840"/>
                    <a:pt x="10571" y="6840"/>
                    <a:pt x="10563" y="6840"/>
                  </a:cubicBezTo>
                  <a:cubicBezTo>
                    <a:pt x="10494" y="6840"/>
                    <a:pt x="10427" y="6872"/>
                    <a:pt x="10386" y="6927"/>
                  </a:cubicBezTo>
                  <a:lnTo>
                    <a:pt x="8252" y="9668"/>
                  </a:lnTo>
                  <a:lnTo>
                    <a:pt x="6153" y="6955"/>
                  </a:lnTo>
                  <a:cubicBezTo>
                    <a:pt x="6112" y="6899"/>
                    <a:pt x="6047" y="6866"/>
                    <a:pt x="5979" y="6866"/>
                  </a:cubicBezTo>
                  <a:cubicBezTo>
                    <a:pt x="5965" y="6866"/>
                    <a:pt x="5952" y="6868"/>
                    <a:pt x="5938" y="6870"/>
                  </a:cubicBezTo>
                  <a:cubicBezTo>
                    <a:pt x="5853" y="6887"/>
                    <a:pt x="5783" y="6951"/>
                    <a:pt x="5758" y="7034"/>
                  </a:cubicBezTo>
                  <a:lnTo>
                    <a:pt x="4796" y="10020"/>
                  </a:lnTo>
                  <a:lnTo>
                    <a:pt x="3603" y="3848"/>
                  </a:lnTo>
                  <a:lnTo>
                    <a:pt x="2362" y="10853"/>
                  </a:lnTo>
                  <a:lnTo>
                    <a:pt x="1364" y="10082"/>
                  </a:lnTo>
                  <a:lnTo>
                    <a:pt x="456" y="7499"/>
                  </a:lnTo>
                  <a:cubicBezTo>
                    <a:pt x="427" y="7402"/>
                    <a:pt x="337" y="7338"/>
                    <a:pt x="239" y="7338"/>
                  </a:cubicBezTo>
                  <a:cubicBezTo>
                    <a:pt x="227" y="7338"/>
                    <a:pt x="215" y="7339"/>
                    <a:pt x="203" y="7341"/>
                  </a:cubicBezTo>
                  <a:cubicBezTo>
                    <a:pt x="84" y="7365"/>
                    <a:pt x="0" y="7470"/>
                    <a:pt x="6" y="7591"/>
                  </a:cubicBezTo>
                  <a:lnTo>
                    <a:pt x="6" y="11453"/>
                  </a:lnTo>
                  <a:lnTo>
                    <a:pt x="16489" y="11453"/>
                  </a:lnTo>
                  <a:lnTo>
                    <a:pt x="16489" y="9082"/>
                  </a:lnTo>
                  <a:lnTo>
                    <a:pt x="15320" y="6815"/>
                  </a:lnTo>
                  <a:lnTo>
                    <a:pt x="14298" y="215"/>
                  </a:lnTo>
                  <a:cubicBezTo>
                    <a:pt x="14288" y="94"/>
                    <a:pt x="14188" y="2"/>
                    <a:pt x="14068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604;p37">
              <a:extLst>
                <a:ext uri="{FF2B5EF4-FFF2-40B4-BE49-F238E27FC236}">
                  <a16:creationId xmlns:a16="http://schemas.microsoft.com/office/drawing/2014/main" xmlns="" id="{FDC04A8D-8CDB-4CDC-B035-D638535FF4BA}"/>
                </a:ext>
              </a:extLst>
            </p:cNvPr>
            <p:cNvSpPr/>
            <p:nvPr/>
          </p:nvSpPr>
          <p:spPr>
            <a:xfrm>
              <a:off x="5675650" y="788050"/>
              <a:ext cx="406850" cy="241900"/>
            </a:xfrm>
            <a:custGeom>
              <a:avLst/>
              <a:gdLst/>
              <a:ahLst/>
              <a:cxnLst/>
              <a:rect l="l" t="t" r="r" b="b"/>
              <a:pathLst>
                <a:path w="16274" h="9676" extrusionOk="0">
                  <a:moveTo>
                    <a:pt x="2316" y="0"/>
                  </a:moveTo>
                  <a:cubicBezTo>
                    <a:pt x="2256" y="0"/>
                    <a:pt x="2203" y="42"/>
                    <a:pt x="2191" y="103"/>
                  </a:cubicBezTo>
                  <a:lnTo>
                    <a:pt x="1168" y="5779"/>
                  </a:lnTo>
                  <a:cubicBezTo>
                    <a:pt x="1165" y="5794"/>
                    <a:pt x="1159" y="5809"/>
                    <a:pt x="1150" y="5822"/>
                  </a:cubicBezTo>
                  <a:lnTo>
                    <a:pt x="1" y="7742"/>
                  </a:lnTo>
                  <a:lnTo>
                    <a:pt x="1" y="9676"/>
                  </a:lnTo>
                  <a:lnTo>
                    <a:pt x="16271" y="9676"/>
                  </a:lnTo>
                  <a:lnTo>
                    <a:pt x="16273" y="6434"/>
                  </a:lnTo>
                  <a:cubicBezTo>
                    <a:pt x="16273" y="6382"/>
                    <a:pt x="16242" y="6334"/>
                    <a:pt x="16193" y="6315"/>
                  </a:cubicBezTo>
                  <a:cubicBezTo>
                    <a:pt x="16178" y="6309"/>
                    <a:pt x="16163" y="6307"/>
                    <a:pt x="16147" y="6307"/>
                  </a:cubicBezTo>
                  <a:cubicBezTo>
                    <a:pt x="16097" y="6307"/>
                    <a:pt x="16049" y="6337"/>
                    <a:pt x="16029" y="6387"/>
                  </a:cubicBezTo>
                  <a:lnTo>
                    <a:pt x="15111" y="8633"/>
                  </a:lnTo>
                  <a:lnTo>
                    <a:pt x="13949" y="9406"/>
                  </a:lnTo>
                  <a:lnTo>
                    <a:pt x="12786" y="8891"/>
                  </a:lnTo>
                  <a:lnTo>
                    <a:pt x="11624" y="8891"/>
                  </a:lnTo>
                  <a:lnTo>
                    <a:pt x="10534" y="5991"/>
                  </a:lnTo>
                  <a:cubicBezTo>
                    <a:pt x="10528" y="5970"/>
                    <a:pt x="10514" y="5952"/>
                    <a:pt x="10498" y="5938"/>
                  </a:cubicBezTo>
                  <a:cubicBezTo>
                    <a:pt x="10474" y="5917"/>
                    <a:pt x="10445" y="5907"/>
                    <a:pt x="10416" y="5907"/>
                  </a:cubicBezTo>
                  <a:cubicBezTo>
                    <a:pt x="10381" y="5907"/>
                    <a:pt x="10346" y="5922"/>
                    <a:pt x="10321" y="5950"/>
                  </a:cubicBezTo>
                  <a:lnTo>
                    <a:pt x="9298" y="7086"/>
                  </a:lnTo>
                  <a:lnTo>
                    <a:pt x="8135" y="8365"/>
                  </a:lnTo>
                  <a:lnTo>
                    <a:pt x="6975" y="7086"/>
                  </a:lnTo>
                  <a:lnTo>
                    <a:pt x="5928" y="5927"/>
                  </a:lnTo>
                  <a:cubicBezTo>
                    <a:pt x="5919" y="5916"/>
                    <a:pt x="5909" y="5909"/>
                    <a:pt x="5897" y="5901"/>
                  </a:cubicBezTo>
                  <a:cubicBezTo>
                    <a:pt x="5878" y="5890"/>
                    <a:pt x="5857" y="5885"/>
                    <a:pt x="5836" y="5885"/>
                  </a:cubicBezTo>
                  <a:cubicBezTo>
                    <a:pt x="5791" y="5885"/>
                    <a:pt x="5748" y="5909"/>
                    <a:pt x="5726" y="5950"/>
                  </a:cubicBezTo>
                  <a:lnTo>
                    <a:pt x="4716" y="7742"/>
                  </a:lnTo>
                  <a:cubicBezTo>
                    <a:pt x="4715" y="7745"/>
                    <a:pt x="4713" y="7746"/>
                    <a:pt x="4712" y="7749"/>
                  </a:cubicBezTo>
                  <a:cubicBezTo>
                    <a:pt x="4687" y="7786"/>
                    <a:pt x="4648" y="7805"/>
                    <a:pt x="4607" y="7805"/>
                  </a:cubicBezTo>
                  <a:cubicBezTo>
                    <a:pt x="4583" y="7805"/>
                    <a:pt x="4559" y="7798"/>
                    <a:pt x="4538" y="7785"/>
                  </a:cubicBezTo>
                  <a:lnTo>
                    <a:pt x="3536" y="7116"/>
                  </a:lnTo>
                  <a:cubicBezTo>
                    <a:pt x="3504" y="7098"/>
                    <a:pt x="3485" y="7067"/>
                    <a:pt x="3481" y="7031"/>
                  </a:cubicBezTo>
                  <a:lnTo>
                    <a:pt x="2440" y="103"/>
                  </a:lnTo>
                  <a:cubicBezTo>
                    <a:pt x="2429" y="51"/>
                    <a:pt x="2389" y="11"/>
                    <a:pt x="2339" y="2"/>
                  </a:cubicBezTo>
                  <a:cubicBezTo>
                    <a:pt x="2331" y="1"/>
                    <a:pt x="2324" y="0"/>
                    <a:pt x="2316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605;p37">
              <a:extLst>
                <a:ext uri="{FF2B5EF4-FFF2-40B4-BE49-F238E27FC236}">
                  <a16:creationId xmlns:a16="http://schemas.microsoft.com/office/drawing/2014/main" xmlns="" id="{0DEC2308-861D-4E36-9522-45C4216E5F59}"/>
                </a:ext>
              </a:extLst>
            </p:cNvPr>
            <p:cNvSpPr/>
            <p:nvPr/>
          </p:nvSpPr>
          <p:spPr>
            <a:xfrm>
              <a:off x="5893225" y="762025"/>
              <a:ext cx="95425" cy="5350"/>
            </a:xfrm>
            <a:custGeom>
              <a:avLst/>
              <a:gdLst/>
              <a:ahLst/>
              <a:cxnLst/>
              <a:rect l="l" t="t" r="r" b="b"/>
              <a:pathLst>
                <a:path w="3817" h="214" extrusionOk="0">
                  <a:moveTo>
                    <a:pt x="108" y="1"/>
                  </a:moveTo>
                  <a:cubicBezTo>
                    <a:pt x="48" y="1"/>
                    <a:pt x="1" y="48"/>
                    <a:pt x="1" y="107"/>
                  </a:cubicBezTo>
                  <a:cubicBezTo>
                    <a:pt x="2" y="166"/>
                    <a:pt x="50" y="212"/>
                    <a:pt x="108" y="214"/>
                  </a:cubicBezTo>
                  <a:lnTo>
                    <a:pt x="3710" y="214"/>
                  </a:lnTo>
                  <a:cubicBezTo>
                    <a:pt x="3768" y="212"/>
                    <a:pt x="3815" y="166"/>
                    <a:pt x="3817" y="107"/>
                  </a:cubicBezTo>
                  <a:cubicBezTo>
                    <a:pt x="3817" y="48"/>
                    <a:pt x="3769" y="1"/>
                    <a:pt x="3710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606;p37">
              <a:extLst>
                <a:ext uri="{FF2B5EF4-FFF2-40B4-BE49-F238E27FC236}">
                  <a16:creationId xmlns:a16="http://schemas.microsoft.com/office/drawing/2014/main" xmlns="" id="{D331E594-808E-4761-B8BD-F13608DF5FC4}"/>
                </a:ext>
              </a:extLst>
            </p:cNvPr>
            <p:cNvSpPr/>
            <p:nvPr/>
          </p:nvSpPr>
          <p:spPr>
            <a:xfrm>
              <a:off x="5893225" y="783100"/>
              <a:ext cx="95425" cy="5350"/>
            </a:xfrm>
            <a:custGeom>
              <a:avLst/>
              <a:gdLst/>
              <a:ahLst/>
              <a:cxnLst/>
              <a:rect l="l" t="t" r="r" b="b"/>
              <a:pathLst>
                <a:path w="3817" h="214" extrusionOk="0">
                  <a:moveTo>
                    <a:pt x="108" y="1"/>
                  </a:moveTo>
                  <a:cubicBezTo>
                    <a:pt x="48" y="1"/>
                    <a:pt x="1" y="48"/>
                    <a:pt x="1" y="106"/>
                  </a:cubicBezTo>
                  <a:cubicBezTo>
                    <a:pt x="2" y="164"/>
                    <a:pt x="50" y="212"/>
                    <a:pt x="108" y="213"/>
                  </a:cubicBezTo>
                  <a:lnTo>
                    <a:pt x="3710" y="213"/>
                  </a:lnTo>
                  <a:cubicBezTo>
                    <a:pt x="3768" y="212"/>
                    <a:pt x="3815" y="164"/>
                    <a:pt x="3817" y="106"/>
                  </a:cubicBezTo>
                  <a:cubicBezTo>
                    <a:pt x="3817" y="48"/>
                    <a:pt x="3769" y="1"/>
                    <a:pt x="3710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607;p37">
              <a:extLst>
                <a:ext uri="{FF2B5EF4-FFF2-40B4-BE49-F238E27FC236}">
                  <a16:creationId xmlns:a16="http://schemas.microsoft.com/office/drawing/2014/main" xmlns="" id="{80126084-308C-4E5A-93F4-9FDC158C8D71}"/>
                </a:ext>
              </a:extLst>
            </p:cNvPr>
            <p:cNvSpPr/>
            <p:nvPr/>
          </p:nvSpPr>
          <p:spPr>
            <a:xfrm>
              <a:off x="5893225" y="804125"/>
              <a:ext cx="95425" cy="5400"/>
            </a:xfrm>
            <a:custGeom>
              <a:avLst/>
              <a:gdLst/>
              <a:ahLst/>
              <a:cxnLst/>
              <a:rect l="l" t="t" r="r" b="b"/>
              <a:pathLst>
                <a:path w="3817" h="216" extrusionOk="0">
                  <a:moveTo>
                    <a:pt x="108" y="1"/>
                  </a:moveTo>
                  <a:cubicBezTo>
                    <a:pt x="48" y="1"/>
                    <a:pt x="1" y="48"/>
                    <a:pt x="1" y="108"/>
                  </a:cubicBezTo>
                  <a:cubicBezTo>
                    <a:pt x="1" y="166"/>
                    <a:pt x="50" y="215"/>
                    <a:pt x="108" y="215"/>
                  </a:cubicBezTo>
                  <a:lnTo>
                    <a:pt x="3710" y="215"/>
                  </a:lnTo>
                  <a:cubicBezTo>
                    <a:pt x="3769" y="215"/>
                    <a:pt x="3817" y="166"/>
                    <a:pt x="3817" y="108"/>
                  </a:cubicBezTo>
                  <a:cubicBezTo>
                    <a:pt x="3817" y="48"/>
                    <a:pt x="3769" y="1"/>
                    <a:pt x="3710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608;p37">
              <a:extLst>
                <a:ext uri="{FF2B5EF4-FFF2-40B4-BE49-F238E27FC236}">
                  <a16:creationId xmlns:a16="http://schemas.microsoft.com/office/drawing/2014/main" xmlns="" id="{D62A4A49-14A6-4D58-A183-951D2D806617}"/>
                </a:ext>
              </a:extLst>
            </p:cNvPr>
            <p:cNvSpPr/>
            <p:nvPr/>
          </p:nvSpPr>
          <p:spPr>
            <a:xfrm>
              <a:off x="5893225" y="825200"/>
              <a:ext cx="95425" cy="5350"/>
            </a:xfrm>
            <a:custGeom>
              <a:avLst/>
              <a:gdLst/>
              <a:ahLst/>
              <a:cxnLst/>
              <a:rect l="l" t="t" r="r" b="b"/>
              <a:pathLst>
                <a:path w="3817" h="214" extrusionOk="0">
                  <a:moveTo>
                    <a:pt x="108" y="1"/>
                  </a:moveTo>
                  <a:cubicBezTo>
                    <a:pt x="50" y="2"/>
                    <a:pt x="2" y="48"/>
                    <a:pt x="1" y="108"/>
                  </a:cubicBezTo>
                  <a:cubicBezTo>
                    <a:pt x="1" y="166"/>
                    <a:pt x="50" y="213"/>
                    <a:pt x="108" y="213"/>
                  </a:cubicBezTo>
                  <a:lnTo>
                    <a:pt x="3710" y="213"/>
                  </a:lnTo>
                  <a:cubicBezTo>
                    <a:pt x="3769" y="213"/>
                    <a:pt x="3817" y="166"/>
                    <a:pt x="3817" y="108"/>
                  </a:cubicBezTo>
                  <a:cubicBezTo>
                    <a:pt x="3815" y="48"/>
                    <a:pt x="3768" y="2"/>
                    <a:pt x="3710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609;p37">
              <a:extLst>
                <a:ext uri="{FF2B5EF4-FFF2-40B4-BE49-F238E27FC236}">
                  <a16:creationId xmlns:a16="http://schemas.microsoft.com/office/drawing/2014/main" xmlns="" id="{DBE63727-54FC-4750-B26F-FF3BF9382525}"/>
                </a:ext>
              </a:extLst>
            </p:cNvPr>
            <p:cNvSpPr/>
            <p:nvPr/>
          </p:nvSpPr>
          <p:spPr>
            <a:xfrm>
              <a:off x="5893225" y="846300"/>
              <a:ext cx="95425" cy="5350"/>
            </a:xfrm>
            <a:custGeom>
              <a:avLst/>
              <a:gdLst/>
              <a:ahLst/>
              <a:cxnLst/>
              <a:rect l="l" t="t" r="r" b="b"/>
              <a:pathLst>
                <a:path w="3817" h="214" extrusionOk="0">
                  <a:moveTo>
                    <a:pt x="108" y="1"/>
                  </a:moveTo>
                  <a:cubicBezTo>
                    <a:pt x="48" y="1"/>
                    <a:pt x="1" y="48"/>
                    <a:pt x="1" y="108"/>
                  </a:cubicBezTo>
                  <a:cubicBezTo>
                    <a:pt x="2" y="166"/>
                    <a:pt x="50" y="214"/>
                    <a:pt x="108" y="214"/>
                  </a:cubicBezTo>
                  <a:lnTo>
                    <a:pt x="3710" y="214"/>
                  </a:lnTo>
                  <a:cubicBezTo>
                    <a:pt x="3768" y="214"/>
                    <a:pt x="3815" y="166"/>
                    <a:pt x="3817" y="108"/>
                  </a:cubicBezTo>
                  <a:cubicBezTo>
                    <a:pt x="3817" y="48"/>
                    <a:pt x="3769" y="1"/>
                    <a:pt x="3710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610;p37">
              <a:extLst>
                <a:ext uri="{FF2B5EF4-FFF2-40B4-BE49-F238E27FC236}">
                  <a16:creationId xmlns:a16="http://schemas.microsoft.com/office/drawing/2014/main" xmlns="" id="{F58869F3-ED6E-485B-8F72-C03B6118A540}"/>
                </a:ext>
              </a:extLst>
            </p:cNvPr>
            <p:cNvSpPr/>
            <p:nvPr/>
          </p:nvSpPr>
          <p:spPr>
            <a:xfrm>
              <a:off x="5893225" y="867375"/>
              <a:ext cx="95425" cy="5350"/>
            </a:xfrm>
            <a:custGeom>
              <a:avLst/>
              <a:gdLst/>
              <a:ahLst/>
              <a:cxnLst/>
              <a:rect l="l" t="t" r="r" b="b"/>
              <a:pathLst>
                <a:path w="3817" h="214" extrusionOk="0">
                  <a:moveTo>
                    <a:pt x="108" y="0"/>
                  </a:moveTo>
                  <a:cubicBezTo>
                    <a:pt x="48" y="0"/>
                    <a:pt x="1" y="48"/>
                    <a:pt x="1" y="108"/>
                  </a:cubicBezTo>
                  <a:cubicBezTo>
                    <a:pt x="1" y="166"/>
                    <a:pt x="50" y="213"/>
                    <a:pt x="108" y="213"/>
                  </a:cubicBezTo>
                  <a:lnTo>
                    <a:pt x="3710" y="213"/>
                  </a:lnTo>
                  <a:cubicBezTo>
                    <a:pt x="3769" y="213"/>
                    <a:pt x="3817" y="166"/>
                    <a:pt x="3817" y="108"/>
                  </a:cubicBezTo>
                  <a:cubicBezTo>
                    <a:pt x="3817" y="48"/>
                    <a:pt x="3769" y="0"/>
                    <a:pt x="3710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611;p37">
              <a:extLst>
                <a:ext uri="{FF2B5EF4-FFF2-40B4-BE49-F238E27FC236}">
                  <a16:creationId xmlns:a16="http://schemas.microsoft.com/office/drawing/2014/main" xmlns="" id="{12C8A296-5417-4E7D-AE0A-25474E7ABB8A}"/>
                </a:ext>
              </a:extLst>
            </p:cNvPr>
            <p:cNvSpPr/>
            <p:nvPr/>
          </p:nvSpPr>
          <p:spPr>
            <a:xfrm>
              <a:off x="5872825" y="762025"/>
              <a:ext cx="16600" cy="5350"/>
            </a:xfrm>
            <a:custGeom>
              <a:avLst/>
              <a:gdLst/>
              <a:ahLst/>
              <a:cxnLst/>
              <a:rect l="l" t="t" r="r" b="b"/>
              <a:pathLst>
                <a:path w="664" h="214" extrusionOk="0">
                  <a:moveTo>
                    <a:pt x="107" y="1"/>
                  </a:moveTo>
                  <a:cubicBezTo>
                    <a:pt x="48" y="1"/>
                    <a:pt x="1" y="48"/>
                    <a:pt x="1" y="107"/>
                  </a:cubicBezTo>
                  <a:cubicBezTo>
                    <a:pt x="1" y="166"/>
                    <a:pt x="48" y="214"/>
                    <a:pt x="107" y="214"/>
                  </a:cubicBezTo>
                  <a:lnTo>
                    <a:pt x="558" y="214"/>
                  </a:lnTo>
                  <a:cubicBezTo>
                    <a:pt x="616" y="212"/>
                    <a:pt x="663" y="166"/>
                    <a:pt x="663" y="107"/>
                  </a:cubicBezTo>
                  <a:cubicBezTo>
                    <a:pt x="663" y="48"/>
                    <a:pt x="616" y="1"/>
                    <a:pt x="558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612;p37">
              <a:extLst>
                <a:ext uri="{FF2B5EF4-FFF2-40B4-BE49-F238E27FC236}">
                  <a16:creationId xmlns:a16="http://schemas.microsoft.com/office/drawing/2014/main" xmlns="" id="{FFE57AA4-F518-4D9E-8F19-2E6862CE9609}"/>
                </a:ext>
              </a:extLst>
            </p:cNvPr>
            <p:cNvSpPr/>
            <p:nvPr/>
          </p:nvSpPr>
          <p:spPr>
            <a:xfrm>
              <a:off x="5872825" y="783100"/>
              <a:ext cx="16600" cy="5350"/>
            </a:xfrm>
            <a:custGeom>
              <a:avLst/>
              <a:gdLst/>
              <a:ahLst/>
              <a:cxnLst/>
              <a:rect l="l" t="t" r="r" b="b"/>
              <a:pathLst>
                <a:path w="664" h="214" extrusionOk="0">
                  <a:moveTo>
                    <a:pt x="107" y="1"/>
                  </a:moveTo>
                  <a:cubicBezTo>
                    <a:pt x="48" y="1"/>
                    <a:pt x="1" y="48"/>
                    <a:pt x="1" y="106"/>
                  </a:cubicBezTo>
                  <a:cubicBezTo>
                    <a:pt x="1" y="166"/>
                    <a:pt x="48" y="213"/>
                    <a:pt x="107" y="213"/>
                  </a:cubicBezTo>
                  <a:lnTo>
                    <a:pt x="558" y="213"/>
                  </a:lnTo>
                  <a:cubicBezTo>
                    <a:pt x="616" y="212"/>
                    <a:pt x="663" y="164"/>
                    <a:pt x="663" y="106"/>
                  </a:cubicBezTo>
                  <a:cubicBezTo>
                    <a:pt x="663" y="48"/>
                    <a:pt x="616" y="1"/>
                    <a:pt x="558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613;p37">
              <a:extLst>
                <a:ext uri="{FF2B5EF4-FFF2-40B4-BE49-F238E27FC236}">
                  <a16:creationId xmlns:a16="http://schemas.microsoft.com/office/drawing/2014/main" xmlns="" id="{38CEF3D4-E7DA-4041-AB37-2FEAF8452D0C}"/>
                </a:ext>
              </a:extLst>
            </p:cNvPr>
            <p:cNvSpPr/>
            <p:nvPr/>
          </p:nvSpPr>
          <p:spPr>
            <a:xfrm>
              <a:off x="5872825" y="804125"/>
              <a:ext cx="16600" cy="5400"/>
            </a:xfrm>
            <a:custGeom>
              <a:avLst/>
              <a:gdLst/>
              <a:ahLst/>
              <a:cxnLst/>
              <a:rect l="l" t="t" r="r" b="b"/>
              <a:pathLst>
                <a:path w="664" h="216" extrusionOk="0">
                  <a:moveTo>
                    <a:pt x="107" y="1"/>
                  </a:moveTo>
                  <a:cubicBezTo>
                    <a:pt x="48" y="1"/>
                    <a:pt x="1" y="48"/>
                    <a:pt x="1" y="108"/>
                  </a:cubicBezTo>
                  <a:cubicBezTo>
                    <a:pt x="1" y="166"/>
                    <a:pt x="48" y="215"/>
                    <a:pt x="107" y="215"/>
                  </a:cubicBezTo>
                  <a:lnTo>
                    <a:pt x="558" y="215"/>
                  </a:lnTo>
                  <a:cubicBezTo>
                    <a:pt x="616" y="215"/>
                    <a:pt x="663" y="166"/>
                    <a:pt x="663" y="108"/>
                  </a:cubicBezTo>
                  <a:cubicBezTo>
                    <a:pt x="663" y="48"/>
                    <a:pt x="616" y="1"/>
                    <a:pt x="558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614;p37">
              <a:extLst>
                <a:ext uri="{FF2B5EF4-FFF2-40B4-BE49-F238E27FC236}">
                  <a16:creationId xmlns:a16="http://schemas.microsoft.com/office/drawing/2014/main" xmlns="" id="{D28CA885-63D4-4AAB-ACB5-B7093C30C952}"/>
                </a:ext>
              </a:extLst>
            </p:cNvPr>
            <p:cNvSpPr/>
            <p:nvPr/>
          </p:nvSpPr>
          <p:spPr>
            <a:xfrm>
              <a:off x="5872825" y="825200"/>
              <a:ext cx="16600" cy="5350"/>
            </a:xfrm>
            <a:custGeom>
              <a:avLst/>
              <a:gdLst/>
              <a:ahLst/>
              <a:cxnLst/>
              <a:rect l="l" t="t" r="r" b="b"/>
              <a:pathLst>
                <a:path w="664" h="214" extrusionOk="0">
                  <a:moveTo>
                    <a:pt x="107" y="1"/>
                  </a:moveTo>
                  <a:cubicBezTo>
                    <a:pt x="48" y="1"/>
                    <a:pt x="1" y="48"/>
                    <a:pt x="1" y="108"/>
                  </a:cubicBezTo>
                  <a:cubicBezTo>
                    <a:pt x="1" y="166"/>
                    <a:pt x="48" y="213"/>
                    <a:pt x="107" y="213"/>
                  </a:cubicBezTo>
                  <a:lnTo>
                    <a:pt x="558" y="213"/>
                  </a:lnTo>
                  <a:cubicBezTo>
                    <a:pt x="616" y="213"/>
                    <a:pt x="663" y="166"/>
                    <a:pt x="663" y="108"/>
                  </a:cubicBezTo>
                  <a:cubicBezTo>
                    <a:pt x="663" y="48"/>
                    <a:pt x="616" y="2"/>
                    <a:pt x="558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615;p37">
              <a:extLst>
                <a:ext uri="{FF2B5EF4-FFF2-40B4-BE49-F238E27FC236}">
                  <a16:creationId xmlns:a16="http://schemas.microsoft.com/office/drawing/2014/main" xmlns="" id="{974F6FA5-3A87-4BFE-8186-C22ECC2F2B27}"/>
                </a:ext>
              </a:extLst>
            </p:cNvPr>
            <p:cNvSpPr/>
            <p:nvPr/>
          </p:nvSpPr>
          <p:spPr>
            <a:xfrm>
              <a:off x="5872825" y="846300"/>
              <a:ext cx="16600" cy="5350"/>
            </a:xfrm>
            <a:custGeom>
              <a:avLst/>
              <a:gdLst/>
              <a:ahLst/>
              <a:cxnLst/>
              <a:rect l="l" t="t" r="r" b="b"/>
              <a:pathLst>
                <a:path w="664" h="214" extrusionOk="0">
                  <a:moveTo>
                    <a:pt x="107" y="1"/>
                  </a:moveTo>
                  <a:cubicBezTo>
                    <a:pt x="48" y="1"/>
                    <a:pt x="1" y="48"/>
                    <a:pt x="1" y="108"/>
                  </a:cubicBezTo>
                  <a:cubicBezTo>
                    <a:pt x="1" y="166"/>
                    <a:pt x="48" y="214"/>
                    <a:pt x="107" y="214"/>
                  </a:cubicBezTo>
                  <a:lnTo>
                    <a:pt x="558" y="214"/>
                  </a:lnTo>
                  <a:cubicBezTo>
                    <a:pt x="616" y="214"/>
                    <a:pt x="663" y="166"/>
                    <a:pt x="663" y="108"/>
                  </a:cubicBezTo>
                  <a:cubicBezTo>
                    <a:pt x="663" y="48"/>
                    <a:pt x="616" y="1"/>
                    <a:pt x="558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616;p37">
              <a:extLst>
                <a:ext uri="{FF2B5EF4-FFF2-40B4-BE49-F238E27FC236}">
                  <a16:creationId xmlns:a16="http://schemas.microsoft.com/office/drawing/2014/main" xmlns="" id="{D969E3F1-79E0-4449-BE69-A267B26DE7FC}"/>
                </a:ext>
              </a:extLst>
            </p:cNvPr>
            <p:cNvSpPr/>
            <p:nvPr/>
          </p:nvSpPr>
          <p:spPr>
            <a:xfrm>
              <a:off x="5872825" y="867375"/>
              <a:ext cx="16600" cy="5350"/>
            </a:xfrm>
            <a:custGeom>
              <a:avLst/>
              <a:gdLst/>
              <a:ahLst/>
              <a:cxnLst/>
              <a:rect l="l" t="t" r="r" b="b"/>
              <a:pathLst>
                <a:path w="664" h="214" extrusionOk="0">
                  <a:moveTo>
                    <a:pt x="107" y="0"/>
                  </a:moveTo>
                  <a:cubicBezTo>
                    <a:pt x="48" y="0"/>
                    <a:pt x="1" y="48"/>
                    <a:pt x="1" y="108"/>
                  </a:cubicBezTo>
                  <a:cubicBezTo>
                    <a:pt x="1" y="166"/>
                    <a:pt x="48" y="213"/>
                    <a:pt x="107" y="213"/>
                  </a:cubicBezTo>
                  <a:lnTo>
                    <a:pt x="558" y="213"/>
                  </a:lnTo>
                  <a:cubicBezTo>
                    <a:pt x="616" y="213"/>
                    <a:pt x="663" y="166"/>
                    <a:pt x="663" y="108"/>
                  </a:cubicBezTo>
                  <a:cubicBezTo>
                    <a:pt x="663" y="48"/>
                    <a:pt x="616" y="0"/>
                    <a:pt x="558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617;p37">
              <a:extLst>
                <a:ext uri="{FF2B5EF4-FFF2-40B4-BE49-F238E27FC236}">
                  <a16:creationId xmlns:a16="http://schemas.microsoft.com/office/drawing/2014/main" xmlns="" id="{CDA3B77C-B093-4631-8569-B9A84A191159}"/>
                </a:ext>
              </a:extLst>
            </p:cNvPr>
            <p:cNvSpPr/>
            <p:nvPr/>
          </p:nvSpPr>
          <p:spPr>
            <a:xfrm>
              <a:off x="4447300" y="1644425"/>
              <a:ext cx="157625" cy="211150"/>
            </a:xfrm>
            <a:custGeom>
              <a:avLst/>
              <a:gdLst/>
              <a:ahLst/>
              <a:cxnLst/>
              <a:rect l="l" t="t" r="r" b="b"/>
              <a:pathLst>
                <a:path w="6305" h="8446" extrusionOk="0">
                  <a:moveTo>
                    <a:pt x="0" y="0"/>
                  </a:moveTo>
                  <a:lnTo>
                    <a:pt x="0" y="8445"/>
                  </a:lnTo>
                  <a:lnTo>
                    <a:pt x="6304" y="8445"/>
                  </a:lnTo>
                  <a:lnTo>
                    <a:pt x="6304" y="1721"/>
                  </a:lnTo>
                  <a:lnTo>
                    <a:pt x="442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618;p37">
              <a:extLst>
                <a:ext uri="{FF2B5EF4-FFF2-40B4-BE49-F238E27FC236}">
                  <a16:creationId xmlns:a16="http://schemas.microsoft.com/office/drawing/2014/main" xmlns="" id="{7A52533F-CE9F-491B-9079-78E02BE4A0C0}"/>
                </a:ext>
              </a:extLst>
            </p:cNvPr>
            <p:cNvSpPr/>
            <p:nvPr/>
          </p:nvSpPr>
          <p:spPr>
            <a:xfrm>
              <a:off x="4456525" y="1637275"/>
              <a:ext cx="157600" cy="211150"/>
            </a:xfrm>
            <a:custGeom>
              <a:avLst/>
              <a:gdLst/>
              <a:ahLst/>
              <a:cxnLst/>
              <a:rect l="l" t="t" r="r" b="b"/>
              <a:pathLst>
                <a:path w="6304" h="8446" extrusionOk="0">
                  <a:moveTo>
                    <a:pt x="0" y="0"/>
                  </a:moveTo>
                  <a:lnTo>
                    <a:pt x="0" y="8445"/>
                  </a:lnTo>
                  <a:lnTo>
                    <a:pt x="6303" y="8445"/>
                  </a:lnTo>
                  <a:lnTo>
                    <a:pt x="6303" y="1721"/>
                  </a:lnTo>
                  <a:lnTo>
                    <a:pt x="44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619;p37">
              <a:extLst>
                <a:ext uri="{FF2B5EF4-FFF2-40B4-BE49-F238E27FC236}">
                  <a16:creationId xmlns:a16="http://schemas.microsoft.com/office/drawing/2014/main" xmlns="" id="{7F681E28-EA6B-453C-AF45-3AC8A5A58CD0}"/>
                </a:ext>
              </a:extLst>
            </p:cNvPr>
            <p:cNvSpPr/>
            <p:nvPr/>
          </p:nvSpPr>
          <p:spPr>
            <a:xfrm>
              <a:off x="4454100" y="1634625"/>
              <a:ext cx="162950" cy="216475"/>
            </a:xfrm>
            <a:custGeom>
              <a:avLst/>
              <a:gdLst/>
              <a:ahLst/>
              <a:cxnLst/>
              <a:rect l="l" t="t" r="r" b="b"/>
              <a:pathLst>
                <a:path w="6518" h="8659" extrusionOk="0">
                  <a:moveTo>
                    <a:pt x="4481" y="213"/>
                  </a:moveTo>
                  <a:lnTo>
                    <a:pt x="6291" y="1875"/>
                  </a:lnTo>
                  <a:lnTo>
                    <a:pt x="6291" y="8444"/>
                  </a:lnTo>
                  <a:lnTo>
                    <a:pt x="203" y="8444"/>
                  </a:lnTo>
                  <a:lnTo>
                    <a:pt x="203" y="213"/>
                  </a:lnTo>
                  <a:close/>
                  <a:moveTo>
                    <a:pt x="108" y="0"/>
                  </a:moveTo>
                  <a:cubicBezTo>
                    <a:pt x="48" y="0"/>
                    <a:pt x="1" y="48"/>
                    <a:pt x="1" y="106"/>
                  </a:cubicBezTo>
                  <a:lnTo>
                    <a:pt x="1" y="8551"/>
                  </a:lnTo>
                  <a:cubicBezTo>
                    <a:pt x="1" y="8611"/>
                    <a:pt x="48" y="8659"/>
                    <a:pt x="108" y="8659"/>
                  </a:cubicBezTo>
                  <a:lnTo>
                    <a:pt x="6400" y="8659"/>
                  </a:lnTo>
                  <a:lnTo>
                    <a:pt x="6400" y="8657"/>
                  </a:lnTo>
                  <a:cubicBezTo>
                    <a:pt x="6405" y="8659"/>
                    <a:pt x="6408" y="8659"/>
                    <a:pt x="6412" y="8659"/>
                  </a:cubicBezTo>
                  <a:cubicBezTo>
                    <a:pt x="6470" y="8657"/>
                    <a:pt x="6518" y="8609"/>
                    <a:pt x="6518" y="8551"/>
                  </a:cubicBezTo>
                  <a:lnTo>
                    <a:pt x="6518" y="1827"/>
                  </a:lnTo>
                  <a:cubicBezTo>
                    <a:pt x="6518" y="1798"/>
                    <a:pt x="6506" y="1769"/>
                    <a:pt x="6484" y="1748"/>
                  </a:cubicBezTo>
                  <a:lnTo>
                    <a:pt x="4607" y="30"/>
                  </a:lnTo>
                  <a:cubicBezTo>
                    <a:pt x="4588" y="11"/>
                    <a:pt x="4561" y="0"/>
                    <a:pt x="4535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620;p37">
              <a:extLst>
                <a:ext uri="{FF2B5EF4-FFF2-40B4-BE49-F238E27FC236}">
                  <a16:creationId xmlns:a16="http://schemas.microsoft.com/office/drawing/2014/main" xmlns="" id="{D5650A4D-7695-40CB-9880-873D4E19536B}"/>
                </a:ext>
              </a:extLst>
            </p:cNvPr>
            <p:cNvSpPr/>
            <p:nvPr/>
          </p:nvSpPr>
          <p:spPr>
            <a:xfrm>
              <a:off x="4555700" y="1637275"/>
              <a:ext cx="58425" cy="50575"/>
            </a:xfrm>
            <a:custGeom>
              <a:avLst/>
              <a:gdLst/>
              <a:ahLst/>
              <a:cxnLst/>
              <a:rect l="l" t="t" r="r" b="b"/>
              <a:pathLst>
                <a:path w="2337" h="2023" extrusionOk="0">
                  <a:moveTo>
                    <a:pt x="460" y="0"/>
                  </a:moveTo>
                  <a:lnTo>
                    <a:pt x="0" y="2022"/>
                  </a:lnTo>
                  <a:lnTo>
                    <a:pt x="0" y="2022"/>
                  </a:lnTo>
                  <a:lnTo>
                    <a:pt x="2336" y="1721"/>
                  </a:lnTo>
                  <a:lnTo>
                    <a:pt x="46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621;p37">
              <a:extLst>
                <a:ext uri="{FF2B5EF4-FFF2-40B4-BE49-F238E27FC236}">
                  <a16:creationId xmlns:a16="http://schemas.microsoft.com/office/drawing/2014/main" xmlns="" id="{DD82A939-213A-4770-868D-2961727EA552}"/>
                </a:ext>
              </a:extLst>
            </p:cNvPr>
            <p:cNvSpPr/>
            <p:nvPr/>
          </p:nvSpPr>
          <p:spPr>
            <a:xfrm>
              <a:off x="4552900" y="1634625"/>
              <a:ext cx="64225" cy="55900"/>
            </a:xfrm>
            <a:custGeom>
              <a:avLst/>
              <a:gdLst/>
              <a:ahLst/>
              <a:cxnLst/>
              <a:rect l="l" t="t" r="r" b="b"/>
              <a:pathLst>
                <a:path w="2569" h="2236" extrusionOk="0">
                  <a:moveTo>
                    <a:pt x="636" y="316"/>
                  </a:moveTo>
                  <a:lnTo>
                    <a:pt x="2207" y="1757"/>
                  </a:lnTo>
                  <a:lnTo>
                    <a:pt x="250" y="2009"/>
                  </a:lnTo>
                  <a:lnTo>
                    <a:pt x="250" y="2009"/>
                  </a:lnTo>
                  <a:lnTo>
                    <a:pt x="636" y="316"/>
                  </a:lnTo>
                  <a:close/>
                  <a:moveTo>
                    <a:pt x="571" y="1"/>
                  </a:moveTo>
                  <a:cubicBezTo>
                    <a:pt x="523" y="1"/>
                    <a:pt x="479" y="34"/>
                    <a:pt x="468" y="82"/>
                  </a:cubicBezTo>
                  <a:lnTo>
                    <a:pt x="6" y="2103"/>
                  </a:lnTo>
                  <a:cubicBezTo>
                    <a:pt x="0" y="2137"/>
                    <a:pt x="9" y="2173"/>
                    <a:pt x="33" y="2198"/>
                  </a:cubicBezTo>
                  <a:cubicBezTo>
                    <a:pt x="52" y="2220"/>
                    <a:pt x="81" y="2234"/>
                    <a:pt x="112" y="2235"/>
                  </a:cubicBezTo>
                  <a:lnTo>
                    <a:pt x="112" y="2234"/>
                  </a:lnTo>
                  <a:lnTo>
                    <a:pt x="115" y="2232"/>
                  </a:lnTo>
                  <a:lnTo>
                    <a:pt x="2462" y="1933"/>
                  </a:lnTo>
                  <a:cubicBezTo>
                    <a:pt x="2488" y="1932"/>
                    <a:pt x="2512" y="1918"/>
                    <a:pt x="2530" y="1899"/>
                  </a:cubicBezTo>
                  <a:cubicBezTo>
                    <a:pt x="2569" y="1854"/>
                    <a:pt x="2566" y="1787"/>
                    <a:pt x="2521" y="1748"/>
                  </a:cubicBezTo>
                  <a:lnTo>
                    <a:pt x="645" y="29"/>
                  </a:lnTo>
                  <a:cubicBezTo>
                    <a:pt x="630" y="17"/>
                    <a:pt x="614" y="8"/>
                    <a:pt x="596" y="3"/>
                  </a:cubicBezTo>
                  <a:cubicBezTo>
                    <a:pt x="588" y="2"/>
                    <a:pt x="579" y="1"/>
                    <a:pt x="571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" name="Google Shape;622;p37">
              <a:extLst>
                <a:ext uri="{FF2B5EF4-FFF2-40B4-BE49-F238E27FC236}">
                  <a16:creationId xmlns:a16="http://schemas.microsoft.com/office/drawing/2014/main" xmlns="" id="{01509286-B2A1-4171-ACA0-F93F93ED1297}"/>
                </a:ext>
              </a:extLst>
            </p:cNvPr>
            <p:cNvSpPr/>
            <p:nvPr/>
          </p:nvSpPr>
          <p:spPr>
            <a:xfrm>
              <a:off x="4567200" y="1637275"/>
              <a:ext cx="46925" cy="43050"/>
            </a:xfrm>
            <a:custGeom>
              <a:avLst/>
              <a:gdLst/>
              <a:ahLst/>
              <a:cxnLst/>
              <a:rect l="l" t="t" r="r" b="b"/>
              <a:pathLst>
                <a:path w="1877" h="1722" extrusionOk="0">
                  <a:moveTo>
                    <a:pt x="0" y="0"/>
                  </a:moveTo>
                  <a:lnTo>
                    <a:pt x="0" y="1721"/>
                  </a:lnTo>
                  <a:lnTo>
                    <a:pt x="1876" y="17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623;p37">
              <a:extLst>
                <a:ext uri="{FF2B5EF4-FFF2-40B4-BE49-F238E27FC236}">
                  <a16:creationId xmlns:a16="http://schemas.microsoft.com/office/drawing/2014/main" xmlns="" id="{E5EC7DBA-7C68-4256-AE5A-F47FCA49B06B}"/>
                </a:ext>
              </a:extLst>
            </p:cNvPr>
            <p:cNvSpPr/>
            <p:nvPr/>
          </p:nvSpPr>
          <p:spPr>
            <a:xfrm>
              <a:off x="4564500" y="1634650"/>
              <a:ext cx="52600" cy="48350"/>
            </a:xfrm>
            <a:custGeom>
              <a:avLst/>
              <a:gdLst/>
              <a:ahLst/>
              <a:cxnLst/>
              <a:rect l="l" t="t" r="r" b="b"/>
              <a:pathLst>
                <a:path w="2104" h="1934" extrusionOk="0">
                  <a:moveTo>
                    <a:pt x="214" y="348"/>
                  </a:moveTo>
                  <a:lnTo>
                    <a:pt x="1707" y="1719"/>
                  </a:lnTo>
                  <a:lnTo>
                    <a:pt x="214" y="1719"/>
                  </a:lnTo>
                  <a:lnTo>
                    <a:pt x="214" y="348"/>
                  </a:lnTo>
                  <a:close/>
                  <a:moveTo>
                    <a:pt x="109" y="0"/>
                  </a:moveTo>
                  <a:cubicBezTo>
                    <a:pt x="94" y="0"/>
                    <a:pt x="79" y="3"/>
                    <a:pt x="65" y="10"/>
                  </a:cubicBezTo>
                  <a:cubicBezTo>
                    <a:pt x="28" y="26"/>
                    <a:pt x="2" y="63"/>
                    <a:pt x="1" y="105"/>
                  </a:cubicBezTo>
                  <a:lnTo>
                    <a:pt x="1" y="1826"/>
                  </a:lnTo>
                  <a:cubicBezTo>
                    <a:pt x="1" y="1886"/>
                    <a:pt x="49" y="1934"/>
                    <a:pt x="108" y="1934"/>
                  </a:cubicBezTo>
                  <a:lnTo>
                    <a:pt x="1984" y="1934"/>
                  </a:lnTo>
                  <a:lnTo>
                    <a:pt x="1984" y="1932"/>
                  </a:lnTo>
                  <a:cubicBezTo>
                    <a:pt x="1986" y="1932"/>
                    <a:pt x="1987" y="1932"/>
                    <a:pt x="1989" y="1932"/>
                  </a:cubicBezTo>
                  <a:cubicBezTo>
                    <a:pt x="2018" y="1932"/>
                    <a:pt x="2045" y="1919"/>
                    <a:pt x="2065" y="1898"/>
                  </a:cubicBezTo>
                  <a:cubicBezTo>
                    <a:pt x="2103" y="1855"/>
                    <a:pt x="2100" y="1786"/>
                    <a:pt x="2057" y="1747"/>
                  </a:cubicBezTo>
                  <a:lnTo>
                    <a:pt x="181" y="28"/>
                  </a:lnTo>
                  <a:cubicBezTo>
                    <a:pt x="161" y="10"/>
                    <a:pt x="135" y="0"/>
                    <a:pt x="109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624;p37">
              <a:extLst>
                <a:ext uri="{FF2B5EF4-FFF2-40B4-BE49-F238E27FC236}">
                  <a16:creationId xmlns:a16="http://schemas.microsoft.com/office/drawing/2014/main" xmlns="" id="{C0B74E97-26F1-4BF8-A802-4B5223F837D9}"/>
                </a:ext>
              </a:extLst>
            </p:cNvPr>
            <p:cNvSpPr/>
            <p:nvPr/>
          </p:nvSpPr>
          <p:spPr>
            <a:xfrm>
              <a:off x="4484025" y="1708450"/>
              <a:ext cx="95175" cy="5325"/>
            </a:xfrm>
            <a:custGeom>
              <a:avLst/>
              <a:gdLst/>
              <a:ahLst/>
              <a:cxnLst/>
              <a:rect l="l" t="t" r="r" b="b"/>
              <a:pathLst>
                <a:path w="3807" h="213" extrusionOk="0">
                  <a:moveTo>
                    <a:pt x="107" y="0"/>
                  </a:moveTo>
                  <a:cubicBezTo>
                    <a:pt x="48" y="0"/>
                    <a:pt x="1" y="48"/>
                    <a:pt x="1" y="107"/>
                  </a:cubicBezTo>
                  <a:cubicBezTo>
                    <a:pt x="1" y="165"/>
                    <a:pt x="48" y="213"/>
                    <a:pt x="107" y="213"/>
                  </a:cubicBezTo>
                  <a:lnTo>
                    <a:pt x="3701" y="213"/>
                  </a:lnTo>
                  <a:cubicBezTo>
                    <a:pt x="3759" y="213"/>
                    <a:pt x="3807" y="165"/>
                    <a:pt x="3807" y="107"/>
                  </a:cubicBezTo>
                  <a:cubicBezTo>
                    <a:pt x="3805" y="49"/>
                    <a:pt x="3759" y="1"/>
                    <a:pt x="3701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625;p37">
              <a:extLst>
                <a:ext uri="{FF2B5EF4-FFF2-40B4-BE49-F238E27FC236}">
                  <a16:creationId xmlns:a16="http://schemas.microsoft.com/office/drawing/2014/main" xmlns="" id="{2E0C34CC-C012-4237-AEF1-693AFDDFFA89}"/>
                </a:ext>
              </a:extLst>
            </p:cNvPr>
            <p:cNvSpPr/>
            <p:nvPr/>
          </p:nvSpPr>
          <p:spPr>
            <a:xfrm>
              <a:off x="4484025" y="1730650"/>
              <a:ext cx="95175" cy="5400"/>
            </a:xfrm>
            <a:custGeom>
              <a:avLst/>
              <a:gdLst/>
              <a:ahLst/>
              <a:cxnLst/>
              <a:rect l="l" t="t" r="r" b="b"/>
              <a:pathLst>
                <a:path w="3807" h="216" extrusionOk="0">
                  <a:moveTo>
                    <a:pt x="107" y="1"/>
                  </a:moveTo>
                  <a:cubicBezTo>
                    <a:pt x="48" y="1"/>
                    <a:pt x="1" y="49"/>
                    <a:pt x="1" y="108"/>
                  </a:cubicBezTo>
                  <a:cubicBezTo>
                    <a:pt x="1" y="168"/>
                    <a:pt x="48" y="215"/>
                    <a:pt x="107" y="215"/>
                  </a:cubicBezTo>
                  <a:lnTo>
                    <a:pt x="3701" y="215"/>
                  </a:lnTo>
                  <a:cubicBezTo>
                    <a:pt x="3759" y="215"/>
                    <a:pt x="3807" y="168"/>
                    <a:pt x="3807" y="108"/>
                  </a:cubicBezTo>
                  <a:cubicBezTo>
                    <a:pt x="3805" y="50"/>
                    <a:pt x="3759" y="2"/>
                    <a:pt x="3701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626;p37">
              <a:extLst>
                <a:ext uri="{FF2B5EF4-FFF2-40B4-BE49-F238E27FC236}">
                  <a16:creationId xmlns:a16="http://schemas.microsoft.com/office/drawing/2014/main" xmlns="" id="{03C2CB15-D7CA-4147-879D-59243531D6F0}"/>
                </a:ext>
              </a:extLst>
            </p:cNvPr>
            <p:cNvSpPr/>
            <p:nvPr/>
          </p:nvSpPr>
          <p:spPr>
            <a:xfrm>
              <a:off x="4484025" y="1752700"/>
              <a:ext cx="95175" cy="5350"/>
            </a:xfrm>
            <a:custGeom>
              <a:avLst/>
              <a:gdLst/>
              <a:ahLst/>
              <a:cxnLst/>
              <a:rect l="l" t="t" r="r" b="b"/>
              <a:pathLst>
                <a:path w="3807" h="214" extrusionOk="0">
                  <a:moveTo>
                    <a:pt x="107" y="0"/>
                  </a:moveTo>
                  <a:cubicBezTo>
                    <a:pt x="48" y="0"/>
                    <a:pt x="1" y="48"/>
                    <a:pt x="1" y="108"/>
                  </a:cubicBezTo>
                  <a:cubicBezTo>
                    <a:pt x="1" y="166"/>
                    <a:pt x="48" y="213"/>
                    <a:pt x="107" y="213"/>
                  </a:cubicBezTo>
                  <a:lnTo>
                    <a:pt x="3701" y="213"/>
                  </a:lnTo>
                  <a:cubicBezTo>
                    <a:pt x="3759" y="213"/>
                    <a:pt x="3807" y="166"/>
                    <a:pt x="3807" y="108"/>
                  </a:cubicBezTo>
                  <a:cubicBezTo>
                    <a:pt x="3807" y="48"/>
                    <a:pt x="3759" y="0"/>
                    <a:pt x="3701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627;p37">
              <a:extLst>
                <a:ext uri="{FF2B5EF4-FFF2-40B4-BE49-F238E27FC236}">
                  <a16:creationId xmlns:a16="http://schemas.microsoft.com/office/drawing/2014/main" xmlns="" id="{3A562BC6-052D-4F9B-9A37-2361BFDC0180}"/>
                </a:ext>
              </a:extLst>
            </p:cNvPr>
            <p:cNvSpPr/>
            <p:nvPr/>
          </p:nvSpPr>
          <p:spPr>
            <a:xfrm>
              <a:off x="4484025" y="1774700"/>
              <a:ext cx="95175" cy="5375"/>
            </a:xfrm>
            <a:custGeom>
              <a:avLst/>
              <a:gdLst/>
              <a:ahLst/>
              <a:cxnLst/>
              <a:rect l="l" t="t" r="r" b="b"/>
              <a:pathLst>
                <a:path w="3807" h="215" extrusionOk="0">
                  <a:moveTo>
                    <a:pt x="107" y="0"/>
                  </a:moveTo>
                  <a:cubicBezTo>
                    <a:pt x="48" y="0"/>
                    <a:pt x="1" y="48"/>
                    <a:pt x="1" y="108"/>
                  </a:cubicBezTo>
                  <a:cubicBezTo>
                    <a:pt x="1" y="167"/>
                    <a:pt x="48" y="215"/>
                    <a:pt x="107" y="215"/>
                  </a:cubicBezTo>
                  <a:lnTo>
                    <a:pt x="3701" y="215"/>
                  </a:lnTo>
                  <a:cubicBezTo>
                    <a:pt x="3759" y="215"/>
                    <a:pt x="3807" y="167"/>
                    <a:pt x="3807" y="108"/>
                  </a:cubicBezTo>
                  <a:cubicBezTo>
                    <a:pt x="3807" y="48"/>
                    <a:pt x="3759" y="0"/>
                    <a:pt x="3701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628;p37">
              <a:extLst>
                <a:ext uri="{FF2B5EF4-FFF2-40B4-BE49-F238E27FC236}">
                  <a16:creationId xmlns:a16="http://schemas.microsoft.com/office/drawing/2014/main" xmlns="" id="{BE346F3D-4D67-49E0-91D0-12D002297490}"/>
                </a:ext>
              </a:extLst>
            </p:cNvPr>
            <p:cNvSpPr/>
            <p:nvPr/>
          </p:nvSpPr>
          <p:spPr>
            <a:xfrm>
              <a:off x="4484025" y="1796725"/>
              <a:ext cx="95175" cy="5350"/>
            </a:xfrm>
            <a:custGeom>
              <a:avLst/>
              <a:gdLst/>
              <a:ahLst/>
              <a:cxnLst/>
              <a:rect l="l" t="t" r="r" b="b"/>
              <a:pathLst>
                <a:path w="3807" h="214" extrusionOk="0">
                  <a:moveTo>
                    <a:pt x="107" y="1"/>
                  </a:moveTo>
                  <a:cubicBezTo>
                    <a:pt x="48" y="1"/>
                    <a:pt x="1" y="48"/>
                    <a:pt x="1" y="108"/>
                  </a:cubicBezTo>
                  <a:cubicBezTo>
                    <a:pt x="1" y="166"/>
                    <a:pt x="48" y="214"/>
                    <a:pt x="107" y="214"/>
                  </a:cubicBezTo>
                  <a:lnTo>
                    <a:pt x="3701" y="214"/>
                  </a:lnTo>
                  <a:cubicBezTo>
                    <a:pt x="3759" y="214"/>
                    <a:pt x="3805" y="166"/>
                    <a:pt x="3807" y="108"/>
                  </a:cubicBezTo>
                  <a:cubicBezTo>
                    <a:pt x="3807" y="48"/>
                    <a:pt x="3759" y="1"/>
                    <a:pt x="3701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629;p37">
              <a:extLst>
                <a:ext uri="{FF2B5EF4-FFF2-40B4-BE49-F238E27FC236}">
                  <a16:creationId xmlns:a16="http://schemas.microsoft.com/office/drawing/2014/main" xmlns="" id="{F9A25D84-323A-4977-A395-4E389C0A5003}"/>
                </a:ext>
              </a:extLst>
            </p:cNvPr>
            <p:cNvSpPr/>
            <p:nvPr/>
          </p:nvSpPr>
          <p:spPr>
            <a:xfrm>
              <a:off x="4556100" y="1715700"/>
              <a:ext cx="157650" cy="211150"/>
            </a:xfrm>
            <a:custGeom>
              <a:avLst/>
              <a:gdLst/>
              <a:ahLst/>
              <a:cxnLst/>
              <a:rect l="l" t="t" r="r" b="b"/>
              <a:pathLst>
                <a:path w="6306" h="8446" extrusionOk="0">
                  <a:moveTo>
                    <a:pt x="0" y="0"/>
                  </a:moveTo>
                  <a:lnTo>
                    <a:pt x="0" y="8446"/>
                  </a:lnTo>
                  <a:lnTo>
                    <a:pt x="6306" y="8446"/>
                  </a:lnTo>
                  <a:lnTo>
                    <a:pt x="6306" y="1722"/>
                  </a:lnTo>
                  <a:lnTo>
                    <a:pt x="44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630;p37">
              <a:extLst>
                <a:ext uri="{FF2B5EF4-FFF2-40B4-BE49-F238E27FC236}">
                  <a16:creationId xmlns:a16="http://schemas.microsoft.com/office/drawing/2014/main" xmlns="" id="{B6C2D02F-2305-491B-8119-804172334FD3}"/>
                </a:ext>
              </a:extLst>
            </p:cNvPr>
            <p:cNvSpPr/>
            <p:nvPr/>
          </p:nvSpPr>
          <p:spPr>
            <a:xfrm>
              <a:off x="4565325" y="1708625"/>
              <a:ext cx="157625" cy="211125"/>
            </a:xfrm>
            <a:custGeom>
              <a:avLst/>
              <a:gdLst/>
              <a:ahLst/>
              <a:cxnLst/>
              <a:rect l="l" t="t" r="r" b="b"/>
              <a:pathLst>
                <a:path w="6305" h="8445" extrusionOk="0">
                  <a:moveTo>
                    <a:pt x="1" y="0"/>
                  </a:moveTo>
                  <a:lnTo>
                    <a:pt x="1" y="8444"/>
                  </a:lnTo>
                  <a:lnTo>
                    <a:pt x="6305" y="8444"/>
                  </a:lnTo>
                  <a:lnTo>
                    <a:pt x="6305" y="1719"/>
                  </a:lnTo>
                  <a:lnTo>
                    <a:pt x="44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631;p37">
              <a:extLst>
                <a:ext uri="{FF2B5EF4-FFF2-40B4-BE49-F238E27FC236}">
                  <a16:creationId xmlns:a16="http://schemas.microsoft.com/office/drawing/2014/main" xmlns="" id="{4D27D221-3567-4EA4-9EF0-191E1777F580}"/>
                </a:ext>
              </a:extLst>
            </p:cNvPr>
            <p:cNvSpPr/>
            <p:nvPr/>
          </p:nvSpPr>
          <p:spPr>
            <a:xfrm>
              <a:off x="4562650" y="1705800"/>
              <a:ext cx="163025" cy="216625"/>
            </a:xfrm>
            <a:custGeom>
              <a:avLst/>
              <a:gdLst/>
              <a:ahLst/>
              <a:cxnLst/>
              <a:rect l="l" t="t" r="r" b="b"/>
              <a:pathLst>
                <a:path w="6521" h="8665" extrusionOk="0">
                  <a:moveTo>
                    <a:pt x="4494" y="219"/>
                  </a:moveTo>
                  <a:lnTo>
                    <a:pt x="6305" y="1878"/>
                  </a:lnTo>
                  <a:lnTo>
                    <a:pt x="6305" y="8452"/>
                  </a:lnTo>
                  <a:lnTo>
                    <a:pt x="213" y="8452"/>
                  </a:lnTo>
                  <a:lnTo>
                    <a:pt x="213" y="219"/>
                  </a:lnTo>
                  <a:close/>
                  <a:moveTo>
                    <a:pt x="4539" y="0"/>
                  </a:moveTo>
                  <a:cubicBezTo>
                    <a:pt x="4538" y="0"/>
                    <a:pt x="4536" y="0"/>
                    <a:pt x="4534" y="0"/>
                  </a:cubicBezTo>
                  <a:lnTo>
                    <a:pt x="108" y="0"/>
                  </a:lnTo>
                  <a:cubicBezTo>
                    <a:pt x="48" y="0"/>
                    <a:pt x="0" y="48"/>
                    <a:pt x="0" y="106"/>
                  </a:cubicBezTo>
                  <a:lnTo>
                    <a:pt x="0" y="8557"/>
                  </a:lnTo>
                  <a:cubicBezTo>
                    <a:pt x="0" y="8617"/>
                    <a:pt x="48" y="8664"/>
                    <a:pt x="108" y="8664"/>
                  </a:cubicBezTo>
                  <a:lnTo>
                    <a:pt x="6418" y="8664"/>
                  </a:lnTo>
                  <a:cubicBezTo>
                    <a:pt x="6476" y="8660"/>
                    <a:pt x="6520" y="8609"/>
                    <a:pt x="6517" y="8551"/>
                  </a:cubicBezTo>
                  <a:lnTo>
                    <a:pt x="6517" y="1826"/>
                  </a:lnTo>
                  <a:cubicBezTo>
                    <a:pt x="6517" y="1796"/>
                    <a:pt x="6506" y="1768"/>
                    <a:pt x="6483" y="1747"/>
                  </a:cubicBezTo>
                  <a:lnTo>
                    <a:pt x="4607" y="27"/>
                  </a:lnTo>
                  <a:cubicBezTo>
                    <a:pt x="4589" y="10"/>
                    <a:pt x="4564" y="0"/>
                    <a:pt x="4539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632;p37">
              <a:extLst>
                <a:ext uri="{FF2B5EF4-FFF2-40B4-BE49-F238E27FC236}">
                  <a16:creationId xmlns:a16="http://schemas.microsoft.com/office/drawing/2014/main" xmlns="" id="{F2697F01-C4FF-4D5D-A605-A421785DB5ED}"/>
                </a:ext>
              </a:extLst>
            </p:cNvPr>
            <p:cNvSpPr/>
            <p:nvPr/>
          </p:nvSpPr>
          <p:spPr>
            <a:xfrm>
              <a:off x="4664500" y="1708625"/>
              <a:ext cx="58450" cy="50500"/>
            </a:xfrm>
            <a:custGeom>
              <a:avLst/>
              <a:gdLst/>
              <a:ahLst/>
              <a:cxnLst/>
              <a:rect l="l" t="t" r="r" b="b"/>
              <a:pathLst>
                <a:path w="2338" h="2020" extrusionOk="0">
                  <a:moveTo>
                    <a:pt x="460" y="0"/>
                  </a:moveTo>
                  <a:lnTo>
                    <a:pt x="0" y="2019"/>
                  </a:lnTo>
                  <a:lnTo>
                    <a:pt x="0" y="2019"/>
                  </a:lnTo>
                  <a:lnTo>
                    <a:pt x="2338" y="1719"/>
                  </a:lnTo>
                  <a:lnTo>
                    <a:pt x="46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Google Shape;633;p37">
              <a:extLst>
                <a:ext uri="{FF2B5EF4-FFF2-40B4-BE49-F238E27FC236}">
                  <a16:creationId xmlns:a16="http://schemas.microsoft.com/office/drawing/2014/main" xmlns="" id="{C9D2080A-AF63-43D1-B0B1-852B584F3163}"/>
                </a:ext>
              </a:extLst>
            </p:cNvPr>
            <p:cNvSpPr/>
            <p:nvPr/>
          </p:nvSpPr>
          <p:spPr>
            <a:xfrm>
              <a:off x="4661925" y="1705925"/>
              <a:ext cx="64225" cy="55850"/>
            </a:xfrm>
            <a:custGeom>
              <a:avLst/>
              <a:gdLst/>
              <a:ahLst/>
              <a:cxnLst/>
              <a:rect l="l" t="t" r="r" b="b"/>
              <a:pathLst>
                <a:path w="2569" h="2234" extrusionOk="0">
                  <a:moveTo>
                    <a:pt x="636" y="314"/>
                  </a:moveTo>
                  <a:lnTo>
                    <a:pt x="2208" y="1754"/>
                  </a:lnTo>
                  <a:lnTo>
                    <a:pt x="251" y="2005"/>
                  </a:lnTo>
                  <a:lnTo>
                    <a:pt x="636" y="314"/>
                  </a:lnTo>
                  <a:close/>
                  <a:moveTo>
                    <a:pt x="573" y="1"/>
                  </a:moveTo>
                  <a:cubicBezTo>
                    <a:pt x="562" y="1"/>
                    <a:pt x="551" y="2"/>
                    <a:pt x="541" y="6"/>
                  </a:cubicBezTo>
                  <a:cubicBezTo>
                    <a:pt x="504" y="16"/>
                    <a:pt x="475" y="46"/>
                    <a:pt x="468" y="85"/>
                  </a:cubicBezTo>
                  <a:lnTo>
                    <a:pt x="6" y="2104"/>
                  </a:lnTo>
                  <a:cubicBezTo>
                    <a:pt x="0" y="2138"/>
                    <a:pt x="9" y="2172"/>
                    <a:pt x="33" y="2197"/>
                  </a:cubicBezTo>
                  <a:cubicBezTo>
                    <a:pt x="53" y="2220"/>
                    <a:pt x="81" y="2233"/>
                    <a:pt x="112" y="2233"/>
                  </a:cubicBezTo>
                  <a:lnTo>
                    <a:pt x="2463" y="1932"/>
                  </a:lnTo>
                  <a:cubicBezTo>
                    <a:pt x="2490" y="1929"/>
                    <a:pt x="2512" y="1918"/>
                    <a:pt x="2530" y="1898"/>
                  </a:cubicBezTo>
                  <a:cubicBezTo>
                    <a:pt x="2569" y="1853"/>
                    <a:pt x="2566" y="1786"/>
                    <a:pt x="2521" y="1748"/>
                  </a:cubicBezTo>
                  <a:lnTo>
                    <a:pt x="645" y="28"/>
                  </a:lnTo>
                  <a:cubicBezTo>
                    <a:pt x="625" y="10"/>
                    <a:pt x="599" y="1"/>
                    <a:pt x="573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" name="Google Shape;634;p37">
              <a:extLst>
                <a:ext uri="{FF2B5EF4-FFF2-40B4-BE49-F238E27FC236}">
                  <a16:creationId xmlns:a16="http://schemas.microsoft.com/office/drawing/2014/main" xmlns="" id="{B5468D13-C1DD-4217-9874-A0EDF8777469}"/>
                </a:ext>
              </a:extLst>
            </p:cNvPr>
            <p:cNvSpPr/>
            <p:nvPr/>
          </p:nvSpPr>
          <p:spPr>
            <a:xfrm>
              <a:off x="4676000" y="1708625"/>
              <a:ext cx="46950" cy="42975"/>
            </a:xfrm>
            <a:custGeom>
              <a:avLst/>
              <a:gdLst/>
              <a:ahLst/>
              <a:cxnLst/>
              <a:rect l="l" t="t" r="r" b="b"/>
              <a:pathLst>
                <a:path w="1878" h="1719" extrusionOk="0">
                  <a:moveTo>
                    <a:pt x="0" y="0"/>
                  </a:moveTo>
                  <a:lnTo>
                    <a:pt x="0" y="1719"/>
                  </a:lnTo>
                  <a:lnTo>
                    <a:pt x="1878" y="17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" name="Google Shape;635;p37">
              <a:extLst>
                <a:ext uri="{FF2B5EF4-FFF2-40B4-BE49-F238E27FC236}">
                  <a16:creationId xmlns:a16="http://schemas.microsoft.com/office/drawing/2014/main" xmlns="" id="{23ACAFBF-264E-4422-B0A3-5C2B75C2DCE2}"/>
                </a:ext>
              </a:extLst>
            </p:cNvPr>
            <p:cNvSpPr/>
            <p:nvPr/>
          </p:nvSpPr>
          <p:spPr>
            <a:xfrm>
              <a:off x="4673350" y="1705750"/>
              <a:ext cx="52475" cy="48525"/>
            </a:xfrm>
            <a:custGeom>
              <a:avLst/>
              <a:gdLst/>
              <a:ahLst/>
              <a:cxnLst/>
              <a:rect l="l" t="t" r="r" b="b"/>
              <a:pathLst>
                <a:path w="2099" h="1941" extrusionOk="0">
                  <a:moveTo>
                    <a:pt x="213" y="355"/>
                  </a:moveTo>
                  <a:lnTo>
                    <a:pt x="1705" y="1726"/>
                  </a:lnTo>
                  <a:lnTo>
                    <a:pt x="213" y="1726"/>
                  </a:lnTo>
                  <a:lnTo>
                    <a:pt x="213" y="355"/>
                  </a:lnTo>
                  <a:close/>
                  <a:moveTo>
                    <a:pt x="107" y="1"/>
                  </a:moveTo>
                  <a:cubicBezTo>
                    <a:pt x="92" y="1"/>
                    <a:pt x="78" y="3"/>
                    <a:pt x="65" y="10"/>
                  </a:cubicBezTo>
                  <a:cubicBezTo>
                    <a:pt x="26" y="28"/>
                    <a:pt x="1" y="66"/>
                    <a:pt x="1" y="108"/>
                  </a:cubicBezTo>
                  <a:lnTo>
                    <a:pt x="1" y="1834"/>
                  </a:lnTo>
                  <a:cubicBezTo>
                    <a:pt x="1" y="1893"/>
                    <a:pt x="48" y="1941"/>
                    <a:pt x="106" y="1941"/>
                  </a:cubicBezTo>
                  <a:lnTo>
                    <a:pt x="1984" y="1941"/>
                  </a:lnTo>
                  <a:lnTo>
                    <a:pt x="1982" y="1939"/>
                  </a:lnTo>
                  <a:cubicBezTo>
                    <a:pt x="2030" y="1939"/>
                    <a:pt x="2070" y="1910"/>
                    <a:pt x="2084" y="1865"/>
                  </a:cubicBezTo>
                  <a:cubicBezTo>
                    <a:pt x="2098" y="1825"/>
                    <a:pt x="2088" y="1779"/>
                    <a:pt x="2055" y="1749"/>
                  </a:cubicBezTo>
                  <a:lnTo>
                    <a:pt x="179" y="29"/>
                  </a:lnTo>
                  <a:cubicBezTo>
                    <a:pt x="159" y="11"/>
                    <a:pt x="133" y="1"/>
                    <a:pt x="107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" name="Google Shape;636;p37">
              <a:extLst>
                <a:ext uri="{FF2B5EF4-FFF2-40B4-BE49-F238E27FC236}">
                  <a16:creationId xmlns:a16="http://schemas.microsoft.com/office/drawing/2014/main" xmlns="" id="{2990DFA3-1535-4CE3-A2DF-09BDA586F158}"/>
                </a:ext>
              </a:extLst>
            </p:cNvPr>
            <p:cNvSpPr/>
            <p:nvPr/>
          </p:nvSpPr>
          <p:spPr>
            <a:xfrm>
              <a:off x="4592725" y="1779975"/>
              <a:ext cx="95200" cy="5400"/>
            </a:xfrm>
            <a:custGeom>
              <a:avLst/>
              <a:gdLst/>
              <a:ahLst/>
              <a:cxnLst/>
              <a:rect l="l" t="t" r="r" b="b"/>
              <a:pathLst>
                <a:path w="3808" h="216" extrusionOk="0">
                  <a:moveTo>
                    <a:pt x="108" y="1"/>
                  </a:moveTo>
                  <a:cubicBezTo>
                    <a:pt x="48" y="1"/>
                    <a:pt x="0" y="48"/>
                    <a:pt x="0" y="108"/>
                  </a:cubicBezTo>
                  <a:cubicBezTo>
                    <a:pt x="0" y="168"/>
                    <a:pt x="48" y="215"/>
                    <a:pt x="108" y="215"/>
                  </a:cubicBezTo>
                  <a:lnTo>
                    <a:pt x="3705" y="215"/>
                  </a:lnTo>
                  <a:cubicBezTo>
                    <a:pt x="3762" y="212"/>
                    <a:pt x="3808" y="165"/>
                    <a:pt x="3808" y="108"/>
                  </a:cubicBezTo>
                  <a:cubicBezTo>
                    <a:pt x="3808" y="48"/>
                    <a:pt x="3759" y="1"/>
                    <a:pt x="3700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" name="Google Shape;637;p37">
              <a:extLst>
                <a:ext uri="{FF2B5EF4-FFF2-40B4-BE49-F238E27FC236}">
                  <a16:creationId xmlns:a16="http://schemas.microsoft.com/office/drawing/2014/main" xmlns="" id="{70421CC1-0D2C-4A2E-96D0-BF69627634F4}"/>
                </a:ext>
              </a:extLst>
            </p:cNvPr>
            <p:cNvSpPr/>
            <p:nvPr/>
          </p:nvSpPr>
          <p:spPr>
            <a:xfrm>
              <a:off x="4592725" y="1801950"/>
              <a:ext cx="95200" cy="5375"/>
            </a:xfrm>
            <a:custGeom>
              <a:avLst/>
              <a:gdLst/>
              <a:ahLst/>
              <a:cxnLst/>
              <a:rect l="l" t="t" r="r" b="b"/>
              <a:pathLst>
                <a:path w="3808" h="215" extrusionOk="0">
                  <a:moveTo>
                    <a:pt x="108" y="0"/>
                  </a:moveTo>
                  <a:cubicBezTo>
                    <a:pt x="48" y="0"/>
                    <a:pt x="0" y="48"/>
                    <a:pt x="0" y="107"/>
                  </a:cubicBezTo>
                  <a:cubicBezTo>
                    <a:pt x="0" y="167"/>
                    <a:pt x="48" y="215"/>
                    <a:pt x="108" y="215"/>
                  </a:cubicBezTo>
                  <a:lnTo>
                    <a:pt x="3705" y="215"/>
                  </a:lnTo>
                  <a:cubicBezTo>
                    <a:pt x="3762" y="212"/>
                    <a:pt x="3808" y="165"/>
                    <a:pt x="3808" y="107"/>
                  </a:cubicBezTo>
                  <a:cubicBezTo>
                    <a:pt x="3808" y="48"/>
                    <a:pt x="3759" y="0"/>
                    <a:pt x="3700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638;p37">
              <a:extLst>
                <a:ext uri="{FF2B5EF4-FFF2-40B4-BE49-F238E27FC236}">
                  <a16:creationId xmlns:a16="http://schemas.microsoft.com/office/drawing/2014/main" xmlns="" id="{FC44481A-37F4-48D4-9550-7FF18E1C367B}"/>
                </a:ext>
              </a:extLst>
            </p:cNvPr>
            <p:cNvSpPr/>
            <p:nvPr/>
          </p:nvSpPr>
          <p:spPr>
            <a:xfrm>
              <a:off x="4592725" y="1823975"/>
              <a:ext cx="95200" cy="5350"/>
            </a:xfrm>
            <a:custGeom>
              <a:avLst/>
              <a:gdLst/>
              <a:ahLst/>
              <a:cxnLst/>
              <a:rect l="l" t="t" r="r" b="b"/>
              <a:pathLst>
                <a:path w="3808" h="214" extrusionOk="0">
                  <a:moveTo>
                    <a:pt x="108" y="1"/>
                  </a:moveTo>
                  <a:cubicBezTo>
                    <a:pt x="48" y="1"/>
                    <a:pt x="0" y="48"/>
                    <a:pt x="0" y="108"/>
                  </a:cubicBezTo>
                  <a:cubicBezTo>
                    <a:pt x="0" y="166"/>
                    <a:pt x="48" y="214"/>
                    <a:pt x="108" y="214"/>
                  </a:cubicBezTo>
                  <a:lnTo>
                    <a:pt x="3705" y="214"/>
                  </a:lnTo>
                  <a:cubicBezTo>
                    <a:pt x="3762" y="212"/>
                    <a:pt x="3808" y="164"/>
                    <a:pt x="3808" y="108"/>
                  </a:cubicBezTo>
                  <a:cubicBezTo>
                    <a:pt x="3808" y="48"/>
                    <a:pt x="3759" y="1"/>
                    <a:pt x="3700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" name="Google Shape;639;p37">
              <a:extLst>
                <a:ext uri="{FF2B5EF4-FFF2-40B4-BE49-F238E27FC236}">
                  <a16:creationId xmlns:a16="http://schemas.microsoft.com/office/drawing/2014/main" xmlns="" id="{C8058769-B295-47BB-9139-2A4CC914D225}"/>
                </a:ext>
              </a:extLst>
            </p:cNvPr>
            <p:cNvSpPr/>
            <p:nvPr/>
          </p:nvSpPr>
          <p:spPr>
            <a:xfrm>
              <a:off x="4592725" y="1845975"/>
              <a:ext cx="95200" cy="5400"/>
            </a:xfrm>
            <a:custGeom>
              <a:avLst/>
              <a:gdLst/>
              <a:ahLst/>
              <a:cxnLst/>
              <a:rect l="l" t="t" r="r" b="b"/>
              <a:pathLst>
                <a:path w="3808" h="216" extrusionOk="0">
                  <a:moveTo>
                    <a:pt x="108" y="1"/>
                  </a:moveTo>
                  <a:cubicBezTo>
                    <a:pt x="48" y="1"/>
                    <a:pt x="0" y="48"/>
                    <a:pt x="0" y="108"/>
                  </a:cubicBezTo>
                  <a:cubicBezTo>
                    <a:pt x="0" y="167"/>
                    <a:pt x="48" y="215"/>
                    <a:pt x="108" y="215"/>
                  </a:cubicBezTo>
                  <a:lnTo>
                    <a:pt x="3705" y="215"/>
                  </a:lnTo>
                  <a:cubicBezTo>
                    <a:pt x="3762" y="212"/>
                    <a:pt x="3808" y="166"/>
                    <a:pt x="3808" y="108"/>
                  </a:cubicBezTo>
                  <a:cubicBezTo>
                    <a:pt x="3808" y="48"/>
                    <a:pt x="3759" y="1"/>
                    <a:pt x="3700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" name="Google Shape;640;p37">
              <a:extLst>
                <a:ext uri="{FF2B5EF4-FFF2-40B4-BE49-F238E27FC236}">
                  <a16:creationId xmlns:a16="http://schemas.microsoft.com/office/drawing/2014/main" xmlns="" id="{A4BFF790-628B-4077-A1BA-8000E5ECA409}"/>
                </a:ext>
              </a:extLst>
            </p:cNvPr>
            <p:cNvSpPr/>
            <p:nvPr/>
          </p:nvSpPr>
          <p:spPr>
            <a:xfrm>
              <a:off x="4592725" y="1868025"/>
              <a:ext cx="95200" cy="5325"/>
            </a:xfrm>
            <a:custGeom>
              <a:avLst/>
              <a:gdLst/>
              <a:ahLst/>
              <a:cxnLst/>
              <a:rect l="l" t="t" r="r" b="b"/>
              <a:pathLst>
                <a:path w="3808" h="213" extrusionOk="0">
                  <a:moveTo>
                    <a:pt x="108" y="0"/>
                  </a:moveTo>
                  <a:cubicBezTo>
                    <a:pt x="48" y="0"/>
                    <a:pt x="0" y="48"/>
                    <a:pt x="0" y="107"/>
                  </a:cubicBezTo>
                  <a:cubicBezTo>
                    <a:pt x="0" y="165"/>
                    <a:pt x="48" y="213"/>
                    <a:pt x="108" y="213"/>
                  </a:cubicBezTo>
                  <a:lnTo>
                    <a:pt x="3705" y="213"/>
                  </a:lnTo>
                  <a:cubicBezTo>
                    <a:pt x="3762" y="212"/>
                    <a:pt x="3808" y="164"/>
                    <a:pt x="3808" y="107"/>
                  </a:cubicBezTo>
                  <a:cubicBezTo>
                    <a:pt x="3808" y="48"/>
                    <a:pt x="3759" y="0"/>
                    <a:pt x="3700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" name="Google Shape;641;p37">
              <a:extLst>
                <a:ext uri="{FF2B5EF4-FFF2-40B4-BE49-F238E27FC236}">
                  <a16:creationId xmlns:a16="http://schemas.microsoft.com/office/drawing/2014/main" xmlns="" id="{6DE609ED-123B-40C9-848F-21DBCF91C831}"/>
                </a:ext>
              </a:extLst>
            </p:cNvPr>
            <p:cNvSpPr/>
            <p:nvPr/>
          </p:nvSpPr>
          <p:spPr>
            <a:xfrm>
              <a:off x="5802925" y="1484825"/>
              <a:ext cx="87550" cy="582625"/>
            </a:xfrm>
            <a:custGeom>
              <a:avLst/>
              <a:gdLst/>
              <a:ahLst/>
              <a:cxnLst/>
              <a:rect l="l" t="t" r="r" b="b"/>
              <a:pathLst>
                <a:path w="3502" h="23305" extrusionOk="0">
                  <a:moveTo>
                    <a:pt x="3394" y="1"/>
                  </a:moveTo>
                  <a:cubicBezTo>
                    <a:pt x="3334" y="1"/>
                    <a:pt x="3287" y="49"/>
                    <a:pt x="3287" y="108"/>
                  </a:cubicBezTo>
                  <a:lnTo>
                    <a:pt x="3287" y="5202"/>
                  </a:lnTo>
                  <a:lnTo>
                    <a:pt x="33" y="8458"/>
                  </a:lnTo>
                  <a:cubicBezTo>
                    <a:pt x="13" y="8477"/>
                    <a:pt x="1" y="8506"/>
                    <a:pt x="1" y="8534"/>
                  </a:cubicBezTo>
                  <a:lnTo>
                    <a:pt x="1" y="23197"/>
                  </a:lnTo>
                  <a:cubicBezTo>
                    <a:pt x="1" y="23257"/>
                    <a:pt x="48" y="23304"/>
                    <a:pt x="108" y="23304"/>
                  </a:cubicBezTo>
                  <a:cubicBezTo>
                    <a:pt x="166" y="23304"/>
                    <a:pt x="214" y="23255"/>
                    <a:pt x="214" y="23197"/>
                  </a:cubicBezTo>
                  <a:lnTo>
                    <a:pt x="214" y="8579"/>
                  </a:lnTo>
                  <a:lnTo>
                    <a:pt x="3468" y="5322"/>
                  </a:lnTo>
                  <a:cubicBezTo>
                    <a:pt x="3489" y="5303"/>
                    <a:pt x="3501" y="5276"/>
                    <a:pt x="3501" y="5248"/>
                  </a:cubicBezTo>
                  <a:lnTo>
                    <a:pt x="3501" y="108"/>
                  </a:lnTo>
                  <a:cubicBezTo>
                    <a:pt x="3501" y="49"/>
                    <a:pt x="3453" y="1"/>
                    <a:pt x="339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" name="Google Shape;642;p37">
              <a:extLst>
                <a:ext uri="{FF2B5EF4-FFF2-40B4-BE49-F238E27FC236}">
                  <a16:creationId xmlns:a16="http://schemas.microsoft.com/office/drawing/2014/main" xmlns="" id="{08D0B91D-5BFD-4CFD-9761-538BFF0367D7}"/>
                </a:ext>
              </a:extLst>
            </p:cNvPr>
            <p:cNvSpPr/>
            <p:nvPr/>
          </p:nvSpPr>
          <p:spPr>
            <a:xfrm>
              <a:off x="5857450" y="1699700"/>
              <a:ext cx="66475" cy="350875"/>
            </a:xfrm>
            <a:custGeom>
              <a:avLst/>
              <a:gdLst/>
              <a:ahLst/>
              <a:cxnLst/>
              <a:rect l="l" t="t" r="r" b="b"/>
              <a:pathLst>
                <a:path w="2659" h="14035" extrusionOk="0">
                  <a:moveTo>
                    <a:pt x="2551" y="0"/>
                  </a:moveTo>
                  <a:cubicBezTo>
                    <a:pt x="2493" y="2"/>
                    <a:pt x="2447" y="49"/>
                    <a:pt x="2446" y="107"/>
                  </a:cubicBezTo>
                  <a:lnTo>
                    <a:pt x="2446" y="2509"/>
                  </a:lnTo>
                  <a:lnTo>
                    <a:pt x="34" y="4921"/>
                  </a:lnTo>
                  <a:cubicBezTo>
                    <a:pt x="14" y="4940"/>
                    <a:pt x="2" y="4967"/>
                    <a:pt x="1" y="4995"/>
                  </a:cubicBezTo>
                  <a:lnTo>
                    <a:pt x="1" y="13928"/>
                  </a:lnTo>
                  <a:cubicBezTo>
                    <a:pt x="1" y="13987"/>
                    <a:pt x="50" y="14035"/>
                    <a:pt x="108" y="14035"/>
                  </a:cubicBezTo>
                  <a:cubicBezTo>
                    <a:pt x="166" y="14035"/>
                    <a:pt x="214" y="13989"/>
                    <a:pt x="215" y="13931"/>
                  </a:cubicBezTo>
                  <a:lnTo>
                    <a:pt x="215" y="5042"/>
                  </a:lnTo>
                  <a:lnTo>
                    <a:pt x="2629" y="2628"/>
                  </a:lnTo>
                  <a:cubicBezTo>
                    <a:pt x="2648" y="2607"/>
                    <a:pt x="2659" y="2579"/>
                    <a:pt x="2659" y="2551"/>
                  </a:cubicBezTo>
                  <a:lnTo>
                    <a:pt x="2659" y="107"/>
                  </a:lnTo>
                  <a:cubicBezTo>
                    <a:pt x="2659" y="48"/>
                    <a:pt x="2611" y="0"/>
                    <a:pt x="255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" name="Google Shape;643;p37">
              <a:extLst>
                <a:ext uri="{FF2B5EF4-FFF2-40B4-BE49-F238E27FC236}">
                  <a16:creationId xmlns:a16="http://schemas.microsoft.com/office/drawing/2014/main" xmlns="" id="{38D4D5CF-571E-48E5-B72A-9C06D3A2D65E}"/>
                </a:ext>
              </a:extLst>
            </p:cNvPr>
            <p:cNvSpPr/>
            <p:nvPr/>
          </p:nvSpPr>
          <p:spPr>
            <a:xfrm>
              <a:off x="5735300" y="1505900"/>
              <a:ext cx="5350" cy="578375"/>
            </a:xfrm>
            <a:custGeom>
              <a:avLst/>
              <a:gdLst/>
              <a:ahLst/>
              <a:cxnLst/>
              <a:rect l="l" t="t" r="r" b="b"/>
              <a:pathLst>
                <a:path w="214" h="23135" extrusionOk="0">
                  <a:moveTo>
                    <a:pt x="106" y="1"/>
                  </a:moveTo>
                  <a:cubicBezTo>
                    <a:pt x="48" y="1"/>
                    <a:pt x="0" y="48"/>
                    <a:pt x="0" y="108"/>
                  </a:cubicBezTo>
                  <a:lnTo>
                    <a:pt x="0" y="23029"/>
                  </a:lnTo>
                  <a:cubicBezTo>
                    <a:pt x="0" y="23087"/>
                    <a:pt x="48" y="23134"/>
                    <a:pt x="106" y="23134"/>
                  </a:cubicBezTo>
                  <a:cubicBezTo>
                    <a:pt x="164" y="23134"/>
                    <a:pt x="212" y="23088"/>
                    <a:pt x="213" y="23030"/>
                  </a:cubicBezTo>
                  <a:lnTo>
                    <a:pt x="213" y="108"/>
                  </a:lnTo>
                  <a:cubicBezTo>
                    <a:pt x="213" y="48"/>
                    <a:pt x="165" y="1"/>
                    <a:pt x="10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" name="Google Shape;644;p37">
              <a:extLst>
                <a:ext uri="{FF2B5EF4-FFF2-40B4-BE49-F238E27FC236}">
                  <a16:creationId xmlns:a16="http://schemas.microsoft.com/office/drawing/2014/main" xmlns="" id="{AD0383E8-D0F0-466C-BA22-5B193422E53A}"/>
                </a:ext>
              </a:extLst>
            </p:cNvPr>
            <p:cNvSpPr/>
            <p:nvPr/>
          </p:nvSpPr>
          <p:spPr>
            <a:xfrm>
              <a:off x="5725100" y="1498650"/>
              <a:ext cx="26675" cy="26675"/>
            </a:xfrm>
            <a:custGeom>
              <a:avLst/>
              <a:gdLst/>
              <a:ahLst/>
              <a:cxnLst/>
              <a:rect l="l" t="t" r="r" b="b"/>
              <a:pathLst>
                <a:path w="1067" h="1067" extrusionOk="0">
                  <a:moveTo>
                    <a:pt x="533" y="0"/>
                  </a:moveTo>
                  <a:cubicBezTo>
                    <a:pt x="238" y="0"/>
                    <a:pt x="0" y="239"/>
                    <a:pt x="0" y="533"/>
                  </a:cubicBezTo>
                  <a:cubicBezTo>
                    <a:pt x="0" y="828"/>
                    <a:pt x="238" y="1066"/>
                    <a:pt x="533" y="1066"/>
                  </a:cubicBezTo>
                  <a:cubicBezTo>
                    <a:pt x="534" y="1066"/>
                    <a:pt x="535" y="1066"/>
                    <a:pt x="536" y="1066"/>
                  </a:cubicBezTo>
                  <a:cubicBezTo>
                    <a:pt x="828" y="1066"/>
                    <a:pt x="1065" y="830"/>
                    <a:pt x="1066" y="538"/>
                  </a:cubicBezTo>
                  <a:lnTo>
                    <a:pt x="1066" y="533"/>
                  </a:lnTo>
                  <a:cubicBezTo>
                    <a:pt x="1066" y="240"/>
                    <a:pt x="828" y="0"/>
                    <a:pt x="53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" name="Google Shape;645;p37">
              <a:extLst>
                <a:ext uri="{FF2B5EF4-FFF2-40B4-BE49-F238E27FC236}">
                  <a16:creationId xmlns:a16="http://schemas.microsoft.com/office/drawing/2014/main" xmlns="" id="{9A3747EE-2EAA-4270-970B-43CB48686E75}"/>
                </a:ext>
              </a:extLst>
            </p:cNvPr>
            <p:cNvSpPr/>
            <p:nvPr/>
          </p:nvSpPr>
          <p:spPr>
            <a:xfrm>
              <a:off x="5873700" y="1474675"/>
              <a:ext cx="26750" cy="26675"/>
            </a:xfrm>
            <a:custGeom>
              <a:avLst/>
              <a:gdLst/>
              <a:ahLst/>
              <a:cxnLst/>
              <a:rect l="l" t="t" r="r" b="b"/>
              <a:pathLst>
                <a:path w="1070" h="1067" extrusionOk="0">
                  <a:moveTo>
                    <a:pt x="535" y="0"/>
                  </a:moveTo>
                  <a:cubicBezTo>
                    <a:pt x="241" y="0"/>
                    <a:pt x="3" y="238"/>
                    <a:pt x="2" y="531"/>
                  </a:cubicBezTo>
                  <a:cubicBezTo>
                    <a:pt x="0" y="825"/>
                    <a:pt x="238" y="1065"/>
                    <a:pt x="533" y="1067"/>
                  </a:cubicBezTo>
                  <a:lnTo>
                    <a:pt x="535" y="1067"/>
                  </a:lnTo>
                  <a:cubicBezTo>
                    <a:pt x="828" y="1067"/>
                    <a:pt x="1066" y="830"/>
                    <a:pt x="1068" y="535"/>
                  </a:cubicBezTo>
                  <a:cubicBezTo>
                    <a:pt x="1069" y="242"/>
                    <a:pt x="831" y="2"/>
                    <a:pt x="538" y="0"/>
                  </a:cubicBezTo>
                  <a:cubicBezTo>
                    <a:pt x="537" y="0"/>
                    <a:pt x="536" y="0"/>
                    <a:pt x="53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646;p37">
              <a:extLst>
                <a:ext uri="{FF2B5EF4-FFF2-40B4-BE49-F238E27FC236}">
                  <a16:creationId xmlns:a16="http://schemas.microsoft.com/office/drawing/2014/main" xmlns="" id="{76728727-7026-48C1-9F2E-F5B0937B9538}"/>
                </a:ext>
              </a:extLst>
            </p:cNvPr>
            <p:cNvSpPr/>
            <p:nvPr/>
          </p:nvSpPr>
          <p:spPr>
            <a:xfrm>
              <a:off x="5907975" y="1683350"/>
              <a:ext cx="26675" cy="26675"/>
            </a:xfrm>
            <a:custGeom>
              <a:avLst/>
              <a:gdLst/>
              <a:ahLst/>
              <a:cxnLst/>
              <a:rect l="l" t="t" r="r" b="b"/>
              <a:pathLst>
                <a:path w="1067" h="1067" extrusionOk="0">
                  <a:moveTo>
                    <a:pt x="533" y="0"/>
                  </a:moveTo>
                  <a:cubicBezTo>
                    <a:pt x="239" y="0"/>
                    <a:pt x="0" y="239"/>
                    <a:pt x="0" y="534"/>
                  </a:cubicBezTo>
                  <a:cubicBezTo>
                    <a:pt x="0" y="828"/>
                    <a:pt x="239" y="1067"/>
                    <a:pt x="533" y="1067"/>
                  </a:cubicBezTo>
                  <a:cubicBezTo>
                    <a:pt x="828" y="1067"/>
                    <a:pt x="1066" y="828"/>
                    <a:pt x="1066" y="534"/>
                  </a:cubicBezTo>
                  <a:cubicBezTo>
                    <a:pt x="1066" y="239"/>
                    <a:pt x="828" y="0"/>
                    <a:pt x="53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" name="Google Shape;647;p37">
              <a:extLst>
                <a:ext uri="{FF2B5EF4-FFF2-40B4-BE49-F238E27FC236}">
                  <a16:creationId xmlns:a16="http://schemas.microsoft.com/office/drawing/2014/main" xmlns="" id="{B217AF36-6851-4D50-A418-B1A1B17124AE}"/>
                </a:ext>
              </a:extLst>
            </p:cNvPr>
            <p:cNvSpPr/>
            <p:nvPr/>
          </p:nvSpPr>
          <p:spPr>
            <a:xfrm>
              <a:off x="4235525" y="2329325"/>
              <a:ext cx="1972600" cy="5375"/>
            </a:xfrm>
            <a:custGeom>
              <a:avLst/>
              <a:gdLst/>
              <a:ahLst/>
              <a:cxnLst/>
              <a:rect l="l" t="t" r="r" b="b"/>
              <a:pathLst>
                <a:path w="78904" h="215" extrusionOk="0">
                  <a:moveTo>
                    <a:pt x="106" y="0"/>
                  </a:moveTo>
                  <a:cubicBezTo>
                    <a:pt x="48" y="0"/>
                    <a:pt x="1" y="48"/>
                    <a:pt x="1" y="108"/>
                  </a:cubicBezTo>
                  <a:cubicBezTo>
                    <a:pt x="1" y="167"/>
                    <a:pt x="48" y="215"/>
                    <a:pt x="106" y="215"/>
                  </a:cubicBezTo>
                  <a:lnTo>
                    <a:pt x="78798" y="215"/>
                  </a:lnTo>
                  <a:cubicBezTo>
                    <a:pt x="78856" y="215"/>
                    <a:pt x="78904" y="167"/>
                    <a:pt x="78904" y="108"/>
                  </a:cubicBezTo>
                  <a:cubicBezTo>
                    <a:pt x="78904" y="48"/>
                    <a:pt x="78856" y="0"/>
                    <a:pt x="78798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15" name="TextBox 314">
            <a:extLst>
              <a:ext uri="{FF2B5EF4-FFF2-40B4-BE49-F238E27FC236}">
                <a16:creationId xmlns:a16="http://schemas.microsoft.com/office/drawing/2014/main" xmlns="" id="{39F94E9F-30E6-4FF2-AE6B-C64E55245AE9}"/>
              </a:ext>
            </a:extLst>
          </p:cNvPr>
          <p:cNvSpPr txBox="1"/>
          <p:nvPr/>
        </p:nvSpPr>
        <p:spPr>
          <a:xfrm>
            <a:off x="-626009" y="2127878"/>
            <a:ext cx="677069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9F00FF"/>
                </a:solidFill>
                <a:latin typeface="Arial Black" panose="020B0A04020102020204" pitchFamily="34" charset="0"/>
              </a:rPr>
              <a:t>ЦИФРОВОЙ ДВОЙНИК </a:t>
            </a:r>
          </a:p>
          <a:p>
            <a:pPr algn="ctr"/>
            <a:r>
              <a:rPr lang="ru-RU" sz="1600" b="1" dirty="0">
                <a:solidFill>
                  <a:srgbClr val="9F00FF"/>
                </a:solidFill>
                <a:latin typeface="Arial Black" panose="020B0A04020102020204" pitchFamily="34" charset="0"/>
              </a:rPr>
              <a:t>РАСПРЕДЕЛЕННОЙ АВТОНОМНОЙ </a:t>
            </a:r>
          </a:p>
          <a:p>
            <a:pPr algn="ctr"/>
            <a:r>
              <a:rPr lang="ru-RU" sz="1600" b="1" dirty="0">
                <a:solidFill>
                  <a:srgbClr val="9F00FF"/>
                </a:solidFill>
                <a:latin typeface="Arial Black" panose="020B0A04020102020204" pitchFamily="34" charset="0"/>
              </a:rPr>
              <a:t>ЭНЕРГОСИСТЕМЫ</a:t>
            </a:r>
            <a:endParaRPr lang="ru-RU" sz="2400" b="1" dirty="0">
              <a:solidFill>
                <a:srgbClr val="9F00FF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3"/>
          <p:cNvSpPr txBox="1">
            <a:spLocks noGrp="1"/>
          </p:cNvSpPr>
          <p:nvPr>
            <p:ph type="title"/>
          </p:nvPr>
        </p:nvSpPr>
        <p:spPr>
          <a:xfrm>
            <a:off x="442810" y="1064369"/>
            <a:ext cx="4655700" cy="1041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  <a:latin typeface="Arial Black" panose="020B0A04020102020204" pitchFamily="34" charset="0"/>
              </a:rPr>
              <a:t>АКТУАЛЬНОСТЬ ИДЕИ</a:t>
            </a:r>
            <a:endParaRPr sz="3000" dirty="0">
              <a:solidFill>
                <a:schemeClr val="dk1"/>
              </a:solidFill>
              <a:latin typeface="Arial Black" panose="020B0A04020102020204" pitchFamily="34" charset="0"/>
            </a:endParaRPr>
          </a:p>
        </p:txBody>
      </p:sp>
      <p:sp>
        <p:nvSpPr>
          <p:cNvPr id="77" name="Google Shape;77;p13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9" name="Google Shape;79;p13"/>
          <p:cNvPicPr preferRelativeResize="0"/>
          <p:nvPr/>
        </p:nvPicPr>
        <p:blipFill rotWithShape="1">
          <a:blip r:embed="rId3">
            <a:alphaModFix/>
          </a:blip>
          <a:srcRect l="25406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3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90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</a:t>
            </a:fld>
            <a:endParaRPr sz="900"/>
          </a:p>
        </p:txBody>
      </p:sp>
      <p:pic>
        <p:nvPicPr>
          <p:cNvPr id="81" name="Google Shape;81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56375" y="135488"/>
            <a:ext cx="1003602" cy="384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732479" y="50746"/>
            <a:ext cx="646505" cy="52162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C45154A2-B85B-4D67-95A1-86E9A8D167B0}"/>
              </a:ext>
            </a:extLst>
          </p:cNvPr>
          <p:cNvSpPr txBox="1"/>
          <p:nvPr/>
        </p:nvSpPr>
        <p:spPr>
          <a:xfrm>
            <a:off x="442810" y="2105437"/>
            <a:ext cx="772964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ru-RU" dirty="0" smtClean="0">
                <a:latin typeface="Arial Nova" panose="020B0504020202020204" pitchFamily="34" charset="0"/>
              </a:rPr>
              <a:t>Гарантированная экономия. Цифровой двойник позволяет смело снизить заявленную мощность, экономя десятки миллионов рублей ежегодно.</a:t>
            </a:r>
          </a:p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ru-RU" dirty="0" smtClean="0">
                <a:latin typeface="Arial Nova" panose="020B0504020202020204" pitchFamily="34" charset="0"/>
              </a:rPr>
              <a:t>Новый денежный поток. Мы находим эти "сгорающие" киловатт-часы и превращаем их в товар, создавая для вас дополнительный доход.</a:t>
            </a:r>
            <a:br>
              <a:rPr lang="ru-RU" dirty="0" smtClean="0">
                <a:latin typeface="Arial Nova" panose="020B0504020202020204" pitchFamily="34" charset="0"/>
              </a:rPr>
            </a:br>
            <a:endParaRPr lang="ru-RU" dirty="0">
              <a:latin typeface="Arial Nova" panose="020B0504020202020204" pitchFamily="34" charset="0"/>
            </a:endParaRPr>
          </a:p>
        </p:txBody>
      </p:sp>
      <p:grpSp>
        <p:nvGrpSpPr>
          <p:cNvPr id="10" name="Google Shape;3593;p72">
            <a:extLst>
              <a:ext uri="{FF2B5EF4-FFF2-40B4-BE49-F238E27FC236}">
                <a16:creationId xmlns:a16="http://schemas.microsoft.com/office/drawing/2014/main" xmlns="" id="{AD9B3D02-0C2F-45ED-AC7B-F8D3F0F1E596}"/>
              </a:ext>
            </a:extLst>
          </p:cNvPr>
          <p:cNvGrpSpPr/>
          <p:nvPr/>
        </p:nvGrpSpPr>
        <p:grpSpPr>
          <a:xfrm>
            <a:off x="4245909" y="1178032"/>
            <a:ext cx="652182" cy="691555"/>
            <a:chOff x="1858228" y="1408060"/>
            <a:chExt cx="384263" cy="437022"/>
          </a:xfrm>
          <a:solidFill>
            <a:schemeClr val="tx1"/>
          </a:solidFill>
        </p:grpSpPr>
        <p:sp>
          <p:nvSpPr>
            <p:cNvPr id="11" name="Google Shape;3594;p72">
              <a:extLst>
                <a:ext uri="{FF2B5EF4-FFF2-40B4-BE49-F238E27FC236}">
                  <a16:creationId xmlns:a16="http://schemas.microsoft.com/office/drawing/2014/main" xmlns="" id="{1F1659E4-7BFE-4268-B1D8-8028AD82395A}"/>
                </a:ext>
              </a:extLst>
            </p:cNvPr>
            <p:cNvSpPr/>
            <p:nvPr/>
          </p:nvSpPr>
          <p:spPr>
            <a:xfrm>
              <a:off x="1937347" y="1483672"/>
              <a:ext cx="178508" cy="77421"/>
            </a:xfrm>
            <a:custGeom>
              <a:avLst/>
              <a:gdLst/>
              <a:ahLst/>
              <a:cxnLst/>
              <a:rect l="l" t="t" r="r" b="b"/>
              <a:pathLst>
                <a:path w="4835" h="2097" extrusionOk="0">
                  <a:moveTo>
                    <a:pt x="2406" y="1"/>
                  </a:moveTo>
                  <a:cubicBezTo>
                    <a:pt x="1191" y="1"/>
                    <a:pt x="167" y="906"/>
                    <a:pt x="0" y="2096"/>
                  </a:cubicBezTo>
                  <a:lnTo>
                    <a:pt x="4835" y="2096"/>
                  </a:lnTo>
                  <a:cubicBezTo>
                    <a:pt x="4668" y="906"/>
                    <a:pt x="3644" y="1"/>
                    <a:pt x="240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3595;p72">
              <a:extLst>
                <a:ext uri="{FF2B5EF4-FFF2-40B4-BE49-F238E27FC236}">
                  <a16:creationId xmlns:a16="http://schemas.microsoft.com/office/drawing/2014/main" xmlns="" id="{B10DFCE2-FFEC-407B-9E93-BE64BB65A1F5}"/>
                </a:ext>
              </a:extLst>
            </p:cNvPr>
            <p:cNvSpPr/>
            <p:nvPr/>
          </p:nvSpPr>
          <p:spPr>
            <a:xfrm>
              <a:off x="1858228" y="1408060"/>
              <a:ext cx="384263" cy="437022"/>
            </a:xfrm>
            <a:custGeom>
              <a:avLst/>
              <a:gdLst/>
              <a:ahLst/>
              <a:cxnLst/>
              <a:rect l="l" t="t" r="r" b="b"/>
              <a:pathLst>
                <a:path w="10408" h="11837" extrusionOk="0">
                  <a:moveTo>
                    <a:pt x="4549" y="1"/>
                  </a:moveTo>
                  <a:cubicBezTo>
                    <a:pt x="2072" y="1"/>
                    <a:pt x="0" y="2025"/>
                    <a:pt x="0" y="4502"/>
                  </a:cubicBezTo>
                  <a:cubicBezTo>
                    <a:pt x="0" y="5740"/>
                    <a:pt x="524" y="6931"/>
                    <a:pt x="1405" y="7788"/>
                  </a:cubicBezTo>
                  <a:lnTo>
                    <a:pt x="1405" y="11836"/>
                  </a:lnTo>
                  <a:lnTo>
                    <a:pt x="4192" y="11836"/>
                  </a:lnTo>
                  <a:lnTo>
                    <a:pt x="4192" y="4835"/>
                  </a:lnTo>
                  <a:lnTo>
                    <a:pt x="1405" y="4835"/>
                  </a:lnTo>
                  <a:lnTo>
                    <a:pt x="1405" y="4502"/>
                  </a:lnTo>
                  <a:cubicBezTo>
                    <a:pt x="1405" y="2811"/>
                    <a:pt x="2763" y="1382"/>
                    <a:pt x="4477" y="1334"/>
                  </a:cubicBezTo>
                  <a:cubicBezTo>
                    <a:pt x="4506" y="1334"/>
                    <a:pt x="4534" y="1333"/>
                    <a:pt x="4563" y="1333"/>
                  </a:cubicBezTo>
                  <a:cubicBezTo>
                    <a:pt x="6286" y="1333"/>
                    <a:pt x="7692" y="2744"/>
                    <a:pt x="7692" y="4478"/>
                  </a:cubicBezTo>
                  <a:lnTo>
                    <a:pt x="7692" y="4859"/>
                  </a:lnTo>
                  <a:lnTo>
                    <a:pt x="4906" y="4859"/>
                  </a:lnTo>
                  <a:lnTo>
                    <a:pt x="4906" y="11836"/>
                  </a:lnTo>
                  <a:lnTo>
                    <a:pt x="7002" y="11836"/>
                  </a:lnTo>
                  <a:lnTo>
                    <a:pt x="7002" y="9765"/>
                  </a:lnTo>
                  <a:lnTo>
                    <a:pt x="9097" y="9765"/>
                  </a:lnTo>
                  <a:lnTo>
                    <a:pt x="9097" y="8050"/>
                  </a:lnTo>
                  <a:lnTo>
                    <a:pt x="10407" y="8050"/>
                  </a:lnTo>
                  <a:lnTo>
                    <a:pt x="9097" y="4454"/>
                  </a:lnTo>
                  <a:cubicBezTo>
                    <a:pt x="9073" y="1977"/>
                    <a:pt x="7049" y="1"/>
                    <a:pt x="454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4"/>
          <p:cNvSpPr txBox="1">
            <a:spLocks noGrp="1"/>
          </p:cNvSpPr>
          <p:nvPr>
            <p:ph type="title"/>
          </p:nvPr>
        </p:nvSpPr>
        <p:spPr>
          <a:xfrm>
            <a:off x="456818" y="1052852"/>
            <a:ext cx="5591557" cy="5794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  <a:latin typeface="Arial Black" panose="020B0A04020102020204" pitchFamily="34" charset="0"/>
              </a:rPr>
              <a:t>ЦЕЛЕВАЯ АУДИТОРИЯ</a:t>
            </a:r>
            <a:endParaRPr sz="3000" dirty="0">
              <a:solidFill>
                <a:schemeClr val="dk1"/>
              </a:solidFill>
              <a:latin typeface="Arial Black" panose="020B0A04020102020204" pitchFamily="34" charset="0"/>
            </a:endParaRPr>
          </a:p>
        </p:txBody>
      </p:sp>
      <p:pic>
        <p:nvPicPr>
          <p:cNvPr id="89" name="Google Shape;89;p14"/>
          <p:cNvPicPr preferRelativeResize="0"/>
          <p:nvPr/>
        </p:nvPicPr>
        <p:blipFill rotWithShape="1">
          <a:blip r:embed="rId3">
            <a:alphaModFix/>
          </a:blip>
          <a:srcRect l="25406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4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90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3</a:t>
            </a:fld>
            <a:endParaRPr sz="900"/>
          </a:p>
        </p:txBody>
      </p:sp>
      <p:pic>
        <p:nvPicPr>
          <p:cNvPr id="91" name="Google Shape;91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56375" y="135488"/>
            <a:ext cx="1003602" cy="384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732479" y="50746"/>
            <a:ext cx="646505" cy="52162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D57A956-572A-4430-8A59-2566557A7CD2}"/>
              </a:ext>
            </a:extLst>
          </p:cNvPr>
          <p:cNvSpPr txBox="1"/>
          <p:nvPr/>
        </p:nvSpPr>
        <p:spPr>
          <a:xfrm>
            <a:off x="456818" y="1828800"/>
            <a:ext cx="745807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Операторы промпредприятий и ЖКХ с годовым счетом за энергию от 50 </a:t>
            </a:r>
            <a:r>
              <a:rPr lang="ru-RU" dirty="0" err="1" smtClean="0"/>
              <a:t>млн</a:t>
            </a:r>
            <a:r>
              <a:rPr lang="ru-RU" dirty="0" smtClean="0"/>
              <a:t> ₽ -Портрет: </a:t>
            </a:r>
            <a:br>
              <a:rPr lang="ru-RU" dirty="0" smtClean="0"/>
            </a:br>
            <a:r>
              <a:rPr lang="ru-RU" dirty="0" smtClean="0"/>
              <a:t>- Контекст: Высокие операционные расходы</a:t>
            </a:r>
            <a:br>
              <a:rPr lang="ru-RU" dirty="0" smtClean="0"/>
            </a:br>
            <a:r>
              <a:rPr lang="ru-RU" dirty="0" smtClean="0"/>
              <a:t>- Ситуация: Двойная оплата (мощность + потребление) </a:t>
            </a:r>
            <a:br>
              <a:rPr lang="ru-RU" dirty="0" smtClean="0"/>
            </a:br>
            <a:r>
              <a:rPr lang="ru-RU" dirty="0" smtClean="0"/>
              <a:t>- Потери: До 40% средств за резервируемую, но неиспользуемую мощность</a:t>
            </a:r>
            <a:endParaRPr lang="ru-RU" dirty="0">
              <a:latin typeface="Arial Nova" panose="020B0504020202020204" pitchFamily="34" charset="0"/>
            </a:endParaRPr>
          </a:p>
        </p:txBody>
      </p:sp>
      <p:grpSp>
        <p:nvGrpSpPr>
          <p:cNvPr id="14" name="Google Shape;8855;p88">
            <a:extLst>
              <a:ext uri="{FF2B5EF4-FFF2-40B4-BE49-F238E27FC236}">
                <a16:creationId xmlns:a16="http://schemas.microsoft.com/office/drawing/2014/main" xmlns="" id="{0567D068-1402-43A1-9593-0C4FBE577F57}"/>
              </a:ext>
            </a:extLst>
          </p:cNvPr>
          <p:cNvGrpSpPr/>
          <p:nvPr/>
        </p:nvGrpSpPr>
        <p:grpSpPr>
          <a:xfrm>
            <a:off x="5802179" y="962685"/>
            <a:ext cx="692750" cy="661286"/>
            <a:chOff x="2037825" y="3254050"/>
            <a:chExt cx="296175" cy="296175"/>
          </a:xfrm>
          <a:solidFill>
            <a:schemeClr val="tx1"/>
          </a:solidFill>
        </p:grpSpPr>
        <p:sp>
          <p:nvSpPr>
            <p:cNvPr id="15" name="Google Shape;8856;p88">
              <a:extLst>
                <a:ext uri="{FF2B5EF4-FFF2-40B4-BE49-F238E27FC236}">
                  <a16:creationId xmlns:a16="http://schemas.microsoft.com/office/drawing/2014/main" xmlns="" id="{0B0FB886-FA5F-4BBA-A6C2-CC56A265BA1F}"/>
                </a:ext>
              </a:extLst>
            </p:cNvPr>
            <p:cNvSpPr/>
            <p:nvPr/>
          </p:nvSpPr>
          <p:spPr>
            <a:xfrm>
              <a:off x="2063825" y="3254050"/>
              <a:ext cx="86675" cy="86675"/>
            </a:xfrm>
            <a:custGeom>
              <a:avLst/>
              <a:gdLst/>
              <a:ahLst/>
              <a:cxnLst/>
              <a:rect l="l" t="t" r="r" b="b"/>
              <a:pathLst>
                <a:path w="3467" h="3467" extrusionOk="0">
                  <a:moveTo>
                    <a:pt x="1733" y="1"/>
                  </a:moveTo>
                  <a:cubicBezTo>
                    <a:pt x="788" y="1"/>
                    <a:pt x="1" y="788"/>
                    <a:pt x="1" y="1733"/>
                  </a:cubicBezTo>
                  <a:cubicBezTo>
                    <a:pt x="1" y="2679"/>
                    <a:pt x="788" y="3466"/>
                    <a:pt x="1733" y="3466"/>
                  </a:cubicBezTo>
                  <a:cubicBezTo>
                    <a:pt x="2678" y="3466"/>
                    <a:pt x="3466" y="2679"/>
                    <a:pt x="3466" y="1733"/>
                  </a:cubicBezTo>
                  <a:cubicBezTo>
                    <a:pt x="3466" y="788"/>
                    <a:pt x="2678" y="1"/>
                    <a:pt x="173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8857;p88">
              <a:extLst>
                <a:ext uri="{FF2B5EF4-FFF2-40B4-BE49-F238E27FC236}">
                  <a16:creationId xmlns:a16="http://schemas.microsoft.com/office/drawing/2014/main" xmlns="" id="{46BC3A30-F74E-443B-9C4B-75C8C63CE9C0}"/>
                </a:ext>
              </a:extLst>
            </p:cNvPr>
            <p:cNvSpPr/>
            <p:nvPr/>
          </p:nvSpPr>
          <p:spPr>
            <a:xfrm>
              <a:off x="2178025" y="3289500"/>
              <a:ext cx="104000" cy="67950"/>
            </a:xfrm>
            <a:custGeom>
              <a:avLst/>
              <a:gdLst/>
              <a:ahLst/>
              <a:cxnLst/>
              <a:rect l="l" t="t" r="r" b="b"/>
              <a:pathLst>
                <a:path w="4160" h="2718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36"/>
                    <a:pt x="95" y="662"/>
                    <a:pt x="316" y="662"/>
                  </a:cubicBezTo>
                  <a:lnTo>
                    <a:pt x="2395" y="662"/>
                  </a:lnTo>
                  <a:cubicBezTo>
                    <a:pt x="2584" y="662"/>
                    <a:pt x="2742" y="820"/>
                    <a:pt x="2742" y="1009"/>
                  </a:cubicBezTo>
                  <a:lnTo>
                    <a:pt x="2742" y="1576"/>
                  </a:lnTo>
                  <a:lnTo>
                    <a:pt x="2616" y="1450"/>
                  </a:lnTo>
                  <a:cubicBezTo>
                    <a:pt x="2568" y="1387"/>
                    <a:pt x="2482" y="1355"/>
                    <a:pt x="2391" y="1355"/>
                  </a:cubicBezTo>
                  <a:cubicBezTo>
                    <a:pt x="2301" y="1355"/>
                    <a:pt x="2206" y="1387"/>
                    <a:pt x="2143" y="1450"/>
                  </a:cubicBezTo>
                  <a:cubicBezTo>
                    <a:pt x="2049" y="1576"/>
                    <a:pt x="2049" y="1796"/>
                    <a:pt x="2143" y="1922"/>
                  </a:cubicBezTo>
                  <a:lnTo>
                    <a:pt x="2868" y="2647"/>
                  </a:lnTo>
                  <a:cubicBezTo>
                    <a:pt x="2931" y="2694"/>
                    <a:pt x="3017" y="2718"/>
                    <a:pt x="3104" y="2718"/>
                  </a:cubicBezTo>
                  <a:cubicBezTo>
                    <a:pt x="3191" y="2718"/>
                    <a:pt x="3277" y="2694"/>
                    <a:pt x="3340" y="2647"/>
                  </a:cubicBezTo>
                  <a:lnTo>
                    <a:pt x="4033" y="1922"/>
                  </a:lnTo>
                  <a:cubicBezTo>
                    <a:pt x="4159" y="1796"/>
                    <a:pt x="4159" y="1576"/>
                    <a:pt x="4033" y="1450"/>
                  </a:cubicBezTo>
                  <a:cubicBezTo>
                    <a:pt x="3986" y="1387"/>
                    <a:pt x="3899" y="1355"/>
                    <a:pt x="3809" y="1355"/>
                  </a:cubicBezTo>
                  <a:cubicBezTo>
                    <a:pt x="3718" y="1355"/>
                    <a:pt x="3624" y="1387"/>
                    <a:pt x="3561" y="1450"/>
                  </a:cubicBezTo>
                  <a:lnTo>
                    <a:pt x="3466" y="1576"/>
                  </a:lnTo>
                  <a:lnTo>
                    <a:pt x="3466" y="1009"/>
                  </a:lnTo>
                  <a:cubicBezTo>
                    <a:pt x="3466" y="441"/>
                    <a:pt x="2994" y="0"/>
                    <a:pt x="242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8858;p88">
              <a:extLst>
                <a:ext uri="{FF2B5EF4-FFF2-40B4-BE49-F238E27FC236}">
                  <a16:creationId xmlns:a16="http://schemas.microsoft.com/office/drawing/2014/main" xmlns="" id="{E44A7BA3-901B-4E48-BC27-AF8D29865F02}"/>
                </a:ext>
              </a:extLst>
            </p:cNvPr>
            <p:cNvSpPr/>
            <p:nvPr/>
          </p:nvSpPr>
          <p:spPr>
            <a:xfrm>
              <a:off x="2070125" y="3444225"/>
              <a:ext cx="106350" cy="69075"/>
            </a:xfrm>
            <a:custGeom>
              <a:avLst/>
              <a:gdLst/>
              <a:ahLst/>
              <a:cxnLst/>
              <a:rect l="l" t="t" r="r" b="b"/>
              <a:pathLst>
                <a:path w="4254" h="2763" extrusionOk="0">
                  <a:moveTo>
                    <a:pt x="1095" y="0"/>
                  </a:moveTo>
                  <a:cubicBezTo>
                    <a:pt x="1002" y="0"/>
                    <a:pt x="904" y="28"/>
                    <a:pt x="820" y="112"/>
                  </a:cubicBezTo>
                  <a:lnTo>
                    <a:pt x="127" y="805"/>
                  </a:lnTo>
                  <a:cubicBezTo>
                    <a:pt x="1" y="931"/>
                    <a:pt x="1" y="1184"/>
                    <a:pt x="127" y="1278"/>
                  </a:cubicBezTo>
                  <a:cubicBezTo>
                    <a:pt x="190" y="1341"/>
                    <a:pt x="276" y="1373"/>
                    <a:pt x="363" y="1373"/>
                  </a:cubicBezTo>
                  <a:cubicBezTo>
                    <a:pt x="449" y="1373"/>
                    <a:pt x="536" y="1341"/>
                    <a:pt x="599" y="1278"/>
                  </a:cubicBezTo>
                  <a:lnTo>
                    <a:pt x="725" y="1184"/>
                  </a:lnTo>
                  <a:lnTo>
                    <a:pt x="725" y="1719"/>
                  </a:lnTo>
                  <a:cubicBezTo>
                    <a:pt x="725" y="2318"/>
                    <a:pt x="1198" y="2759"/>
                    <a:pt x="1733" y="2759"/>
                  </a:cubicBezTo>
                  <a:lnTo>
                    <a:pt x="3813" y="2759"/>
                  </a:lnTo>
                  <a:cubicBezTo>
                    <a:pt x="3837" y="2761"/>
                    <a:pt x="3861" y="2763"/>
                    <a:pt x="3883" y="2763"/>
                  </a:cubicBezTo>
                  <a:cubicBezTo>
                    <a:pt x="4122" y="2763"/>
                    <a:pt x="4254" y="2616"/>
                    <a:pt x="4254" y="2444"/>
                  </a:cubicBezTo>
                  <a:cubicBezTo>
                    <a:pt x="4254" y="2223"/>
                    <a:pt x="4096" y="2066"/>
                    <a:pt x="3907" y="2066"/>
                  </a:cubicBezTo>
                  <a:lnTo>
                    <a:pt x="1828" y="2066"/>
                  </a:lnTo>
                  <a:cubicBezTo>
                    <a:pt x="1639" y="2066"/>
                    <a:pt x="1481" y="1908"/>
                    <a:pt x="1481" y="1719"/>
                  </a:cubicBezTo>
                  <a:lnTo>
                    <a:pt x="1481" y="1184"/>
                  </a:lnTo>
                  <a:lnTo>
                    <a:pt x="1576" y="1278"/>
                  </a:lnTo>
                  <a:cubicBezTo>
                    <a:pt x="1639" y="1341"/>
                    <a:pt x="1733" y="1373"/>
                    <a:pt x="1824" y="1373"/>
                  </a:cubicBezTo>
                  <a:cubicBezTo>
                    <a:pt x="1914" y="1373"/>
                    <a:pt x="2001" y="1341"/>
                    <a:pt x="2048" y="1278"/>
                  </a:cubicBezTo>
                  <a:cubicBezTo>
                    <a:pt x="2174" y="1184"/>
                    <a:pt x="2174" y="931"/>
                    <a:pt x="2048" y="805"/>
                  </a:cubicBezTo>
                  <a:lnTo>
                    <a:pt x="1355" y="112"/>
                  </a:lnTo>
                  <a:cubicBezTo>
                    <a:pt x="1292" y="81"/>
                    <a:pt x="1261" y="81"/>
                    <a:pt x="1229" y="18"/>
                  </a:cubicBezTo>
                  <a:cubicBezTo>
                    <a:pt x="1187" y="7"/>
                    <a:pt x="1142" y="0"/>
                    <a:pt x="109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8859;p88">
              <a:extLst>
                <a:ext uri="{FF2B5EF4-FFF2-40B4-BE49-F238E27FC236}">
                  <a16:creationId xmlns:a16="http://schemas.microsoft.com/office/drawing/2014/main" xmlns="" id="{4CF0A905-3A40-4BBE-8D6F-0E9367FB0BB0}"/>
                </a:ext>
              </a:extLst>
            </p:cNvPr>
            <p:cNvSpPr/>
            <p:nvPr/>
          </p:nvSpPr>
          <p:spPr>
            <a:xfrm>
              <a:off x="2219775" y="3375350"/>
              <a:ext cx="89025" cy="85875"/>
            </a:xfrm>
            <a:custGeom>
              <a:avLst/>
              <a:gdLst/>
              <a:ahLst/>
              <a:cxnLst/>
              <a:rect l="l" t="t" r="r" b="b"/>
              <a:pathLst>
                <a:path w="3561" h="3435" extrusionOk="0">
                  <a:moveTo>
                    <a:pt x="1796" y="0"/>
                  </a:moveTo>
                  <a:cubicBezTo>
                    <a:pt x="788" y="0"/>
                    <a:pt x="0" y="788"/>
                    <a:pt x="0" y="1733"/>
                  </a:cubicBezTo>
                  <a:cubicBezTo>
                    <a:pt x="0" y="2647"/>
                    <a:pt x="788" y="3434"/>
                    <a:pt x="1796" y="3434"/>
                  </a:cubicBezTo>
                  <a:cubicBezTo>
                    <a:pt x="2741" y="3434"/>
                    <a:pt x="3561" y="2647"/>
                    <a:pt x="3561" y="1733"/>
                  </a:cubicBezTo>
                  <a:cubicBezTo>
                    <a:pt x="3561" y="788"/>
                    <a:pt x="2773" y="0"/>
                    <a:pt x="179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8860;p88">
              <a:extLst>
                <a:ext uri="{FF2B5EF4-FFF2-40B4-BE49-F238E27FC236}">
                  <a16:creationId xmlns:a16="http://schemas.microsoft.com/office/drawing/2014/main" xmlns="" id="{65F7965E-7D21-4BF9-87F1-09E99F59B630}"/>
                </a:ext>
              </a:extLst>
            </p:cNvPr>
            <p:cNvSpPr/>
            <p:nvPr/>
          </p:nvSpPr>
          <p:spPr>
            <a:xfrm>
              <a:off x="2037825" y="3339125"/>
              <a:ext cx="138650" cy="88225"/>
            </a:xfrm>
            <a:custGeom>
              <a:avLst/>
              <a:gdLst/>
              <a:ahLst/>
              <a:cxnLst/>
              <a:rect l="l" t="t" r="r" b="b"/>
              <a:pathLst>
                <a:path w="5546" h="3529" extrusionOk="0">
                  <a:moveTo>
                    <a:pt x="1072" y="0"/>
                  </a:moveTo>
                  <a:cubicBezTo>
                    <a:pt x="442" y="536"/>
                    <a:pt x="32" y="1292"/>
                    <a:pt x="32" y="2143"/>
                  </a:cubicBezTo>
                  <a:lnTo>
                    <a:pt x="32" y="3182"/>
                  </a:lnTo>
                  <a:cubicBezTo>
                    <a:pt x="1" y="3371"/>
                    <a:pt x="158" y="3529"/>
                    <a:pt x="347" y="3529"/>
                  </a:cubicBezTo>
                  <a:lnTo>
                    <a:pt x="5199" y="3529"/>
                  </a:lnTo>
                  <a:cubicBezTo>
                    <a:pt x="5388" y="3529"/>
                    <a:pt x="5546" y="3371"/>
                    <a:pt x="5546" y="3182"/>
                  </a:cubicBezTo>
                  <a:lnTo>
                    <a:pt x="5546" y="2143"/>
                  </a:lnTo>
                  <a:cubicBezTo>
                    <a:pt x="5546" y="1292"/>
                    <a:pt x="5168" y="536"/>
                    <a:pt x="4538" y="0"/>
                  </a:cubicBezTo>
                  <a:cubicBezTo>
                    <a:pt x="4096" y="473"/>
                    <a:pt x="3466" y="756"/>
                    <a:pt x="2805" y="756"/>
                  </a:cubicBezTo>
                  <a:cubicBezTo>
                    <a:pt x="2143" y="756"/>
                    <a:pt x="1513" y="504"/>
                    <a:pt x="107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8861;p88">
              <a:extLst>
                <a:ext uri="{FF2B5EF4-FFF2-40B4-BE49-F238E27FC236}">
                  <a16:creationId xmlns:a16="http://schemas.microsoft.com/office/drawing/2014/main" xmlns="" id="{E11D5A5F-DA2E-42AE-B861-AF11FDED34E7}"/>
                </a:ext>
              </a:extLst>
            </p:cNvPr>
            <p:cNvSpPr/>
            <p:nvPr/>
          </p:nvSpPr>
          <p:spPr>
            <a:xfrm>
              <a:off x="2193775" y="3460400"/>
              <a:ext cx="140225" cy="89825"/>
            </a:xfrm>
            <a:custGeom>
              <a:avLst/>
              <a:gdLst/>
              <a:ahLst/>
              <a:cxnLst/>
              <a:rect l="l" t="t" r="r" b="b"/>
              <a:pathLst>
                <a:path w="5609" h="3593" extrusionOk="0">
                  <a:moveTo>
                    <a:pt x="1009" y="1"/>
                  </a:moveTo>
                  <a:cubicBezTo>
                    <a:pt x="379" y="537"/>
                    <a:pt x="1" y="1261"/>
                    <a:pt x="1" y="2143"/>
                  </a:cubicBezTo>
                  <a:lnTo>
                    <a:pt x="1" y="3246"/>
                  </a:lnTo>
                  <a:cubicBezTo>
                    <a:pt x="1" y="3435"/>
                    <a:pt x="158" y="3592"/>
                    <a:pt x="347" y="3592"/>
                  </a:cubicBezTo>
                  <a:lnTo>
                    <a:pt x="5262" y="3592"/>
                  </a:lnTo>
                  <a:cubicBezTo>
                    <a:pt x="5451" y="3592"/>
                    <a:pt x="5609" y="3435"/>
                    <a:pt x="5609" y="3246"/>
                  </a:cubicBezTo>
                  <a:lnTo>
                    <a:pt x="5609" y="2143"/>
                  </a:lnTo>
                  <a:cubicBezTo>
                    <a:pt x="5577" y="1261"/>
                    <a:pt x="5199" y="537"/>
                    <a:pt x="4569" y="1"/>
                  </a:cubicBezTo>
                  <a:cubicBezTo>
                    <a:pt x="4128" y="474"/>
                    <a:pt x="3498" y="757"/>
                    <a:pt x="2773" y="757"/>
                  </a:cubicBezTo>
                  <a:cubicBezTo>
                    <a:pt x="2080" y="757"/>
                    <a:pt x="1450" y="474"/>
                    <a:pt x="100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2156;p52">
            <a:extLst>
              <a:ext uri="{FF2B5EF4-FFF2-40B4-BE49-F238E27FC236}">
                <a16:creationId xmlns:a16="http://schemas.microsoft.com/office/drawing/2014/main" xmlns="" id="{B5608952-BDB2-42DC-B610-08F96583043F}"/>
              </a:ext>
            </a:extLst>
          </p:cNvPr>
          <p:cNvGrpSpPr/>
          <p:nvPr/>
        </p:nvGrpSpPr>
        <p:grpSpPr>
          <a:xfrm>
            <a:off x="5143501" y="1708656"/>
            <a:ext cx="3914008" cy="2298568"/>
            <a:chOff x="878187" y="304556"/>
            <a:chExt cx="7190230" cy="4082030"/>
          </a:xfrm>
        </p:grpSpPr>
        <p:sp>
          <p:nvSpPr>
            <p:cNvPr id="9" name="Google Shape;2157;p52">
              <a:extLst>
                <a:ext uri="{FF2B5EF4-FFF2-40B4-BE49-F238E27FC236}">
                  <a16:creationId xmlns:a16="http://schemas.microsoft.com/office/drawing/2014/main" xmlns="" id="{5B3F978F-C396-424D-9415-8BFE885BC888}"/>
                </a:ext>
              </a:extLst>
            </p:cNvPr>
            <p:cNvSpPr/>
            <p:nvPr/>
          </p:nvSpPr>
          <p:spPr>
            <a:xfrm flipH="1">
              <a:off x="878187" y="304556"/>
              <a:ext cx="7190230" cy="4082030"/>
            </a:xfrm>
            <a:custGeom>
              <a:avLst/>
              <a:gdLst/>
              <a:ahLst/>
              <a:cxnLst/>
              <a:rect l="l" t="t" r="r" b="b"/>
              <a:pathLst>
                <a:path w="261677" h="148559" extrusionOk="0">
                  <a:moveTo>
                    <a:pt x="179263" y="1"/>
                  </a:moveTo>
                  <a:cubicBezTo>
                    <a:pt x="177409" y="1"/>
                    <a:pt x="175556" y="92"/>
                    <a:pt x="173712" y="286"/>
                  </a:cubicBezTo>
                  <a:cubicBezTo>
                    <a:pt x="143134" y="3508"/>
                    <a:pt x="107935" y="24664"/>
                    <a:pt x="89181" y="29101"/>
                  </a:cubicBezTo>
                  <a:cubicBezTo>
                    <a:pt x="86873" y="29648"/>
                    <a:pt x="84491" y="29858"/>
                    <a:pt x="82044" y="29858"/>
                  </a:cubicBezTo>
                  <a:cubicBezTo>
                    <a:pt x="73800" y="29858"/>
                    <a:pt x="64822" y="27469"/>
                    <a:pt x="55480" y="27469"/>
                  </a:cubicBezTo>
                  <a:cubicBezTo>
                    <a:pt x="45058" y="27469"/>
                    <a:pt x="34184" y="30443"/>
                    <a:pt x="23375" y="43023"/>
                  </a:cubicBezTo>
                  <a:cubicBezTo>
                    <a:pt x="0" y="70227"/>
                    <a:pt x="10548" y="133237"/>
                    <a:pt x="62190" y="145577"/>
                  </a:cubicBezTo>
                  <a:cubicBezTo>
                    <a:pt x="71078" y="147700"/>
                    <a:pt x="79205" y="148558"/>
                    <a:pt x="86689" y="148558"/>
                  </a:cubicBezTo>
                  <a:cubicBezTo>
                    <a:pt x="118331" y="148558"/>
                    <a:pt x="138458" y="133214"/>
                    <a:pt x="155813" y="133214"/>
                  </a:cubicBezTo>
                  <a:cubicBezTo>
                    <a:pt x="158218" y="133214"/>
                    <a:pt x="160569" y="133508"/>
                    <a:pt x="162891" y="134179"/>
                  </a:cubicBezTo>
                  <a:cubicBezTo>
                    <a:pt x="170092" y="136259"/>
                    <a:pt x="178962" y="137411"/>
                    <a:pt x="188437" y="137411"/>
                  </a:cubicBezTo>
                  <a:cubicBezTo>
                    <a:pt x="209277" y="137411"/>
                    <a:pt x="233045" y="131841"/>
                    <a:pt x="248424" y="118343"/>
                  </a:cubicBezTo>
                  <a:cubicBezTo>
                    <a:pt x="261677" y="106701"/>
                    <a:pt x="259580" y="79619"/>
                    <a:pt x="252893" y="56640"/>
                  </a:cubicBezTo>
                  <a:cubicBezTo>
                    <a:pt x="245233" y="30165"/>
                    <a:pt x="223743" y="9253"/>
                    <a:pt x="196144" y="2262"/>
                  </a:cubicBezTo>
                  <a:cubicBezTo>
                    <a:pt x="190663" y="863"/>
                    <a:pt x="184958" y="1"/>
                    <a:pt x="179263" y="1"/>
                  </a:cubicBezTo>
                  <a:close/>
                </a:path>
              </a:pathLst>
            </a:custGeom>
            <a:solidFill>
              <a:srgbClr val="F5E7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2158;p52">
              <a:extLst>
                <a:ext uri="{FF2B5EF4-FFF2-40B4-BE49-F238E27FC236}">
                  <a16:creationId xmlns:a16="http://schemas.microsoft.com/office/drawing/2014/main" xmlns="" id="{086CD926-7F65-4B34-851A-412BFBE39B68}"/>
                </a:ext>
              </a:extLst>
            </p:cNvPr>
            <p:cNvSpPr/>
            <p:nvPr/>
          </p:nvSpPr>
          <p:spPr>
            <a:xfrm>
              <a:off x="7747245" y="3859485"/>
              <a:ext cx="126149" cy="10057"/>
            </a:xfrm>
            <a:custGeom>
              <a:avLst/>
              <a:gdLst/>
              <a:ahLst/>
              <a:cxnLst/>
              <a:rect l="l" t="t" r="r" b="b"/>
              <a:pathLst>
                <a:path w="4591" h="366" extrusionOk="0">
                  <a:moveTo>
                    <a:pt x="1" y="0"/>
                  </a:moveTo>
                  <a:lnTo>
                    <a:pt x="1" y="365"/>
                  </a:lnTo>
                  <a:lnTo>
                    <a:pt x="4591" y="365"/>
                  </a:lnTo>
                  <a:lnTo>
                    <a:pt x="45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2159;p52">
              <a:extLst>
                <a:ext uri="{FF2B5EF4-FFF2-40B4-BE49-F238E27FC236}">
                  <a16:creationId xmlns:a16="http://schemas.microsoft.com/office/drawing/2014/main" xmlns="" id="{6005E8A9-4861-4ACA-B839-2CEC4335851F}"/>
                </a:ext>
              </a:extLst>
            </p:cNvPr>
            <p:cNvSpPr/>
            <p:nvPr/>
          </p:nvSpPr>
          <p:spPr>
            <a:xfrm>
              <a:off x="5450456" y="3859485"/>
              <a:ext cx="2197431" cy="10057"/>
            </a:xfrm>
            <a:custGeom>
              <a:avLst/>
              <a:gdLst/>
              <a:ahLst/>
              <a:cxnLst/>
              <a:rect l="l" t="t" r="r" b="b"/>
              <a:pathLst>
                <a:path w="79972" h="366" extrusionOk="0">
                  <a:moveTo>
                    <a:pt x="1" y="0"/>
                  </a:moveTo>
                  <a:lnTo>
                    <a:pt x="1" y="365"/>
                  </a:lnTo>
                  <a:lnTo>
                    <a:pt x="79972" y="365"/>
                  </a:lnTo>
                  <a:lnTo>
                    <a:pt x="7997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2160;p52">
              <a:extLst>
                <a:ext uri="{FF2B5EF4-FFF2-40B4-BE49-F238E27FC236}">
                  <a16:creationId xmlns:a16="http://schemas.microsoft.com/office/drawing/2014/main" xmlns="" id="{DB30CE37-DDB2-4102-A955-361C65F6341B}"/>
                </a:ext>
              </a:extLst>
            </p:cNvPr>
            <p:cNvSpPr/>
            <p:nvPr/>
          </p:nvSpPr>
          <p:spPr>
            <a:xfrm>
              <a:off x="3317378" y="3859485"/>
              <a:ext cx="162887" cy="10057"/>
            </a:xfrm>
            <a:custGeom>
              <a:avLst/>
              <a:gdLst/>
              <a:ahLst/>
              <a:cxnLst/>
              <a:rect l="l" t="t" r="r" b="b"/>
              <a:pathLst>
                <a:path w="5928" h="366" extrusionOk="0">
                  <a:moveTo>
                    <a:pt x="0" y="0"/>
                  </a:moveTo>
                  <a:lnTo>
                    <a:pt x="0" y="365"/>
                  </a:lnTo>
                  <a:lnTo>
                    <a:pt x="5927" y="365"/>
                  </a:lnTo>
                  <a:lnTo>
                    <a:pt x="592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2161;p52">
              <a:extLst>
                <a:ext uri="{FF2B5EF4-FFF2-40B4-BE49-F238E27FC236}">
                  <a16:creationId xmlns:a16="http://schemas.microsoft.com/office/drawing/2014/main" xmlns="" id="{F17D3D0B-7861-4E6C-80A9-F60B7A1DDC7E}"/>
                </a:ext>
              </a:extLst>
            </p:cNvPr>
            <p:cNvSpPr/>
            <p:nvPr/>
          </p:nvSpPr>
          <p:spPr>
            <a:xfrm>
              <a:off x="1057326" y="3859485"/>
              <a:ext cx="2160693" cy="10057"/>
            </a:xfrm>
            <a:custGeom>
              <a:avLst/>
              <a:gdLst/>
              <a:ahLst/>
              <a:cxnLst/>
              <a:rect l="l" t="t" r="r" b="b"/>
              <a:pathLst>
                <a:path w="78635" h="366" extrusionOk="0">
                  <a:moveTo>
                    <a:pt x="0" y="0"/>
                  </a:moveTo>
                  <a:lnTo>
                    <a:pt x="0" y="365"/>
                  </a:lnTo>
                  <a:lnTo>
                    <a:pt x="78634" y="365"/>
                  </a:lnTo>
                  <a:lnTo>
                    <a:pt x="7863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2162;p52">
              <a:extLst>
                <a:ext uri="{FF2B5EF4-FFF2-40B4-BE49-F238E27FC236}">
                  <a16:creationId xmlns:a16="http://schemas.microsoft.com/office/drawing/2014/main" xmlns="" id="{9399ADC9-576D-4C2B-B9A6-63B358612E3D}"/>
                </a:ext>
              </a:extLst>
            </p:cNvPr>
            <p:cNvSpPr/>
            <p:nvPr/>
          </p:nvSpPr>
          <p:spPr>
            <a:xfrm>
              <a:off x="1353808" y="3111685"/>
              <a:ext cx="129501" cy="101392"/>
            </a:xfrm>
            <a:custGeom>
              <a:avLst/>
              <a:gdLst/>
              <a:ahLst/>
              <a:cxnLst/>
              <a:rect l="l" t="t" r="r" b="b"/>
              <a:pathLst>
                <a:path w="4713" h="3690" extrusionOk="0">
                  <a:moveTo>
                    <a:pt x="1441" y="1"/>
                  </a:moveTo>
                  <a:cubicBezTo>
                    <a:pt x="1386" y="1"/>
                    <a:pt x="1332" y="4"/>
                    <a:pt x="1277" y="11"/>
                  </a:cubicBezTo>
                  <a:cubicBezTo>
                    <a:pt x="487" y="133"/>
                    <a:pt x="1" y="923"/>
                    <a:pt x="214" y="1683"/>
                  </a:cubicBezTo>
                  <a:cubicBezTo>
                    <a:pt x="396" y="2473"/>
                    <a:pt x="1217" y="3051"/>
                    <a:pt x="1885" y="3355"/>
                  </a:cubicBezTo>
                  <a:cubicBezTo>
                    <a:pt x="2589" y="3668"/>
                    <a:pt x="4163" y="3690"/>
                    <a:pt x="4599" y="3690"/>
                  </a:cubicBezTo>
                  <a:cubicBezTo>
                    <a:pt x="4671" y="3690"/>
                    <a:pt x="4712" y="3689"/>
                    <a:pt x="4712" y="3689"/>
                  </a:cubicBezTo>
                  <a:cubicBezTo>
                    <a:pt x="4712" y="3689"/>
                    <a:pt x="4287" y="2352"/>
                    <a:pt x="4256" y="2291"/>
                  </a:cubicBezTo>
                  <a:cubicBezTo>
                    <a:pt x="3822" y="1422"/>
                    <a:pt x="2559" y="1"/>
                    <a:pt x="1441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2163;p52">
              <a:extLst>
                <a:ext uri="{FF2B5EF4-FFF2-40B4-BE49-F238E27FC236}">
                  <a16:creationId xmlns:a16="http://schemas.microsoft.com/office/drawing/2014/main" xmlns="" id="{8CCE3E6E-C93B-4BFB-B1C2-1EB7F2D280D2}"/>
                </a:ext>
              </a:extLst>
            </p:cNvPr>
            <p:cNvSpPr/>
            <p:nvPr/>
          </p:nvSpPr>
          <p:spPr>
            <a:xfrm>
              <a:off x="1357985" y="2954404"/>
              <a:ext cx="805173" cy="910110"/>
            </a:xfrm>
            <a:custGeom>
              <a:avLst/>
              <a:gdLst/>
              <a:ahLst/>
              <a:cxnLst/>
              <a:rect l="l" t="t" r="r" b="b"/>
              <a:pathLst>
                <a:path w="29303" h="33122" extrusionOk="0">
                  <a:moveTo>
                    <a:pt x="6219" y="0"/>
                  </a:moveTo>
                  <a:cubicBezTo>
                    <a:pt x="6021" y="0"/>
                    <a:pt x="5818" y="46"/>
                    <a:pt x="5624" y="143"/>
                  </a:cubicBezTo>
                  <a:cubicBezTo>
                    <a:pt x="4621" y="659"/>
                    <a:pt x="4347" y="2696"/>
                    <a:pt x="4499" y="3699"/>
                  </a:cubicBezTo>
                  <a:cubicBezTo>
                    <a:pt x="4499" y="3789"/>
                    <a:pt x="4886" y="5098"/>
                    <a:pt x="4924" y="5098"/>
                  </a:cubicBezTo>
                  <a:cubicBezTo>
                    <a:pt x="4924" y="5098"/>
                    <a:pt x="4925" y="5097"/>
                    <a:pt x="4925" y="5097"/>
                  </a:cubicBezTo>
                  <a:lnTo>
                    <a:pt x="4925" y="5097"/>
                  </a:lnTo>
                  <a:cubicBezTo>
                    <a:pt x="4895" y="5431"/>
                    <a:pt x="4834" y="5766"/>
                    <a:pt x="4803" y="6161"/>
                  </a:cubicBezTo>
                  <a:cubicBezTo>
                    <a:pt x="4743" y="6860"/>
                    <a:pt x="4651" y="7650"/>
                    <a:pt x="4621" y="8501"/>
                  </a:cubicBezTo>
                  <a:cubicBezTo>
                    <a:pt x="4591" y="9444"/>
                    <a:pt x="4621" y="10356"/>
                    <a:pt x="4712" y="11298"/>
                  </a:cubicBezTo>
                  <a:cubicBezTo>
                    <a:pt x="4773" y="12331"/>
                    <a:pt x="4955" y="13365"/>
                    <a:pt x="5229" y="14368"/>
                  </a:cubicBezTo>
                  <a:lnTo>
                    <a:pt x="5229" y="14429"/>
                  </a:lnTo>
                  <a:cubicBezTo>
                    <a:pt x="5047" y="14125"/>
                    <a:pt x="4499" y="13365"/>
                    <a:pt x="4469" y="13304"/>
                  </a:cubicBezTo>
                  <a:cubicBezTo>
                    <a:pt x="3909" y="12668"/>
                    <a:pt x="2605" y="11798"/>
                    <a:pt x="1571" y="11798"/>
                  </a:cubicBezTo>
                  <a:cubicBezTo>
                    <a:pt x="1369" y="11798"/>
                    <a:pt x="1178" y="11831"/>
                    <a:pt x="1004" y="11906"/>
                  </a:cubicBezTo>
                  <a:cubicBezTo>
                    <a:pt x="274" y="12210"/>
                    <a:pt x="1" y="13091"/>
                    <a:pt x="396" y="13790"/>
                  </a:cubicBezTo>
                  <a:cubicBezTo>
                    <a:pt x="761" y="14429"/>
                    <a:pt x="1673" y="14763"/>
                    <a:pt x="2432" y="14885"/>
                  </a:cubicBezTo>
                  <a:cubicBezTo>
                    <a:pt x="2522" y="14897"/>
                    <a:pt x="2621" y="14903"/>
                    <a:pt x="2729" y="14903"/>
                  </a:cubicBezTo>
                  <a:cubicBezTo>
                    <a:pt x="3642" y="14903"/>
                    <a:pt x="5093" y="14486"/>
                    <a:pt x="5229" y="14459"/>
                  </a:cubicBezTo>
                  <a:cubicBezTo>
                    <a:pt x="5502" y="15462"/>
                    <a:pt x="5867" y="16465"/>
                    <a:pt x="6293" y="17438"/>
                  </a:cubicBezTo>
                  <a:cubicBezTo>
                    <a:pt x="6536" y="18015"/>
                    <a:pt x="6809" y="18562"/>
                    <a:pt x="7083" y="19140"/>
                  </a:cubicBezTo>
                  <a:cubicBezTo>
                    <a:pt x="6931" y="18897"/>
                    <a:pt x="6779" y="18684"/>
                    <a:pt x="6749" y="18654"/>
                  </a:cubicBezTo>
                  <a:cubicBezTo>
                    <a:pt x="6189" y="18018"/>
                    <a:pt x="4885" y="17148"/>
                    <a:pt x="3851" y="17148"/>
                  </a:cubicBezTo>
                  <a:cubicBezTo>
                    <a:pt x="3649" y="17148"/>
                    <a:pt x="3457" y="17181"/>
                    <a:pt x="3284" y="17255"/>
                  </a:cubicBezTo>
                  <a:cubicBezTo>
                    <a:pt x="2584" y="17590"/>
                    <a:pt x="2311" y="18441"/>
                    <a:pt x="2706" y="19140"/>
                  </a:cubicBezTo>
                  <a:cubicBezTo>
                    <a:pt x="3071" y="19839"/>
                    <a:pt x="4013" y="20204"/>
                    <a:pt x="4773" y="20295"/>
                  </a:cubicBezTo>
                  <a:cubicBezTo>
                    <a:pt x="4863" y="20310"/>
                    <a:pt x="4965" y="20317"/>
                    <a:pt x="5077" y="20317"/>
                  </a:cubicBezTo>
                  <a:cubicBezTo>
                    <a:pt x="5867" y="20317"/>
                    <a:pt x="7101" y="19980"/>
                    <a:pt x="7448" y="19900"/>
                  </a:cubicBezTo>
                  <a:lnTo>
                    <a:pt x="7782" y="20538"/>
                  </a:lnTo>
                  <a:cubicBezTo>
                    <a:pt x="8299" y="21572"/>
                    <a:pt x="8816" y="22605"/>
                    <a:pt x="9302" y="23608"/>
                  </a:cubicBezTo>
                  <a:cubicBezTo>
                    <a:pt x="9454" y="23973"/>
                    <a:pt x="9636" y="24338"/>
                    <a:pt x="9788" y="24702"/>
                  </a:cubicBezTo>
                  <a:cubicBezTo>
                    <a:pt x="9636" y="24490"/>
                    <a:pt x="9515" y="24307"/>
                    <a:pt x="9484" y="24277"/>
                  </a:cubicBezTo>
                  <a:cubicBezTo>
                    <a:pt x="8919" y="23634"/>
                    <a:pt x="7593" y="22753"/>
                    <a:pt x="6554" y="22753"/>
                  </a:cubicBezTo>
                  <a:cubicBezTo>
                    <a:pt x="6364" y="22753"/>
                    <a:pt x="6184" y="22782"/>
                    <a:pt x="6019" y="22848"/>
                  </a:cubicBezTo>
                  <a:cubicBezTo>
                    <a:pt x="5290" y="23183"/>
                    <a:pt x="5016" y="24094"/>
                    <a:pt x="5442" y="24763"/>
                  </a:cubicBezTo>
                  <a:cubicBezTo>
                    <a:pt x="5806" y="25493"/>
                    <a:pt x="6749" y="25827"/>
                    <a:pt x="7509" y="25949"/>
                  </a:cubicBezTo>
                  <a:cubicBezTo>
                    <a:pt x="7592" y="25958"/>
                    <a:pt x="7682" y="25963"/>
                    <a:pt x="7777" y="25963"/>
                  </a:cubicBezTo>
                  <a:cubicBezTo>
                    <a:pt x="8557" y="25963"/>
                    <a:pt x="9689" y="25662"/>
                    <a:pt x="10123" y="25553"/>
                  </a:cubicBezTo>
                  <a:cubicBezTo>
                    <a:pt x="10275" y="25949"/>
                    <a:pt x="10427" y="26313"/>
                    <a:pt x="10548" y="26678"/>
                  </a:cubicBezTo>
                  <a:cubicBezTo>
                    <a:pt x="10639" y="26921"/>
                    <a:pt x="10731" y="27164"/>
                    <a:pt x="10791" y="27438"/>
                  </a:cubicBezTo>
                  <a:cubicBezTo>
                    <a:pt x="10852" y="27711"/>
                    <a:pt x="10943" y="27955"/>
                    <a:pt x="11004" y="28198"/>
                  </a:cubicBezTo>
                  <a:cubicBezTo>
                    <a:pt x="11126" y="28684"/>
                    <a:pt x="11247" y="29170"/>
                    <a:pt x="11338" y="29657"/>
                  </a:cubicBezTo>
                  <a:cubicBezTo>
                    <a:pt x="11430" y="29991"/>
                    <a:pt x="11490" y="30325"/>
                    <a:pt x="11551" y="30629"/>
                  </a:cubicBezTo>
                  <a:cubicBezTo>
                    <a:pt x="11369" y="30265"/>
                    <a:pt x="11034" y="29566"/>
                    <a:pt x="11004" y="29505"/>
                  </a:cubicBezTo>
                  <a:cubicBezTo>
                    <a:pt x="10506" y="28730"/>
                    <a:pt x="9178" y="27554"/>
                    <a:pt x="8119" y="27554"/>
                  </a:cubicBezTo>
                  <a:cubicBezTo>
                    <a:pt x="8014" y="27554"/>
                    <a:pt x="7911" y="27565"/>
                    <a:pt x="7813" y="27590"/>
                  </a:cubicBezTo>
                  <a:cubicBezTo>
                    <a:pt x="7053" y="27803"/>
                    <a:pt x="6627" y="28654"/>
                    <a:pt x="6931" y="29383"/>
                  </a:cubicBezTo>
                  <a:cubicBezTo>
                    <a:pt x="7205" y="30143"/>
                    <a:pt x="8086" y="30629"/>
                    <a:pt x="8785" y="30842"/>
                  </a:cubicBezTo>
                  <a:cubicBezTo>
                    <a:pt x="9076" y="30928"/>
                    <a:pt x="9486" y="30957"/>
                    <a:pt x="9903" y="30957"/>
                  </a:cubicBezTo>
                  <a:cubicBezTo>
                    <a:pt x="10662" y="30957"/>
                    <a:pt x="11444" y="30862"/>
                    <a:pt x="11582" y="30842"/>
                  </a:cubicBezTo>
                  <a:cubicBezTo>
                    <a:pt x="11703" y="31389"/>
                    <a:pt x="11794" y="31906"/>
                    <a:pt x="11886" y="32362"/>
                  </a:cubicBezTo>
                  <a:cubicBezTo>
                    <a:pt x="11916" y="32636"/>
                    <a:pt x="11977" y="32879"/>
                    <a:pt x="12007" y="33122"/>
                  </a:cubicBezTo>
                  <a:lnTo>
                    <a:pt x="12706" y="33122"/>
                  </a:lnTo>
                  <a:cubicBezTo>
                    <a:pt x="12645" y="32848"/>
                    <a:pt x="12615" y="32575"/>
                    <a:pt x="12554" y="32271"/>
                  </a:cubicBezTo>
                  <a:cubicBezTo>
                    <a:pt x="12433" y="31724"/>
                    <a:pt x="12311" y="31146"/>
                    <a:pt x="12159" y="30569"/>
                  </a:cubicBezTo>
                  <a:cubicBezTo>
                    <a:pt x="12706" y="30356"/>
                    <a:pt x="13223" y="30113"/>
                    <a:pt x="13740" y="29839"/>
                  </a:cubicBezTo>
                  <a:cubicBezTo>
                    <a:pt x="14317" y="30477"/>
                    <a:pt x="15807" y="31207"/>
                    <a:pt x="16019" y="31298"/>
                  </a:cubicBezTo>
                  <a:cubicBezTo>
                    <a:pt x="15807" y="31784"/>
                    <a:pt x="15594" y="32271"/>
                    <a:pt x="15411" y="32727"/>
                  </a:cubicBezTo>
                  <a:cubicBezTo>
                    <a:pt x="15351" y="32879"/>
                    <a:pt x="15290" y="33000"/>
                    <a:pt x="15229" y="33122"/>
                  </a:cubicBezTo>
                  <a:lnTo>
                    <a:pt x="15989" y="33122"/>
                  </a:lnTo>
                  <a:lnTo>
                    <a:pt x="16050" y="33000"/>
                  </a:lnTo>
                  <a:cubicBezTo>
                    <a:pt x="16263" y="32484"/>
                    <a:pt x="16475" y="31936"/>
                    <a:pt x="16688" y="31359"/>
                  </a:cubicBezTo>
                  <a:cubicBezTo>
                    <a:pt x="16854" y="31406"/>
                    <a:pt x="17940" y="31638"/>
                    <a:pt x="18800" y="31638"/>
                  </a:cubicBezTo>
                  <a:cubicBezTo>
                    <a:pt x="19045" y="31638"/>
                    <a:pt x="19272" y="31619"/>
                    <a:pt x="19454" y="31572"/>
                  </a:cubicBezTo>
                  <a:cubicBezTo>
                    <a:pt x="20214" y="31420"/>
                    <a:pt x="21095" y="30994"/>
                    <a:pt x="21430" y="30265"/>
                  </a:cubicBezTo>
                  <a:cubicBezTo>
                    <a:pt x="21795" y="29535"/>
                    <a:pt x="21430" y="28684"/>
                    <a:pt x="20670" y="28411"/>
                  </a:cubicBezTo>
                  <a:cubicBezTo>
                    <a:pt x="20530" y="28359"/>
                    <a:pt x="20380" y="28335"/>
                    <a:pt x="20224" y="28335"/>
                  </a:cubicBezTo>
                  <a:cubicBezTo>
                    <a:pt x="19186" y="28335"/>
                    <a:pt x="17859" y="29369"/>
                    <a:pt x="17357" y="30082"/>
                  </a:cubicBezTo>
                  <a:cubicBezTo>
                    <a:pt x="17296" y="30143"/>
                    <a:pt x="16962" y="30690"/>
                    <a:pt x="16779" y="31055"/>
                  </a:cubicBezTo>
                  <a:cubicBezTo>
                    <a:pt x="16870" y="30842"/>
                    <a:pt x="16962" y="30599"/>
                    <a:pt x="17022" y="30386"/>
                  </a:cubicBezTo>
                  <a:cubicBezTo>
                    <a:pt x="17205" y="29900"/>
                    <a:pt x="17357" y="29414"/>
                    <a:pt x="17539" y="28927"/>
                  </a:cubicBezTo>
                  <a:cubicBezTo>
                    <a:pt x="17600" y="28684"/>
                    <a:pt x="17691" y="28411"/>
                    <a:pt x="17752" y="28167"/>
                  </a:cubicBezTo>
                  <a:cubicBezTo>
                    <a:pt x="17843" y="27894"/>
                    <a:pt x="17904" y="27620"/>
                    <a:pt x="17965" y="27377"/>
                  </a:cubicBezTo>
                  <a:cubicBezTo>
                    <a:pt x="18117" y="26739"/>
                    <a:pt x="18238" y="26131"/>
                    <a:pt x="18360" y="25462"/>
                  </a:cubicBezTo>
                  <a:cubicBezTo>
                    <a:pt x="18733" y="25606"/>
                    <a:pt x="20084" y="26075"/>
                    <a:pt x="20872" y="26075"/>
                  </a:cubicBezTo>
                  <a:cubicBezTo>
                    <a:pt x="20918" y="26075"/>
                    <a:pt x="20962" y="26073"/>
                    <a:pt x="21004" y="26070"/>
                  </a:cubicBezTo>
                  <a:cubicBezTo>
                    <a:pt x="21764" y="26009"/>
                    <a:pt x="22706" y="25736"/>
                    <a:pt x="23162" y="25067"/>
                  </a:cubicBezTo>
                  <a:cubicBezTo>
                    <a:pt x="23618" y="24398"/>
                    <a:pt x="23406" y="23486"/>
                    <a:pt x="22706" y="23122"/>
                  </a:cubicBezTo>
                  <a:cubicBezTo>
                    <a:pt x="22502" y="23010"/>
                    <a:pt x="22263" y="22962"/>
                    <a:pt x="22006" y="22962"/>
                  </a:cubicBezTo>
                  <a:cubicBezTo>
                    <a:pt x="21004" y="22962"/>
                    <a:pt x="19731" y="23696"/>
                    <a:pt x="19150" y="24277"/>
                  </a:cubicBezTo>
                  <a:cubicBezTo>
                    <a:pt x="19120" y="24307"/>
                    <a:pt x="18633" y="24885"/>
                    <a:pt x="18390" y="25219"/>
                  </a:cubicBezTo>
                  <a:cubicBezTo>
                    <a:pt x="18451" y="24824"/>
                    <a:pt x="18512" y="24459"/>
                    <a:pt x="18573" y="24034"/>
                  </a:cubicBezTo>
                  <a:cubicBezTo>
                    <a:pt x="18694" y="22909"/>
                    <a:pt x="18816" y="21754"/>
                    <a:pt x="18937" y="20629"/>
                  </a:cubicBezTo>
                  <a:cubicBezTo>
                    <a:pt x="18968" y="20265"/>
                    <a:pt x="19029" y="19930"/>
                    <a:pt x="19059" y="19565"/>
                  </a:cubicBezTo>
                  <a:cubicBezTo>
                    <a:pt x="19207" y="19625"/>
                    <a:pt x="20864" y="20235"/>
                    <a:pt x="21734" y="20235"/>
                  </a:cubicBezTo>
                  <a:cubicBezTo>
                    <a:pt x="21755" y="20235"/>
                    <a:pt x="21775" y="20235"/>
                    <a:pt x="21795" y="20234"/>
                  </a:cubicBezTo>
                  <a:cubicBezTo>
                    <a:pt x="22554" y="20173"/>
                    <a:pt x="23497" y="19900"/>
                    <a:pt x="23922" y="19201"/>
                  </a:cubicBezTo>
                  <a:cubicBezTo>
                    <a:pt x="24378" y="18562"/>
                    <a:pt x="24165" y="17651"/>
                    <a:pt x="23466" y="17255"/>
                  </a:cubicBezTo>
                  <a:cubicBezTo>
                    <a:pt x="23269" y="17154"/>
                    <a:pt x="23041" y="17110"/>
                    <a:pt x="22796" y="17110"/>
                  </a:cubicBezTo>
                  <a:cubicBezTo>
                    <a:pt x="21791" y="17110"/>
                    <a:pt x="20502" y="17849"/>
                    <a:pt x="19940" y="18410"/>
                  </a:cubicBezTo>
                  <a:cubicBezTo>
                    <a:pt x="19880" y="18471"/>
                    <a:pt x="19211" y="19292"/>
                    <a:pt x="19059" y="19505"/>
                  </a:cubicBezTo>
                  <a:cubicBezTo>
                    <a:pt x="19150" y="18745"/>
                    <a:pt x="19241" y="17985"/>
                    <a:pt x="19333" y="17225"/>
                  </a:cubicBezTo>
                  <a:cubicBezTo>
                    <a:pt x="19484" y="16222"/>
                    <a:pt x="19728" y="15219"/>
                    <a:pt x="20001" y="14216"/>
                  </a:cubicBezTo>
                  <a:cubicBezTo>
                    <a:pt x="20059" y="14245"/>
                    <a:pt x="21737" y="14888"/>
                    <a:pt x="22626" y="14888"/>
                  </a:cubicBezTo>
                  <a:cubicBezTo>
                    <a:pt x="22664" y="14888"/>
                    <a:pt x="22701" y="14887"/>
                    <a:pt x="22737" y="14885"/>
                  </a:cubicBezTo>
                  <a:cubicBezTo>
                    <a:pt x="23497" y="14824"/>
                    <a:pt x="24469" y="14550"/>
                    <a:pt x="24895" y="13851"/>
                  </a:cubicBezTo>
                  <a:cubicBezTo>
                    <a:pt x="25351" y="13213"/>
                    <a:pt x="25138" y="12301"/>
                    <a:pt x="24439" y="11906"/>
                  </a:cubicBezTo>
                  <a:cubicBezTo>
                    <a:pt x="24242" y="11804"/>
                    <a:pt x="24014" y="11760"/>
                    <a:pt x="23768" y="11760"/>
                  </a:cubicBezTo>
                  <a:cubicBezTo>
                    <a:pt x="22762" y="11760"/>
                    <a:pt x="21469" y="12499"/>
                    <a:pt x="20883" y="13061"/>
                  </a:cubicBezTo>
                  <a:cubicBezTo>
                    <a:pt x="20852" y="13122"/>
                    <a:pt x="20123" y="14003"/>
                    <a:pt x="20001" y="14185"/>
                  </a:cubicBezTo>
                  <a:cubicBezTo>
                    <a:pt x="20001" y="14125"/>
                    <a:pt x="20032" y="14064"/>
                    <a:pt x="20062" y="14003"/>
                  </a:cubicBezTo>
                  <a:cubicBezTo>
                    <a:pt x="20366" y="13030"/>
                    <a:pt x="20761" y="12058"/>
                    <a:pt x="21247" y="11146"/>
                  </a:cubicBezTo>
                  <a:cubicBezTo>
                    <a:pt x="21521" y="10660"/>
                    <a:pt x="21795" y="10173"/>
                    <a:pt x="22068" y="9717"/>
                  </a:cubicBezTo>
                  <a:cubicBezTo>
                    <a:pt x="22402" y="9900"/>
                    <a:pt x="23861" y="10599"/>
                    <a:pt x="24682" y="10629"/>
                  </a:cubicBezTo>
                  <a:cubicBezTo>
                    <a:pt x="24744" y="10632"/>
                    <a:pt x="24807" y="10633"/>
                    <a:pt x="24870" y="10633"/>
                  </a:cubicBezTo>
                  <a:cubicBezTo>
                    <a:pt x="25617" y="10633"/>
                    <a:pt x="26453" y="10458"/>
                    <a:pt x="26901" y="9869"/>
                  </a:cubicBezTo>
                  <a:cubicBezTo>
                    <a:pt x="27448" y="9292"/>
                    <a:pt x="27327" y="8349"/>
                    <a:pt x="26688" y="7894"/>
                  </a:cubicBezTo>
                  <a:cubicBezTo>
                    <a:pt x="26429" y="7723"/>
                    <a:pt x="26104" y="7652"/>
                    <a:pt x="25752" y="7652"/>
                  </a:cubicBezTo>
                  <a:cubicBezTo>
                    <a:pt x="24785" y="7652"/>
                    <a:pt x="23612" y="8186"/>
                    <a:pt x="23010" y="8653"/>
                  </a:cubicBezTo>
                  <a:cubicBezTo>
                    <a:pt x="22980" y="8684"/>
                    <a:pt x="22585" y="9079"/>
                    <a:pt x="22281" y="9383"/>
                  </a:cubicBezTo>
                  <a:cubicBezTo>
                    <a:pt x="22433" y="9170"/>
                    <a:pt x="22554" y="8957"/>
                    <a:pt x="22676" y="8775"/>
                  </a:cubicBezTo>
                  <a:cubicBezTo>
                    <a:pt x="23162" y="8046"/>
                    <a:pt x="23618" y="7438"/>
                    <a:pt x="24074" y="6890"/>
                  </a:cubicBezTo>
                  <a:cubicBezTo>
                    <a:pt x="24317" y="6556"/>
                    <a:pt x="24530" y="6283"/>
                    <a:pt x="24743" y="6039"/>
                  </a:cubicBezTo>
                  <a:cubicBezTo>
                    <a:pt x="25138" y="6039"/>
                    <a:pt x="26779" y="5979"/>
                    <a:pt x="27479" y="5644"/>
                  </a:cubicBezTo>
                  <a:cubicBezTo>
                    <a:pt x="28178" y="5340"/>
                    <a:pt x="28938" y="4732"/>
                    <a:pt x="29120" y="3942"/>
                  </a:cubicBezTo>
                  <a:cubicBezTo>
                    <a:pt x="29302" y="3152"/>
                    <a:pt x="28786" y="2362"/>
                    <a:pt x="27965" y="2270"/>
                  </a:cubicBezTo>
                  <a:cubicBezTo>
                    <a:pt x="27923" y="2266"/>
                    <a:pt x="27881" y="2264"/>
                    <a:pt x="27838" y="2264"/>
                  </a:cubicBezTo>
                  <a:cubicBezTo>
                    <a:pt x="26742" y="2264"/>
                    <a:pt x="25487" y="3734"/>
                    <a:pt x="25077" y="4641"/>
                  </a:cubicBezTo>
                  <a:cubicBezTo>
                    <a:pt x="25047" y="4732"/>
                    <a:pt x="24621" y="6039"/>
                    <a:pt x="24652" y="6039"/>
                  </a:cubicBezTo>
                  <a:lnTo>
                    <a:pt x="24682" y="6039"/>
                  </a:lnTo>
                  <a:cubicBezTo>
                    <a:pt x="24469" y="6283"/>
                    <a:pt x="24226" y="6556"/>
                    <a:pt x="23983" y="6830"/>
                  </a:cubicBezTo>
                  <a:cubicBezTo>
                    <a:pt x="23558" y="7377"/>
                    <a:pt x="23041" y="8015"/>
                    <a:pt x="22554" y="8714"/>
                  </a:cubicBezTo>
                  <a:cubicBezTo>
                    <a:pt x="22007" y="9474"/>
                    <a:pt x="21521" y="10264"/>
                    <a:pt x="21065" y="11085"/>
                  </a:cubicBezTo>
                  <a:cubicBezTo>
                    <a:pt x="20548" y="11997"/>
                    <a:pt x="20123" y="12939"/>
                    <a:pt x="19788" y="13942"/>
                  </a:cubicBezTo>
                  <a:lnTo>
                    <a:pt x="19788" y="12635"/>
                  </a:lnTo>
                  <a:cubicBezTo>
                    <a:pt x="19667" y="11632"/>
                    <a:pt x="18816" y="9748"/>
                    <a:pt x="17691" y="9535"/>
                  </a:cubicBezTo>
                  <a:cubicBezTo>
                    <a:pt x="17623" y="9524"/>
                    <a:pt x="17556" y="9519"/>
                    <a:pt x="17489" y="9519"/>
                  </a:cubicBezTo>
                  <a:cubicBezTo>
                    <a:pt x="16785" y="9519"/>
                    <a:pt x="16197" y="10089"/>
                    <a:pt x="16141" y="10812"/>
                  </a:cubicBezTo>
                  <a:cubicBezTo>
                    <a:pt x="16080" y="11632"/>
                    <a:pt x="16658" y="12422"/>
                    <a:pt x="17235" y="12939"/>
                  </a:cubicBezTo>
                  <a:cubicBezTo>
                    <a:pt x="17874" y="13486"/>
                    <a:pt x="19636" y="14064"/>
                    <a:pt x="19788" y="14094"/>
                  </a:cubicBezTo>
                  <a:cubicBezTo>
                    <a:pt x="19454" y="15097"/>
                    <a:pt x="19211" y="16131"/>
                    <a:pt x="19029" y="17195"/>
                  </a:cubicBezTo>
                  <a:cubicBezTo>
                    <a:pt x="18907" y="17802"/>
                    <a:pt x="18816" y="18410"/>
                    <a:pt x="18755" y="19049"/>
                  </a:cubicBezTo>
                  <a:lnTo>
                    <a:pt x="18755" y="18471"/>
                  </a:lnTo>
                  <a:cubicBezTo>
                    <a:pt x="18603" y="17438"/>
                    <a:pt x="17782" y="15584"/>
                    <a:pt x="16658" y="15371"/>
                  </a:cubicBezTo>
                  <a:cubicBezTo>
                    <a:pt x="16587" y="15360"/>
                    <a:pt x="16517" y="15355"/>
                    <a:pt x="16447" y="15355"/>
                  </a:cubicBezTo>
                  <a:cubicBezTo>
                    <a:pt x="15742" y="15355"/>
                    <a:pt x="15132" y="15900"/>
                    <a:pt x="15077" y="16647"/>
                  </a:cubicBezTo>
                  <a:cubicBezTo>
                    <a:pt x="15016" y="17438"/>
                    <a:pt x="15594" y="18228"/>
                    <a:pt x="16171" y="18745"/>
                  </a:cubicBezTo>
                  <a:cubicBezTo>
                    <a:pt x="16749" y="19261"/>
                    <a:pt x="18238" y="19748"/>
                    <a:pt x="18664" y="19900"/>
                  </a:cubicBezTo>
                  <a:cubicBezTo>
                    <a:pt x="18633" y="20113"/>
                    <a:pt x="18603" y="20356"/>
                    <a:pt x="18573" y="20599"/>
                  </a:cubicBezTo>
                  <a:cubicBezTo>
                    <a:pt x="18421" y="21754"/>
                    <a:pt x="18299" y="22879"/>
                    <a:pt x="18117" y="24003"/>
                  </a:cubicBezTo>
                  <a:cubicBezTo>
                    <a:pt x="18086" y="24368"/>
                    <a:pt x="17995" y="24793"/>
                    <a:pt x="17934" y="25158"/>
                  </a:cubicBezTo>
                  <a:lnTo>
                    <a:pt x="17934" y="24672"/>
                  </a:lnTo>
                  <a:cubicBezTo>
                    <a:pt x="17813" y="23638"/>
                    <a:pt x="16962" y="21784"/>
                    <a:pt x="15837" y="21572"/>
                  </a:cubicBezTo>
                  <a:cubicBezTo>
                    <a:pt x="15766" y="21561"/>
                    <a:pt x="15696" y="21555"/>
                    <a:pt x="15627" y="21555"/>
                  </a:cubicBezTo>
                  <a:cubicBezTo>
                    <a:pt x="14922" y="21555"/>
                    <a:pt x="14314" y="22101"/>
                    <a:pt x="14287" y="22848"/>
                  </a:cubicBezTo>
                  <a:cubicBezTo>
                    <a:pt x="14226" y="23638"/>
                    <a:pt x="14804" y="24459"/>
                    <a:pt x="15351" y="24945"/>
                  </a:cubicBezTo>
                  <a:cubicBezTo>
                    <a:pt x="15928" y="25462"/>
                    <a:pt x="17296" y="25918"/>
                    <a:pt x="17782" y="26100"/>
                  </a:cubicBezTo>
                  <a:cubicBezTo>
                    <a:pt x="17691" y="26465"/>
                    <a:pt x="17600" y="26891"/>
                    <a:pt x="17509" y="27256"/>
                  </a:cubicBezTo>
                  <a:cubicBezTo>
                    <a:pt x="17418" y="27499"/>
                    <a:pt x="17387" y="27772"/>
                    <a:pt x="17296" y="28015"/>
                  </a:cubicBezTo>
                  <a:cubicBezTo>
                    <a:pt x="17205" y="28259"/>
                    <a:pt x="17114" y="28532"/>
                    <a:pt x="17053" y="28775"/>
                  </a:cubicBezTo>
                  <a:cubicBezTo>
                    <a:pt x="16870" y="29231"/>
                    <a:pt x="16718" y="29718"/>
                    <a:pt x="16536" y="30173"/>
                  </a:cubicBezTo>
                  <a:cubicBezTo>
                    <a:pt x="16415" y="30508"/>
                    <a:pt x="16293" y="30812"/>
                    <a:pt x="16141" y="31116"/>
                  </a:cubicBezTo>
                  <a:cubicBezTo>
                    <a:pt x="16202" y="30721"/>
                    <a:pt x="16323" y="29961"/>
                    <a:pt x="16323" y="29870"/>
                  </a:cubicBezTo>
                  <a:cubicBezTo>
                    <a:pt x="16293" y="28988"/>
                    <a:pt x="16050" y="28107"/>
                    <a:pt x="15624" y="27347"/>
                  </a:cubicBezTo>
                  <a:cubicBezTo>
                    <a:pt x="15624" y="27225"/>
                    <a:pt x="15624" y="27134"/>
                    <a:pt x="15624" y="27043"/>
                  </a:cubicBezTo>
                  <a:cubicBezTo>
                    <a:pt x="15519" y="26333"/>
                    <a:pt x="14937" y="25851"/>
                    <a:pt x="14271" y="25851"/>
                  </a:cubicBezTo>
                  <a:cubicBezTo>
                    <a:pt x="14166" y="25851"/>
                    <a:pt x="14060" y="25863"/>
                    <a:pt x="13952" y="25888"/>
                  </a:cubicBezTo>
                  <a:cubicBezTo>
                    <a:pt x="12858" y="26192"/>
                    <a:pt x="12159" y="28107"/>
                    <a:pt x="12098" y="29140"/>
                  </a:cubicBezTo>
                  <a:cubicBezTo>
                    <a:pt x="12098" y="29201"/>
                    <a:pt x="12129" y="29839"/>
                    <a:pt x="12190" y="30265"/>
                  </a:cubicBezTo>
                  <a:cubicBezTo>
                    <a:pt x="12129" y="30052"/>
                    <a:pt x="12068" y="29809"/>
                    <a:pt x="12007" y="29566"/>
                  </a:cubicBezTo>
                  <a:cubicBezTo>
                    <a:pt x="11886" y="29079"/>
                    <a:pt x="11764" y="28593"/>
                    <a:pt x="11642" y="28076"/>
                  </a:cubicBezTo>
                  <a:lnTo>
                    <a:pt x="11399" y="27316"/>
                  </a:lnTo>
                  <a:cubicBezTo>
                    <a:pt x="11338" y="27043"/>
                    <a:pt x="11217" y="26800"/>
                    <a:pt x="11126" y="26556"/>
                  </a:cubicBezTo>
                  <a:cubicBezTo>
                    <a:pt x="10913" y="25949"/>
                    <a:pt x="10670" y="25371"/>
                    <a:pt x="10396" y="24763"/>
                  </a:cubicBezTo>
                  <a:cubicBezTo>
                    <a:pt x="10822" y="24672"/>
                    <a:pt x="12341" y="24277"/>
                    <a:pt x="12949" y="23821"/>
                  </a:cubicBezTo>
                  <a:cubicBezTo>
                    <a:pt x="13557" y="23365"/>
                    <a:pt x="14196" y="22605"/>
                    <a:pt x="14196" y="21784"/>
                  </a:cubicBezTo>
                  <a:cubicBezTo>
                    <a:pt x="14196" y="21029"/>
                    <a:pt x="13585" y="20412"/>
                    <a:pt x="12841" y="20412"/>
                  </a:cubicBezTo>
                  <a:cubicBezTo>
                    <a:pt x="12806" y="20412"/>
                    <a:pt x="12772" y="20414"/>
                    <a:pt x="12737" y="20417"/>
                  </a:cubicBezTo>
                  <a:cubicBezTo>
                    <a:pt x="11582" y="20538"/>
                    <a:pt x="10609" y="22331"/>
                    <a:pt x="10396" y="23334"/>
                  </a:cubicBezTo>
                  <a:cubicBezTo>
                    <a:pt x="10396" y="23395"/>
                    <a:pt x="10335" y="24125"/>
                    <a:pt x="10305" y="24520"/>
                  </a:cubicBezTo>
                  <a:cubicBezTo>
                    <a:pt x="10123" y="24186"/>
                    <a:pt x="9971" y="23821"/>
                    <a:pt x="9788" y="23456"/>
                  </a:cubicBezTo>
                  <a:cubicBezTo>
                    <a:pt x="9302" y="22453"/>
                    <a:pt x="8755" y="21420"/>
                    <a:pt x="8208" y="20417"/>
                  </a:cubicBezTo>
                  <a:cubicBezTo>
                    <a:pt x="8025" y="20113"/>
                    <a:pt x="7873" y="19809"/>
                    <a:pt x="7721" y="19505"/>
                  </a:cubicBezTo>
                  <a:cubicBezTo>
                    <a:pt x="7873" y="19444"/>
                    <a:pt x="9667" y="19049"/>
                    <a:pt x="10366" y="18532"/>
                  </a:cubicBezTo>
                  <a:cubicBezTo>
                    <a:pt x="10943" y="18046"/>
                    <a:pt x="11582" y="17286"/>
                    <a:pt x="11582" y="16495"/>
                  </a:cubicBezTo>
                  <a:cubicBezTo>
                    <a:pt x="11610" y="15754"/>
                    <a:pt x="11023" y="15119"/>
                    <a:pt x="10272" y="15119"/>
                  </a:cubicBezTo>
                  <a:cubicBezTo>
                    <a:pt x="10223" y="15119"/>
                    <a:pt x="10173" y="15122"/>
                    <a:pt x="10123" y="15128"/>
                  </a:cubicBezTo>
                  <a:cubicBezTo>
                    <a:pt x="8998" y="15249"/>
                    <a:pt x="8025" y="17043"/>
                    <a:pt x="7813" y="18046"/>
                  </a:cubicBezTo>
                  <a:cubicBezTo>
                    <a:pt x="7813" y="18106"/>
                    <a:pt x="7691" y="19170"/>
                    <a:pt x="7691" y="19444"/>
                  </a:cubicBezTo>
                  <a:cubicBezTo>
                    <a:pt x="7326" y="18745"/>
                    <a:pt x="6992" y="18046"/>
                    <a:pt x="6657" y="17377"/>
                  </a:cubicBezTo>
                  <a:cubicBezTo>
                    <a:pt x="6232" y="16435"/>
                    <a:pt x="5867" y="15462"/>
                    <a:pt x="5563" y="14489"/>
                  </a:cubicBezTo>
                  <a:cubicBezTo>
                    <a:pt x="5624" y="14489"/>
                    <a:pt x="7509" y="14064"/>
                    <a:pt x="8208" y="13517"/>
                  </a:cubicBezTo>
                  <a:cubicBezTo>
                    <a:pt x="8816" y="13061"/>
                    <a:pt x="9454" y="12301"/>
                    <a:pt x="9454" y="11480"/>
                  </a:cubicBezTo>
                  <a:cubicBezTo>
                    <a:pt x="9454" y="10725"/>
                    <a:pt x="8843" y="10108"/>
                    <a:pt x="8099" y="10108"/>
                  </a:cubicBezTo>
                  <a:cubicBezTo>
                    <a:pt x="8065" y="10108"/>
                    <a:pt x="8030" y="10110"/>
                    <a:pt x="7995" y="10112"/>
                  </a:cubicBezTo>
                  <a:cubicBezTo>
                    <a:pt x="6840" y="10234"/>
                    <a:pt x="5867" y="12027"/>
                    <a:pt x="5654" y="13030"/>
                  </a:cubicBezTo>
                  <a:cubicBezTo>
                    <a:pt x="5654" y="13122"/>
                    <a:pt x="5563" y="14246"/>
                    <a:pt x="5533" y="14459"/>
                  </a:cubicBezTo>
                  <a:lnTo>
                    <a:pt x="5472" y="14277"/>
                  </a:lnTo>
                  <a:cubicBezTo>
                    <a:pt x="5199" y="13274"/>
                    <a:pt x="5016" y="12270"/>
                    <a:pt x="4925" y="11237"/>
                  </a:cubicBezTo>
                  <a:cubicBezTo>
                    <a:pt x="4834" y="10690"/>
                    <a:pt x="4803" y="10143"/>
                    <a:pt x="4803" y="9596"/>
                  </a:cubicBezTo>
                  <a:cubicBezTo>
                    <a:pt x="5168" y="9565"/>
                    <a:pt x="6809" y="9353"/>
                    <a:pt x="7448" y="8927"/>
                  </a:cubicBezTo>
                  <a:cubicBezTo>
                    <a:pt x="8116" y="8532"/>
                    <a:pt x="8846" y="7863"/>
                    <a:pt x="8907" y="7042"/>
                  </a:cubicBezTo>
                  <a:cubicBezTo>
                    <a:pt x="8998" y="6252"/>
                    <a:pt x="8420" y="5553"/>
                    <a:pt x="7630" y="5523"/>
                  </a:cubicBezTo>
                  <a:cubicBezTo>
                    <a:pt x="6475" y="5523"/>
                    <a:pt x="5290" y="7225"/>
                    <a:pt x="4986" y="8197"/>
                  </a:cubicBezTo>
                  <a:cubicBezTo>
                    <a:pt x="4986" y="8228"/>
                    <a:pt x="4864" y="8805"/>
                    <a:pt x="4773" y="9201"/>
                  </a:cubicBezTo>
                  <a:lnTo>
                    <a:pt x="4773" y="8471"/>
                  </a:lnTo>
                  <a:cubicBezTo>
                    <a:pt x="4773" y="7620"/>
                    <a:pt x="4834" y="6830"/>
                    <a:pt x="4895" y="6131"/>
                  </a:cubicBezTo>
                  <a:cubicBezTo>
                    <a:pt x="4925" y="5735"/>
                    <a:pt x="4955" y="5371"/>
                    <a:pt x="5016" y="5036"/>
                  </a:cubicBezTo>
                  <a:cubicBezTo>
                    <a:pt x="5320" y="4824"/>
                    <a:pt x="6657" y="3881"/>
                    <a:pt x="7053" y="3213"/>
                  </a:cubicBezTo>
                  <a:cubicBezTo>
                    <a:pt x="7448" y="2544"/>
                    <a:pt x="7782" y="1632"/>
                    <a:pt x="7478" y="903"/>
                  </a:cubicBezTo>
                  <a:cubicBezTo>
                    <a:pt x="7277" y="345"/>
                    <a:pt x="6766" y="0"/>
                    <a:pt x="621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2164;p52">
              <a:extLst>
                <a:ext uri="{FF2B5EF4-FFF2-40B4-BE49-F238E27FC236}">
                  <a16:creationId xmlns:a16="http://schemas.microsoft.com/office/drawing/2014/main" xmlns="" id="{58683DCF-C438-4EF4-B78E-24F1EB6A5C7C}"/>
                </a:ext>
              </a:extLst>
            </p:cNvPr>
            <p:cNvSpPr/>
            <p:nvPr/>
          </p:nvSpPr>
          <p:spPr>
            <a:xfrm>
              <a:off x="1881651" y="3076816"/>
              <a:ext cx="94413" cy="139586"/>
            </a:xfrm>
            <a:custGeom>
              <a:avLst/>
              <a:gdLst/>
              <a:ahLst/>
              <a:cxnLst/>
              <a:rect l="l" t="t" r="r" b="b"/>
              <a:pathLst>
                <a:path w="3436" h="5080" extrusionOk="0">
                  <a:moveTo>
                    <a:pt x="1533" y="1"/>
                  </a:moveTo>
                  <a:cubicBezTo>
                    <a:pt x="977" y="1"/>
                    <a:pt x="456" y="348"/>
                    <a:pt x="275" y="916"/>
                  </a:cubicBezTo>
                  <a:cubicBezTo>
                    <a:pt x="1" y="1706"/>
                    <a:pt x="335" y="2618"/>
                    <a:pt x="761" y="3256"/>
                  </a:cubicBezTo>
                  <a:cubicBezTo>
                    <a:pt x="1247" y="4016"/>
                    <a:pt x="2919" y="5080"/>
                    <a:pt x="2919" y="5080"/>
                  </a:cubicBezTo>
                  <a:cubicBezTo>
                    <a:pt x="2919" y="5080"/>
                    <a:pt x="3314" y="3742"/>
                    <a:pt x="3314" y="3651"/>
                  </a:cubicBezTo>
                  <a:cubicBezTo>
                    <a:pt x="3436" y="2648"/>
                    <a:pt x="3132" y="612"/>
                    <a:pt x="2098" y="125"/>
                  </a:cubicBezTo>
                  <a:cubicBezTo>
                    <a:pt x="1914" y="41"/>
                    <a:pt x="1721" y="1"/>
                    <a:pt x="1533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2165;p52">
              <a:extLst>
                <a:ext uri="{FF2B5EF4-FFF2-40B4-BE49-F238E27FC236}">
                  <a16:creationId xmlns:a16="http://schemas.microsoft.com/office/drawing/2014/main" xmlns="" id="{1C3E8706-D817-475D-886C-48945D725161}"/>
                </a:ext>
              </a:extLst>
            </p:cNvPr>
            <p:cNvSpPr/>
            <p:nvPr/>
          </p:nvSpPr>
          <p:spPr>
            <a:xfrm>
              <a:off x="4046493" y="2576616"/>
              <a:ext cx="112795" cy="312392"/>
            </a:xfrm>
            <a:custGeom>
              <a:avLst/>
              <a:gdLst/>
              <a:ahLst/>
              <a:cxnLst/>
              <a:rect l="l" t="t" r="r" b="b"/>
              <a:pathLst>
                <a:path w="4105" h="11369" extrusionOk="0">
                  <a:moveTo>
                    <a:pt x="1" y="1"/>
                  </a:moveTo>
                  <a:lnTo>
                    <a:pt x="1" y="11369"/>
                  </a:lnTo>
                  <a:lnTo>
                    <a:pt x="4104" y="11369"/>
                  </a:lnTo>
                  <a:lnTo>
                    <a:pt x="4104" y="10548"/>
                  </a:lnTo>
                  <a:lnTo>
                    <a:pt x="1064" y="10548"/>
                  </a:lnTo>
                  <a:lnTo>
                    <a:pt x="1064" y="5867"/>
                  </a:lnTo>
                  <a:lnTo>
                    <a:pt x="3527" y="5867"/>
                  </a:lnTo>
                  <a:lnTo>
                    <a:pt x="3527" y="5107"/>
                  </a:lnTo>
                  <a:lnTo>
                    <a:pt x="1064" y="5107"/>
                  </a:lnTo>
                  <a:lnTo>
                    <a:pt x="1064" y="822"/>
                  </a:lnTo>
                  <a:lnTo>
                    <a:pt x="4104" y="822"/>
                  </a:lnTo>
                  <a:lnTo>
                    <a:pt x="410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2166;p52">
              <a:extLst>
                <a:ext uri="{FF2B5EF4-FFF2-40B4-BE49-F238E27FC236}">
                  <a16:creationId xmlns:a16="http://schemas.microsoft.com/office/drawing/2014/main" xmlns="" id="{BF4FE756-1B41-4181-BDEB-997BA969626A}"/>
                </a:ext>
              </a:extLst>
            </p:cNvPr>
            <p:cNvSpPr/>
            <p:nvPr/>
          </p:nvSpPr>
          <p:spPr>
            <a:xfrm>
              <a:off x="4200175" y="2576506"/>
              <a:ext cx="152857" cy="312502"/>
            </a:xfrm>
            <a:custGeom>
              <a:avLst/>
              <a:gdLst/>
              <a:ahLst/>
              <a:cxnLst/>
              <a:rect l="l" t="t" r="r" b="b"/>
              <a:pathLst>
                <a:path w="5563" h="11373" extrusionOk="0">
                  <a:moveTo>
                    <a:pt x="2523" y="795"/>
                  </a:moveTo>
                  <a:cubicBezTo>
                    <a:pt x="3253" y="795"/>
                    <a:pt x="3739" y="978"/>
                    <a:pt x="3982" y="1342"/>
                  </a:cubicBezTo>
                  <a:cubicBezTo>
                    <a:pt x="4256" y="1798"/>
                    <a:pt x="4377" y="2345"/>
                    <a:pt x="4347" y="2892"/>
                  </a:cubicBezTo>
                  <a:cubicBezTo>
                    <a:pt x="4347" y="3288"/>
                    <a:pt x="4286" y="3683"/>
                    <a:pt x="4195" y="4047"/>
                  </a:cubicBezTo>
                  <a:cubicBezTo>
                    <a:pt x="4073" y="4351"/>
                    <a:pt x="3891" y="4595"/>
                    <a:pt x="3618" y="4747"/>
                  </a:cubicBezTo>
                  <a:cubicBezTo>
                    <a:pt x="3326" y="4906"/>
                    <a:pt x="2987" y="4996"/>
                    <a:pt x="2664" y="4996"/>
                  </a:cubicBezTo>
                  <a:cubicBezTo>
                    <a:pt x="2616" y="4996"/>
                    <a:pt x="2570" y="4994"/>
                    <a:pt x="2523" y="4990"/>
                  </a:cubicBezTo>
                  <a:lnTo>
                    <a:pt x="1064" y="4990"/>
                  </a:lnTo>
                  <a:lnTo>
                    <a:pt x="1064" y="795"/>
                  </a:lnTo>
                  <a:close/>
                  <a:moveTo>
                    <a:pt x="2751" y="0"/>
                  </a:moveTo>
                  <a:cubicBezTo>
                    <a:pt x="2695" y="0"/>
                    <a:pt x="2639" y="2"/>
                    <a:pt x="2584" y="5"/>
                  </a:cubicBezTo>
                  <a:lnTo>
                    <a:pt x="0" y="5"/>
                  </a:lnTo>
                  <a:lnTo>
                    <a:pt x="0" y="11373"/>
                  </a:lnTo>
                  <a:lnTo>
                    <a:pt x="1064" y="11373"/>
                  </a:lnTo>
                  <a:lnTo>
                    <a:pt x="1064" y="5780"/>
                  </a:lnTo>
                  <a:lnTo>
                    <a:pt x="2858" y="5780"/>
                  </a:lnTo>
                  <a:lnTo>
                    <a:pt x="4499" y="11373"/>
                  </a:lnTo>
                  <a:lnTo>
                    <a:pt x="5563" y="11373"/>
                  </a:lnTo>
                  <a:lnTo>
                    <a:pt x="3830" y="5567"/>
                  </a:lnTo>
                  <a:cubicBezTo>
                    <a:pt x="4195" y="5506"/>
                    <a:pt x="4529" y="5324"/>
                    <a:pt x="4773" y="5051"/>
                  </a:cubicBezTo>
                  <a:cubicBezTo>
                    <a:pt x="5016" y="4777"/>
                    <a:pt x="5168" y="4443"/>
                    <a:pt x="5228" y="4078"/>
                  </a:cubicBezTo>
                  <a:cubicBezTo>
                    <a:pt x="5350" y="3683"/>
                    <a:pt x="5380" y="3288"/>
                    <a:pt x="5380" y="2892"/>
                  </a:cubicBezTo>
                  <a:cubicBezTo>
                    <a:pt x="5411" y="2376"/>
                    <a:pt x="5320" y="1829"/>
                    <a:pt x="5107" y="1342"/>
                  </a:cubicBezTo>
                  <a:cubicBezTo>
                    <a:pt x="4955" y="917"/>
                    <a:pt x="4651" y="582"/>
                    <a:pt x="4256" y="339"/>
                  </a:cubicBezTo>
                  <a:cubicBezTo>
                    <a:pt x="3764" y="121"/>
                    <a:pt x="3248" y="0"/>
                    <a:pt x="275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2167;p52">
              <a:extLst>
                <a:ext uri="{FF2B5EF4-FFF2-40B4-BE49-F238E27FC236}">
                  <a16:creationId xmlns:a16="http://schemas.microsoft.com/office/drawing/2014/main" xmlns="" id="{86488283-B051-4DE1-A310-4DB43AC43FEA}"/>
                </a:ext>
              </a:extLst>
            </p:cNvPr>
            <p:cNvSpPr/>
            <p:nvPr/>
          </p:nvSpPr>
          <p:spPr>
            <a:xfrm>
              <a:off x="4397271" y="2576506"/>
              <a:ext cx="152033" cy="312502"/>
            </a:xfrm>
            <a:custGeom>
              <a:avLst/>
              <a:gdLst/>
              <a:ahLst/>
              <a:cxnLst/>
              <a:rect l="l" t="t" r="r" b="b"/>
              <a:pathLst>
                <a:path w="5533" h="11373" extrusionOk="0">
                  <a:moveTo>
                    <a:pt x="2524" y="795"/>
                  </a:moveTo>
                  <a:cubicBezTo>
                    <a:pt x="3223" y="795"/>
                    <a:pt x="3709" y="978"/>
                    <a:pt x="3952" y="1342"/>
                  </a:cubicBezTo>
                  <a:cubicBezTo>
                    <a:pt x="4256" y="1798"/>
                    <a:pt x="4378" y="2345"/>
                    <a:pt x="4347" y="2892"/>
                  </a:cubicBezTo>
                  <a:cubicBezTo>
                    <a:pt x="4347" y="3288"/>
                    <a:pt x="4287" y="3683"/>
                    <a:pt x="4165" y="4047"/>
                  </a:cubicBezTo>
                  <a:cubicBezTo>
                    <a:pt x="4074" y="4351"/>
                    <a:pt x="3861" y="4595"/>
                    <a:pt x="3618" y="4747"/>
                  </a:cubicBezTo>
                  <a:cubicBezTo>
                    <a:pt x="3326" y="4906"/>
                    <a:pt x="2988" y="4996"/>
                    <a:pt x="2644" y="4996"/>
                  </a:cubicBezTo>
                  <a:cubicBezTo>
                    <a:pt x="2594" y="4996"/>
                    <a:pt x="2543" y="4994"/>
                    <a:pt x="2493" y="4990"/>
                  </a:cubicBezTo>
                  <a:lnTo>
                    <a:pt x="1065" y="4990"/>
                  </a:lnTo>
                  <a:lnTo>
                    <a:pt x="1034" y="795"/>
                  </a:lnTo>
                  <a:close/>
                  <a:moveTo>
                    <a:pt x="2729" y="0"/>
                  </a:moveTo>
                  <a:cubicBezTo>
                    <a:pt x="2671" y="0"/>
                    <a:pt x="2612" y="2"/>
                    <a:pt x="2554" y="5"/>
                  </a:cubicBezTo>
                  <a:lnTo>
                    <a:pt x="1" y="5"/>
                  </a:lnTo>
                  <a:lnTo>
                    <a:pt x="1" y="11373"/>
                  </a:lnTo>
                  <a:lnTo>
                    <a:pt x="1065" y="11373"/>
                  </a:lnTo>
                  <a:lnTo>
                    <a:pt x="1065" y="5780"/>
                  </a:lnTo>
                  <a:lnTo>
                    <a:pt x="2828" y="5780"/>
                  </a:lnTo>
                  <a:lnTo>
                    <a:pt x="4499" y="11373"/>
                  </a:lnTo>
                  <a:lnTo>
                    <a:pt x="5533" y="11373"/>
                  </a:lnTo>
                  <a:lnTo>
                    <a:pt x="3800" y="5567"/>
                  </a:lnTo>
                  <a:cubicBezTo>
                    <a:pt x="4165" y="5506"/>
                    <a:pt x="4499" y="5324"/>
                    <a:pt x="4773" y="5051"/>
                  </a:cubicBezTo>
                  <a:cubicBezTo>
                    <a:pt x="4986" y="4777"/>
                    <a:pt x="5168" y="4443"/>
                    <a:pt x="5229" y="4078"/>
                  </a:cubicBezTo>
                  <a:cubicBezTo>
                    <a:pt x="5320" y="3683"/>
                    <a:pt x="5381" y="3288"/>
                    <a:pt x="5381" y="2892"/>
                  </a:cubicBezTo>
                  <a:cubicBezTo>
                    <a:pt x="5381" y="2376"/>
                    <a:pt x="5290" y="1829"/>
                    <a:pt x="5107" y="1342"/>
                  </a:cubicBezTo>
                  <a:cubicBezTo>
                    <a:pt x="4955" y="917"/>
                    <a:pt x="4621" y="582"/>
                    <a:pt x="4226" y="339"/>
                  </a:cubicBezTo>
                  <a:cubicBezTo>
                    <a:pt x="3761" y="121"/>
                    <a:pt x="3248" y="0"/>
                    <a:pt x="272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168;p52">
              <a:extLst>
                <a:ext uri="{FF2B5EF4-FFF2-40B4-BE49-F238E27FC236}">
                  <a16:creationId xmlns:a16="http://schemas.microsoft.com/office/drawing/2014/main" xmlns="" id="{F4504EB9-916F-476B-AF16-C52B85A00872}"/>
                </a:ext>
              </a:extLst>
            </p:cNvPr>
            <p:cNvSpPr/>
            <p:nvPr/>
          </p:nvSpPr>
          <p:spPr>
            <a:xfrm>
              <a:off x="4587717" y="2573703"/>
              <a:ext cx="160359" cy="318766"/>
            </a:xfrm>
            <a:custGeom>
              <a:avLst/>
              <a:gdLst/>
              <a:ahLst/>
              <a:cxnLst/>
              <a:rect l="l" t="t" r="r" b="b"/>
              <a:pathLst>
                <a:path w="5836" h="11601" extrusionOk="0">
                  <a:moveTo>
                    <a:pt x="3066" y="861"/>
                  </a:moveTo>
                  <a:cubicBezTo>
                    <a:pt x="3411" y="861"/>
                    <a:pt x="3754" y="954"/>
                    <a:pt x="4073" y="1140"/>
                  </a:cubicBezTo>
                  <a:cubicBezTo>
                    <a:pt x="4316" y="1353"/>
                    <a:pt x="4529" y="1627"/>
                    <a:pt x="4590" y="1961"/>
                  </a:cubicBezTo>
                  <a:cubicBezTo>
                    <a:pt x="4711" y="2356"/>
                    <a:pt x="4742" y="2782"/>
                    <a:pt x="4742" y="3207"/>
                  </a:cubicBezTo>
                  <a:lnTo>
                    <a:pt x="4742" y="8344"/>
                  </a:lnTo>
                  <a:cubicBezTo>
                    <a:pt x="4742" y="8770"/>
                    <a:pt x="4711" y="9195"/>
                    <a:pt x="4590" y="9590"/>
                  </a:cubicBezTo>
                  <a:cubicBezTo>
                    <a:pt x="4529" y="9925"/>
                    <a:pt x="4316" y="10229"/>
                    <a:pt x="4073" y="10441"/>
                  </a:cubicBezTo>
                  <a:cubicBezTo>
                    <a:pt x="3753" y="10655"/>
                    <a:pt x="3410" y="10751"/>
                    <a:pt x="3064" y="10751"/>
                  </a:cubicBezTo>
                  <a:cubicBezTo>
                    <a:pt x="3015" y="10751"/>
                    <a:pt x="2967" y="10749"/>
                    <a:pt x="2918" y="10745"/>
                  </a:cubicBezTo>
                  <a:cubicBezTo>
                    <a:pt x="2878" y="10748"/>
                    <a:pt x="2837" y="10750"/>
                    <a:pt x="2797" y="10750"/>
                  </a:cubicBezTo>
                  <a:cubicBezTo>
                    <a:pt x="2443" y="10750"/>
                    <a:pt x="2094" y="10632"/>
                    <a:pt x="1793" y="10441"/>
                  </a:cubicBezTo>
                  <a:cubicBezTo>
                    <a:pt x="1520" y="10229"/>
                    <a:pt x="1307" y="9955"/>
                    <a:pt x="1246" y="9621"/>
                  </a:cubicBezTo>
                  <a:cubicBezTo>
                    <a:pt x="1125" y="9195"/>
                    <a:pt x="1094" y="8770"/>
                    <a:pt x="1094" y="8344"/>
                  </a:cubicBezTo>
                  <a:lnTo>
                    <a:pt x="1094" y="3207"/>
                  </a:lnTo>
                  <a:cubicBezTo>
                    <a:pt x="1094" y="2782"/>
                    <a:pt x="1125" y="2356"/>
                    <a:pt x="1246" y="1961"/>
                  </a:cubicBezTo>
                  <a:cubicBezTo>
                    <a:pt x="1307" y="1627"/>
                    <a:pt x="1520" y="1353"/>
                    <a:pt x="1793" y="1140"/>
                  </a:cubicBezTo>
                  <a:cubicBezTo>
                    <a:pt x="2086" y="954"/>
                    <a:pt x="2425" y="861"/>
                    <a:pt x="2770" y="861"/>
                  </a:cubicBezTo>
                  <a:cubicBezTo>
                    <a:pt x="2819" y="861"/>
                    <a:pt x="2869" y="863"/>
                    <a:pt x="2918" y="867"/>
                  </a:cubicBezTo>
                  <a:cubicBezTo>
                    <a:pt x="2967" y="863"/>
                    <a:pt x="3017" y="861"/>
                    <a:pt x="3066" y="861"/>
                  </a:cubicBezTo>
                  <a:close/>
                  <a:moveTo>
                    <a:pt x="2918" y="0"/>
                  </a:moveTo>
                  <a:cubicBezTo>
                    <a:pt x="2325" y="0"/>
                    <a:pt x="1733" y="137"/>
                    <a:pt x="1185" y="411"/>
                  </a:cubicBezTo>
                  <a:cubicBezTo>
                    <a:pt x="760" y="715"/>
                    <a:pt x="426" y="1110"/>
                    <a:pt x="274" y="1596"/>
                  </a:cubicBezTo>
                  <a:cubicBezTo>
                    <a:pt x="91" y="2174"/>
                    <a:pt x="0" y="2782"/>
                    <a:pt x="0" y="3420"/>
                  </a:cubicBezTo>
                  <a:lnTo>
                    <a:pt x="0" y="8101"/>
                  </a:lnTo>
                  <a:cubicBezTo>
                    <a:pt x="0" y="8739"/>
                    <a:pt x="91" y="9347"/>
                    <a:pt x="274" y="9925"/>
                  </a:cubicBezTo>
                  <a:cubicBezTo>
                    <a:pt x="426" y="10441"/>
                    <a:pt x="730" y="10867"/>
                    <a:pt x="1155" y="11171"/>
                  </a:cubicBezTo>
                  <a:cubicBezTo>
                    <a:pt x="1656" y="11449"/>
                    <a:pt x="2208" y="11600"/>
                    <a:pt x="2765" y="11600"/>
                  </a:cubicBezTo>
                  <a:cubicBezTo>
                    <a:pt x="2816" y="11600"/>
                    <a:pt x="2867" y="11599"/>
                    <a:pt x="2918" y="11596"/>
                  </a:cubicBezTo>
                  <a:cubicBezTo>
                    <a:pt x="2969" y="11599"/>
                    <a:pt x="3020" y="11600"/>
                    <a:pt x="3072" y="11600"/>
                  </a:cubicBezTo>
                  <a:cubicBezTo>
                    <a:pt x="3632" y="11600"/>
                    <a:pt x="4208" y="11449"/>
                    <a:pt x="4681" y="11171"/>
                  </a:cubicBezTo>
                  <a:cubicBezTo>
                    <a:pt x="5107" y="10867"/>
                    <a:pt x="5410" y="10441"/>
                    <a:pt x="5562" y="9925"/>
                  </a:cubicBezTo>
                  <a:cubicBezTo>
                    <a:pt x="5745" y="9347"/>
                    <a:pt x="5836" y="8739"/>
                    <a:pt x="5836" y="8131"/>
                  </a:cubicBezTo>
                  <a:lnTo>
                    <a:pt x="5836" y="3420"/>
                  </a:lnTo>
                  <a:cubicBezTo>
                    <a:pt x="5836" y="2782"/>
                    <a:pt x="5745" y="2174"/>
                    <a:pt x="5562" y="1596"/>
                  </a:cubicBezTo>
                  <a:cubicBezTo>
                    <a:pt x="5410" y="1110"/>
                    <a:pt x="5076" y="715"/>
                    <a:pt x="4651" y="411"/>
                  </a:cubicBezTo>
                  <a:cubicBezTo>
                    <a:pt x="4103" y="137"/>
                    <a:pt x="3511" y="0"/>
                    <a:pt x="29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69;p52">
              <a:extLst>
                <a:ext uri="{FF2B5EF4-FFF2-40B4-BE49-F238E27FC236}">
                  <a16:creationId xmlns:a16="http://schemas.microsoft.com/office/drawing/2014/main" xmlns="" id="{3C90D7C3-5342-45AC-B7C9-018E54DC263C}"/>
                </a:ext>
              </a:extLst>
            </p:cNvPr>
            <p:cNvSpPr/>
            <p:nvPr/>
          </p:nvSpPr>
          <p:spPr>
            <a:xfrm>
              <a:off x="4796492" y="2576506"/>
              <a:ext cx="152885" cy="312502"/>
            </a:xfrm>
            <a:custGeom>
              <a:avLst/>
              <a:gdLst/>
              <a:ahLst/>
              <a:cxnLst/>
              <a:rect l="l" t="t" r="r" b="b"/>
              <a:pathLst>
                <a:path w="5564" h="11373" extrusionOk="0">
                  <a:moveTo>
                    <a:pt x="2524" y="795"/>
                  </a:moveTo>
                  <a:cubicBezTo>
                    <a:pt x="3253" y="795"/>
                    <a:pt x="3740" y="978"/>
                    <a:pt x="3983" y="1342"/>
                  </a:cubicBezTo>
                  <a:cubicBezTo>
                    <a:pt x="4256" y="1798"/>
                    <a:pt x="4378" y="2345"/>
                    <a:pt x="4348" y="2892"/>
                  </a:cubicBezTo>
                  <a:cubicBezTo>
                    <a:pt x="4348" y="3288"/>
                    <a:pt x="4287" y="3683"/>
                    <a:pt x="4196" y="4047"/>
                  </a:cubicBezTo>
                  <a:cubicBezTo>
                    <a:pt x="4074" y="4351"/>
                    <a:pt x="3892" y="4595"/>
                    <a:pt x="3618" y="4747"/>
                  </a:cubicBezTo>
                  <a:cubicBezTo>
                    <a:pt x="3326" y="4906"/>
                    <a:pt x="2988" y="4996"/>
                    <a:pt x="2664" y="4996"/>
                  </a:cubicBezTo>
                  <a:cubicBezTo>
                    <a:pt x="2617" y="4996"/>
                    <a:pt x="2570" y="4994"/>
                    <a:pt x="2524" y="4990"/>
                  </a:cubicBezTo>
                  <a:lnTo>
                    <a:pt x="1065" y="4990"/>
                  </a:lnTo>
                  <a:lnTo>
                    <a:pt x="1065" y="795"/>
                  </a:lnTo>
                  <a:close/>
                  <a:moveTo>
                    <a:pt x="2729" y="0"/>
                  </a:moveTo>
                  <a:cubicBezTo>
                    <a:pt x="2671" y="0"/>
                    <a:pt x="2613" y="2"/>
                    <a:pt x="2554" y="5"/>
                  </a:cubicBezTo>
                  <a:lnTo>
                    <a:pt x="1" y="5"/>
                  </a:lnTo>
                  <a:lnTo>
                    <a:pt x="1" y="11373"/>
                  </a:lnTo>
                  <a:lnTo>
                    <a:pt x="1065" y="11373"/>
                  </a:lnTo>
                  <a:lnTo>
                    <a:pt x="1065" y="5780"/>
                  </a:lnTo>
                  <a:lnTo>
                    <a:pt x="2858" y="5780"/>
                  </a:lnTo>
                  <a:lnTo>
                    <a:pt x="4530" y="11373"/>
                  </a:lnTo>
                  <a:lnTo>
                    <a:pt x="5563" y="11373"/>
                  </a:lnTo>
                  <a:lnTo>
                    <a:pt x="3831" y="5567"/>
                  </a:lnTo>
                  <a:cubicBezTo>
                    <a:pt x="4196" y="5506"/>
                    <a:pt x="4530" y="5324"/>
                    <a:pt x="4773" y="5051"/>
                  </a:cubicBezTo>
                  <a:cubicBezTo>
                    <a:pt x="4986" y="4777"/>
                    <a:pt x="5168" y="4443"/>
                    <a:pt x="5259" y="4078"/>
                  </a:cubicBezTo>
                  <a:cubicBezTo>
                    <a:pt x="5351" y="3683"/>
                    <a:pt x="5381" y="3288"/>
                    <a:pt x="5381" y="2892"/>
                  </a:cubicBezTo>
                  <a:cubicBezTo>
                    <a:pt x="5381" y="2376"/>
                    <a:pt x="5320" y="1829"/>
                    <a:pt x="5107" y="1342"/>
                  </a:cubicBezTo>
                  <a:cubicBezTo>
                    <a:pt x="4955" y="917"/>
                    <a:pt x="4651" y="582"/>
                    <a:pt x="4256" y="339"/>
                  </a:cubicBezTo>
                  <a:cubicBezTo>
                    <a:pt x="3764" y="121"/>
                    <a:pt x="3248" y="0"/>
                    <a:pt x="272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170;p52">
              <a:extLst>
                <a:ext uri="{FF2B5EF4-FFF2-40B4-BE49-F238E27FC236}">
                  <a16:creationId xmlns:a16="http://schemas.microsoft.com/office/drawing/2014/main" xmlns="" id="{CE6EF106-A21A-4BF2-8E79-DD1E6EECEE54}"/>
                </a:ext>
              </a:extLst>
            </p:cNvPr>
            <p:cNvSpPr/>
            <p:nvPr/>
          </p:nvSpPr>
          <p:spPr>
            <a:xfrm>
              <a:off x="3721599" y="1522606"/>
              <a:ext cx="471926" cy="842735"/>
            </a:xfrm>
            <a:custGeom>
              <a:avLst/>
              <a:gdLst/>
              <a:ahLst/>
              <a:cxnLst/>
              <a:rect l="l" t="t" r="r" b="b"/>
              <a:pathLst>
                <a:path w="17175" h="30670" extrusionOk="0">
                  <a:moveTo>
                    <a:pt x="9150" y="5654"/>
                  </a:moveTo>
                  <a:lnTo>
                    <a:pt x="9150" y="18968"/>
                  </a:lnTo>
                  <a:lnTo>
                    <a:pt x="4378" y="18968"/>
                  </a:lnTo>
                  <a:lnTo>
                    <a:pt x="9150" y="5654"/>
                  </a:lnTo>
                  <a:close/>
                  <a:moveTo>
                    <a:pt x="7964" y="1"/>
                  </a:moveTo>
                  <a:lnTo>
                    <a:pt x="1" y="18664"/>
                  </a:lnTo>
                  <a:lnTo>
                    <a:pt x="1" y="23162"/>
                  </a:lnTo>
                  <a:lnTo>
                    <a:pt x="9150" y="23162"/>
                  </a:lnTo>
                  <a:lnTo>
                    <a:pt x="9150" y="30670"/>
                  </a:lnTo>
                  <a:lnTo>
                    <a:pt x="14043" y="30670"/>
                  </a:lnTo>
                  <a:lnTo>
                    <a:pt x="14043" y="23162"/>
                  </a:lnTo>
                  <a:lnTo>
                    <a:pt x="17174" y="23162"/>
                  </a:lnTo>
                  <a:lnTo>
                    <a:pt x="17174" y="18968"/>
                  </a:lnTo>
                  <a:lnTo>
                    <a:pt x="14043" y="18968"/>
                  </a:lnTo>
                  <a:lnTo>
                    <a:pt x="1404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171;p52">
              <a:extLst>
                <a:ext uri="{FF2B5EF4-FFF2-40B4-BE49-F238E27FC236}">
                  <a16:creationId xmlns:a16="http://schemas.microsoft.com/office/drawing/2014/main" xmlns="" id="{BC6BAB2B-C343-4312-8F71-3241F40B95A4}"/>
                </a:ext>
              </a:extLst>
            </p:cNvPr>
            <p:cNvSpPr/>
            <p:nvPr/>
          </p:nvSpPr>
          <p:spPr>
            <a:xfrm>
              <a:off x="3715747" y="1517605"/>
              <a:ext cx="484456" cy="852764"/>
            </a:xfrm>
            <a:custGeom>
              <a:avLst/>
              <a:gdLst/>
              <a:ahLst/>
              <a:cxnLst/>
              <a:rect l="l" t="t" r="r" b="b"/>
              <a:pathLst>
                <a:path w="17631" h="31035" extrusionOk="0">
                  <a:moveTo>
                    <a:pt x="9180" y="6930"/>
                  </a:moveTo>
                  <a:lnTo>
                    <a:pt x="9180" y="18967"/>
                  </a:lnTo>
                  <a:lnTo>
                    <a:pt x="4864" y="18967"/>
                  </a:lnTo>
                  <a:lnTo>
                    <a:pt x="9180" y="6930"/>
                  </a:lnTo>
                  <a:close/>
                  <a:moveTo>
                    <a:pt x="9576" y="4742"/>
                  </a:moveTo>
                  <a:lnTo>
                    <a:pt x="4347" y="19332"/>
                  </a:lnTo>
                  <a:lnTo>
                    <a:pt x="9545" y="19332"/>
                  </a:lnTo>
                  <a:lnTo>
                    <a:pt x="9576" y="4742"/>
                  </a:lnTo>
                  <a:close/>
                  <a:moveTo>
                    <a:pt x="14105" y="365"/>
                  </a:moveTo>
                  <a:lnTo>
                    <a:pt x="14105" y="19332"/>
                  </a:lnTo>
                  <a:lnTo>
                    <a:pt x="17266" y="19332"/>
                  </a:lnTo>
                  <a:lnTo>
                    <a:pt x="17266" y="23131"/>
                  </a:lnTo>
                  <a:lnTo>
                    <a:pt x="14105" y="23131"/>
                  </a:lnTo>
                  <a:lnTo>
                    <a:pt x="14105" y="30639"/>
                  </a:lnTo>
                  <a:lnTo>
                    <a:pt x="9545" y="30639"/>
                  </a:lnTo>
                  <a:lnTo>
                    <a:pt x="9545" y="23131"/>
                  </a:lnTo>
                  <a:lnTo>
                    <a:pt x="396" y="23131"/>
                  </a:lnTo>
                  <a:lnTo>
                    <a:pt x="396" y="18876"/>
                  </a:lnTo>
                  <a:lnTo>
                    <a:pt x="8329" y="365"/>
                  </a:lnTo>
                  <a:close/>
                  <a:moveTo>
                    <a:pt x="8056" y="0"/>
                  </a:moveTo>
                  <a:lnTo>
                    <a:pt x="1" y="18785"/>
                  </a:lnTo>
                  <a:lnTo>
                    <a:pt x="1" y="23496"/>
                  </a:lnTo>
                  <a:lnTo>
                    <a:pt x="9180" y="23496"/>
                  </a:lnTo>
                  <a:lnTo>
                    <a:pt x="9180" y="31034"/>
                  </a:lnTo>
                  <a:lnTo>
                    <a:pt x="14469" y="31034"/>
                  </a:lnTo>
                  <a:lnTo>
                    <a:pt x="14500" y="23526"/>
                  </a:lnTo>
                  <a:lnTo>
                    <a:pt x="17630" y="23526"/>
                  </a:lnTo>
                  <a:lnTo>
                    <a:pt x="17630" y="18967"/>
                  </a:lnTo>
                  <a:lnTo>
                    <a:pt x="14469" y="18967"/>
                  </a:lnTo>
                  <a:lnTo>
                    <a:pt x="1446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172;p52">
              <a:extLst>
                <a:ext uri="{FF2B5EF4-FFF2-40B4-BE49-F238E27FC236}">
                  <a16:creationId xmlns:a16="http://schemas.microsoft.com/office/drawing/2014/main" xmlns="" id="{1EE47F0A-310C-4BA9-B6A7-BCA233D46E5D}"/>
                </a:ext>
              </a:extLst>
            </p:cNvPr>
            <p:cNvSpPr/>
            <p:nvPr/>
          </p:nvSpPr>
          <p:spPr>
            <a:xfrm>
              <a:off x="4268649" y="1512577"/>
              <a:ext cx="441866" cy="865459"/>
            </a:xfrm>
            <a:custGeom>
              <a:avLst/>
              <a:gdLst/>
              <a:ahLst/>
              <a:cxnLst/>
              <a:rect l="l" t="t" r="r" b="b"/>
              <a:pathLst>
                <a:path w="16081" h="31497" extrusionOk="0">
                  <a:moveTo>
                    <a:pt x="8056" y="4499"/>
                  </a:moveTo>
                  <a:cubicBezTo>
                    <a:pt x="8702" y="4499"/>
                    <a:pt x="9348" y="4743"/>
                    <a:pt x="9849" y="5229"/>
                  </a:cubicBezTo>
                  <a:cubicBezTo>
                    <a:pt x="10214" y="5715"/>
                    <a:pt x="10487" y="6323"/>
                    <a:pt x="10579" y="6992"/>
                  </a:cubicBezTo>
                  <a:cubicBezTo>
                    <a:pt x="10670" y="7661"/>
                    <a:pt x="10731" y="8360"/>
                    <a:pt x="10731" y="9089"/>
                  </a:cubicBezTo>
                  <a:lnTo>
                    <a:pt x="10731" y="22524"/>
                  </a:lnTo>
                  <a:cubicBezTo>
                    <a:pt x="10731" y="23193"/>
                    <a:pt x="10670" y="23861"/>
                    <a:pt x="10548" y="24530"/>
                  </a:cubicBezTo>
                  <a:cubicBezTo>
                    <a:pt x="10457" y="25168"/>
                    <a:pt x="10183" y="25746"/>
                    <a:pt x="9788" y="26263"/>
                  </a:cubicBezTo>
                  <a:cubicBezTo>
                    <a:pt x="9386" y="26751"/>
                    <a:pt x="8795" y="26995"/>
                    <a:pt x="8167" y="26995"/>
                  </a:cubicBezTo>
                  <a:cubicBezTo>
                    <a:pt x="8130" y="26995"/>
                    <a:pt x="8093" y="26994"/>
                    <a:pt x="8056" y="26992"/>
                  </a:cubicBezTo>
                  <a:cubicBezTo>
                    <a:pt x="8022" y="26994"/>
                    <a:pt x="7988" y="26994"/>
                    <a:pt x="7955" y="26994"/>
                  </a:cubicBezTo>
                  <a:cubicBezTo>
                    <a:pt x="7323" y="26994"/>
                    <a:pt x="6727" y="26725"/>
                    <a:pt x="6323" y="26263"/>
                  </a:cubicBezTo>
                  <a:cubicBezTo>
                    <a:pt x="5958" y="25746"/>
                    <a:pt x="5685" y="25138"/>
                    <a:pt x="5563" y="24530"/>
                  </a:cubicBezTo>
                  <a:cubicBezTo>
                    <a:pt x="5442" y="23861"/>
                    <a:pt x="5381" y="23193"/>
                    <a:pt x="5381" y="22524"/>
                  </a:cubicBezTo>
                  <a:lnTo>
                    <a:pt x="5381" y="9089"/>
                  </a:lnTo>
                  <a:cubicBezTo>
                    <a:pt x="5351" y="8360"/>
                    <a:pt x="5411" y="7661"/>
                    <a:pt x="5533" y="6992"/>
                  </a:cubicBezTo>
                  <a:cubicBezTo>
                    <a:pt x="5624" y="6323"/>
                    <a:pt x="5867" y="5715"/>
                    <a:pt x="6262" y="5229"/>
                  </a:cubicBezTo>
                  <a:cubicBezTo>
                    <a:pt x="6764" y="4743"/>
                    <a:pt x="7410" y="4499"/>
                    <a:pt x="8056" y="4499"/>
                  </a:cubicBezTo>
                  <a:close/>
                  <a:moveTo>
                    <a:pt x="8056" y="1"/>
                  </a:moveTo>
                  <a:cubicBezTo>
                    <a:pt x="6232" y="1"/>
                    <a:pt x="4712" y="366"/>
                    <a:pt x="3527" y="1126"/>
                  </a:cubicBezTo>
                  <a:cubicBezTo>
                    <a:pt x="2372" y="1885"/>
                    <a:pt x="1460" y="2980"/>
                    <a:pt x="943" y="4287"/>
                  </a:cubicBezTo>
                  <a:cubicBezTo>
                    <a:pt x="305" y="5776"/>
                    <a:pt x="31" y="7387"/>
                    <a:pt x="31" y="8998"/>
                  </a:cubicBezTo>
                  <a:lnTo>
                    <a:pt x="31" y="22585"/>
                  </a:lnTo>
                  <a:cubicBezTo>
                    <a:pt x="1" y="24165"/>
                    <a:pt x="305" y="25746"/>
                    <a:pt x="943" y="27205"/>
                  </a:cubicBezTo>
                  <a:cubicBezTo>
                    <a:pt x="1490" y="28512"/>
                    <a:pt x="2402" y="29606"/>
                    <a:pt x="3588" y="30366"/>
                  </a:cubicBezTo>
                  <a:cubicBezTo>
                    <a:pt x="4835" y="31103"/>
                    <a:pt x="6268" y="31497"/>
                    <a:pt x="7739" y="31497"/>
                  </a:cubicBezTo>
                  <a:cubicBezTo>
                    <a:pt x="7844" y="31497"/>
                    <a:pt x="7950" y="31495"/>
                    <a:pt x="8056" y="31491"/>
                  </a:cubicBezTo>
                  <a:cubicBezTo>
                    <a:pt x="8159" y="31495"/>
                    <a:pt x="8263" y="31497"/>
                    <a:pt x="8366" y="31497"/>
                  </a:cubicBezTo>
                  <a:cubicBezTo>
                    <a:pt x="9812" y="31497"/>
                    <a:pt x="11245" y="31102"/>
                    <a:pt x="12494" y="30336"/>
                  </a:cubicBezTo>
                  <a:cubicBezTo>
                    <a:pt x="13679" y="29576"/>
                    <a:pt x="14591" y="28482"/>
                    <a:pt x="15168" y="27205"/>
                  </a:cubicBezTo>
                  <a:cubicBezTo>
                    <a:pt x="15776" y="25746"/>
                    <a:pt x="16080" y="24165"/>
                    <a:pt x="16050" y="22585"/>
                  </a:cubicBezTo>
                  <a:lnTo>
                    <a:pt x="16050" y="8998"/>
                  </a:lnTo>
                  <a:cubicBezTo>
                    <a:pt x="16080" y="7387"/>
                    <a:pt x="15776" y="5776"/>
                    <a:pt x="15199" y="4287"/>
                  </a:cubicBezTo>
                  <a:cubicBezTo>
                    <a:pt x="14682" y="2980"/>
                    <a:pt x="13770" y="1885"/>
                    <a:pt x="12585" y="1126"/>
                  </a:cubicBezTo>
                  <a:cubicBezTo>
                    <a:pt x="11399" y="366"/>
                    <a:pt x="9910" y="1"/>
                    <a:pt x="805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173;p52">
              <a:extLst>
                <a:ext uri="{FF2B5EF4-FFF2-40B4-BE49-F238E27FC236}">
                  <a16:creationId xmlns:a16="http://schemas.microsoft.com/office/drawing/2014/main" xmlns="" id="{C88E7BAF-E3E1-44FF-B5B8-E9597C260F1B}"/>
                </a:ext>
              </a:extLst>
            </p:cNvPr>
            <p:cNvSpPr/>
            <p:nvPr/>
          </p:nvSpPr>
          <p:spPr>
            <a:xfrm>
              <a:off x="4264472" y="1507576"/>
              <a:ext cx="451043" cy="875488"/>
            </a:xfrm>
            <a:custGeom>
              <a:avLst/>
              <a:gdLst/>
              <a:ahLst/>
              <a:cxnLst/>
              <a:rect l="l" t="t" r="r" b="b"/>
              <a:pathLst>
                <a:path w="16415" h="31862" extrusionOk="0">
                  <a:moveTo>
                    <a:pt x="8393" y="4855"/>
                  </a:moveTo>
                  <a:cubicBezTo>
                    <a:pt x="8937" y="4855"/>
                    <a:pt x="9467" y="5093"/>
                    <a:pt x="9849" y="5502"/>
                  </a:cubicBezTo>
                  <a:cubicBezTo>
                    <a:pt x="10214" y="5988"/>
                    <a:pt x="10457" y="6566"/>
                    <a:pt x="10548" y="7204"/>
                  </a:cubicBezTo>
                  <a:cubicBezTo>
                    <a:pt x="10670" y="7873"/>
                    <a:pt x="10731" y="8572"/>
                    <a:pt x="10731" y="9271"/>
                  </a:cubicBezTo>
                  <a:lnTo>
                    <a:pt x="10731" y="22676"/>
                  </a:lnTo>
                  <a:cubicBezTo>
                    <a:pt x="10731" y="23344"/>
                    <a:pt x="10639" y="24013"/>
                    <a:pt x="10548" y="24651"/>
                  </a:cubicBezTo>
                  <a:cubicBezTo>
                    <a:pt x="10427" y="25259"/>
                    <a:pt x="10183" y="25837"/>
                    <a:pt x="9819" y="26323"/>
                  </a:cubicBezTo>
                  <a:cubicBezTo>
                    <a:pt x="9464" y="26733"/>
                    <a:pt x="8937" y="26971"/>
                    <a:pt x="8415" y="26971"/>
                  </a:cubicBezTo>
                  <a:cubicBezTo>
                    <a:pt x="8356" y="26971"/>
                    <a:pt x="8297" y="26968"/>
                    <a:pt x="8238" y="26961"/>
                  </a:cubicBezTo>
                  <a:cubicBezTo>
                    <a:pt x="8176" y="26968"/>
                    <a:pt x="8115" y="26971"/>
                    <a:pt x="8054" y="26971"/>
                  </a:cubicBezTo>
                  <a:cubicBezTo>
                    <a:pt x="7515" y="26971"/>
                    <a:pt x="7013" y="26733"/>
                    <a:pt x="6658" y="26323"/>
                  </a:cubicBezTo>
                  <a:cubicBezTo>
                    <a:pt x="6293" y="25837"/>
                    <a:pt x="6019" y="25259"/>
                    <a:pt x="5898" y="24651"/>
                  </a:cubicBezTo>
                  <a:cubicBezTo>
                    <a:pt x="5776" y="24013"/>
                    <a:pt x="5715" y="23344"/>
                    <a:pt x="5715" y="22676"/>
                  </a:cubicBezTo>
                  <a:lnTo>
                    <a:pt x="5715" y="9241"/>
                  </a:lnTo>
                  <a:cubicBezTo>
                    <a:pt x="5715" y="8542"/>
                    <a:pt x="5776" y="7873"/>
                    <a:pt x="5867" y="7174"/>
                  </a:cubicBezTo>
                  <a:cubicBezTo>
                    <a:pt x="5958" y="6566"/>
                    <a:pt x="6202" y="5988"/>
                    <a:pt x="6566" y="5502"/>
                  </a:cubicBezTo>
                  <a:cubicBezTo>
                    <a:pt x="6949" y="5093"/>
                    <a:pt x="7478" y="4855"/>
                    <a:pt x="8023" y="4855"/>
                  </a:cubicBezTo>
                  <a:cubicBezTo>
                    <a:pt x="8084" y="4855"/>
                    <a:pt x="8146" y="4858"/>
                    <a:pt x="8208" y="4864"/>
                  </a:cubicBezTo>
                  <a:cubicBezTo>
                    <a:pt x="8269" y="4858"/>
                    <a:pt x="8331" y="4855"/>
                    <a:pt x="8393" y="4855"/>
                  </a:cubicBezTo>
                  <a:close/>
                  <a:moveTo>
                    <a:pt x="8193" y="4491"/>
                  </a:moveTo>
                  <a:cubicBezTo>
                    <a:pt x="7493" y="4491"/>
                    <a:pt x="6794" y="4757"/>
                    <a:pt x="6262" y="5289"/>
                  </a:cubicBezTo>
                  <a:cubicBezTo>
                    <a:pt x="5867" y="5806"/>
                    <a:pt x="5594" y="6444"/>
                    <a:pt x="5503" y="7113"/>
                  </a:cubicBezTo>
                  <a:cubicBezTo>
                    <a:pt x="5381" y="7843"/>
                    <a:pt x="5320" y="8542"/>
                    <a:pt x="5320" y="9271"/>
                  </a:cubicBezTo>
                  <a:lnTo>
                    <a:pt x="5320" y="22676"/>
                  </a:lnTo>
                  <a:cubicBezTo>
                    <a:pt x="5320" y="23375"/>
                    <a:pt x="5411" y="24043"/>
                    <a:pt x="5533" y="24743"/>
                  </a:cubicBezTo>
                  <a:cubicBezTo>
                    <a:pt x="5654" y="25381"/>
                    <a:pt x="5928" y="26019"/>
                    <a:pt x="6354" y="26566"/>
                  </a:cubicBezTo>
                  <a:cubicBezTo>
                    <a:pt x="6789" y="27059"/>
                    <a:pt x="7445" y="27359"/>
                    <a:pt x="8112" y="27359"/>
                  </a:cubicBezTo>
                  <a:cubicBezTo>
                    <a:pt x="8144" y="27359"/>
                    <a:pt x="8176" y="27358"/>
                    <a:pt x="8208" y="27357"/>
                  </a:cubicBezTo>
                  <a:cubicBezTo>
                    <a:pt x="8240" y="27358"/>
                    <a:pt x="8272" y="27359"/>
                    <a:pt x="8304" y="27359"/>
                  </a:cubicBezTo>
                  <a:cubicBezTo>
                    <a:pt x="8970" y="27359"/>
                    <a:pt x="9627" y="27059"/>
                    <a:pt x="10062" y="26566"/>
                  </a:cubicBezTo>
                  <a:cubicBezTo>
                    <a:pt x="10487" y="26019"/>
                    <a:pt x="10731" y="25411"/>
                    <a:pt x="10852" y="24743"/>
                  </a:cubicBezTo>
                  <a:cubicBezTo>
                    <a:pt x="10974" y="24074"/>
                    <a:pt x="11035" y="23375"/>
                    <a:pt x="11035" y="22706"/>
                  </a:cubicBezTo>
                  <a:lnTo>
                    <a:pt x="11035" y="9241"/>
                  </a:lnTo>
                  <a:cubicBezTo>
                    <a:pt x="11065" y="8542"/>
                    <a:pt x="11004" y="7843"/>
                    <a:pt x="10883" y="7113"/>
                  </a:cubicBezTo>
                  <a:cubicBezTo>
                    <a:pt x="10791" y="6444"/>
                    <a:pt x="10518" y="5806"/>
                    <a:pt x="10123" y="5289"/>
                  </a:cubicBezTo>
                  <a:cubicBezTo>
                    <a:pt x="9591" y="4757"/>
                    <a:pt x="8892" y="4491"/>
                    <a:pt x="8193" y="4491"/>
                  </a:cubicBezTo>
                  <a:close/>
                  <a:moveTo>
                    <a:pt x="8208" y="365"/>
                  </a:moveTo>
                  <a:cubicBezTo>
                    <a:pt x="10001" y="365"/>
                    <a:pt x="11490" y="730"/>
                    <a:pt x="12615" y="1460"/>
                  </a:cubicBezTo>
                  <a:cubicBezTo>
                    <a:pt x="13770" y="2219"/>
                    <a:pt x="14652" y="3283"/>
                    <a:pt x="15168" y="4560"/>
                  </a:cubicBezTo>
                  <a:cubicBezTo>
                    <a:pt x="15746" y="6019"/>
                    <a:pt x="16019" y="7599"/>
                    <a:pt x="15989" y="9180"/>
                  </a:cubicBezTo>
                  <a:lnTo>
                    <a:pt x="15989" y="22767"/>
                  </a:lnTo>
                  <a:cubicBezTo>
                    <a:pt x="16019" y="24347"/>
                    <a:pt x="15746" y="25898"/>
                    <a:pt x="15138" y="27326"/>
                  </a:cubicBezTo>
                  <a:cubicBezTo>
                    <a:pt x="14591" y="28572"/>
                    <a:pt x="13679" y="29636"/>
                    <a:pt x="12554" y="30366"/>
                  </a:cubicBezTo>
                  <a:cubicBezTo>
                    <a:pt x="11202" y="31110"/>
                    <a:pt x="9705" y="31483"/>
                    <a:pt x="8208" y="31483"/>
                  </a:cubicBezTo>
                  <a:cubicBezTo>
                    <a:pt x="6711" y="31483"/>
                    <a:pt x="5214" y="31110"/>
                    <a:pt x="3861" y="30366"/>
                  </a:cubicBezTo>
                  <a:cubicBezTo>
                    <a:pt x="2706" y="29636"/>
                    <a:pt x="1825" y="28572"/>
                    <a:pt x="1278" y="27326"/>
                  </a:cubicBezTo>
                  <a:cubicBezTo>
                    <a:pt x="670" y="25898"/>
                    <a:pt x="366" y="24347"/>
                    <a:pt x="396" y="22767"/>
                  </a:cubicBezTo>
                  <a:lnTo>
                    <a:pt x="396" y="9180"/>
                  </a:lnTo>
                  <a:cubicBezTo>
                    <a:pt x="366" y="7599"/>
                    <a:pt x="670" y="6019"/>
                    <a:pt x="1247" y="4560"/>
                  </a:cubicBezTo>
                  <a:cubicBezTo>
                    <a:pt x="1764" y="3283"/>
                    <a:pt x="2645" y="2219"/>
                    <a:pt x="3770" y="1460"/>
                  </a:cubicBezTo>
                  <a:cubicBezTo>
                    <a:pt x="4925" y="760"/>
                    <a:pt x="6414" y="365"/>
                    <a:pt x="8208" y="365"/>
                  </a:cubicBezTo>
                  <a:close/>
                  <a:moveTo>
                    <a:pt x="8208" y="1"/>
                  </a:moveTo>
                  <a:cubicBezTo>
                    <a:pt x="6323" y="1"/>
                    <a:pt x="4773" y="396"/>
                    <a:pt x="3557" y="1156"/>
                  </a:cubicBezTo>
                  <a:cubicBezTo>
                    <a:pt x="2372" y="1946"/>
                    <a:pt x="1429" y="3070"/>
                    <a:pt x="882" y="4408"/>
                  </a:cubicBezTo>
                  <a:cubicBezTo>
                    <a:pt x="274" y="5928"/>
                    <a:pt x="1" y="7539"/>
                    <a:pt x="31" y="9180"/>
                  </a:cubicBezTo>
                  <a:lnTo>
                    <a:pt x="31" y="22767"/>
                  </a:lnTo>
                  <a:cubicBezTo>
                    <a:pt x="1" y="24378"/>
                    <a:pt x="305" y="25989"/>
                    <a:pt x="913" y="27478"/>
                  </a:cubicBezTo>
                  <a:cubicBezTo>
                    <a:pt x="1490" y="28785"/>
                    <a:pt x="2433" y="29910"/>
                    <a:pt x="3648" y="30700"/>
                  </a:cubicBezTo>
                  <a:cubicBezTo>
                    <a:pt x="4925" y="31466"/>
                    <a:pt x="6386" y="31861"/>
                    <a:pt x="7885" y="31861"/>
                  </a:cubicBezTo>
                  <a:cubicBezTo>
                    <a:pt x="7993" y="31861"/>
                    <a:pt x="8100" y="31859"/>
                    <a:pt x="8208" y="31855"/>
                  </a:cubicBezTo>
                  <a:cubicBezTo>
                    <a:pt x="8313" y="31859"/>
                    <a:pt x="8419" y="31861"/>
                    <a:pt x="8524" y="31861"/>
                  </a:cubicBezTo>
                  <a:cubicBezTo>
                    <a:pt x="9999" y="31861"/>
                    <a:pt x="11460" y="31466"/>
                    <a:pt x="12737" y="30700"/>
                  </a:cubicBezTo>
                  <a:cubicBezTo>
                    <a:pt x="13953" y="29910"/>
                    <a:pt x="14895" y="28785"/>
                    <a:pt x="15472" y="27448"/>
                  </a:cubicBezTo>
                  <a:cubicBezTo>
                    <a:pt x="16080" y="25989"/>
                    <a:pt x="16384" y="24378"/>
                    <a:pt x="16354" y="22767"/>
                  </a:cubicBezTo>
                  <a:lnTo>
                    <a:pt x="16354" y="9180"/>
                  </a:lnTo>
                  <a:cubicBezTo>
                    <a:pt x="16415" y="7539"/>
                    <a:pt x="16111" y="5928"/>
                    <a:pt x="15503" y="4408"/>
                  </a:cubicBezTo>
                  <a:cubicBezTo>
                    <a:pt x="14956" y="3070"/>
                    <a:pt x="14013" y="1946"/>
                    <a:pt x="12828" y="1156"/>
                  </a:cubicBezTo>
                  <a:cubicBezTo>
                    <a:pt x="11612" y="365"/>
                    <a:pt x="10062" y="1"/>
                    <a:pt x="820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174;p52">
              <a:extLst>
                <a:ext uri="{FF2B5EF4-FFF2-40B4-BE49-F238E27FC236}">
                  <a16:creationId xmlns:a16="http://schemas.microsoft.com/office/drawing/2014/main" xmlns="" id="{189B050A-3CE2-466C-9F16-8AC70FB9A09D}"/>
                </a:ext>
              </a:extLst>
            </p:cNvPr>
            <p:cNvSpPr/>
            <p:nvPr/>
          </p:nvSpPr>
          <p:spPr>
            <a:xfrm>
              <a:off x="4800668" y="1522606"/>
              <a:ext cx="472750" cy="842735"/>
            </a:xfrm>
            <a:custGeom>
              <a:avLst/>
              <a:gdLst/>
              <a:ahLst/>
              <a:cxnLst/>
              <a:rect l="l" t="t" r="r" b="b"/>
              <a:pathLst>
                <a:path w="17205" h="30670" extrusionOk="0">
                  <a:moveTo>
                    <a:pt x="9180" y="5654"/>
                  </a:moveTo>
                  <a:lnTo>
                    <a:pt x="9180" y="18968"/>
                  </a:lnTo>
                  <a:lnTo>
                    <a:pt x="4408" y="18968"/>
                  </a:lnTo>
                  <a:lnTo>
                    <a:pt x="9180" y="5654"/>
                  </a:lnTo>
                  <a:close/>
                  <a:moveTo>
                    <a:pt x="7995" y="1"/>
                  </a:moveTo>
                  <a:lnTo>
                    <a:pt x="1" y="18664"/>
                  </a:lnTo>
                  <a:lnTo>
                    <a:pt x="1" y="23162"/>
                  </a:lnTo>
                  <a:lnTo>
                    <a:pt x="9180" y="23162"/>
                  </a:lnTo>
                  <a:lnTo>
                    <a:pt x="9180" y="30670"/>
                  </a:lnTo>
                  <a:lnTo>
                    <a:pt x="14074" y="30670"/>
                  </a:lnTo>
                  <a:lnTo>
                    <a:pt x="14074" y="23162"/>
                  </a:lnTo>
                  <a:lnTo>
                    <a:pt x="17205" y="23162"/>
                  </a:lnTo>
                  <a:lnTo>
                    <a:pt x="17205" y="18968"/>
                  </a:lnTo>
                  <a:lnTo>
                    <a:pt x="14074" y="18968"/>
                  </a:lnTo>
                  <a:lnTo>
                    <a:pt x="140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175;p52">
              <a:extLst>
                <a:ext uri="{FF2B5EF4-FFF2-40B4-BE49-F238E27FC236}">
                  <a16:creationId xmlns:a16="http://schemas.microsoft.com/office/drawing/2014/main" xmlns="" id="{524A91B4-42D2-4E7F-BD04-1DD1E27096C9}"/>
                </a:ext>
              </a:extLst>
            </p:cNvPr>
            <p:cNvSpPr/>
            <p:nvPr/>
          </p:nvSpPr>
          <p:spPr>
            <a:xfrm>
              <a:off x="4795667" y="1517605"/>
              <a:ext cx="482780" cy="852764"/>
            </a:xfrm>
            <a:custGeom>
              <a:avLst/>
              <a:gdLst/>
              <a:ahLst/>
              <a:cxnLst/>
              <a:rect l="l" t="t" r="r" b="b"/>
              <a:pathLst>
                <a:path w="17570" h="31035" extrusionOk="0">
                  <a:moveTo>
                    <a:pt x="9150" y="6930"/>
                  </a:moveTo>
                  <a:lnTo>
                    <a:pt x="9150" y="18967"/>
                  </a:lnTo>
                  <a:lnTo>
                    <a:pt x="4864" y="18967"/>
                  </a:lnTo>
                  <a:lnTo>
                    <a:pt x="9150" y="6930"/>
                  </a:lnTo>
                  <a:close/>
                  <a:moveTo>
                    <a:pt x="9545" y="4742"/>
                  </a:moveTo>
                  <a:lnTo>
                    <a:pt x="4317" y="19332"/>
                  </a:lnTo>
                  <a:lnTo>
                    <a:pt x="9545" y="19332"/>
                  </a:lnTo>
                  <a:lnTo>
                    <a:pt x="9545" y="4742"/>
                  </a:lnTo>
                  <a:close/>
                  <a:moveTo>
                    <a:pt x="14074" y="365"/>
                  </a:moveTo>
                  <a:lnTo>
                    <a:pt x="14074" y="19332"/>
                  </a:lnTo>
                  <a:lnTo>
                    <a:pt x="17205" y="19332"/>
                  </a:lnTo>
                  <a:lnTo>
                    <a:pt x="17205" y="23131"/>
                  </a:lnTo>
                  <a:lnTo>
                    <a:pt x="14074" y="23131"/>
                  </a:lnTo>
                  <a:lnTo>
                    <a:pt x="14074" y="30639"/>
                  </a:lnTo>
                  <a:lnTo>
                    <a:pt x="9545" y="30639"/>
                  </a:lnTo>
                  <a:lnTo>
                    <a:pt x="9514" y="23131"/>
                  </a:lnTo>
                  <a:lnTo>
                    <a:pt x="365" y="23131"/>
                  </a:lnTo>
                  <a:lnTo>
                    <a:pt x="365" y="18876"/>
                  </a:lnTo>
                  <a:lnTo>
                    <a:pt x="8299" y="365"/>
                  </a:lnTo>
                  <a:close/>
                  <a:moveTo>
                    <a:pt x="8025" y="0"/>
                  </a:moveTo>
                  <a:lnTo>
                    <a:pt x="1" y="18785"/>
                  </a:lnTo>
                  <a:lnTo>
                    <a:pt x="1" y="23496"/>
                  </a:lnTo>
                  <a:lnTo>
                    <a:pt x="9150" y="23496"/>
                  </a:lnTo>
                  <a:lnTo>
                    <a:pt x="9150" y="31034"/>
                  </a:lnTo>
                  <a:lnTo>
                    <a:pt x="14469" y="31034"/>
                  </a:lnTo>
                  <a:lnTo>
                    <a:pt x="14439" y="23526"/>
                  </a:lnTo>
                  <a:lnTo>
                    <a:pt x="17569" y="23526"/>
                  </a:lnTo>
                  <a:lnTo>
                    <a:pt x="17569" y="18967"/>
                  </a:lnTo>
                  <a:lnTo>
                    <a:pt x="14439" y="18967"/>
                  </a:lnTo>
                  <a:lnTo>
                    <a:pt x="1443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176;p52">
              <a:extLst>
                <a:ext uri="{FF2B5EF4-FFF2-40B4-BE49-F238E27FC236}">
                  <a16:creationId xmlns:a16="http://schemas.microsoft.com/office/drawing/2014/main" xmlns="" id="{606E7027-CF45-477E-A60B-70163496DB73}"/>
                </a:ext>
              </a:extLst>
            </p:cNvPr>
            <p:cNvSpPr/>
            <p:nvPr/>
          </p:nvSpPr>
          <p:spPr>
            <a:xfrm>
              <a:off x="3721599" y="1450780"/>
              <a:ext cx="471926" cy="842735"/>
            </a:xfrm>
            <a:custGeom>
              <a:avLst/>
              <a:gdLst/>
              <a:ahLst/>
              <a:cxnLst/>
              <a:rect l="l" t="t" r="r" b="b"/>
              <a:pathLst>
                <a:path w="17175" h="30670" extrusionOk="0">
                  <a:moveTo>
                    <a:pt x="9150" y="5624"/>
                  </a:moveTo>
                  <a:lnTo>
                    <a:pt x="9150" y="18937"/>
                  </a:lnTo>
                  <a:lnTo>
                    <a:pt x="4378" y="18937"/>
                  </a:lnTo>
                  <a:lnTo>
                    <a:pt x="9150" y="5624"/>
                  </a:lnTo>
                  <a:close/>
                  <a:moveTo>
                    <a:pt x="7964" y="1"/>
                  </a:moveTo>
                  <a:lnTo>
                    <a:pt x="1" y="18664"/>
                  </a:lnTo>
                  <a:lnTo>
                    <a:pt x="1" y="23101"/>
                  </a:lnTo>
                  <a:lnTo>
                    <a:pt x="9150" y="23101"/>
                  </a:lnTo>
                  <a:lnTo>
                    <a:pt x="9150" y="30639"/>
                  </a:lnTo>
                  <a:lnTo>
                    <a:pt x="14043" y="30670"/>
                  </a:lnTo>
                  <a:lnTo>
                    <a:pt x="14043" y="23132"/>
                  </a:lnTo>
                  <a:lnTo>
                    <a:pt x="17174" y="23132"/>
                  </a:lnTo>
                  <a:lnTo>
                    <a:pt x="17174" y="18937"/>
                  </a:lnTo>
                  <a:lnTo>
                    <a:pt x="14043" y="18937"/>
                  </a:lnTo>
                  <a:lnTo>
                    <a:pt x="14043" y="1"/>
                  </a:lnTo>
                  <a:close/>
                </a:path>
              </a:pathLst>
            </a:custGeom>
            <a:solidFill>
              <a:srgbClr val="707B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177;p52">
              <a:extLst>
                <a:ext uri="{FF2B5EF4-FFF2-40B4-BE49-F238E27FC236}">
                  <a16:creationId xmlns:a16="http://schemas.microsoft.com/office/drawing/2014/main" xmlns="" id="{EA080B85-0FCC-41C4-98DA-98C93483A3CF}"/>
                </a:ext>
              </a:extLst>
            </p:cNvPr>
            <p:cNvSpPr/>
            <p:nvPr/>
          </p:nvSpPr>
          <p:spPr>
            <a:xfrm>
              <a:off x="3715747" y="1444927"/>
              <a:ext cx="484456" cy="852764"/>
            </a:xfrm>
            <a:custGeom>
              <a:avLst/>
              <a:gdLst/>
              <a:ahLst/>
              <a:cxnLst/>
              <a:rect l="l" t="t" r="r" b="b"/>
              <a:pathLst>
                <a:path w="17631" h="31035" extrusionOk="0">
                  <a:moveTo>
                    <a:pt x="9180" y="6931"/>
                  </a:moveTo>
                  <a:lnTo>
                    <a:pt x="9180" y="18968"/>
                  </a:lnTo>
                  <a:lnTo>
                    <a:pt x="4864" y="18968"/>
                  </a:lnTo>
                  <a:lnTo>
                    <a:pt x="9180" y="6931"/>
                  </a:lnTo>
                  <a:close/>
                  <a:moveTo>
                    <a:pt x="9576" y="4743"/>
                  </a:moveTo>
                  <a:lnTo>
                    <a:pt x="4347" y="19363"/>
                  </a:lnTo>
                  <a:lnTo>
                    <a:pt x="9545" y="19363"/>
                  </a:lnTo>
                  <a:lnTo>
                    <a:pt x="9576" y="4743"/>
                  </a:lnTo>
                  <a:close/>
                  <a:moveTo>
                    <a:pt x="14105" y="366"/>
                  </a:moveTo>
                  <a:lnTo>
                    <a:pt x="14105" y="19332"/>
                  </a:lnTo>
                  <a:lnTo>
                    <a:pt x="17266" y="19332"/>
                  </a:lnTo>
                  <a:lnTo>
                    <a:pt x="17266" y="23132"/>
                  </a:lnTo>
                  <a:lnTo>
                    <a:pt x="14105" y="23132"/>
                  </a:lnTo>
                  <a:lnTo>
                    <a:pt x="14105" y="30670"/>
                  </a:lnTo>
                  <a:lnTo>
                    <a:pt x="9545" y="30670"/>
                  </a:lnTo>
                  <a:lnTo>
                    <a:pt x="9545" y="23132"/>
                  </a:lnTo>
                  <a:lnTo>
                    <a:pt x="396" y="23132"/>
                  </a:lnTo>
                  <a:lnTo>
                    <a:pt x="396" y="18877"/>
                  </a:lnTo>
                  <a:lnTo>
                    <a:pt x="8329" y="366"/>
                  </a:lnTo>
                  <a:close/>
                  <a:moveTo>
                    <a:pt x="8056" y="1"/>
                  </a:moveTo>
                  <a:lnTo>
                    <a:pt x="1" y="18785"/>
                  </a:lnTo>
                  <a:lnTo>
                    <a:pt x="1" y="23527"/>
                  </a:lnTo>
                  <a:lnTo>
                    <a:pt x="9180" y="23527"/>
                  </a:lnTo>
                  <a:lnTo>
                    <a:pt x="9180" y="31035"/>
                  </a:lnTo>
                  <a:lnTo>
                    <a:pt x="14469" y="31035"/>
                  </a:lnTo>
                  <a:lnTo>
                    <a:pt x="14500" y="23527"/>
                  </a:lnTo>
                  <a:lnTo>
                    <a:pt x="17630" y="23527"/>
                  </a:lnTo>
                  <a:lnTo>
                    <a:pt x="17630" y="18968"/>
                  </a:lnTo>
                  <a:lnTo>
                    <a:pt x="14469" y="18968"/>
                  </a:lnTo>
                  <a:lnTo>
                    <a:pt x="1446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2178;p52">
              <a:extLst>
                <a:ext uri="{FF2B5EF4-FFF2-40B4-BE49-F238E27FC236}">
                  <a16:creationId xmlns:a16="http://schemas.microsoft.com/office/drawing/2014/main" xmlns="" id="{5C49EEA7-CE84-403F-A925-7063752EEC3B}"/>
                </a:ext>
              </a:extLst>
            </p:cNvPr>
            <p:cNvSpPr/>
            <p:nvPr/>
          </p:nvSpPr>
          <p:spPr>
            <a:xfrm>
              <a:off x="4269501" y="1439927"/>
              <a:ext cx="440162" cy="865459"/>
            </a:xfrm>
            <a:custGeom>
              <a:avLst/>
              <a:gdLst/>
              <a:ahLst/>
              <a:cxnLst/>
              <a:rect l="l" t="t" r="r" b="b"/>
              <a:pathLst>
                <a:path w="16019" h="31497" extrusionOk="0">
                  <a:moveTo>
                    <a:pt x="8025" y="4499"/>
                  </a:moveTo>
                  <a:cubicBezTo>
                    <a:pt x="8671" y="4499"/>
                    <a:pt x="9317" y="4742"/>
                    <a:pt x="9818" y="5229"/>
                  </a:cubicBezTo>
                  <a:cubicBezTo>
                    <a:pt x="10183" y="5745"/>
                    <a:pt x="10456" y="6353"/>
                    <a:pt x="10548" y="6991"/>
                  </a:cubicBezTo>
                  <a:cubicBezTo>
                    <a:pt x="10639" y="7691"/>
                    <a:pt x="10700" y="8390"/>
                    <a:pt x="10700" y="9089"/>
                  </a:cubicBezTo>
                  <a:lnTo>
                    <a:pt x="10700" y="22524"/>
                  </a:lnTo>
                  <a:cubicBezTo>
                    <a:pt x="10700" y="23192"/>
                    <a:pt x="10639" y="23861"/>
                    <a:pt x="10517" y="24530"/>
                  </a:cubicBezTo>
                  <a:cubicBezTo>
                    <a:pt x="10426" y="25168"/>
                    <a:pt x="10152" y="25776"/>
                    <a:pt x="9757" y="26262"/>
                  </a:cubicBezTo>
                  <a:cubicBezTo>
                    <a:pt x="9371" y="26731"/>
                    <a:pt x="8809" y="27000"/>
                    <a:pt x="8209" y="27000"/>
                  </a:cubicBezTo>
                  <a:cubicBezTo>
                    <a:pt x="8148" y="27000"/>
                    <a:pt x="8086" y="26997"/>
                    <a:pt x="8025" y="26992"/>
                  </a:cubicBezTo>
                  <a:cubicBezTo>
                    <a:pt x="7963" y="26997"/>
                    <a:pt x="7902" y="27000"/>
                    <a:pt x="7841" y="27000"/>
                  </a:cubicBezTo>
                  <a:cubicBezTo>
                    <a:pt x="7240" y="27000"/>
                    <a:pt x="6679" y="26731"/>
                    <a:pt x="6292" y="26262"/>
                  </a:cubicBezTo>
                  <a:cubicBezTo>
                    <a:pt x="5927" y="25746"/>
                    <a:pt x="5654" y="25168"/>
                    <a:pt x="5532" y="24530"/>
                  </a:cubicBezTo>
                  <a:cubicBezTo>
                    <a:pt x="5411" y="23861"/>
                    <a:pt x="5350" y="23192"/>
                    <a:pt x="5350" y="22524"/>
                  </a:cubicBezTo>
                  <a:lnTo>
                    <a:pt x="5350" y="9089"/>
                  </a:lnTo>
                  <a:cubicBezTo>
                    <a:pt x="5320" y="8390"/>
                    <a:pt x="5380" y="7691"/>
                    <a:pt x="5502" y="6991"/>
                  </a:cubicBezTo>
                  <a:cubicBezTo>
                    <a:pt x="5593" y="6353"/>
                    <a:pt x="5867" y="5745"/>
                    <a:pt x="6231" y="5229"/>
                  </a:cubicBezTo>
                  <a:cubicBezTo>
                    <a:pt x="6733" y="4742"/>
                    <a:pt x="7379" y="4499"/>
                    <a:pt x="8025" y="4499"/>
                  </a:cubicBezTo>
                  <a:close/>
                  <a:moveTo>
                    <a:pt x="8025" y="1"/>
                  </a:moveTo>
                  <a:cubicBezTo>
                    <a:pt x="6171" y="1"/>
                    <a:pt x="4651" y="396"/>
                    <a:pt x="3496" y="1156"/>
                  </a:cubicBezTo>
                  <a:cubicBezTo>
                    <a:pt x="2310" y="1885"/>
                    <a:pt x="1398" y="3010"/>
                    <a:pt x="882" y="4317"/>
                  </a:cubicBezTo>
                  <a:cubicBezTo>
                    <a:pt x="274" y="5806"/>
                    <a:pt x="0" y="7387"/>
                    <a:pt x="31" y="9028"/>
                  </a:cubicBezTo>
                  <a:lnTo>
                    <a:pt x="31" y="22584"/>
                  </a:lnTo>
                  <a:cubicBezTo>
                    <a:pt x="0" y="24165"/>
                    <a:pt x="304" y="25746"/>
                    <a:pt x="912" y="27205"/>
                  </a:cubicBezTo>
                  <a:cubicBezTo>
                    <a:pt x="1459" y="28512"/>
                    <a:pt x="2402" y="29606"/>
                    <a:pt x="3587" y="30366"/>
                  </a:cubicBezTo>
                  <a:cubicBezTo>
                    <a:pt x="4835" y="31103"/>
                    <a:pt x="6241" y="31496"/>
                    <a:pt x="7708" y="31496"/>
                  </a:cubicBezTo>
                  <a:cubicBezTo>
                    <a:pt x="7813" y="31496"/>
                    <a:pt x="7919" y="31494"/>
                    <a:pt x="8025" y="31490"/>
                  </a:cubicBezTo>
                  <a:cubicBezTo>
                    <a:pt x="8129" y="31494"/>
                    <a:pt x="8232" y="31496"/>
                    <a:pt x="8336" y="31496"/>
                  </a:cubicBezTo>
                  <a:cubicBezTo>
                    <a:pt x="9778" y="31496"/>
                    <a:pt x="11184" y="31103"/>
                    <a:pt x="12432" y="30366"/>
                  </a:cubicBezTo>
                  <a:cubicBezTo>
                    <a:pt x="13618" y="29606"/>
                    <a:pt x="14560" y="28512"/>
                    <a:pt x="15107" y="27205"/>
                  </a:cubicBezTo>
                  <a:cubicBezTo>
                    <a:pt x="15715" y="25746"/>
                    <a:pt x="16019" y="24195"/>
                    <a:pt x="15988" y="22615"/>
                  </a:cubicBezTo>
                  <a:lnTo>
                    <a:pt x="15988" y="9028"/>
                  </a:lnTo>
                  <a:cubicBezTo>
                    <a:pt x="16019" y="7387"/>
                    <a:pt x="15745" y="5806"/>
                    <a:pt x="15137" y="4317"/>
                  </a:cubicBezTo>
                  <a:cubicBezTo>
                    <a:pt x="14621" y="3010"/>
                    <a:pt x="13709" y="1885"/>
                    <a:pt x="12523" y="1156"/>
                  </a:cubicBezTo>
                  <a:cubicBezTo>
                    <a:pt x="11368" y="396"/>
                    <a:pt x="9848" y="1"/>
                    <a:pt x="8025" y="1"/>
                  </a:cubicBezTo>
                  <a:close/>
                </a:path>
              </a:pathLst>
            </a:custGeom>
            <a:solidFill>
              <a:srgbClr val="707B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2179;p52">
              <a:extLst>
                <a:ext uri="{FF2B5EF4-FFF2-40B4-BE49-F238E27FC236}">
                  <a16:creationId xmlns:a16="http://schemas.microsoft.com/office/drawing/2014/main" xmlns="" id="{EE39A3EF-157F-41C4-A775-E72D1DE3B87B}"/>
                </a:ext>
              </a:extLst>
            </p:cNvPr>
            <p:cNvSpPr/>
            <p:nvPr/>
          </p:nvSpPr>
          <p:spPr>
            <a:xfrm>
              <a:off x="4264472" y="1434926"/>
              <a:ext cx="451043" cy="875461"/>
            </a:xfrm>
            <a:custGeom>
              <a:avLst/>
              <a:gdLst/>
              <a:ahLst/>
              <a:cxnLst/>
              <a:rect l="l" t="t" r="r" b="b"/>
              <a:pathLst>
                <a:path w="16415" h="31861" extrusionOk="0">
                  <a:moveTo>
                    <a:pt x="8024" y="4854"/>
                  </a:moveTo>
                  <a:cubicBezTo>
                    <a:pt x="8085" y="4854"/>
                    <a:pt x="8146" y="4857"/>
                    <a:pt x="8208" y="4863"/>
                  </a:cubicBezTo>
                  <a:lnTo>
                    <a:pt x="8208" y="4894"/>
                  </a:lnTo>
                  <a:cubicBezTo>
                    <a:pt x="8292" y="4881"/>
                    <a:pt x="8377" y="4875"/>
                    <a:pt x="8462" y="4875"/>
                  </a:cubicBezTo>
                  <a:cubicBezTo>
                    <a:pt x="8988" y="4875"/>
                    <a:pt x="9509" y="5113"/>
                    <a:pt x="9849" y="5532"/>
                  </a:cubicBezTo>
                  <a:cubicBezTo>
                    <a:pt x="10214" y="6018"/>
                    <a:pt x="10457" y="6596"/>
                    <a:pt x="10548" y="7204"/>
                  </a:cubicBezTo>
                  <a:cubicBezTo>
                    <a:pt x="10670" y="7873"/>
                    <a:pt x="10731" y="8572"/>
                    <a:pt x="10731" y="9271"/>
                  </a:cubicBezTo>
                  <a:lnTo>
                    <a:pt x="10731" y="22706"/>
                  </a:lnTo>
                  <a:cubicBezTo>
                    <a:pt x="10731" y="23374"/>
                    <a:pt x="10639" y="24013"/>
                    <a:pt x="10548" y="24681"/>
                  </a:cubicBezTo>
                  <a:cubicBezTo>
                    <a:pt x="10427" y="25259"/>
                    <a:pt x="10183" y="25836"/>
                    <a:pt x="9819" y="26323"/>
                  </a:cubicBezTo>
                  <a:cubicBezTo>
                    <a:pt x="9464" y="26732"/>
                    <a:pt x="8937" y="26970"/>
                    <a:pt x="8415" y="26970"/>
                  </a:cubicBezTo>
                  <a:cubicBezTo>
                    <a:pt x="8356" y="26970"/>
                    <a:pt x="8297" y="26967"/>
                    <a:pt x="8238" y="26961"/>
                  </a:cubicBezTo>
                  <a:cubicBezTo>
                    <a:pt x="8176" y="26967"/>
                    <a:pt x="8115" y="26970"/>
                    <a:pt x="8054" y="26970"/>
                  </a:cubicBezTo>
                  <a:cubicBezTo>
                    <a:pt x="7515" y="26970"/>
                    <a:pt x="7013" y="26732"/>
                    <a:pt x="6658" y="26323"/>
                  </a:cubicBezTo>
                  <a:cubicBezTo>
                    <a:pt x="6293" y="25836"/>
                    <a:pt x="6019" y="25259"/>
                    <a:pt x="5898" y="24681"/>
                  </a:cubicBezTo>
                  <a:cubicBezTo>
                    <a:pt x="5776" y="24013"/>
                    <a:pt x="5715" y="23374"/>
                    <a:pt x="5715" y="22706"/>
                  </a:cubicBezTo>
                  <a:lnTo>
                    <a:pt x="5715" y="9271"/>
                  </a:lnTo>
                  <a:cubicBezTo>
                    <a:pt x="5715" y="8572"/>
                    <a:pt x="5746" y="7873"/>
                    <a:pt x="5867" y="7204"/>
                  </a:cubicBezTo>
                  <a:cubicBezTo>
                    <a:pt x="5958" y="6596"/>
                    <a:pt x="6202" y="6018"/>
                    <a:pt x="6566" y="5532"/>
                  </a:cubicBezTo>
                  <a:cubicBezTo>
                    <a:pt x="6949" y="5095"/>
                    <a:pt x="7479" y="4854"/>
                    <a:pt x="8024" y="4854"/>
                  </a:cubicBezTo>
                  <a:close/>
                  <a:moveTo>
                    <a:pt x="8193" y="4491"/>
                  </a:moveTo>
                  <a:cubicBezTo>
                    <a:pt x="7493" y="4491"/>
                    <a:pt x="6794" y="4757"/>
                    <a:pt x="6262" y="5289"/>
                  </a:cubicBezTo>
                  <a:cubicBezTo>
                    <a:pt x="5867" y="5836"/>
                    <a:pt x="5594" y="6474"/>
                    <a:pt x="5503" y="7143"/>
                  </a:cubicBezTo>
                  <a:cubicBezTo>
                    <a:pt x="5381" y="7842"/>
                    <a:pt x="5320" y="8572"/>
                    <a:pt x="5320" y="9271"/>
                  </a:cubicBezTo>
                  <a:lnTo>
                    <a:pt x="5320" y="22706"/>
                  </a:lnTo>
                  <a:cubicBezTo>
                    <a:pt x="5320" y="23374"/>
                    <a:pt x="5411" y="24073"/>
                    <a:pt x="5533" y="24742"/>
                  </a:cubicBezTo>
                  <a:cubicBezTo>
                    <a:pt x="5654" y="25411"/>
                    <a:pt x="5928" y="26019"/>
                    <a:pt x="6354" y="26566"/>
                  </a:cubicBezTo>
                  <a:cubicBezTo>
                    <a:pt x="6787" y="27086"/>
                    <a:pt x="7439" y="27358"/>
                    <a:pt x="8103" y="27358"/>
                  </a:cubicBezTo>
                  <a:cubicBezTo>
                    <a:pt x="8138" y="27358"/>
                    <a:pt x="8173" y="27358"/>
                    <a:pt x="8208" y="27356"/>
                  </a:cubicBezTo>
                  <a:cubicBezTo>
                    <a:pt x="8243" y="27358"/>
                    <a:pt x="8278" y="27358"/>
                    <a:pt x="8313" y="27358"/>
                  </a:cubicBezTo>
                  <a:cubicBezTo>
                    <a:pt x="8976" y="27358"/>
                    <a:pt x="9629" y="27086"/>
                    <a:pt x="10062" y="26566"/>
                  </a:cubicBezTo>
                  <a:cubicBezTo>
                    <a:pt x="10487" y="26049"/>
                    <a:pt x="10731" y="25411"/>
                    <a:pt x="10852" y="24742"/>
                  </a:cubicBezTo>
                  <a:cubicBezTo>
                    <a:pt x="10974" y="24073"/>
                    <a:pt x="11035" y="23405"/>
                    <a:pt x="11035" y="22706"/>
                  </a:cubicBezTo>
                  <a:lnTo>
                    <a:pt x="11035" y="9271"/>
                  </a:lnTo>
                  <a:cubicBezTo>
                    <a:pt x="11065" y="8572"/>
                    <a:pt x="11004" y="7842"/>
                    <a:pt x="10883" y="7143"/>
                  </a:cubicBezTo>
                  <a:cubicBezTo>
                    <a:pt x="10791" y="6474"/>
                    <a:pt x="10518" y="5836"/>
                    <a:pt x="10123" y="5289"/>
                  </a:cubicBezTo>
                  <a:cubicBezTo>
                    <a:pt x="9591" y="4757"/>
                    <a:pt x="8892" y="4491"/>
                    <a:pt x="8193" y="4491"/>
                  </a:cubicBezTo>
                  <a:close/>
                  <a:moveTo>
                    <a:pt x="8208" y="365"/>
                  </a:moveTo>
                  <a:cubicBezTo>
                    <a:pt x="10001" y="365"/>
                    <a:pt x="11490" y="760"/>
                    <a:pt x="12615" y="1490"/>
                  </a:cubicBezTo>
                  <a:cubicBezTo>
                    <a:pt x="13770" y="2219"/>
                    <a:pt x="14652" y="3283"/>
                    <a:pt x="15168" y="4559"/>
                  </a:cubicBezTo>
                  <a:cubicBezTo>
                    <a:pt x="15746" y="6018"/>
                    <a:pt x="16019" y="7599"/>
                    <a:pt x="15989" y="9210"/>
                  </a:cubicBezTo>
                  <a:lnTo>
                    <a:pt x="15989" y="22797"/>
                  </a:lnTo>
                  <a:cubicBezTo>
                    <a:pt x="16019" y="24347"/>
                    <a:pt x="15746" y="25897"/>
                    <a:pt x="15138" y="27356"/>
                  </a:cubicBezTo>
                  <a:cubicBezTo>
                    <a:pt x="14591" y="28572"/>
                    <a:pt x="13679" y="29636"/>
                    <a:pt x="12554" y="30396"/>
                  </a:cubicBezTo>
                  <a:cubicBezTo>
                    <a:pt x="11202" y="31125"/>
                    <a:pt x="9705" y="31490"/>
                    <a:pt x="8208" y="31490"/>
                  </a:cubicBezTo>
                  <a:cubicBezTo>
                    <a:pt x="6711" y="31490"/>
                    <a:pt x="5214" y="31125"/>
                    <a:pt x="3861" y="30396"/>
                  </a:cubicBezTo>
                  <a:cubicBezTo>
                    <a:pt x="2706" y="29636"/>
                    <a:pt x="1825" y="28572"/>
                    <a:pt x="1278" y="27356"/>
                  </a:cubicBezTo>
                  <a:cubicBezTo>
                    <a:pt x="670" y="25897"/>
                    <a:pt x="366" y="24347"/>
                    <a:pt x="396" y="22797"/>
                  </a:cubicBezTo>
                  <a:lnTo>
                    <a:pt x="396" y="9210"/>
                  </a:lnTo>
                  <a:cubicBezTo>
                    <a:pt x="366" y="7599"/>
                    <a:pt x="670" y="6018"/>
                    <a:pt x="1247" y="4559"/>
                  </a:cubicBezTo>
                  <a:cubicBezTo>
                    <a:pt x="1764" y="3283"/>
                    <a:pt x="2645" y="2219"/>
                    <a:pt x="3770" y="1490"/>
                  </a:cubicBezTo>
                  <a:cubicBezTo>
                    <a:pt x="4925" y="760"/>
                    <a:pt x="6414" y="365"/>
                    <a:pt x="8208" y="365"/>
                  </a:cubicBezTo>
                  <a:close/>
                  <a:moveTo>
                    <a:pt x="8208" y="0"/>
                  </a:moveTo>
                  <a:cubicBezTo>
                    <a:pt x="6323" y="0"/>
                    <a:pt x="4773" y="395"/>
                    <a:pt x="3557" y="1155"/>
                  </a:cubicBezTo>
                  <a:cubicBezTo>
                    <a:pt x="2372" y="1945"/>
                    <a:pt x="1429" y="3070"/>
                    <a:pt x="882" y="4407"/>
                  </a:cubicBezTo>
                  <a:cubicBezTo>
                    <a:pt x="274" y="5927"/>
                    <a:pt x="1" y="7569"/>
                    <a:pt x="31" y="9210"/>
                  </a:cubicBezTo>
                  <a:lnTo>
                    <a:pt x="31" y="22797"/>
                  </a:lnTo>
                  <a:cubicBezTo>
                    <a:pt x="1" y="24408"/>
                    <a:pt x="305" y="25988"/>
                    <a:pt x="913" y="27478"/>
                  </a:cubicBezTo>
                  <a:cubicBezTo>
                    <a:pt x="1490" y="28785"/>
                    <a:pt x="2433" y="29909"/>
                    <a:pt x="3648" y="30700"/>
                  </a:cubicBezTo>
                  <a:cubicBezTo>
                    <a:pt x="4925" y="31466"/>
                    <a:pt x="6386" y="31861"/>
                    <a:pt x="7885" y="31861"/>
                  </a:cubicBezTo>
                  <a:cubicBezTo>
                    <a:pt x="7993" y="31861"/>
                    <a:pt x="8100" y="31859"/>
                    <a:pt x="8208" y="31855"/>
                  </a:cubicBezTo>
                  <a:cubicBezTo>
                    <a:pt x="8313" y="31859"/>
                    <a:pt x="8419" y="31861"/>
                    <a:pt x="8524" y="31861"/>
                  </a:cubicBezTo>
                  <a:cubicBezTo>
                    <a:pt x="9999" y="31861"/>
                    <a:pt x="11462" y="31466"/>
                    <a:pt x="12767" y="30700"/>
                  </a:cubicBezTo>
                  <a:cubicBezTo>
                    <a:pt x="13953" y="29909"/>
                    <a:pt x="14895" y="28785"/>
                    <a:pt x="15472" y="27478"/>
                  </a:cubicBezTo>
                  <a:cubicBezTo>
                    <a:pt x="16080" y="25988"/>
                    <a:pt x="16415" y="24377"/>
                    <a:pt x="16354" y="22797"/>
                  </a:cubicBezTo>
                  <a:lnTo>
                    <a:pt x="16354" y="9210"/>
                  </a:lnTo>
                  <a:cubicBezTo>
                    <a:pt x="16415" y="7569"/>
                    <a:pt x="16111" y="5927"/>
                    <a:pt x="15503" y="4407"/>
                  </a:cubicBezTo>
                  <a:cubicBezTo>
                    <a:pt x="14956" y="3070"/>
                    <a:pt x="14013" y="1945"/>
                    <a:pt x="12828" y="1155"/>
                  </a:cubicBezTo>
                  <a:cubicBezTo>
                    <a:pt x="11612" y="365"/>
                    <a:pt x="10062" y="0"/>
                    <a:pt x="82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2180;p52">
              <a:extLst>
                <a:ext uri="{FF2B5EF4-FFF2-40B4-BE49-F238E27FC236}">
                  <a16:creationId xmlns:a16="http://schemas.microsoft.com/office/drawing/2014/main" xmlns="" id="{1BE16C94-BC54-451A-86FC-A926AE6E3AAC}"/>
                </a:ext>
              </a:extLst>
            </p:cNvPr>
            <p:cNvSpPr/>
            <p:nvPr/>
          </p:nvSpPr>
          <p:spPr>
            <a:xfrm>
              <a:off x="4800668" y="1450780"/>
              <a:ext cx="472750" cy="842735"/>
            </a:xfrm>
            <a:custGeom>
              <a:avLst/>
              <a:gdLst/>
              <a:ahLst/>
              <a:cxnLst/>
              <a:rect l="l" t="t" r="r" b="b"/>
              <a:pathLst>
                <a:path w="17205" h="30670" extrusionOk="0">
                  <a:moveTo>
                    <a:pt x="9180" y="5624"/>
                  </a:moveTo>
                  <a:lnTo>
                    <a:pt x="9180" y="18937"/>
                  </a:lnTo>
                  <a:lnTo>
                    <a:pt x="4408" y="18937"/>
                  </a:lnTo>
                  <a:lnTo>
                    <a:pt x="9180" y="5624"/>
                  </a:lnTo>
                  <a:close/>
                  <a:moveTo>
                    <a:pt x="7995" y="1"/>
                  </a:moveTo>
                  <a:lnTo>
                    <a:pt x="1" y="18664"/>
                  </a:lnTo>
                  <a:lnTo>
                    <a:pt x="1" y="23101"/>
                  </a:lnTo>
                  <a:lnTo>
                    <a:pt x="9180" y="23101"/>
                  </a:lnTo>
                  <a:lnTo>
                    <a:pt x="9180" y="30639"/>
                  </a:lnTo>
                  <a:lnTo>
                    <a:pt x="14074" y="30670"/>
                  </a:lnTo>
                  <a:lnTo>
                    <a:pt x="14074" y="23132"/>
                  </a:lnTo>
                  <a:lnTo>
                    <a:pt x="17205" y="23132"/>
                  </a:lnTo>
                  <a:lnTo>
                    <a:pt x="17205" y="18937"/>
                  </a:lnTo>
                  <a:lnTo>
                    <a:pt x="14074" y="18937"/>
                  </a:lnTo>
                  <a:lnTo>
                    <a:pt x="14074" y="1"/>
                  </a:lnTo>
                  <a:close/>
                </a:path>
              </a:pathLst>
            </a:custGeom>
            <a:solidFill>
              <a:srgbClr val="707B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2181;p52">
              <a:extLst>
                <a:ext uri="{FF2B5EF4-FFF2-40B4-BE49-F238E27FC236}">
                  <a16:creationId xmlns:a16="http://schemas.microsoft.com/office/drawing/2014/main" xmlns="" id="{2C1646A7-4281-4399-834A-E117176C6448}"/>
                </a:ext>
              </a:extLst>
            </p:cNvPr>
            <p:cNvSpPr/>
            <p:nvPr/>
          </p:nvSpPr>
          <p:spPr>
            <a:xfrm>
              <a:off x="4795667" y="1444927"/>
              <a:ext cx="482780" cy="852764"/>
            </a:xfrm>
            <a:custGeom>
              <a:avLst/>
              <a:gdLst/>
              <a:ahLst/>
              <a:cxnLst/>
              <a:rect l="l" t="t" r="r" b="b"/>
              <a:pathLst>
                <a:path w="17570" h="31035" extrusionOk="0">
                  <a:moveTo>
                    <a:pt x="9150" y="6931"/>
                  </a:moveTo>
                  <a:lnTo>
                    <a:pt x="9150" y="18968"/>
                  </a:lnTo>
                  <a:lnTo>
                    <a:pt x="4864" y="18968"/>
                  </a:lnTo>
                  <a:lnTo>
                    <a:pt x="9150" y="6931"/>
                  </a:lnTo>
                  <a:close/>
                  <a:moveTo>
                    <a:pt x="9545" y="4743"/>
                  </a:moveTo>
                  <a:lnTo>
                    <a:pt x="4317" y="19363"/>
                  </a:lnTo>
                  <a:lnTo>
                    <a:pt x="9545" y="19363"/>
                  </a:lnTo>
                  <a:lnTo>
                    <a:pt x="9545" y="4743"/>
                  </a:lnTo>
                  <a:close/>
                  <a:moveTo>
                    <a:pt x="14074" y="366"/>
                  </a:moveTo>
                  <a:lnTo>
                    <a:pt x="14074" y="19332"/>
                  </a:lnTo>
                  <a:lnTo>
                    <a:pt x="17205" y="19332"/>
                  </a:lnTo>
                  <a:lnTo>
                    <a:pt x="17205" y="23132"/>
                  </a:lnTo>
                  <a:lnTo>
                    <a:pt x="14074" y="23132"/>
                  </a:lnTo>
                  <a:lnTo>
                    <a:pt x="14074" y="30670"/>
                  </a:lnTo>
                  <a:lnTo>
                    <a:pt x="9545" y="30670"/>
                  </a:lnTo>
                  <a:lnTo>
                    <a:pt x="9514" y="23132"/>
                  </a:lnTo>
                  <a:lnTo>
                    <a:pt x="365" y="23132"/>
                  </a:lnTo>
                  <a:lnTo>
                    <a:pt x="365" y="18907"/>
                  </a:lnTo>
                  <a:lnTo>
                    <a:pt x="8299" y="366"/>
                  </a:lnTo>
                  <a:close/>
                  <a:moveTo>
                    <a:pt x="8025" y="1"/>
                  </a:moveTo>
                  <a:lnTo>
                    <a:pt x="1" y="18785"/>
                  </a:lnTo>
                  <a:lnTo>
                    <a:pt x="1" y="23527"/>
                  </a:lnTo>
                  <a:lnTo>
                    <a:pt x="9150" y="23527"/>
                  </a:lnTo>
                  <a:lnTo>
                    <a:pt x="9150" y="31035"/>
                  </a:lnTo>
                  <a:lnTo>
                    <a:pt x="14469" y="31035"/>
                  </a:lnTo>
                  <a:lnTo>
                    <a:pt x="14439" y="23527"/>
                  </a:lnTo>
                  <a:lnTo>
                    <a:pt x="17569" y="23527"/>
                  </a:lnTo>
                  <a:lnTo>
                    <a:pt x="17569" y="18968"/>
                  </a:lnTo>
                  <a:lnTo>
                    <a:pt x="14439" y="18968"/>
                  </a:lnTo>
                  <a:lnTo>
                    <a:pt x="1443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2182;p52">
              <a:extLst>
                <a:ext uri="{FF2B5EF4-FFF2-40B4-BE49-F238E27FC236}">
                  <a16:creationId xmlns:a16="http://schemas.microsoft.com/office/drawing/2014/main" xmlns="" id="{1B1169C1-2A82-4150-B45F-50739483E9C7}"/>
                </a:ext>
              </a:extLst>
            </p:cNvPr>
            <p:cNvSpPr/>
            <p:nvPr/>
          </p:nvSpPr>
          <p:spPr>
            <a:xfrm>
              <a:off x="6825210" y="1312981"/>
              <a:ext cx="10029" cy="239714"/>
            </a:xfrm>
            <a:custGeom>
              <a:avLst/>
              <a:gdLst/>
              <a:ahLst/>
              <a:cxnLst/>
              <a:rect l="l" t="t" r="r" b="b"/>
              <a:pathLst>
                <a:path w="365" h="8724" extrusionOk="0">
                  <a:moveTo>
                    <a:pt x="0" y="0"/>
                  </a:moveTo>
                  <a:lnTo>
                    <a:pt x="0" y="8724"/>
                  </a:lnTo>
                  <a:lnTo>
                    <a:pt x="365" y="8724"/>
                  </a:lnTo>
                  <a:lnTo>
                    <a:pt x="36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2183;p52">
              <a:extLst>
                <a:ext uri="{FF2B5EF4-FFF2-40B4-BE49-F238E27FC236}">
                  <a16:creationId xmlns:a16="http://schemas.microsoft.com/office/drawing/2014/main" xmlns="" id="{0C13BE9F-68F1-434B-8333-432C7181E3F6}"/>
                </a:ext>
              </a:extLst>
            </p:cNvPr>
            <p:cNvSpPr/>
            <p:nvPr/>
          </p:nvSpPr>
          <p:spPr>
            <a:xfrm>
              <a:off x="6709942" y="1427397"/>
              <a:ext cx="240566" cy="10881"/>
            </a:xfrm>
            <a:custGeom>
              <a:avLst/>
              <a:gdLst/>
              <a:ahLst/>
              <a:cxnLst/>
              <a:rect l="l" t="t" r="r" b="b"/>
              <a:pathLst>
                <a:path w="8755" h="396" extrusionOk="0">
                  <a:moveTo>
                    <a:pt x="1" y="1"/>
                  </a:moveTo>
                  <a:lnTo>
                    <a:pt x="1" y="396"/>
                  </a:lnTo>
                  <a:lnTo>
                    <a:pt x="8754" y="396"/>
                  </a:lnTo>
                  <a:lnTo>
                    <a:pt x="875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2184;p52">
              <a:extLst>
                <a:ext uri="{FF2B5EF4-FFF2-40B4-BE49-F238E27FC236}">
                  <a16:creationId xmlns:a16="http://schemas.microsoft.com/office/drawing/2014/main" xmlns="" id="{8205E339-0926-4EF0-9DF1-646F0308AB39}"/>
                </a:ext>
              </a:extLst>
            </p:cNvPr>
            <p:cNvSpPr/>
            <p:nvPr/>
          </p:nvSpPr>
          <p:spPr>
            <a:xfrm>
              <a:off x="2676767" y="3386762"/>
              <a:ext cx="10881" cy="239741"/>
            </a:xfrm>
            <a:custGeom>
              <a:avLst/>
              <a:gdLst/>
              <a:ahLst/>
              <a:cxnLst/>
              <a:rect l="l" t="t" r="r" b="b"/>
              <a:pathLst>
                <a:path w="396" h="8725" extrusionOk="0">
                  <a:moveTo>
                    <a:pt x="1" y="1"/>
                  </a:moveTo>
                  <a:lnTo>
                    <a:pt x="1" y="8724"/>
                  </a:lnTo>
                  <a:lnTo>
                    <a:pt x="396" y="8724"/>
                  </a:lnTo>
                  <a:lnTo>
                    <a:pt x="39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2185;p52">
              <a:extLst>
                <a:ext uri="{FF2B5EF4-FFF2-40B4-BE49-F238E27FC236}">
                  <a16:creationId xmlns:a16="http://schemas.microsoft.com/office/drawing/2014/main" xmlns="" id="{05EEEF15-6C81-446F-8C0B-545A03B58D1A}"/>
                </a:ext>
              </a:extLst>
            </p:cNvPr>
            <p:cNvSpPr/>
            <p:nvPr/>
          </p:nvSpPr>
          <p:spPr>
            <a:xfrm>
              <a:off x="2562351" y="3501179"/>
              <a:ext cx="239741" cy="10881"/>
            </a:xfrm>
            <a:custGeom>
              <a:avLst/>
              <a:gdLst/>
              <a:ahLst/>
              <a:cxnLst/>
              <a:rect l="l" t="t" r="r" b="b"/>
              <a:pathLst>
                <a:path w="8725" h="396" extrusionOk="0">
                  <a:moveTo>
                    <a:pt x="0" y="1"/>
                  </a:moveTo>
                  <a:lnTo>
                    <a:pt x="0" y="396"/>
                  </a:lnTo>
                  <a:lnTo>
                    <a:pt x="8724" y="396"/>
                  </a:lnTo>
                  <a:lnTo>
                    <a:pt x="872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2186;p52">
              <a:extLst>
                <a:ext uri="{FF2B5EF4-FFF2-40B4-BE49-F238E27FC236}">
                  <a16:creationId xmlns:a16="http://schemas.microsoft.com/office/drawing/2014/main" xmlns="" id="{D6A4936E-E805-4882-A966-950C1C5E92B0}"/>
                </a:ext>
              </a:extLst>
            </p:cNvPr>
            <p:cNvSpPr/>
            <p:nvPr/>
          </p:nvSpPr>
          <p:spPr>
            <a:xfrm>
              <a:off x="4910935" y="3395940"/>
              <a:ext cx="10881" cy="239741"/>
            </a:xfrm>
            <a:custGeom>
              <a:avLst/>
              <a:gdLst/>
              <a:ahLst/>
              <a:cxnLst/>
              <a:rect l="l" t="t" r="r" b="b"/>
              <a:pathLst>
                <a:path w="396" h="8725" extrusionOk="0">
                  <a:moveTo>
                    <a:pt x="0" y="1"/>
                  </a:moveTo>
                  <a:lnTo>
                    <a:pt x="0" y="8724"/>
                  </a:lnTo>
                  <a:lnTo>
                    <a:pt x="395" y="8724"/>
                  </a:lnTo>
                  <a:lnTo>
                    <a:pt x="39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2187;p52">
              <a:extLst>
                <a:ext uri="{FF2B5EF4-FFF2-40B4-BE49-F238E27FC236}">
                  <a16:creationId xmlns:a16="http://schemas.microsoft.com/office/drawing/2014/main" xmlns="" id="{674DCA5C-5181-4DC1-A2EE-A38C916466D5}"/>
                </a:ext>
              </a:extLst>
            </p:cNvPr>
            <p:cNvSpPr/>
            <p:nvPr/>
          </p:nvSpPr>
          <p:spPr>
            <a:xfrm>
              <a:off x="4796492" y="3510384"/>
              <a:ext cx="239741" cy="10881"/>
            </a:xfrm>
            <a:custGeom>
              <a:avLst/>
              <a:gdLst/>
              <a:ahLst/>
              <a:cxnLst/>
              <a:rect l="l" t="t" r="r" b="b"/>
              <a:pathLst>
                <a:path w="8725" h="396" extrusionOk="0">
                  <a:moveTo>
                    <a:pt x="1" y="0"/>
                  </a:moveTo>
                  <a:lnTo>
                    <a:pt x="1" y="395"/>
                  </a:lnTo>
                  <a:lnTo>
                    <a:pt x="8725" y="395"/>
                  </a:lnTo>
                  <a:lnTo>
                    <a:pt x="872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2188;p52">
              <a:extLst>
                <a:ext uri="{FF2B5EF4-FFF2-40B4-BE49-F238E27FC236}">
                  <a16:creationId xmlns:a16="http://schemas.microsoft.com/office/drawing/2014/main" xmlns="" id="{C9C3BC14-5F51-4492-A345-CD31413D50D7}"/>
                </a:ext>
              </a:extLst>
            </p:cNvPr>
            <p:cNvSpPr/>
            <p:nvPr/>
          </p:nvSpPr>
          <p:spPr>
            <a:xfrm>
              <a:off x="4354681" y="822727"/>
              <a:ext cx="10881" cy="239714"/>
            </a:xfrm>
            <a:custGeom>
              <a:avLst/>
              <a:gdLst/>
              <a:ahLst/>
              <a:cxnLst/>
              <a:rect l="l" t="t" r="r" b="b"/>
              <a:pathLst>
                <a:path w="396" h="8724" extrusionOk="0">
                  <a:moveTo>
                    <a:pt x="1" y="0"/>
                  </a:moveTo>
                  <a:lnTo>
                    <a:pt x="1" y="8724"/>
                  </a:lnTo>
                  <a:lnTo>
                    <a:pt x="396" y="8724"/>
                  </a:lnTo>
                  <a:lnTo>
                    <a:pt x="39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2189;p52">
              <a:extLst>
                <a:ext uri="{FF2B5EF4-FFF2-40B4-BE49-F238E27FC236}">
                  <a16:creationId xmlns:a16="http://schemas.microsoft.com/office/drawing/2014/main" xmlns="" id="{6313DBEF-F847-4740-8885-965E07AA1EAD}"/>
                </a:ext>
              </a:extLst>
            </p:cNvPr>
            <p:cNvSpPr/>
            <p:nvPr/>
          </p:nvSpPr>
          <p:spPr>
            <a:xfrm>
              <a:off x="4240265" y="937143"/>
              <a:ext cx="239714" cy="10881"/>
            </a:xfrm>
            <a:custGeom>
              <a:avLst/>
              <a:gdLst/>
              <a:ahLst/>
              <a:cxnLst/>
              <a:rect l="l" t="t" r="r" b="b"/>
              <a:pathLst>
                <a:path w="8724" h="396" extrusionOk="0">
                  <a:moveTo>
                    <a:pt x="0" y="0"/>
                  </a:moveTo>
                  <a:lnTo>
                    <a:pt x="0" y="396"/>
                  </a:lnTo>
                  <a:lnTo>
                    <a:pt x="8724" y="396"/>
                  </a:lnTo>
                  <a:lnTo>
                    <a:pt x="872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2190;p52">
              <a:extLst>
                <a:ext uri="{FF2B5EF4-FFF2-40B4-BE49-F238E27FC236}">
                  <a16:creationId xmlns:a16="http://schemas.microsoft.com/office/drawing/2014/main" xmlns="" id="{D3EAFB5B-49C6-4A15-BFE1-BBCF3C03D730}"/>
                </a:ext>
              </a:extLst>
            </p:cNvPr>
            <p:cNvSpPr/>
            <p:nvPr/>
          </p:nvSpPr>
          <p:spPr>
            <a:xfrm>
              <a:off x="1262775" y="822727"/>
              <a:ext cx="10881" cy="239714"/>
            </a:xfrm>
            <a:custGeom>
              <a:avLst/>
              <a:gdLst/>
              <a:ahLst/>
              <a:cxnLst/>
              <a:rect l="l" t="t" r="r" b="b"/>
              <a:pathLst>
                <a:path w="396" h="8724" extrusionOk="0">
                  <a:moveTo>
                    <a:pt x="1" y="0"/>
                  </a:moveTo>
                  <a:lnTo>
                    <a:pt x="1" y="8724"/>
                  </a:lnTo>
                  <a:lnTo>
                    <a:pt x="396" y="8724"/>
                  </a:lnTo>
                  <a:lnTo>
                    <a:pt x="39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2191;p52">
              <a:extLst>
                <a:ext uri="{FF2B5EF4-FFF2-40B4-BE49-F238E27FC236}">
                  <a16:creationId xmlns:a16="http://schemas.microsoft.com/office/drawing/2014/main" xmlns="" id="{79F41E14-B009-4CF5-BDED-032223C772A8}"/>
                </a:ext>
              </a:extLst>
            </p:cNvPr>
            <p:cNvSpPr/>
            <p:nvPr/>
          </p:nvSpPr>
          <p:spPr>
            <a:xfrm>
              <a:off x="1148359" y="937143"/>
              <a:ext cx="239741" cy="10881"/>
            </a:xfrm>
            <a:custGeom>
              <a:avLst/>
              <a:gdLst/>
              <a:ahLst/>
              <a:cxnLst/>
              <a:rect l="l" t="t" r="r" b="b"/>
              <a:pathLst>
                <a:path w="8725" h="396" extrusionOk="0">
                  <a:moveTo>
                    <a:pt x="1" y="0"/>
                  </a:moveTo>
                  <a:lnTo>
                    <a:pt x="1" y="396"/>
                  </a:lnTo>
                  <a:lnTo>
                    <a:pt x="8724" y="396"/>
                  </a:lnTo>
                  <a:lnTo>
                    <a:pt x="872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2192;p52">
              <a:extLst>
                <a:ext uri="{FF2B5EF4-FFF2-40B4-BE49-F238E27FC236}">
                  <a16:creationId xmlns:a16="http://schemas.microsoft.com/office/drawing/2014/main" xmlns="" id="{A1173D21-CD5D-4BD9-8DAD-F854459B1146}"/>
                </a:ext>
              </a:extLst>
            </p:cNvPr>
            <p:cNvSpPr/>
            <p:nvPr/>
          </p:nvSpPr>
          <p:spPr>
            <a:xfrm>
              <a:off x="5961592" y="560179"/>
              <a:ext cx="167091" cy="142306"/>
            </a:xfrm>
            <a:custGeom>
              <a:avLst/>
              <a:gdLst/>
              <a:ahLst/>
              <a:cxnLst/>
              <a:rect l="l" t="t" r="r" b="b"/>
              <a:pathLst>
                <a:path w="6081" h="5179" extrusionOk="0">
                  <a:moveTo>
                    <a:pt x="3466" y="376"/>
                  </a:moveTo>
                  <a:cubicBezTo>
                    <a:pt x="4712" y="376"/>
                    <a:pt x="5685" y="1379"/>
                    <a:pt x="5685" y="2595"/>
                  </a:cubicBezTo>
                  <a:cubicBezTo>
                    <a:pt x="5685" y="3927"/>
                    <a:pt x="4606" y="4804"/>
                    <a:pt x="3475" y="4804"/>
                  </a:cubicBezTo>
                  <a:cubicBezTo>
                    <a:pt x="2929" y="4804"/>
                    <a:pt x="2371" y="4600"/>
                    <a:pt x="1916" y="4145"/>
                  </a:cubicBezTo>
                  <a:cubicBezTo>
                    <a:pt x="518" y="2747"/>
                    <a:pt x="1521" y="376"/>
                    <a:pt x="3466" y="376"/>
                  </a:cubicBezTo>
                  <a:close/>
                  <a:moveTo>
                    <a:pt x="3469" y="0"/>
                  </a:moveTo>
                  <a:cubicBezTo>
                    <a:pt x="2829" y="0"/>
                    <a:pt x="2175" y="238"/>
                    <a:pt x="1642" y="771"/>
                  </a:cubicBezTo>
                  <a:cubicBezTo>
                    <a:pt x="1" y="2382"/>
                    <a:pt x="1156" y="5178"/>
                    <a:pt x="3466" y="5178"/>
                  </a:cubicBezTo>
                  <a:cubicBezTo>
                    <a:pt x="4895" y="5178"/>
                    <a:pt x="6080" y="4023"/>
                    <a:pt x="6080" y="2595"/>
                  </a:cubicBezTo>
                  <a:cubicBezTo>
                    <a:pt x="6080" y="1034"/>
                    <a:pt x="4804" y="0"/>
                    <a:pt x="34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2193;p52">
              <a:extLst>
                <a:ext uri="{FF2B5EF4-FFF2-40B4-BE49-F238E27FC236}">
                  <a16:creationId xmlns:a16="http://schemas.microsoft.com/office/drawing/2014/main" xmlns="" id="{F463A8D2-96CD-4B35-A310-8BE0854194B3}"/>
                </a:ext>
              </a:extLst>
            </p:cNvPr>
            <p:cNvSpPr/>
            <p:nvPr/>
          </p:nvSpPr>
          <p:spPr>
            <a:xfrm>
              <a:off x="7535943" y="890074"/>
              <a:ext cx="167063" cy="142306"/>
            </a:xfrm>
            <a:custGeom>
              <a:avLst/>
              <a:gdLst/>
              <a:ahLst/>
              <a:cxnLst/>
              <a:rect l="l" t="t" r="r" b="b"/>
              <a:pathLst>
                <a:path w="6080" h="5179" extrusionOk="0">
                  <a:moveTo>
                    <a:pt x="3466" y="376"/>
                  </a:moveTo>
                  <a:cubicBezTo>
                    <a:pt x="4712" y="376"/>
                    <a:pt x="5685" y="1379"/>
                    <a:pt x="5685" y="2595"/>
                  </a:cubicBezTo>
                  <a:cubicBezTo>
                    <a:pt x="5685" y="3928"/>
                    <a:pt x="4606" y="4804"/>
                    <a:pt x="3475" y="4804"/>
                  </a:cubicBezTo>
                  <a:cubicBezTo>
                    <a:pt x="2929" y="4804"/>
                    <a:pt x="2371" y="4600"/>
                    <a:pt x="1916" y="4145"/>
                  </a:cubicBezTo>
                  <a:cubicBezTo>
                    <a:pt x="518" y="2747"/>
                    <a:pt x="1521" y="376"/>
                    <a:pt x="3466" y="376"/>
                  </a:cubicBezTo>
                  <a:close/>
                  <a:moveTo>
                    <a:pt x="3469" y="1"/>
                  </a:moveTo>
                  <a:cubicBezTo>
                    <a:pt x="2829" y="1"/>
                    <a:pt x="2175" y="239"/>
                    <a:pt x="1642" y="771"/>
                  </a:cubicBezTo>
                  <a:cubicBezTo>
                    <a:pt x="1" y="2382"/>
                    <a:pt x="1156" y="5178"/>
                    <a:pt x="3466" y="5178"/>
                  </a:cubicBezTo>
                  <a:cubicBezTo>
                    <a:pt x="4895" y="5178"/>
                    <a:pt x="6080" y="4023"/>
                    <a:pt x="6080" y="2595"/>
                  </a:cubicBezTo>
                  <a:cubicBezTo>
                    <a:pt x="6080" y="1034"/>
                    <a:pt x="4803" y="1"/>
                    <a:pt x="34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2194;p52">
              <a:extLst>
                <a:ext uri="{FF2B5EF4-FFF2-40B4-BE49-F238E27FC236}">
                  <a16:creationId xmlns:a16="http://schemas.microsoft.com/office/drawing/2014/main" xmlns="" id="{3AF433BB-11CC-494C-9B6B-384C24C8AA53}"/>
                </a:ext>
              </a:extLst>
            </p:cNvPr>
            <p:cNvSpPr/>
            <p:nvPr/>
          </p:nvSpPr>
          <p:spPr>
            <a:xfrm>
              <a:off x="1493284" y="2125078"/>
              <a:ext cx="167091" cy="142553"/>
            </a:xfrm>
            <a:custGeom>
              <a:avLst/>
              <a:gdLst/>
              <a:ahLst/>
              <a:cxnLst/>
              <a:rect l="l" t="t" r="r" b="b"/>
              <a:pathLst>
                <a:path w="6081" h="5188" extrusionOk="0">
                  <a:moveTo>
                    <a:pt x="3466" y="385"/>
                  </a:moveTo>
                  <a:cubicBezTo>
                    <a:pt x="4682" y="385"/>
                    <a:pt x="5685" y="1358"/>
                    <a:pt x="5685" y="2573"/>
                  </a:cubicBezTo>
                  <a:cubicBezTo>
                    <a:pt x="5685" y="3913"/>
                    <a:pt x="4595" y="4806"/>
                    <a:pt x="3457" y="4806"/>
                  </a:cubicBezTo>
                  <a:cubicBezTo>
                    <a:pt x="2917" y="4806"/>
                    <a:pt x="2366" y="4604"/>
                    <a:pt x="1916" y="4154"/>
                  </a:cubicBezTo>
                  <a:cubicBezTo>
                    <a:pt x="518" y="2756"/>
                    <a:pt x="1490" y="385"/>
                    <a:pt x="3466" y="385"/>
                  </a:cubicBezTo>
                  <a:close/>
                  <a:moveTo>
                    <a:pt x="3451" y="0"/>
                  </a:moveTo>
                  <a:cubicBezTo>
                    <a:pt x="2816" y="0"/>
                    <a:pt x="2170" y="232"/>
                    <a:pt x="1642" y="750"/>
                  </a:cubicBezTo>
                  <a:cubicBezTo>
                    <a:pt x="1" y="2391"/>
                    <a:pt x="1156" y="5188"/>
                    <a:pt x="3466" y="5188"/>
                  </a:cubicBezTo>
                  <a:cubicBezTo>
                    <a:pt x="4895" y="5188"/>
                    <a:pt x="6050" y="4032"/>
                    <a:pt x="6080" y="2604"/>
                  </a:cubicBezTo>
                  <a:cubicBezTo>
                    <a:pt x="6080" y="1036"/>
                    <a:pt x="4792" y="0"/>
                    <a:pt x="345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2195;p52">
              <a:extLst>
                <a:ext uri="{FF2B5EF4-FFF2-40B4-BE49-F238E27FC236}">
                  <a16:creationId xmlns:a16="http://schemas.microsoft.com/office/drawing/2014/main" xmlns="" id="{C005479C-85E1-454D-9E7F-C216B43CEDA9}"/>
                </a:ext>
              </a:extLst>
            </p:cNvPr>
            <p:cNvSpPr/>
            <p:nvPr/>
          </p:nvSpPr>
          <p:spPr>
            <a:xfrm>
              <a:off x="2577381" y="701331"/>
              <a:ext cx="167063" cy="142306"/>
            </a:xfrm>
            <a:custGeom>
              <a:avLst/>
              <a:gdLst/>
              <a:ahLst/>
              <a:cxnLst/>
              <a:rect l="l" t="t" r="r" b="b"/>
              <a:pathLst>
                <a:path w="6080" h="5179" extrusionOk="0">
                  <a:moveTo>
                    <a:pt x="3466" y="376"/>
                  </a:moveTo>
                  <a:cubicBezTo>
                    <a:pt x="4712" y="376"/>
                    <a:pt x="5685" y="1379"/>
                    <a:pt x="5685" y="2594"/>
                  </a:cubicBezTo>
                  <a:cubicBezTo>
                    <a:pt x="5685" y="3934"/>
                    <a:pt x="4594" y="4813"/>
                    <a:pt x="3456" y="4813"/>
                  </a:cubicBezTo>
                  <a:cubicBezTo>
                    <a:pt x="2916" y="4813"/>
                    <a:pt x="2365" y="4615"/>
                    <a:pt x="1915" y="4175"/>
                  </a:cubicBezTo>
                  <a:cubicBezTo>
                    <a:pt x="517" y="2777"/>
                    <a:pt x="1520" y="376"/>
                    <a:pt x="3466" y="376"/>
                  </a:cubicBezTo>
                  <a:close/>
                  <a:moveTo>
                    <a:pt x="3469" y="0"/>
                  </a:moveTo>
                  <a:cubicBezTo>
                    <a:pt x="2828" y="0"/>
                    <a:pt x="2174" y="238"/>
                    <a:pt x="1642" y="771"/>
                  </a:cubicBezTo>
                  <a:cubicBezTo>
                    <a:pt x="1" y="2412"/>
                    <a:pt x="1156" y="5178"/>
                    <a:pt x="3466" y="5178"/>
                  </a:cubicBezTo>
                  <a:cubicBezTo>
                    <a:pt x="4894" y="5178"/>
                    <a:pt x="6080" y="4023"/>
                    <a:pt x="6080" y="2594"/>
                  </a:cubicBezTo>
                  <a:cubicBezTo>
                    <a:pt x="6080" y="1034"/>
                    <a:pt x="4803" y="0"/>
                    <a:pt x="34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2196;p52">
              <a:extLst>
                <a:ext uri="{FF2B5EF4-FFF2-40B4-BE49-F238E27FC236}">
                  <a16:creationId xmlns:a16="http://schemas.microsoft.com/office/drawing/2014/main" xmlns="" id="{BD3640EC-09DF-4D81-840C-6D8A23216267}"/>
                </a:ext>
              </a:extLst>
            </p:cNvPr>
            <p:cNvSpPr/>
            <p:nvPr/>
          </p:nvSpPr>
          <p:spPr>
            <a:xfrm>
              <a:off x="2163130" y="3454110"/>
              <a:ext cx="166239" cy="142306"/>
            </a:xfrm>
            <a:custGeom>
              <a:avLst/>
              <a:gdLst/>
              <a:ahLst/>
              <a:cxnLst/>
              <a:rect l="l" t="t" r="r" b="b"/>
              <a:pathLst>
                <a:path w="6050" h="5179" extrusionOk="0">
                  <a:moveTo>
                    <a:pt x="3465" y="376"/>
                  </a:moveTo>
                  <a:cubicBezTo>
                    <a:pt x="4681" y="376"/>
                    <a:pt x="5684" y="1379"/>
                    <a:pt x="5684" y="2595"/>
                  </a:cubicBezTo>
                  <a:cubicBezTo>
                    <a:pt x="5684" y="3928"/>
                    <a:pt x="4605" y="4804"/>
                    <a:pt x="3474" y="4804"/>
                  </a:cubicBezTo>
                  <a:cubicBezTo>
                    <a:pt x="2928" y="4804"/>
                    <a:pt x="2370" y="4600"/>
                    <a:pt x="1915" y="4145"/>
                  </a:cubicBezTo>
                  <a:cubicBezTo>
                    <a:pt x="517" y="2778"/>
                    <a:pt x="1490" y="376"/>
                    <a:pt x="3465" y="376"/>
                  </a:cubicBezTo>
                  <a:close/>
                  <a:moveTo>
                    <a:pt x="3461" y="1"/>
                  </a:moveTo>
                  <a:cubicBezTo>
                    <a:pt x="2825" y="1"/>
                    <a:pt x="2174" y="239"/>
                    <a:pt x="1642" y="772"/>
                  </a:cubicBezTo>
                  <a:cubicBezTo>
                    <a:pt x="0" y="2382"/>
                    <a:pt x="1155" y="5179"/>
                    <a:pt x="3465" y="5179"/>
                  </a:cubicBezTo>
                  <a:cubicBezTo>
                    <a:pt x="4894" y="5179"/>
                    <a:pt x="6049" y="4024"/>
                    <a:pt x="6049" y="2595"/>
                  </a:cubicBezTo>
                  <a:cubicBezTo>
                    <a:pt x="6049" y="1034"/>
                    <a:pt x="4786" y="1"/>
                    <a:pt x="346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2197;p52">
              <a:extLst>
                <a:ext uri="{FF2B5EF4-FFF2-40B4-BE49-F238E27FC236}">
                  <a16:creationId xmlns:a16="http://schemas.microsoft.com/office/drawing/2014/main" xmlns="" id="{8AD27943-24D4-424E-9721-7A68FB68A65B}"/>
                </a:ext>
              </a:extLst>
            </p:cNvPr>
            <p:cNvSpPr/>
            <p:nvPr/>
          </p:nvSpPr>
          <p:spPr>
            <a:xfrm>
              <a:off x="7489177" y="2238066"/>
              <a:ext cx="166239" cy="142306"/>
            </a:xfrm>
            <a:custGeom>
              <a:avLst/>
              <a:gdLst/>
              <a:ahLst/>
              <a:cxnLst/>
              <a:rect l="l" t="t" r="r" b="b"/>
              <a:pathLst>
                <a:path w="6050" h="5179" extrusionOk="0">
                  <a:moveTo>
                    <a:pt x="3466" y="376"/>
                  </a:moveTo>
                  <a:cubicBezTo>
                    <a:pt x="4682" y="376"/>
                    <a:pt x="5685" y="1379"/>
                    <a:pt x="5685" y="2595"/>
                  </a:cubicBezTo>
                  <a:cubicBezTo>
                    <a:pt x="5685" y="3928"/>
                    <a:pt x="4592" y="4804"/>
                    <a:pt x="3452" y="4804"/>
                  </a:cubicBezTo>
                  <a:cubicBezTo>
                    <a:pt x="2901" y="4804"/>
                    <a:pt x="2340" y="4600"/>
                    <a:pt x="1885" y="4145"/>
                  </a:cubicBezTo>
                  <a:cubicBezTo>
                    <a:pt x="487" y="2778"/>
                    <a:pt x="1490" y="376"/>
                    <a:pt x="3466" y="376"/>
                  </a:cubicBezTo>
                  <a:close/>
                  <a:moveTo>
                    <a:pt x="3439" y="1"/>
                  </a:moveTo>
                  <a:cubicBezTo>
                    <a:pt x="2798" y="1"/>
                    <a:pt x="2144" y="239"/>
                    <a:pt x="1612" y="772"/>
                  </a:cubicBezTo>
                  <a:cubicBezTo>
                    <a:pt x="1" y="2383"/>
                    <a:pt x="1156" y="5179"/>
                    <a:pt x="3466" y="5179"/>
                  </a:cubicBezTo>
                  <a:cubicBezTo>
                    <a:pt x="4894" y="5179"/>
                    <a:pt x="6049" y="4024"/>
                    <a:pt x="6049" y="2595"/>
                  </a:cubicBezTo>
                  <a:cubicBezTo>
                    <a:pt x="6049" y="1035"/>
                    <a:pt x="4773" y="1"/>
                    <a:pt x="34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2198;p52">
              <a:extLst>
                <a:ext uri="{FF2B5EF4-FFF2-40B4-BE49-F238E27FC236}">
                  <a16:creationId xmlns:a16="http://schemas.microsoft.com/office/drawing/2014/main" xmlns="" id="{8FA3209F-CDE9-4F33-8124-1D70856ADAC3}"/>
                </a:ext>
              </a:extLst>
            </p:cNvPr>
            <p:cNvSpPr/>
            <p:nvPr/>
          </p:nvSpPr>
          <p:spPr>
            <a:xfrm>
              <a:off x="5526459" y="1081620"/>
              <a:ext cx="386718" cy="2332730"/>
            </a:xfrm>
            <a:custGeom>
              <a:avLst/>
              <a:gdLst/>
              <a:ahLst/>
              <a:cxnLst/>
              <a:rect l="l" t="t" r="r" b="b"/>
              <a:pathLst>
                <a:path w="14074" h="84896" extrusionOk="0">
                  <a:moveTo>
                    <a:pt x="1" y="1"/>
                  </a:moveTo>
                  <a:lnTo>
                    <a:pt x="1" y="84896"/>
                  </a:lnTo>
                  <a:lnTo>
                    <a:pt x="14074" y="76415"/>
                  </a:lnTo>
                  <a:lnTo>
                    <a:pt x="14074" y="848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2199;p52">
              <a:extLst>
                <a:ext uri="{FF2B5EF4-FFF2-40B4-BE49-F238E27FC236}">
                  <a16:creationId xmlns:a16="http://schemas.microsoft.com/office/drawing/2014/main" xmlns="" id="{11E7A9FB-0897-45A7-8719-C17475D40503}"/>
                </a:ext>
              </a:extLst>
            </p:cNvPr>
            <p:cNvSpPr/>
            <p:nvPr/>
          </p:nvSpPr>
          <p:spPr>
            <a:xfrm>
              <a:off x="5520634" y="1071618"/>
              <a:ext cx="397572" cy="2351909"/>
            </a:xfrm>
            <a:custGeom>
              <a:avLst/>
              <a:gdLst/>
              <a:ahLst/>
              <a:cxnLst/>
              <a:rect l="l" t="t" r="r" b="b"/>
              <a:pathLst>
                <a:path w="14469" h="85594" extrusionOk="0">
                  <a:moveTo>
                    <a:pt x="395" y="699"/>
                  </a:moveTo>
                  <a:lnTo>
                    <a:pt x="14104" y="8936"/>
                  </a:lnTo>
                  <a:lnTo>
                    <a:pt x="14104" y="76658"/>
                  </a:lnTo>
                  <a:lnTo>
                    <a:pt x="395" y="84925"/>
                  </a:lnTo>
                  <a:lnTo>
                    <a:pt x="395" y="699"/>
                  </a:lnTo>
                  <a:close/>
                  <a:moveTo>
                    <a:pt x="0" y="0"/>
                  </a:moveTo>
                  <a:lnTo>
                    <a:pt x="0" y="85594"/>
                  </a:lnTo>
                  <a:lnTo>
                    <a:pt x="14377" y="76931"/>
                  </a:lnTo>
                  <a:lnTo>
                    <a:pt x="14468" y="76870"/>
                  </a:lnTo>
                  <a:lnTo>
                    <a:pt x="14468" y="875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2200;p52">
              <a:extLst>
                <a:ext uri="{FF2B5EF4-FFF2-40B4-BE49-F238E27FC236}">
                  <a16:creationId xmlns:a16="http://schemas.microsoft.com/office/drawing/2014/main" xmlns="" id="{4E7B77B2-B62E-4605-A7BF-597EEBC3664E}"/>
                </a:ext>
              </a:extLst>
            </p:cNvPr>
            <p:cNvSpPr/>
            <p:nvPr/>
          </p:nvSpPr>
          <p:spPr>
            <a:xfrm>
              <a:off x="5553194" y="2651794"/>
              <a:ext cx="59324" cy="153709"/>
            </a:xfrm>
            <a:custGeom>
              <a:avLst/>
              <a:gdLst/>
              <a:ahLst/>
              <a:cxnLst/>
              <a:rect l="l" t="t" r="r" b="b"/>
              <a:pathLst>
                <a:path w="2159" h="5594" extrusionOk="0">
                  <a:moveTo>
                    <a:pt x="426" y="0"/>
                  </a:moveTo>
                  <a:cubicBezTo>
                    <a:pt x="183" y="0"/>
                    <a:pt x="0" y="183"/>
                    <a:pt x="0" y="426"/>
                  </a:cubicBezTo>
                  <a:lnTo>
                    <a:pt x="0" y="5137"/>
                  </a:lnTo>
                  <a:cubicBezTo>
                    <a:pt x="0" y="5381"/>
                    <a:pt x="183" y="5593"/>
                    <a:pt x="426" y="5593"/>
                  </a:cubicBezTo>
                  <a:lnTo>
                    <a:pt x="1703" y="5593"/>
                  </a:lnTo>
                  <a:cubicBezTo>
                    <a:pt x="1946" y="5593"/>
                    <a:pt x="2159" y="5381"/>
                    <a:pt x="2159" y="5137"/>
                  </a:cubicBezTo>
                  <a:lnTo>
                    <a:pt x="2159" y="426"/>
                  </a:lnTo>
                  <a:cubicBezTo>
                    <a:pt x="2159" y="183"/>
                    <a:pt x="1946" y="0"/>
                    <a:pt x="170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2201;p52">
              <a:extLst>
                <a:ext uri="{FF2B5EF4-FFF2-40B4-BE49-F238E27FC236}">
                  <a16:creationId xmlns:a16="http://schemas.microsoft.com/office/drawing/2014/main" xmlns="" id="{71FA29D4-FF7E-4230-AB40-20835AD0F29F}"/>
                </a:ext>
              </a:extLst>
            </p:cNvPr>
            <p:cNvSpPr/>
            <p:nvPr/>
          </p:nvSpPr>
          <p:spPr>
            <a:xfrm>
              <a:off x="5549842" y="2648442"/>
              <a:ext cx="66028" cy="160386"/>
            </a:xfrm>
            <a:custGeom>
              <a:avLst/>
              <a:gdLst/>
              <a:ahLst/>
              <a:cxnLst/>
              <a:rect l="l" t="t" r="r" b="b"/>
              <a:pathLst>
                <a:path w="2403" h="5837" extrusionOk="0">
                  <a:moveTo>
                    <a:pt x="1825" y="244"/>
                  </a:moveTo>
                  <a:cubicBezTo>
                    <a:pt x="2007" y="244"/>
                    <a:pt x="2159" y="366"/>
                    <a:pt x="2159" y="548"/>
                  </a:cubicBezTo>
                  <a:lnTo>
                    <a:pt x="2159" y="5259"/>
                  </a:lnTo>
                  <a:cubicBezTo>
                    <a:pt x="2159" y="5442"/>
                    <a:pt x="2007" y="5563"/>
                    <a:pt x="1825" y="5563"/>
                  </a:cubicBezTo>
                  <a:lnTo>
                    <a:pt x="548" y="5563"/>
                  </a:lnTo>
                  <a:cubicBezTo>
                    <a:pt x="366" y="5563"/>
                    <a:pt x="244" y="5442"/>
                    <a:pt x="244" y="5259"/>
                  </a:cubicBezTo>
                  <a:lnTo>
                    <a:pt x="244" y="548"/>
                  </a:lnTo>
                  <a:cubicBezTo>
                    <a:pt x="244" y="366"/>
                    <a:pt x="396" y="244"/>
                    <a:pt x="548" y="244"/>
                  </a:cubicBezTo>
                  <a:close/>
                  <a:moveTo>
                    <a:pt x="548" y="1"/>
                  </a:moveTo>
                  <a:cubicBezTo>
                    <a:pt x="244" y="1"/>
                    <a:pt x="1" y="244"/>
                    <a:pt x="1" y="548"/>
                  </a:cubicBezTo>
                  <a:lnTo>
                    <a:pt x="1" y="5259"/>
                  </a:lnTo>
                  <a:cubicBezTo>
                    <a:pt x="1" y="5563"/>
                    <a:pt x="244" y="5837"/>
                    <a:pt x="548" y="5837"/>
                  </a:cubicBezTo>
                  <a:lnTo>
                    <a:pt x="1825" y="5837"/>
                  </a:lnTo>
                  <a:cubicBezTo>
                    <a:pt x="2159" y="5837"/>
                    <a:pt x="2402" y="5563"/>
                    <a:pt x="2402" y="5259"/>
                  </a:cubicBezTo>
                  <a:lnTo>
                    <a:pt x="2402" y="548"/>
                  </a:lnTo>
                  <a:cubicBezTo>
                    <a:pt x="2402" y="244"/>
                    <a:pt x="2159" y="1"/>
                    <a:pt x="1825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2202;p52">
              <a:extLst>
                <a:ext uri="{FF2B5EF4-FFF2-40B4-BE49-F238E27FC236}">
                  <a16:creationId xmlns:a16="http://schemas.microsoft.com/office/drawing/2014/main" xmlns="" id="{CB4AA2BD-ACB2-40FE-83CE-D853EBBA7D6E}"/>
                </a:ext>
              </a:extLst>
            </p:cNvPr>
            <p:cNvSpPr/>
            <p:nvPr/>
          </p:nvSpPr>
          <p:spPr>
            <a:xfrm>
              <a:off x="5530635" y="2644265"/>
              <a:ext cx="59324" cy="168739"/>
            </a:xfrm>
            <a:custGeom>
              <a:avLst/>
              <a:gdLst/>
              <a:ahLst/>
              <a:cxnLst/>
              <a:rect l="l" t="t" r="r" b="b"/>
              <a:pathLst>
                <a:path w="2159" h="6141" extrusionOk="0">
                  <a:moveTo>
                    <a:pt x="457" y="1"/>
                  </a:moveTo>
                  <a:cubicBezTo>
                    <a:pt x="214" y="1"/>
                    <a:pt x="1" y="183"/>
                    <a:pt x="1" y="426"/>
                  </a:cubicBezTo>
                  <a:lnTo>
                    <a:pt x="1" y="5685"/>
                  </a:lnTo>
                  <a:cubicBezTo>
                    <a:pt x="1" y="5928"/>
                    <a:pt x="214" y="6141"/>
                    <a:pt x="457" y="6141"/>
                  </a:cubicBezTo>
                  <a:lnTo>
                    <a:pt x="1733" y="6141"/>
                  </a:lnTo>
                  <a:cubicBezTo>
                    <a:pt x="1976" y="6141"/>
                    <a:pt x="2159" y="5928"/>
                    <a:pt x="2159" y="5685"/>
                  </a:cubicBezTo>
                  <a:lnTo>
                    <a:pt x="2159" y="426"/>
                  </a:lnTo>
                  <a:cubicBezTo>
                    <a:pt x="2159" y="183"/>
                    <a:pt x="1976" y="1"/>
                    <a:pt x="173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2203;p52">
              <a:extLst>
                <a:ext uri="{FF2B5EF4-FFF2-40B4-BE49-F238E27FC236}">
                  <a16:creationId xmlns:a16="http://schemas.microsoft.com/office/drawing/2014/main" xmlns="" id="{2667568E-E79A-4229-905F-5AA10DC7E69A}"/>
                </a:ext>
              </a:extLst>
            </p:cNvPr>
            <p:cNvSpPr/>
            <p:nvPr/>
          </p:nvSpPr>
          <p:spPr>
            <a:xfrm>
              <a:off x="5527311" y="2640089"/>
              <a:ext cx="66825" cy="176268"/>
            </a:xfrm>
            <a:custGeom>
              <a:avLst/>
              <a:gdLst/>
              <a:ahLst/>
              <a:cxnLst/>
              <a:rect l="l" t="t" r="r" b="b"/>
              <a:pathLst>
                <a:path w="2432" h="6415" extrusionOk="0">
                  <a:moveTo>
                    <a:pt x="1854" y="275"/>
                  </a:moveTo>
                  <a:cubicBezTo>
                    <a:pt x="2037" y="275"/>
                    <a:pt x="2158" y="396"/>
                    <a:pt x="2189" y="578"/>
                  </a:cubicBezTo>
                  <a:lnTo>
                    <a:pt x="2189" y="5867"/>
                  </a:lnTo>
                  <a:cubicBezTo>
                    <a:pt x="2158" y="6019"/>
                    <a:pt x="2037" y="6171"/>
                    <a:pt x="1854" y="6171"/>
                  </a:cubicBezTo>
                  <a:lnTo>
                    <a:pt x="578" y="6171"/>
                  </a:lnTo>
                  <a:cubicBezTo>
                    <a:pt x="395" y="6171"/>
                    <a:pt x="274" y="6019"/>
                    <a:pt x="274" y="5867"/>
                  </a:cubicBezTo>
                  <a:lnTo>
                    <a:pt x="274" y="578"/>
                  </a:lnTo>
                  <a:cubicBezTo>
                    <a:pt x="274" y="426"/>
                    <a:pt x="395" y="275"/>
                    <a:pt x="578" y="275"/>
                  </a:cubicBezTo>
                  <a:close/>
                  <a:moveTo>
                    <a:pt x="578" y="1"/>
                  </a:moveTo>
                  <a:cubicBezTo>
                    <a:pt x="274" y="1"/>
                    <a:pt x="0" y="275"/>
                    <a:pt x="0" y="578"/>
                  </a:cubicBezTo>
                  <a:lnTo>
                    <a:pt x="0" y="5867"/>
                  </a:lnTo>
                  <a:cubicBezTo>
                    <a:pt x="0" y="6171"/>
                    <a:pt x="274" y="6414"/>
                    <a:pt x="578" y="6414"/>
                  </a:cubicBezTo>
                  <a:lnTo>
                    <a:pt x="1854" y="6414"/>
                  </a:lnTo>
                  <a:cubicBezTo>
                    <a:pt x="2158" y="6414"/>
                    <a:pt x="2432" y="6171"/>
                    <a:pt x="2432" y="5837"/>
                  </a:cubicBezTo>
                  <a:lnTo>
                    <a:pt x="2432" y="578"/>
                  </a:lnTo>
                  <a:cubicBezTo>
                    <a:pt x="2432" y="275"/>
                    <a:pt x="2158" y="1"/>
                    <a:pt x="1854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2204;p52">
              <a:extLst>
                <a:ext uri="{FF2B5EF4-FFF2-40B4-BE49-F238E27FC236}">
                  <a16:creationId xmlns:a16="http://schemas.microsoft.com/office/drawing/2014/main" xmlns="" id="{01384DCB-CCA7-4341-B4D7-FDE9E758B852}"/>
                </a:ext>
              </a:extLst>
            </p:cNvPr>
            <p:cNvSpPr/>
            <p:nvPr/>
          </p:nvSpPr>
          <p:spPr>
            <a:xfrm>
              <a:off x="5641727" y="2651794"/>
              <a:ext cx="59324" cy="153709"/>
            </a:xfrm>
            <a:custGeom>
              <a:avLst/>
              <a:gdLst/>
              <a:ahLst/>
              <a:cxnLst/>
              <a:rect l="l" t="t" r="r" b="b"/>
              <a:pathLst>
                <a:path w="2159" h="5594" extrusionOk="0">
                  <a:moveTo>
                    <a:pt x="426" y="0"/>
                  </a:moveTo>
                  <a:cubicBezTo>
                    <a:pt x="183" y="0"/>
                    <a:pt x="0" y="183"/>
                    <a:pt x="0" y="426"/>
                  </a:cubicBezTo>
                  <a:lnTo>
                    <a:pt x="0" y="5137"/>
                  </a:lnTo>
                  <a:cubicBezTo>
                    <a:pt x="0" y="5381"/>
                    <a:pt x="183" y="5593"/>
                    <a:pt x="426" y="5593"/>
                  </a:cubicBezTo>
                  <a:lnTo>
                    <a:pt x="1703" y="5593"/>
                  </a:lnTo>
                  <a:cubicBezTo>
                    <a:pt x="1946" y="5593"/>
                    <a:pt x="2158" y="5381"/>
                    <a:pt x="2158" y="5137"/>
                  </a:cubicBezTo>
                  <a:lnTo>
                    <a:pt x="2158" y="426"/>
                  </a:lnTo>
                  <a:cubicBezTo>
                    <a:pt x="2158" y="183"/>
                    <a:pt x="1946" y="0"/>
                    <a:pt x="170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2205;p52">
              <a:extLst>
                <a:ext uri="{FF2B5EF4-FFF2-40B4-BE49-F238E27FC236}">
                  <a16:creationId xmlns:a16="http://schemas.microsoft.com/office/drawing/2014/main" xmlns="" id="{227740E9-2907-47B7-9EC9-C06E950DFCF6}"/>
                </a:ext>
              </a:extLst>
            </p:cNvPr>
            <p:cNvSpPr/>
            <p:nvPr/>
          </p:nvSpPr>
          <p:spPr>
            <a:xfrm>
              <a:off x="5637550" y="2648442"/>
              <a:ext cx="66853" cy="160386"/>
            </a:xfrm>
            <a:custGeom>
              <a:avLst/>
              <a:gdLst/>
              <a:ahLst/>
              <a:cxnLst/>
              <a:rect l="l" t="t" r="r" b="b"/>
              <a:pathLst>
                <a:path w="2433" h="5837" extrusionOk="0">
                  <a:moveTo>
                    <a:pt x="1855" y="244"/>
                  </a:moveTo>
                  <a:cubicBezTo>
                    <a:pt x="2037" y="244"/>
                    <a:pt x="2189" y="366"/>
                    <a:pt x="2189" y="548"/>
                  </a:cubicBezTo>
                  <a:lnTo>
                    <a:pt x="2189" y="5259"/>
                  </a:lnTo>
                  <a:cubicBezTo>
                    <a:pt x="2189" y="5442"/>
                    <a:pt x="2037" y="5563"/>
                    <a:pt x="1855" y="5563"/>
                  </a:cubicBezTo>
                  <a:lnTo>
                    <a:pt x="578" y="5563"/>
                  </a:lnTo>
                  <a:cubicBezTo>
                    <a:pt x="396" y="5563"/>
                    <a:pt x="274" y="5442"/>
                    <a:pt x="274" y="5259"/>
                  </a:cubicBezTo>
                  <a:lnTo>
                    <a:pt x="274" y="548"/>
                  </a:lnTo>
                  <a:cubicBezTo>
                    <a:pt x="274" y="366"/>
                    <a:pt x="396" y="244"/>
                    <a:pt x="578" y="244"/>
                  </a:cubicBezTo>
                  <a:close/>
                  <a:moveTo>
                    <a:pt x="578" y="1"/>
                  </a:moveTo>
                  <a:cubicBezTo>
                    <a:pt x="274" y="1"/>
                    <a:pt x="31" y="244"/>
                    <a:pt x="31" y="548"/>
                  </a:cubicBezTo>
                  <a:lnTo>
                    <a:pt x="31" y="5259"/>
                  </a:lnTo>
                  <a:cubicBezTo>
                    <a:pt x="0" y="5563"/>
                    <a:pt x="274" y="5837"/>
                    <a:pt x="578" y="5837"/>
                  </a:cubicBezTo>
                  <a:lnTo>
                    <a:pt x="1855" y="5837"/>
                  </a:lnTo>
                  <a:cubicBezTo>
                    <a:pt x="2159" y="5837"/>
                    <a:pt x="2432" y="5563"/>
                    <a:pt x="2432" y="5259"/>
                  </a:cubicBezTo>
                  <a:lnTo>
                    <a:pt x="2432" y="548"/>
                  </a:lnTo>
                  <a:cubicBezTo>
                    <a:pt x="2432" y="244"/>
                    <a:pt x="2159" y="1"/>
                    <a:pt x="1855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2206;p52">
              <a:extLst>
                <a:ext uri="{FF2B5EF4-FFF2-40B4-BE49-F238E27FC236}">
                  <a16:creationId xmlns:a16="http://schemas.microsoft.com/office/drawing/2014/main" xmlns="" id="{A442C4C3-FC97-4A60-968E-17067BD64545}"/>
                </a:ext>
              </a:extLst>
            </p:cNvPr>
            <p:cNvSpPr/>
            <p:nvPr/>
          </p:nvSpPr>
          <p:spPr>
            <a:xfrm>
              <a:off x="5619168" y="2644265"/>
              <a:ext cx="59324" cy="168739"/>
            </a:xfrm>
            <a:custGeom>
              <a:avLst/>
              <a:gdLst/>
              <a:ahLst/>
              <a:cxnLst/>
              <a:rect l="l" t="t" r="r" b="b"/>
              <a:pathLst>
                <a:path w="2159" h="6141" extrusionOk="0">
                  <a:moveTo>
                    <a:pt x="457" y="1"/>
                  </a:moveTo>
                  <a:cubicBezTo>
                    <a:pt x="183" y="1"/>
                    <a:pt x="1" y="183"/>
                    <a:pt x="1" y="426"/>
                  </a:cubicBezTo>
                  <a:lnTo>
                    <a:pt x="1" y="5685"/>
                  </a:lnTo>
                  <a:cubicBezTo>
                    <a:pt x="1" y="5928"/>
                    <a:pt x="183" y="6141"/>
                    <a:pt x="457" y="6141"/>
                  </a:cubicBezTo>
                  <a:lnTo>
                    <a:pt x="1733" y="6141"/>
                  </a:lnTo>
                  <a:cubicBezTo>
                    <a:pt x="1976" y="6141"/>
                    <a:pt x="2159" y="5928"/>
                    <a:pt x="2159" y="5685"/>
                  </a:cubicBezTo>
                  <a:lnTo>
                    <a:pt x="2159" y="426"/>
                  </a:lnTo>
                  <a:cubicBezTo>
                    <a:pt x="2159" y="183"/>
                    <a:pt x="1976" y="1"/>
                    <a:pt x="173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2207;p52">
              <a:extLst>
                <a:ext uri="{FF2B5EF4-FFF2-40B4-BE49-F238E27FC236}">
                  <a16:creationId xmlns:a16="http://schemas.microsoft.com/office/drawing/2014/main" xmlns="" id="{9C9E99D4-9381-47A7-B1A1-09A8C76DF140}"/>
                </a:ext>
              </a:extLst>
            </p:cNvPr>
            <p:cNvSpPr/>
            <p:nvPr/>
          </p:nvSpPr>
          <p:spPr>
            <a:xfrm>
              <a:off x="5615843" y="2640089"/>
              <a:ext cx="66001" cy="176268"/>
            </a:xfrm>
            <a:custGeom>
              <a:avLst/>
              <a:gdLst/>
              <a:ahLst/>
              <a:cxnLst/>
              <a:rect l="l" t="t" r="r" b="b"/>
              <a:pathLst>
                <a:path w="2402" h="6415" extrusionOk="0">
                  <a:moveTo>
                    <a:pt x="1854" y="275"/>
                  </a:moveTo>
                  <a:cubicBezTo>
                    <a:pt x="2006" y="275"/>
                    <a:pt x="2158" y="396"/>
                    <a:pt x="2158" y="578"/>
                  </a:cubicBezTo>
                  <a:lnTo>
                    <a:pt x="2158" y="5867"/>
                  </a:lnTo>
                  <a:cubicBezTo>
                    <a:pt x="2158" y="6019"/>
                    <a:pt x="2006" y="6171"/>
                    <a:pt x="1854" y="6171"/>
                  </a:cubicBezTo>
                  <a:lnTo>
                    <a:pt x="578" y="6171"/>
                  </a:lnTo>
                  <a:cubicBezTo>
                    <a:pt x="395" y="6171"/>
                    <a:pt x="243" y="6019"/>
                    <a:pt x="243" y="5867"/>
                  </a:cubicBezTo>
                  <a:lnTo>
                    <a:pt x="243" y="578"/>
                  </a:lnTo>
                  <a:cubicBezTo>
                    <a:pt x="243" y="426"/>
                    <a:pt x="395" y="275"/>
                    <a:pt x="578" y="275"/>
                  </a:cubicBezTo>
                  <a:close/>
                  <a:moveTo>
                    <a:pt x="578" y="1"/>
                  </a:moveTo>
                  <a:cubicBezTo>
                    <a:pt x="243" y="1"/>
                    <a:pt x="0" y="275"/>
                    <a:pt x="0" y="578"/>
                  </a:cubicBezTo>
                  <a:lnTo>
                    <a:pt x="0" y="5867"/>
                  </a:lnTo>
                  <a:cubicBezTo>
                    <a:pt x="0" y="6171"/>
                    <a:pt x="243" y="6414"/>
                    <a:pt x="578" y="6414"/>
                  </a:cubicBezTo>
                  <a:lnTo>
                    <a:pt x="1854" y="6414"/>
                  </a:lnTo>
                  <a:cubicBezTo>
                    <a:pt x="2158" y="6414"/>
                    <a:pt x="2401" y="6141"/>
                    <a:pt x="2401" y="5837"/>
                  </a:cubicBezTo>
                  <a:lnTo>
                    <a:pt x="2401" y="578"/>
                  </a:lnTo>
                  <a:cubicBezTo>
                    <a:pt x="2401" y="275"/>
                    <a:pt x="2158" y="1"/>
                    <a:pt x="1854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2208;p52">
              <a:extLst>
                <a:ext uri="{FF2B5EF4-FFF2-40B4-BE49-F238E27FC236}">
                  <a16:creationId xmlns:a16="http://schemas.microsoft.com/office/drawing/2014/main" xmlns="" id="{2BA1D466-67A5-4045-8BF0-4895BE304FA5}"/>
                </a:ext>
              </a:extLst>
            </p:cNvPr>
            <p:cNvSpPr/>
            <p:nvPr/>
          </p:nvSpPr>
          <p:spPr>
            <a:xfrm>
              <a:off x="5729408" y="2651794"/>
              <a:ext cx="59351" cy="153709"/>
            </a:xfrm>
            <a:custGeom>
              <a:avLst/>
              <a:gdLst/>
              <a:ahLst/>
              <a:cxnLst/>
              <a:rect l="l" t="t" r="r" b="b"/>
              <a:pathLst>
                <a:path w="2160" h="5594" extrusionOk="0">
                  <a:moveTo>
                    <a:pt x="457" y="0"/>
                  </a:moveTo>
                  <a:cubicBezTo>
                    <a:pt x="214" y="0"/>
                    <a:pt x="1" y="183"/>
                    <a:pt x="1" y="426"/>
                  </a:cubicBezTo>
                  <a:lnTo>
                    <a:pt x="1" y="5137"/>
                  </a:lnTo>
                  <a:cubicBezTo>
                    <a:pt x="1" y="5381"/>
                    <a:pt x="214" y="5593"/>
                    <a:pt x="457" y="5593"/>
                  </a:cubicBezTo>
                  <a:lnTo>
                    <a:pt x="1734" y="5593"/>
                  </a:lnTo>
                  <a:cubicBezTo>
                    <a:pt x="1977" y="5593"/>
                    <a:pt x="2159" y="5381"/>
                    <a:pt x="2159" y="5137"/>
                  </a:cubicBezTo>
                  <a:lnTo>
                    <a:pt x="2159" y="426"/>
                  </a:lnTo>
                  <a:cubicBezTo>
                    <a:pt x="2159" y="183"/>
                    <a:pt x="1977" y="0"/>
                    <a:pt x="173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2209;p52">
              <a:extLst>
                <a:ext uri="{FF2B5EF4-FFF2-40B4-BE49-F238E27FC236}">
                  <a16:creationId xmlns:a16="http://schemas.microsoft.com/office/drawing/2014/main" xmlns="" id="{89592CAD-1F0E-4683-BFB8-53CB1458873A}"/>
                </a:ext>
              </a:extLst>
            </p:cNvPr>
            <p:cNvSpPr/>
            <p:nvPr/>
          </p:nvSpPr>
          <p:spPr>
            <a:xfrm>
              <a:off x="5726083" y="2648442"/>
              <a:ext cx="66001" cy="160386"/>
            </a:xfrm>
            <a:custGeom>
              <a:avLst/>
              <a:gdLst/>
              <a:ahLst/>
              <a:cxnLst/>
              <a:rect l="l" t="t" r="r" b="b"/>
              <a:pathLst>
                <a:path w="2402" h="5837" extrusionOk="0">
                  <a:moveTo>
                    <a:pt x="1855" y="244"/>
                  </a:moveTo>
                  <a:cubicBezTo>
                    <a:pt x="2006" y="244"/>
                    <a:pt x="2158" y="366"/>
                    <a:pt x="2158" y="548"/>
                  </a:cubicBezTo>
                  <a:lnTo>
                    <a:pt x="2158" y="5259"/>
                  </a:lnTo>
                  <a:cubicBezTo>
                    <a:pt x="2158" y="5442"/>
                    <a:pt x="2006" y="5563"/>
                    <a:pt x="1855" y="5563"/>
                  </a:cubicBezTo>
                  <a:lnTo>
                    <a:pt x="547" y="5563"/>
                  </a:lnTo>
                  <a:cubicBezTo>
                    <a:pt x="396" y="5563"/>
                    <a:pt x="244" y="5442"/>
                    <a:pt x="244" y="5259"/>
                  </a:cubicBezTo>
                  <a:lnTo>
                    <a:pt x="244" y="548"/>
                  </a:lnTo>
                  <a:cubicBezTo>
                    <a:pt x="244" y="366"/>
                    <a:pt x="396" y="244"/>
                    <a:pt x="547" y="244"/>
                  </a:cubicBezTo>
                  <a:close/>
                  <a:moveTo>
                    <a:pt x="547" y="1"/>
                  </a:moveTo>
                  <a:cubicBezTo>
                    <a:pt x="244" y="1"/>
                    <a:pt x="0" y="244"/>
                    <a:pt x="0" y="548"/>
                  </a:cubicBezTo>
                  <a:lnTo>
                    <a:pt x="0" y="5259"/>
                  </a:lnTo>
                  <a:cubicBezTo>
                    <a:pt x="0" y="5563"/>
                    <a:pt x="244" y="5837"/>
                    <a:pt x="547" y="5837"/>
                  </a:cubicBezTo>
                  <a:lnTo>
                    <a:pt x="1855" y="5837"/>
                  </a:lnTo>
                  <a:cubicBezTo>
                    <a:pt x="2158" y="5837"/>
                    <a:pt x="2402" y="5563"/>
                    <a:pt x="2402" y="5259"/>
                  </a:cubicBezTo>
                  <a:lnTo>
                    <a:pt x="2402" y="548"/>
                  </a:lnTo>
                  <a:cubicBezTo>
                    <a:pt x="2402" y="244"/>
                    <a:pt x="2158" y="1"/>
                    <a:pt x="1855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2210;p52">
              <a:extLst>
                <a:ext uri="{FF2B5EF4-FFF2-40B4-BE49-F238E27FC236}">
                  <a16:creationId xmlns:a16="http://schemas.microsoft.com/office/drawing/2014/main" xmlns="" id="{9FBA8F2B-B83B-4592-AF46-3DDA1B7CEBB7}"/>
                </a:ext>
              </a:extLst>
            </p:cNvPr>
            <p:cNvSpPr/>
            <p:nvPr/>
          </p:nvSpPr>
          <p:spPr>
            <a:xfrm>
              <a:off x="5707700" y="2644265"/>
              <a:ext cx="59324" cy="168739"/>
            </a:xfrm>
            <a:custGeom>
              <a:avLst/>
              <a:gdLst/>
              <a:ahLst/>
              <a:cxnLst/>
              <a:rect l="l" t="t" r="r" b="b"/>
              <a:pathLst>
                <a:path w="2159" h="6141" extrusionOk="0">
                  <a:moveTo>
                    <a:pt x="426" y="1"/>
                  </a:moveTo>
                  <a:cubicBezTo>
                    <a:pt x="183" y="1"/>
                    <a:pt x="1" y="183"/>
                    <a:pt x="1" y="426"/>
                  </a:cubicBezTo>
                  <a:lnTo>
                    <a:pt x="1" y="5685"/>
                  </a:lnTo>
                  <a:cubicBezTo>
                    <a:pt x="1" y="5928"/>
                    <a:pt x="183" y="6141"/>
                    <a:pt x="426" y="6141"/>
                  </a:cubicBezTo>
                  <a:lnTo>
                    <a:pt x="1703" y="6141"/>
                  </a:lnTo>
                  <a:cubicBezTo>
                    <a:pt x="1946" y="6141"/>
                    <a:pt x="2159" y="5928"/>
                    <a:pt x="2159" y="5685"/>
                  </a:cubicBezTo>
                  <a:lnTo>
                    <a:pt x="2159" y="426"/>
                  </a:lnTo>
                  <a:cubicBezTo>
                    <a:pt x="2159" y="183"/>
                    <a:pt x="1946" y="1"/>
                    <a:pt x="170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2211;p52">
              <a:extLst>
                <a:ext uri="{FF2B5EF4-FFF2-40B4-BE49-F238E27FC236}">
                  <a16:creationId xmlns:a16="http://schemas.microsoft.com/office/drawing/2014/main" xmlns="" id="{63E322EE-3023-4289-80D6-C54D3B25EBEE}"/>
                </a:ext>
              </a:extLst>
            </p:cNvPr>
            <p:cNvSpPr/>
            <p:nvPr/>
          </p:nvSpPr>
          <p:spPr>
            <a:xfrm>
              <a:off x="5704376" y="2640089"/>
              <a:ext cx="66001" cy="176268"/>
            </a:xfrm>
            <a:custGeom>
              <a:avLst/>
              <a:gdLst/>
              <a:ahLst/>
              <a:cxnLst/>
              <a:rect l="l" t="t" r="r" b="b"/>
              <a:pathLst>
                <a:path w="2402" h="6415" extrusionOk="0">
                  <a:moveTo>
                    <a:pt x="1824" y="275"/>
                  </a:moveTo>
                  <a:cubicBezTo>
                    <a:pt x="2006" y="275"/>
                    <a:pt x="2158" y="396"/>
                    <a:pt x="2158" y="578"/>
                  </a:cubicBezTo>
                  <a:lnTo>
                    <a:pt x="2158" y="5867"/>
                  </a:lnTo>
                  <a:cubicBezTo>
                    <a:pt x="2158" y="6019"/>
                    <a:pt x="2006" y="6171"/>
                    <a:pt x="1824" y="6171"/>
                  </a:cubicBezTo>
                  <a:lnTo>
                    <a:pt x="547" y="6171"/>
                  </a:lnTo>
                  <a:cubicBezTo>
                    <a:pt x="395" y="6171"/>
                    <a:pt x="243" y="6019"/>
                    <a:pt x="243" y="5867"/>
                  </a:cubicBezTo>
                  <a:lnTo>
                    <a:pt x="243" y="578"/>
                  </a:lnTo>
                  <a:cubicBezTo>
                    <a:pt x="243" y="426"/>
                    <a:pt x="395" y="275"/>
                    <a:pt x="547" y="275"/>
                  </a:cubicBezTo>
                  <a:close/>
                  <a:moveTo>
                    <a:pt x="547" y="1"/>
                  </a:moveTo>
                  <a:cubicBezTo>
                    <a:pt x="243" y="1"/>
                    <a:pt x="0" y="275"/>
                    <a:pt x="0" y="578"/>
                  </a:cubicBezTo>
                  <a:lnTo>
                    <a:pt x="0" y="5867"/>
                  </a:lnTo>
                  <a:cubicBezTo>
                    <a:pt x="0" y="6171"/>
                    <a:pt x="243" y="6414"/>
                    <a:pt x="547" y="6414"/>
                  </a:cubicBezTo>
                  <a:lnTo>
                    <a:pt x="1824" y="6414"/>
                  </a:lnTo>
                  <a:cubicBezTo>
                    <a:pt x="2158" y="6414"/>
                    <a:pt x="2401" y="6141"/>
                    <a:pt x="2401" y="5837"/>
                  </a:cubicBezTo>
                  <a:lnTo>
                    <a:pt x="2401" y="578"/>
                  </a:lnTo>
                  <a:cubicBezTo>
                    <a:pt x="2401" y="275"/>
                    <a:pt x="2158" y="1"/>
                    <a:pt x="1824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2212;p52">
              <a:extLst>
                <a:ext uri="{FF2B5EF4-FFF2-40B4-BE49-F238E27FC236}">
                  <a16:creationId xmlns:a16="http://schemas.microsoft.com/office/drawing/2014/main" xmlns="" id="{A4B65873-77E8-40CD-B7A6-8260DA03EC86}"/>
                </a:ext>
              </a:extLst>
            </p:cNvPr>
            <p:cNvSpPr/>
            <p:nvPr/>
          </p:nvSpPr>
          <p:spPr>
            <a:xfrm>
              <a:off x="5817940" y="2651794"/>
              <a:ext cx="59324" cy="153709"/>
            </a:xfrm>
            <a:custGeom>
              <a:avLst/>
              <a:gdLst/>
              <a:ahLst/>
              <a:cxnLst/>
              <a:rect l="l" t="t" r="r" b="b"/>
              <a:pathLst>
                <a:path w="2159" h="5594" extrusionOk="0">
                  <a:moveTo>
                    <a:pt x="457" y="0"/>
                  </a:moveTo>
                  <a:cubicBezTo>
                    <a:pt x="214" y="0"/>
                    <a:pt x="1" y="183"/>
                    <a:pt x="1" y="426"/>
                  </a:cubicBezTo>
                  <a:lnTo>
                    <a:pt x="1" y="5137"/>
                  </a:lnTo>
                  <a:cubicBezTo>
                    <a:pt x="1" y="5381"/>
                    <a:pt x="214" y="5593"/>
                    <a:pt x="457" y="5593"/>
                  </a:cubicBezTo>
                  <a:lnTo>
                    <a:pt x="1733" y="5593"/>
                  </a:lnTo>
                  <a:cubicBezTo>
                    <a:pt x="1977" y="5593"/>
                    <a:pt x="2159" y="5381"/>
                    <a:pt x="2159" y="5137"/>
                  </a:cubicBezTo>
                  <a:lnTo>
                    <a:pt x="2159" y="426"/>
                  </a:lnTo>
                  <a:cubicBezTo>
                    <a:pt x="2159" y="183"/>
                    <a:pt x="1977" y="0"/>
                    <a:pt x="173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2213;p52">
              <a:extLst>
                <a:ext uri="{FF2B5EF4-FFF2-40B4-BE49-F238E27FC236}">
                  <a16:creationId xmlns:a16="http://schemas.microsoft.com/office/drawing/2014/main" xmlns="" id="{B477C503-102A-4865-9246-F78F09DF7BBE}"/>
                </a:ext>
              </a:extLst>
            </p:cNvPr>
            <p:cNvSpPr/>
            <p:nvPr/>
          </p:nvSpPr>
          <p:spPr>
            <a:xfrm>
              <a:off x="5814615" y="2648442"/>
              <a:ext cx="66001" cy="160386"/>
            </a:xfrm>
            <a:custGeom>
              <a:avLst/>
              <a:gdLst/>
              <a:ahLst/>
              <a:cxnLst/>
              <a:rect l="l" t="t" r="r" b="b"/>
              <a:pathLst>
                <a:path w="2402" h="5837" extrusionOk="0">
                  <a:moveTo>
                    <a:pt x="1854" y="244"/>
                  </a:moveTo>
                  <a:cubicBezTo>
                    <a:pt x="2006" y="244"/>
                    <a:pt x="2158" y="366"/>
                    <a:pt x="2158" y="548"/>
                  </a:cubicBezTo>
                  <a:lnTo>
                    <a:pt x="2158" y="5259"/>
                  </a:lnTo>
                  <a:cubicBezTo>
                    <a:pt x="2158" y="5442"/>
                    <a:pt x="2037" y="5563"/>
                    <a:pt x="1854" y="5563"/>
                  </a:cubicBezTo>
                  <a:lnTo>
                    <a:pt x="578" y="5563"/>
                  </a:lnTo>
                  <a:cubicBezTo>
                    <a:pt x="395" y="5563"/>
                    <a:pt x="243" y="5442"/>
                    <a:pt x="243" y="5259"/>
                  </a:cubicBezTo>
                  <a:lnTo>
                    <a:pt x="243" y="548"/>
                  </a:lnTo>
                  <a:cubicBezTo>
                    <a:pt x="243" y="366"/>
                    <a:pt x="395" y="244"/>
                    <a:pt x="578" y="244"/>
                  </a:cubicBezTo>
                  <a:close/>
                  <a:moveTo>
                    <a:pt x="578" y="1"/>
                  </a:moveTo>
                  <a:cubicBezTo>
                    <a:pt x="243" y="1"/>
                    <a:pt x="0" y="244"/>
                    <a:pt x="0" y="548"/>
                  </a:cubicBezTo>
                  <a:lnTo>
                    <a:pt x="0" y="5259"/>
                  </a:lnTo>
                  <a:cubicBezTo>
                    <a:pt x="0" y="5563"/>
                    <a:pt x="243" y="5837"/>
                    <a:pt x="578" y="5837"/>
                  </a:cubicBezTo>
                  <a:lnTo>
                    <a:pt x="1854" y="5837"/>
                  </a:lnTo>
                  <a:cubicBezTo>
                    <a:pt x="2158" y="5837"/>
                    <a:pt x="2402" y="5563"/>
                    <a:pt x="2402" y="5259"/>
                  </a:cubicBezTo>
                  <a:lnTo>
                    <a:pt x="2402" y="548"/>
                  </a:lnTo>
                  <a:cubicBezTo>
                    <a:pt x="2402" y="244"/>
                    <a:pt x="2158" y="1"/>
                    <a:pt x="1854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2214;p52">
              <a:extLst>
                <a:ext uri="{FF2B5EF4-FFF2-40B4-BE49-F238E27FC236}">
                  <a16:creationId xmlns:a16="http://schemas.microsoft.com/office/drawing/2014/main" xmlns="" id="{047B264D-C42B-4813-B0A1-623B3100CDF7}"/>
                </a:ext>
              </a:extLst>
            </p:cNvPr>
            <p:cNvSpPr/>
            <p:nvPr/>
          </p:nvSpPr>
          <p:spPr>
            <a:xfrm>
              <a:off x="5795409" y="2644265"/>
              <a:ext cx="59324" cy="168739"/>
            </a:xfrm>
            <a:custGeom>
              <a:avLst/>
              <a:gdLst/>
              <a:ahLst/>
              <a:cxnLst/>
              <a:rect l="l" t="t" r="r" b="b"/>
              <a:pathLst>
                <a:path w="2159" h="6141" extrusionOk="0">
                  <a:moveTo>
                    <a:pt x="456" y="1"/>
                  </a:moveTo>
                  <a:cubicBezTo>
                    <a:pt x="213" y="1"/>
                    <a:pt x="0" y="183"/>
                    <a:pt x="0" y="426"/>
                  </a:cubicBezTo>
                  <a:lnTo>
                    <a:pt x="0" y="5685"/>
                  </a:lnTo>
                  <a:cubicBezTo>
                    <a:pt x="0" y="5928"/>
                    <a:pt x="213" y="6141"/>
                    <a:pt x="456" y="6141"/>
                  </a:cubicBezTo>
                  <a:lnTo>
                    <a:pt x="1733" y="6141"/>
                  </a:lnTo>
                  <a:cubicBezTo>
                    <a:pt x="1976" y="6141"/>
                    <a:pt x="2158" y="5928"/>
                    <a:pt x="2158" y="5685"/>
                  </a:cubicBezTo>
                  <a:lnTo>
                    <a:pt x="2158" y="426"/>
                  </a:lnTo>
                  <a:cubicBezTo>
                    <a:pt x="2158" y="183"/>
                    <a:pt x="1976" y="1"/>
                    <a:pt x="173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2215;p52">
              <a:extLst>
                <a:ext uri="{FF2B5EF4-FFF2-40B4-BE49-F238E27FC236}">
                  <a16:creationId xmlns:a16="http://schemas.microsoft.com/office/drawing/2014/main" xmlns="" id="{0AC95B06-4042-493F-A432-7C52279BB50A}"/>
                </a:ext>
              </a:extLst>
            </p:cNvPr>
            <p:cNvSpPr/>
            <p:nvPr/>
          </p:nvSpPr>
          <p:spPr>
            <a:xfrm>
              <a:off x="5792908" y="2640089"/>
              <a:ext cx="66001" cy="176268"/>
            </a:xfrm>
            <a:custGeom>
              <a:avLst/>
              <a:gdLst/>
              <a:ahLst/>
              <a:cxnLst/>
              <a:rect l="l" t="t" r="r" b="b"/>
              <a:pathLst>
                <a:path w="2402" h="6415" extrusionOk="0">
                  <a:moveTo>
                    <a:pt x="1824" y="275"/>
                  </a:moveTo>
                  <a:cubicBezTo>
                    <a:pt x="2006" y="275"/>
                    <a:pt x="2158" y="396"/>
                    <a:pt x="2158" y="578"/>
                  </a:cubicBezTo>
                  <a:lnTo>
                    <a:pt x="2158" y="5837"/>
                  </a:lnTo>
                  <a:cubicBezTo>
                    <a:pt x="2158" y="6019"/>
                    <a:pt x="2006" y="6141"/>
                    <a:pt x="1824" y="6171"/>
                  </a:cubicBezTo>
                  <a:lnTo>
                    <a:pt x="547" y="6171"/>
                  </a:lnTo>
                  <a:cubicBezTo>
                    <a:pt x="365" y="6171"/>
                    <a:pt x="243" y="6019"/>
                    <a:pt x="243" y="5837"/>
                  </a:cubicBezTo>
                  <a:lnTo>
                    <a:pt x="243" y="578"/>
                  </a:lnTo>
                  <a:cubicBezTo>
                    <a:pt x="243" y="396"/>
                    <a:pt x="365" y="275"/>
                    <a:pt x="547" y="275"/>
                  </a:cubicBezTo>
                  <a:close/>
                  <a:moveTo>
                    <a:pt x="547" y="1"/>
                  </a:moveTo>
                  <a:cubicBezTo>
                    <a:pt x="243" y="1"/>
                    <a:pt x="0" y="275"/>
                    <a:pt x="0" y="578"/>
                  </a:cubicBezTo>
                  <a:lnTo>
                    <a:pt x="0" y="5867"/>
                  </a:lnTo>
                  <a:cubicBezTo>
                    <a:pt x="0" y="6171"/>
                    <a:pt x="243" y="6414"/>
                    <a:pt x="547" y="6414"/>
                  </a:cubicBezTo>
                  <a:lnTo>
                    <a:pt x="1824" y="6414"/>
                  </a:lnTo>
                  <a:cubicBezTo>
                    <a:pt x="2128" y="6414"/>
                    <a:pt x="2401" y="6141"/>
                    <a:pt x="2401" y="5837"/>
                  </a:cubicBezTo>
                  <a:lnTo>
                    <a:pt x="2401" y="578"/>
                  </a:lnTo>
                  <a:cubicBezTo>
                    <a:pt x="2401" y="275"/>
                    <a:pt x="2128" y="1"/>
                    <a:pt x="1824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2216;p52">
              <a:extLst>
                <a:ext uri="{FF2B5EF4-FFF2-40B4-BE49-F238E27FC236}">
                  <a16:creationId xmlns:a16="http://schemas.microsoft.com/office/drawing/2014/main" xmlns="" id="{E66DD149-7977-4A66-8CA8-4CC3F9384E4E}"/>
                </a:ext>
              </a:extLst>
            </p:cNvPr>
            <p:cNvSpPr/>
            <p:nvPr/>
          </p:nvSpPr>
          <p:spPr>
            <a:xfrm>
              <a:off x="5906473" y="2651794"/>
              <a:ext cx="59324" cy="153709"/>
            </a:xfrm>
            <a:custGeom>
              <a:avLst/>
              <a:gdLst/>
              <a:ahLst/>
              <a:cxnLst/>
              <a:rect l="l" t="t" r="r" b="b"/>
              <a:pathLst>
                <a:path w="2159" h="5594" extrusionOk="0">
                  <a:moveTo>
                    <a:pt x="457" y="0"/>
                  </a:moveTo>
                  <a:cubicBezTo>
                    <a:pt x="183" y="0"/>
                    <a:pt x="1" y="183"/>
                    <a:pt x="1" y="426"/>
                  </a:cubicBezTo>
                  <a:lnTo>
                    <a:pt x="1" y="5137"/>
                  </a:lnTo>
                  <a:cubicBezTo>
                    <a:pt x="1" y="5381"/>
                    <a:pt x="183" y="5593"/>
                    <a:pt x="457" y="5593"/>
                  </a:cubicBezTo>
                  <a:lnTo>
                    <a:pt x="1733" y="5593"/>
                  </a:lnTo>
                  <a:cubicBezTo>
                    <a:pt x="1977" y="5593"/>
                    <a:pt x="2159" y="5381"/>
                    <a:pt x="2159" y="5137"/>
                  </a:cubicBezTo>
                  <a:lnTo>
                    <a:pt x="2159" y="426"/>
                  </a:lnTo>
                  <a:cubicBezTo>
                    <a:pt x="2159" y="183"/>
                    <a:pt x="1977" y="0"/>
                    <a:pt x="173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2217;p52">
              <a:extLst>
                <a:ext uri="{FF2B5EF4-FFF2-40B4-BE49-F238E27FC236}">
                  <a16:creationId xmlns:a16="http://schemas.microsoft.com/office/drawing/2014/main" xmlns="" id="{8A2FEBE9-92FD-445C-BDE1-75CADA066995}"/>
                </a:ext>
              </a:extLst>
            </p:cNvPr>
            <p:cNvSpPr/>
            <p:nvPr/>
          </p:nvSpPr>
          <p:spPr>
            <a:xfrm>
              <a:off x="5903148" y="2648387"/>
              <a:ext cx="66825" cy="160441"/>
            </a:xfrm>
            <a:custGeom>
              <a:avLst/>
              <a:gdLst/>
              <a:ahLst/>
              <a:cxnLst/>
              <a:rect l="l" t="t" r="r" b="b"/>
              <a:pathLst>
                <a:path w="2432" h="5839" extrusionOk="0">
                  <a:moveTo>
                    <a:pt x="1854" y="246"/>
                  </a:moveTo>
                  <a:cubicBezTo>
                    <a:pt x="2037" y="246"/>
                    <a:pt x="2158" y="368"/>
                    <a:pt x="2189" y="550"/>
                  </a:cubicBezTo>
                  <a:lnTo>
                    <a:pt x="2189" y="5261"/>
                  </a:lnTo>
                  <a:cubicBezTo>
                    <a:pt x="2158" y="5444"/>
                    <a:pt x="2037" y="5565"/>
                    <a:pt x="1854" y="5565"/>
                  </a:cubicBezTo>
                  <a:lnTo>
                    <a:pt x="578" y="5565"/>
                  </a:lnTo>
                  <a:cubicBezTo>
                    <a:pt x="395" y="5565"/>
                    <a:pt x="243" y="5444"/>
                    <a:pt x="274" y="5261"/>
                  </a:cubicBezTo>
                  <a:lnTo>
                    <a:pt x="274" y="550"/>
                  </a:lnTo>
                  <a:cubicBezTo>
                    <a:pt x="274" y="368"/>
                    <a:pt x="395" y="246"/>
                    <a:pt x="578" y="246"/>
                  </a:cubicBezTo>
                  <a:close/>
                  <a:moveTo>
                    <a:pt x="1901" y="1"/>
                  </a:moveTo>
                  <a:cubicBezTo>
                    <a:pt x="1885" y="1"/>
                    <a:pt x="1870" y="1"/>
                    <a:pt x="1854" y="3"/>
                  </a:cubicBezTo>
                  <a:lnTo>
                    <a:pt x="578" y="3"/>
                  </a:lnTo>
                  <a:cubicBezTo>
                    <a:pt x="274" y="3"/>
                    <a:pt x="0" y="246"/>
                    <a:pt x="0" y="550"/>
                  </a:cubicBezTo>
                  <a:lnTo>
                    <a:pt x="0" y="5261"/>
                  </a:lnTo>
                  <a:cubicBezTo>
                    <a:pt x="0" y="5565"/>
                    <a:pt x="274" y="5839"/>
                    <a:pt x="578" y="5839"/>
                  </a:cubicBezTo>
                  <a:lnTo>
                    <a:pt x="1854" y="5839"/>
                  </a:lnTo>
                  <a:cubicBezTo>
                    <a:pt x="2158" y="5839"/>
                    <a:pt x="2432" y="5565"/>
                    <a:pt x="2432" y="5261"/>
                  </a:cubicBezTo>
                  <a:lnTo>
                    <a:pt x="2432" y="550"/>
                  </a:lnTo>
                  <a:cubicBezTo>
                    <a:pt x="2432" y="262"/>
                    <a:pt x="2186" y="1"/>
                    <a:pt x="1901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2218;p52">
              <a:extLst>
                <a:ext uri="{FF2B5EF4-FFF2-40B4-BE49-F238E27FC236}">
                  <a16:creationId xmlns:a16="http://schemas.microsoft.com/office/drawing/2014/main" xmlns="" id="{76F37F09-7837-4AF5-9279-54F9BEFA7D33}"/>
                </a:ext>
              </a:extLst>
            </p:cNvPr>
            <p:cNvSpPr/>
            <p:nvPr/>
          </p:nvSpPr>
          <p:spPr>
            <a:xfrm>
              <a:off x="5883941" y="2644265"/>
              <a:ext cx="59324" cy="168739"/>
            </a:xfrm>
            <a:custGeom>
              <a:avLst/>
              <a:gdLst/>
              <a:ahLst/>
              <a:cxnLst/>
              <a:rect l="l" t="t" r="r" b="b"/>
              <a:pathLst>
                <a:path w="2159" h="6141" extrusionOk="0">
                  <a:moveTo>
                    <a:pt x="456" y="1"/>
                  </a:moveTo>
                  <a:cubicBezTo>
                    <a:pt x="213" y="1"/>
                    <a:pt x="0" y="183"/>
                    <a:pt x="0" y="426"/>
                  </a:cubicBezTo>
                  <a:lnTo>
                    <a:pt x="0" y="5685"/>
                  </a:lnTo>
                  <a:cubicBezTo>
                    <a:pt x="0" y="5928"/>
                    <a:pt x="213" y="6141"/>
                    <a:pt x="456" y="6141"/>
                  </a:cubicBezTo>
                  <a:lnTo>
                    <a:pt x="1733" y="6141"/>
                  </a:lnTo>
                  <a:cubicBezTo>
                    <a:pt x="1976" y="6141"/>
                    <a:pt x="2158" y="5928"/>
                    <a:pt x="2158" y="5685"/>
                  </a:cubicBezTo>
                  <a:lnTo>
                    <a:pt x="2158" y="426"/>
                  </a:lnTo>
                  <a:cubicBezTo>
                    <a:pt x="2158" y="183"/>
                    <a:pt x="1976" y="1"/>
                    <a:pt x="173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2219;p52">
              <a:extLst>
                <a:ext uri="{FF2B5EF4-FFF2-40B4-BE49-F238E27FC236}">
                  <a16:creationId xmlns:a16="http://schemas.microsoft.com/office/drawing/2014/main" xmlns="" id="{8C0D1A57-6ABD-4732-AFA1-2135A91BAF98}"/>
                </a:ext>
              </a:extLst>
            </p:cNvPr>
            <p:cNvSpPr/>
            <p:nvPr/>
          </p:nvSpPr>
          <p:spPr>
            <a:xfrm>
              <a:off x="5880589" y="2640089"/>
              <a:ext cx="66853" cy="176268"/>
            </a:xfrm>
            <a:custGeom>
              <a:avLst/>
              <a:gdLst/>
              <a:ahLst/>
              <a:cxnLst/>
              <a:rect l="l" t="t" r="r" b="b"/>
              <a:pathLst>
                <a:path w="2433" h="6415" extrusionOk="0">
                  <a:moveTo>
                    <a:pt x="1855" y="275"/>
                  </a:moveTo>
                  <a:cubicBezTo>
                    <a:pt x="2037" y="275"/>
                    <a:pt x="2159" y="396"/>
                    <a:pt x="2159" y="578"/>
                  </a:cubicBezTo>
                  <a:lnTo>
                    <a:pt x="2159" y="5867"/>
                  </a:lnTo>
                  <a:cubicBezTo>
                    <a:pt x="2159" y="6019"/>
                    <a:pt x="2037" y="6171"/>
                    <a:pt x="1855" y="6171"/>
                  </a:cubicBezTo>
                  <a:lnTo>
                    <a:pt x="578" y="6171"/>
                  </a:lnTo>
                  <a:cubicBezTo>
                    <a:pt x="396" y="6171"/>
                    <a:pt x="244" y="6019"/>
                    <a:pt x="244" y="5867"/>
                  </a:cubicBezTo>
                  <a:lnTo>
                    <a:pt x="244" y="578"/>
                  </a:lnTo>
                  <a:cubicBezTo>
                    <a:pt x="244" y="426"/>
                    <a:pt x="396" y="275"/>
                    <a:pt x="578" y="275"/>
                  </a:cubicBezTo>
                  <a:close/>
                  <a:moveTo>
                    <a:pt x="578" y="1"/>
                  </a:moveTo>
                  <a:cubicBezTo>
                    <a:pt x="274" y="1"/>
                    <a:pt x="1" y="275"/>
                    <a:pt x="1" y="578"/>
                  </a:cubicBezTo>
                  <a:lnTo>
                    <a:pt x="1" y="5867"/>
                  </a:lnTo>
                  <a:cubicBezTo>
                    <a:pt x="1" y="6171"/>
                    <a:pt x="274" y="6414"/>
                    <a:pt x="578" y="6414"/>
                  </a:cubicBezTo>
                  <a:lnTo>
                    <a:pt x="1855" y="6414"/>
                  </a:lnTo>
                  <a:cubicBezTo>
                    <a:pt x="2159" y="6414"/>
                    <a:pt x="2432" y="6141"/>
                    <a:pt x="2402" y="5837"/>
                  </a:cubicBezTo>
                  <a:lnTo>
                    <a:pt x="2402" y="578"/>
                  </a:lnTo>
                  <a:cubicBezTo>
                    <a:pt x="2402" y="275"/>
                    <a:pt x="2159" y="31"/>
                    <a:pt x="1855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2220;p52">
              <a:extLst>
                <a:ext uri="{FF2B5EF4-FFF2-40B4-BE49-F238E27FC236}">
                  <a16:creationId xmlns:a16="http://schemas.microsoft.com/office/drawing/2014/main" xmlns="" id="{A63BB95A-4DAB-486E-9736-9B2241ADECB5}"/>
                </a:ext>
              </a:extLst>
            </p:cNvPr>
            <p:cNvSpPr/>
            <p:nvPr/>
          </p:nvSpPr>
          <p:spPr>
            <a:xfrm>
              <a:off x="5995005" y="2651794"/>
              <a:ext cx="59324" cy="153709"/>
            </a:xfrm>
            <a:custGeom>
              <a:avLst/>
              <a:gdLst/>
              <a:ahLst/>
              <a:cxnLst/>
              <a:rect l="l" t="t" r="r" b="b"/>
              <a:pathLst>
                <a:path w="2159" h="5594" extrusionOk="0">
                  <a:moveTo>
                    <a:pt x="426" y="0"/>
                  </a:moveTo>
                  <a:cubicBezTo>
                    <a:pt x="183" y="0"/>
                    <a:pt x="1" y="183"/>
                    <a:pt x="1" y="426"/>
                  </a:cubicBezTo>
                  <a:lnTo>
                    <a:pt x="1" y="5137"/>
                  </a:lnTo>
                  <a:cubicBezTo>
                    <a:pt x="1" y="5381"/>
                    <a:pt x="183" y="5593"/>
                    <a:pt x="426" y="5593"/>
                  </a:cubicBezTo>
                  <a:lnTo>
                    <a:pt x="1703" y="5593"/>
                  </a:lnTo>
                  <a:cubicBezTo>
                    <a:pt x="1946" y="5593"/>
                    <a:pt x="2159" y="5381"/>
                    <a:pt x="2159" y="5137"/>
                  </a:cubicBezTo>
                  <a:lnTo>
                    <a:pt x="2159" y="426"/>
                  </a:lnTo>
                  <a:cubicBezTo>
                    <a:pt x="2159" y="183"/>
                    <a:pt x="1946" y="0"/>
                    <a:pt x="170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2221;p52">
              <a:extLst>
                <a:ext uri="{FF2B5EF4-FFF2-40B4-BE49-F238E27FC236}">
                  <a16:creationId xmlns:a16="http://schemas.microsoft.com/office/drawing/2014/main" xmlns="" id="{0EC86083-CA33-4E72-B245-3608BC556FC9}"/>
                </a:ext>
              </a:extLst>
            </p:cNvPr>
            <p:cNvSpPr/>
            <p:nvPr/>
          </p:nvSpPr>
          <p:spPr>
            <a:xfrm>
              <a:off x="5991680" y="2648442"/>
              <a:ext cx="66001" cy="160386"/>
            </a:xfrm>
            <a:custGeom>
              <a:avLst/>
              <a:gdLst/>
              <a:ahLst/>
              <a:cxnLst/>
              <a:rect l="l" t="t" r="r" b="b"/>
              <a:pathLst>
                <a:path w="2402" h="5837" extrusionOk="0">
                  <a:moveTo>
                    <a:pt x="1824" y="244"/>
                  </a:moveTo>
                  <a:cubicBezTo>
                    <a:pt x="2006" y="244"/>
                    <a:pt x="2158" y="366"/>
                    <a:pt x="2158" y="548"/>
                  </a:cubicBezTo>
                  <a:lnTo>
                    <a:pt x="2158" y="5259"/>
                  </a:lnTo>
                  <a:cubicBezTo>
                    <a:pt x="2158" y="5442"/>
                    <a:pt x="2006" y="5563"/>
                    <a:pt x="1824" y="5563"/>
                  </a:cubicBezTo>
                  <a:lnTo>
                    <a:pt x="547" y="5563"/>
                  </a:lnTo>
                  <a:cubicBezTo>
                    <a:pt x="365" y="5563"/>
                    <a:pt x="243" y="5442"/>
                    <a:pt x="243" y="5259"/>
                  </a:cubicBezTo>
                  <a:lnTo>
                    <a:pt x="243" y="548"/>
                  </a:lnTo>
                  <a:cubicBezTo>
                    <a:pt x="243" y="366"/>
                    <a:pt x="365" y="244"/>
                    <a:pt x="547" y="244"/>
                  </a:cubicBezTo>
                  <a:close/>
                  <a:moveTo>
                    <a:pt x="547" y="1"/>
                  </a:moveTo>
                  <a:cubicBezTo>
                    <a:pt x="243" y="1"/>
                    <a:pt x="0" y="244"/>
                    <a:pt x="0" y="548"/>
                  </a:cubicBezTo>
                  <a:lnTo>
                    <a:pt x="0" y="5259"/>
                  </a:lnTo>
                  <a:cubicBezTo>
                    <a:pt x="0" y="5563"/>
                    <a:pt x="243" y="5837"/>
                    <a:pt x="547" y="5837"/>
                  </a:cubicBezTo>
                  <a:lnTo>
                    <a:pt x="1824" y="5837"/>
                  </a:lnTo>
                  <a:cubicBezTo>
                    <a:pt x="2158" y="5837"/>
                    <a:pt x="2401" y="5563"/>
                    <a:pt x="2401" y="5259"/>
                  </a:cubicBezTo>
                  <a:lnTo>
                    <a:pt x="2401" y="548"/>
                  </a:lnTo>
                  <a:cubicBezTo>
                    <a:pt x="2401" y="244"/>
                    <a:pt x="2158" y="1"/>
                    <a:pt x="1824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2222;p52">
              <a:extLst>
                <a:ext uri="{FF2B5EF4-FFF2-40B4-BE49-F238E27FC236}">
                  <a16:creationId xmlns:a16="http://schemas.microsoft.com/office/drawing/2014/main" xmlns="" id="{B17F5FAD-F588-4DA3-BFC9-FC5D20F5D259}"/>
                </a:ext>
              </a:extLst>
            </p:cNvPr>
            <p:cNvSpPr/>
            <p:nvPr/>
          </p:nvSpPr>
          <p:spPr>
            <a:xfrm>
              <a:off x="5972474" y="2644265"/>
              <a:ext cx="59324" cy="168739"/>
            </a:xfrm>
            <a:custGeom>
              <a:avLst/>
              <a:gdLst/>
              <a:ahLst/>
              <a:cxnLst/>
              <a:rect l="l" t="t" r="r" b="b"/>
              <a:pathLst>
                <a:path w="2159" h="6141" extrusionOk="0">
                  <a:moveTo>
                    <a:pt x="456" y="1"/>
                  </a:moveTo>
                  <a:cubicBezTo>
                    <a:pt x="213" y="1"/>
                    <a:pt x="0" y="183"/>
                    <a:pt x="0" y="426"/>
                  </a:cubicBezTo>
                  <a:lnTo>
                    <a:pt x="0" y="5685"/>
                  </a:lnTo>
                  <a:cubicBezTo>
                    <a:pt x="0" y="5928"/>
                    <a:pt x="213" y="6141"/>
                    <a:pt x="456" y="6141"/>
                  </a:cubicBezTo>
                  <a:lnTo>
                    <a:pt x="1733" y="6141"/>
                  </a:lnTo>
                  <a:cubicBezTo>
                    <a:pt x="1976" y="6141"/>
                    <a:pt x="2158" y="5928"/>
                    <a:pt x="2158" y="5685"/>
                  </a:cubicBezTo>
                  <a:lnTo>
                    <a:pt x="2158" y="426"/>
                  </a:lnTo>
                  <a:cubicBezTo>
                    <a:pt x="2158" y="183"/>
                    <a:pt x="1976" y="1"/>
                    <a:pt x="173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2223;p52">
              <a:extLst>
                <a:ext uri="{FF2B5EF4-FFF2-40B4-BE49-F238E27FC236}">
                  <a16:creationId xmlns:a16="http://schemas.microsoft.com/office/drawing/2014/main" xmlns="" id="{758381CC-6446-43CD-9DD6-E54B6380BBF7}"/>
                </a:ext>
              </a:extLst>
            </p:cNvPr>
            <p:cNvSpPr/>
            <p:nvPr/>
          </p:nvSpPr>
          <p:spPr>
            <a:xfrm>
              <a:off x="5969121" y="2640089"/>
              <a:ext cx="66001" cy="176268"/>
            </a:xfrm>
            <a:custGeom>
              <a:avLst/>
              <a:gdLst/>
              <a:ahLst/>
              <a:cxnLst/>
              <a:rect l="l" t="t" r="r" b="b"/>
              <a:pathLst>
                <a:path w="2402" h="6415" extrusionOk="0">
                  <a:moveTo>
                    <a:pt x="1855" y="275"/>
                  </a:moveTo>
                  <a:cubicBezTo>
                    <a:pt x="2007" y="275"/>
                    <a:pt x="2159" y="396"/>
                    <a:pt x="2159" y="578"/>
                  </a:cubicBezTo>
                  <a:lnTo>
                    <a:pt x="2159" y="5867"/>
                  </a:lnTo>
                  <a:cubicBezTo>
                    <a:pt x="2159" y="6019"/>
                    <a:pt x="2007" y="6171"/>
                    <a:pt x="1855" y="6171"/>
                  </a:cubicBezTo>
                  <a:lnTo>
                    <a:pt x="578" y="6171"/>
                  </a:lnTo>
                  <a:cubicBezTo>
                    <a:pt x="396" y="6171"/>
                    <a:pt x="244" y="6019"/>
                    <a:pt x="244" y="5867"/>
                  </a:cubicBezTo>
                  <a:lnTo>
                    <a:pt x="244" y="578"/>
                  </a:lnTo>
                  <a:cubicBezTo>
                    <a:pt x="244" y="426"/>
                    <a:pt x="396" y="275"/>
                    <a:pt x="578" y="275"/>
                  </a:cubicBezTo>
                  <a:close/>
                  <a:moveTo>
                    <a:pt x="578" y="1"/>
                  </a:moveTo>
                  <a:cubicBezTo>
                    <a:pt x="244" y="1"/>
                    <a:pt x="1" y="275"/>
                    <a:pt x="1" y="578"/>
                  </a:cubicBezTo>
                  <a:lnTo>
                    <a:pt x="1" y="5867"/>
                  </a:lnTo>
                  <a:cubicBezTo>
                    <a:pt x="1" y="6171"/>
                    <a:pt x="244" y="6414"/>
                    <a:pt x="578" y="6414"/>
                  </a:cubicBezTo>
                  <a:lnTo>
                    <a:pt x="1855" y="6414"/>
                  </a:lnTo>
                  <a:cubicBezTo>
                    <a:pt x="2159" y="6414"/>
                    <a:pt x="2402" y="6141"/>
                    <a:pt x="2402" y="5837"/>
                  </a:cubicBezTo>
                  <a:lnTo>
                    <a:pt x="2402" y="578"/>
                  </a:lnTo>
                  <a:cubicBezTo>
                    <a:pt x="2402" y="275"/>
                    <a:pt x="2159" y="1"/>
                    <a:pt x="1855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2224;p52">
              <a:extLst>
                <a:ext uri="{FF2B5EF4-FFF2-40B4-BE49-F238E27FC236}">
                  <a16:creationId xmlns:a16="http://schemas.microsoft.com/office/drawing/2014/main" xmlns="" id="{F745F942-D1B4-4685-8ECA-02CA7D61A02F}"/>
                </a:ext>
              </a:extLst>
            </p:cNvPr>
            <p:cNvSpPr/>
            <p:nvPr/>
          </p:nvSpPr>
          <p:spPr>
            <a:xfrm>
              <a:off x="6082713" y="2651794"/>
              <a:ext cx="59324" cy="153709"/>
            </a:xfrm>
            <a:custGeom>
              <a:avLst/>
              <a:gdLst/>
              <a:ahLst/>
              <a:cxnLst/>
              <a:rect l="l" t="t" r="r" b="b"/>
              <a:pathLst>
                <a:path w="2159" h="5594" extrusionOk="0">
                  <a:moveTo>
                    <a:pt x="456" y="0"/>
                  </a:moveTo>
                  <a:cubicBezTo>
                    <a:pt x="213" y="0"/>
                    <a:pt x="0" y="183"/>
                    <a:pt x="0" y="426"/>
                  </a:cubicBezTo>
                  <a:lnTo>
                    <a:pt x="0" y="5137"/>
                  </a:lnTo>
                  <a:cubicBezTo>
                    <a:pt x="0" y="5381"/>
                    <a:pt x="213" y="5593"/>
                    <a:pt x="456" y="5593"/>
                  </a:cubicBezTo>
                  <a:lnTo>
                    <a:pt x="1733" y="5593"/>
                  </a:lnTo>
                  <a:cubicBezTo>
                    <a:pt x="1976" y="5593"/>
                    <a:pt x="2158" y="5381"/>
                    <a:pt x="2158" y="5137"/>
                  </a:cubicBezTo>
                  <a:lnTo>
                    <a:pt x="2158" y="426"/>
                  </a:lnTo>
                  <a:cubicBezTo>
                    <a:pt x="2158" y="183"/>
                    <a:pt x="1976" y="0"/>
                    <a:pt x="173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2225;p52">
              <a:extLst>
                <a:ext uri="{FF2B5EF4-FFF2-40B4-BE49-F238E27FC236}">
                  <a16:creationId xmlns:a16="http://schemas.microsoft.com/office/drawing/2014/main" xmlns="" id="{014A5B06-EA83-42C6-921E-0670D09B32A7}"/>
                </a:ext>
              </a:extLst>
            </p:cNvPr>
            <p:cNvSpPr/>
            <p:nvPr/>
          </p:nvSpPr>
          <p:spPr>
            <a:xfrm>
              <a:off x="6079361" y="2648442"/>
              <a:ext cx="66853" cy="160386"/>
            </a:xfrm>
            <a:custGeom>
              <a:avLst/>
              <a:gdLst/>
              <a:ahLst/>
              <a:cxnLst/>
              <a:rect l="l" t="t" r="r" b="b"/>
              <a:pathLst>
                <a:path w="2433" h="5837" extrusionOk="0">
                  <a:moveTo>
                    <a:pt x="1855" y="244"/>
                  </a:moveTo>
                  <a:cubicBezTo>
                    <a:pt x="2037" y="244"/>
                    <a:pt x="2189" y="366"/>
                    <a:pt x="2189" y="548"/>
                  </a:cubicBezTo>
                  <a:lnTo>
                    <a:pt x="2189" y="5259"/>
                  </a:lnTo>
                  <a:cubicBezTo>
                    <a:pt x="2189" y="5442"/>
                    <a:pt x="2037" y="5563"/>
                    <a:pt x="1855" y="5563"/>
                  </a:cubicBezTo>
                  <a:lnTo>
                    <a:pt x="578" y="5563"/>
                  </a:lnTo>
                  <a:cubicBezTo>
                    <a:pt x="396" y="5563"/>
                    <a:pt x="274" y="5442"/>
                    <a:pt x="274" y="5259"/>
                  </a:cubicBezTo>
                  <a:lnTo>
                    <a:pt x="274" y="548"/>
                  </a:lnTo>
                  <a:cubicBezTo>
                    <a:pt x="274" y="366"/>
                    <a:pt x="396" y="244"/>
                    <a:pt x="578" y="244"/>
                  </a:cubicBezTo>
                  <a:close/>
                  <a:moveTo>
                    <a:pt x="578" y="1"/>
                  </a:moveTo>
                  <a:cubicBezTo>
                    <a:pt x="274" y="1"/>
                    <a:pt x="31" y="244"/>
                    <a:pt x="31" y="548"/>
                  </a:cubicBezTo>
                  <a:lnTo>
                    <a:pt x="31" y="5259"/>
                  </a:lnTo>
                  <a:cubicBezTo>
                    <a:pt x="1" y="5563"/>
                    <a:pt x="274" y="5837"/>
                    <a:pt x="578" y="5837"/>
                  </a:cubicBezTo>
                  <a:lnTo>
                    <a:pt x="1855" y="5837"/>
                  </a:lnTo>
                  <a:cubicBezTo>
                    <a:pt x="2159" y="5837"/>
                    <a:pt x="2432" y="5563"/>
                    <a:pt x="2432" y="5259"/>
                  </a:cubicBezTo>
                  <a:lnTo>
                    <a:pt x="2432" y="548"/>
                  </a:lnTo>
                  <a:cubicBezTo>
                    <a:pt x="2432" y="244"/>
                    <a:pt x="2159" y="1"/>
                    <a:pt x="1855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2226;p52">
              <a:extLst>
                <a:ext uri="{FF2B5EF4-FFF2-40B4-BE49-F238E27FC236}">
                  <a16:creationId xmlns:a16="http://schemas.microsoft.com/office/drawing/2014/main" xmlns="" id="{D5F2DC47-F9CB-40C3-B35C-421C379F8BF5}"/>
                </a:ext>
              </a:extLst>
            </p:cNvPr>
            <p:cNvSpPr/>
            <p:nvPr/>
          </p:nvSpPr>
          <p:spPr>
            <a:xfrm>
              <a:off x="6061006" y="2644265"/>
              <a:ext cx="59324" cy="168739"/>
            </a:xfrm>
            <a:custGeom>
              <a:avLst/>
              <a:gdLst/>
              <a:ahLst/>
              <a:cxnLst/>
              <a:rect l="l" t="t" r="r" b="b"/>
              <a:pathLst>
                <a:path w="2159" h="6141" extrusionOk="0">
                  <a:moveTo>
                    <a:pt x="426" y="1"/>
                  </a:moveTo>
                  <a:cubicBezTo>
                    <a:pt x="182" y="1"/>
                    <a:pt x="0" y="183"/>
                    <a:pt x="0" y="426"/>
                  </a:cubicBezTo>
                  <a:lnTo>
                    <a:pt x="0" y="5685"/>
                  </a:lnTo>
                  <a:cubicBezTo>
                    <a:pt x="0" y="5928"/>
                    <a:pt x="182" y="6141"/>
                    <a:pt x="426" y="6141"/>
                  </a:cubicBezTo>
                  <a:lnTo>
                    <a:pt x="1702" y="6141"/>
                  </a:lnTo>
                  <a:cubicBezTo>
                    <a:pt x="1945" y="6141"/>
                    <a:pt x="2158" y="5928"/>
                    <a:pt x="2158" y="5685"/>
                  </a:cubicBezTo>
                  <a:lnTo>
                    <a:pt x="2158" y="426"/>
                  </a:lnTo>
                  <a:cubicBezTo>
                    <a:pt x="2158" y="183"/>
                    <a:pt x="1945" y="1"/>
                    <a:pt x="170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2227;p52">
              <a:extLst>
                <a:ext uri="{FF2B5EF4-FFF2-40B4-BE49-F238E27FC236}">
                  <a16:creationId xmlns:a16="http://schemas.microsoft.com/office/drawing/2014/main" xmlns="" id="{499E393E-1A60-47D9-8AEA-1B209352FBF2}"/>
                </a:ext>
              </a:extLst>
            </p:cNvPr>
            <p:cNvSpPr/>
            <p:nvPr/>
          </p:nvSpPr>
          <p:spPr>
            <a:xfrm>
              <a:off x="6057654" y="2640089"/>
              <a:ext cx="66001" cy="176268"/>
            </a:xfrm>
            <a:custGeom>
              <a:avLst/>
              <a:gdLst/>
              <a:ahLst/>
              <a:cxnLst/>
              <a:rect l="l" t="t" r="r" b="b"/>
              <a:pathLst>
                <a:path w="2402" h="6415" extrusionOk="0">
                  <a:moveTo>
                    <a:pt x="1855" y="275"/>
                  </a:moveTo>
                  <a:cubicBezTo>
                    <a:pt x="2007" y="275"/>
                    <a:pt x="2159" y="396"/>
                    <a:pt x="2159" y="578"/>
                  </a:cubicBezTo>
                  <a:lnTo>
                    <a:pt x="2159" y="5867"/>
                  </a:lnTo>
                  <a:cubicBezTo>
                    <a:pt x="2159" y="6019"/>
                    <a:pt x="2007" y="6171"/>
                    <a:pt x="1855" y="6171"/>
                  </a:cubicBezTo>
                  <a:lnTo>
                    <a:pt x="548" y="6171"/>
                  </a:lnTo>
                  <a:cubicBezTo>
                    <a:pt x="396" y="6171"/>
                    <a:pt x="244" y="6019"/>
                    <a:pt x="244" y="5867"/>
                  </a:cubicBezTo>
                  <a:lnTo>
                    <a:pt x="244" y="578"/>
                  </a:lnTo>
                  <a:cubicBezTo>
                    <a:pt x="244" y="426"/>
                    <a:pt x="396" y="275"/>
                    <a:pt x="548" y="275"/>
                  </a:cubicBezTo>
                  <a:close/>
                  <a:moveTo>
                    <a:pt x="548" y="1"/>
                  </a:moveTo>
                  <a:cubicBezTo>
                    <a:pt x="244" y="1"/>
                    <a:pt x="0" y="275"/>
                    <a:pt x="0" y="578"/>
                  </a:cubicBezTo>
                  <a:lnTo>
                    <a:pt x="0" y="5867"/>
                  </a:lnTo>
                  <a:cubicBezTo>
                    <a:pt x="0" y="6171"/>
                    <a:pt x="244" y="6414"/>
                    <a:pt x="548" y="6414"/>
                  </a:cubicBezTo>
                  <a:lnTo>
                    <a:pt x="1855" y="6414"/>
                  </a:lnTo>
                  <a:cubicBezTo>
                    <a:pt x="2159" y="6414"/>
                    <a:pt x="2402" y="6141"/>
                    <a:pt x="2402" y="5837"/>
                  </a:cubicBezTo>
                  <a:lnTo>
                    <a:pt x="2402" y="578"/>
                  </a:lnTo>
                  <a:cubicBezTo>
                    <a:pt x="2402" y="275"/>
                    <a:pt x="2159" y="1"/>
                    <a:pt x="1855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2228;p52">
              <a:extLst>
                <a:ext uri="{FF2B5EF4-FFF2-40B4-BE49-F238E27FC236}">
                  <a16:creationId xmlns:a16="http://schemas.microsoft.com/office/drawing/2014/main" xmlns="" id="{D2466548-3793-4B12-8549-09CB138115A9}"/>
                </a:ext>
              </a:extLst>
            </p:cNvPr>
            <p:cNvSpPr/>
            <p:nvPr/>
          </p:nvSpPr>
          <p:spPr>
            <a:xfrm>
              <a:off x="6171246" y="2651794"/>
              <a:ext cx="59324" cy="153709"/>
            </a:xfrm>
            <a:custGeom>
              <a:avLst/>
              <a:gdLst/>
              <a:ahLst/>
              <a:cxnLst/>
              <a:rect l="l" t="t" r="r" b="b"/>
              <a:pathLst>
                <a:path w="2159" h="5594" extrusionOk="0">
                  <a:moveTo>
                    <a:pt x="456" y="0"/>
                  </a:moveTo>
                  <a:cubicBezTo>
                    <a:pt x="213" y="0"/>
                    <a:pt x="0" y="183"/>
                    <a:pt x="0" y="426"/>
                  </a:cubicBezTo>
                  <a:lnTo>
                    <a:pt x="0" y="5137"/>
                  </a:lnTo>
                  <a:cubicBezTo>
                    <a:pt x="0" y="5381"/>
                    <a:pt x="213" y="5593"/>
                    <a:pt x="456" y="5593"/>
                  </a:cubicBezTo>
                  <a:lnTo>
                    <a:pt x="1733" y="5593"/>
                  </a:lnTo>
                  <a:cubicBezTo>
                    <a:pt x="1976" y="5593"/>
                    <a:pt x="2158" y="5381"/>
                    <a:pt x="2158" y="5137"/>
                  </a:cubicBezTo>
                  <a:lnTo>
                    <a:pt x="2158" y="426"/>
                  </a:lnTo>
                  <a:cubicBezTo>
                    <a:pt x="2158" y="183"/>
                    <a:pt x="1976" y="0"/>
                    <a:pt x="173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2229;p52">
              <a:extLst>
                <a:ext uri="{FF2B5EF4-FFF2-40B4-BE49-F238E27FC236}">
                  <a16:creationId xmlns:a16="http://schemas.microsoft.com/office/drawing/2014/main" xmlns="" id="{2C1FD3A5-7F2F-46EA-A5C0-056BF3C6DC89}"/>
                </a:ext>
              </a:extLst>
            </p:cNvPr>
            <p:cNvSpPr/>
            <p:nvPr/>
          </p:nvSpPr>
          <p:spPr>
            <a:xfrm>
              <a:off x="6167894" y="2648442"/>
              <a:ext cx="66853" cy="160386"/>
            </a:xfrm>
            <a:custGeom>
              <a:avLst/>
              <a:gdLst/>
              <a:ahLst/>
              <a:cxnLst/>
              <a:rect l="l" t="t" r="r" b="b"/>
              <a:pathLst>
                <a:path w="2433" h="5837" extrusionOk="0">
                  <a:moveTo>
                    <a:pt x="1855" y="244"/>
                  </a:moveTo>
                  <a:cubicBezTo>
                    <a:pt x="2037" y="244"/>
                    <a:pt x="2189" y="366"/>
                    <a:pt x="2189" y="548"/>
                  </a:cubicBezTo>
                  <a:lnTo>
                    <a:pt x="2189" y="5259"/>
                  </a:lnTo>
                  <a:cubicBezTo>
                    <a:pt x="2189" y="5442"/>
                    <a:pt x="2037" y="5563"/>
                    <a:pt x="1855" y="5563"/>
                  </a:cubicBezTo>
                  <a:lnTo>
                    <a:pt x="578" y="5563"/>
                  </a:lnTo>
                  <a:cubicBezTo>
                    <a:pt x="396" y="5563"/>
                    <a:pt x="274" y="5442"/>
                    <a:pt x="274" y="5259"/>
                  </a:cubicBezTo>
                  <a:lnTo>
                    <a:pt x="274" y="548"/>
                  </a:lnTo>
                  <a:cubicBezTo>
                    <a:pt x="274" y="366"/>
                    <a:pt x="396" y="244"/>
                    <a:pt x="578" y="244"/>
                  </a:cubicBezTo>
                  <a:close/>
                  <a:moveTo>
                    <a:pt x="578" y="1"/>
                  </a:moveTo>
                  <a:cubicBezTo>
                    <a:pt x="274" y="1"/>
                    <a:pt x="31" y="244"/>
                    <a:pt x="31" y="548"/>
                  </a:cubicBezTo>
                  <a:lnTo>
                    <a:pt x="31" y="5259"/>
                  </a:lnTo>
                  <a:cubicBezTo>
                    <a:pt x="1" y="5563"/>
                    <a:pt x="274" y="5837"/>
                    <a:pt x="578" y="5837"/>
                  </a:cubicBezTo>
                  <a:lnTo>
                    <a:pt x="1855" y="5837"/>
                  </a:lnTo>
                  <a:cubicBezTo>
                    <a:pt x="2159" y="5837"/>
                    <a:pt x="2432" y="5563"/>
                    <a:pt x="2432" y="5259"/>
                  </a:cubicBezTo>
                  <a:lnTo>
                    <a:pt x="2432" y="548"/>
                  </a:lnTo>
                  <a:cubicBezTo>
                    <a:pt x="2432" y="244"/>
                    <a:pt x="2159" y="1"/>
                    <a:pt x="1855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2230;p52">
              <a:extLst>
                <a:ext uri="{FF2B5EF4-FFF2-40B4-BE49-F238E27FC236}">
                  <a16:creationId xmlns:a16="http://schemas.microsoft.com/office/drawing/2014/main" xmlns="" id="{D6D2C63B-0C20-4511-8C8B-0DE81142692A}"/>
                </a:ext>
              </a:extLst>
            </p:cNvPr>
            <p:cNvSpPr/>
            <p:nvPr/>
          </p:nvSpPr>
          <p:spPr>
            <a:xfrm>
              <a:off x="6149511" y="2644265"/>
              <a:ext cx="59351" cy="168739"/>
            </a:xfrm>
            <a:custGeom>
              <a:avLst/>
              <a:gdLst/>
              <a:ahLst/>
              <a:cxnLst/>
              <a:rect l="l" t="t" r="r" b="b"/>
              <a:pathLst>
                <a:path w="2160" h="6141" extrusionOk="0">
                  <a:moveTo>
                    <a:pt x="427" y="1"/>
                  </a:moveTo>
                  <a:cubicBezTo>
                    <a:pt x="183" y="1"/>
                    <a:pt x="1" y="183"/>
                    <a:pt x="1" y="426"/>
                  </a:cubicBezTo>
                  <a:lnTo>
                    <a:pt x="1" y="5685"/>
                  </a:lnTo>
                  <a:cubicBezTo>
                    <a:pt x="1" y="5928"/>
                    <a:pt x="183" y="6141"/>
                    <a:pt x="427" y="6141"/>
                  </a:cubicBezTo>
                  <a:lnTo>
                    <a:pt x="1703" y="6141"/>
                  </a:lnTo>
                  <a:cubicBezTo>
                    <a:pt x="1946" y="6141"/>
                    <a:pt x="2159" y="5928"/>
                    <a:pt x="2159" y="5685"/>
                  </a:cubicBezTo>
                  <a:lnTo>
                    <a:pt x="2159" y="426"/>
                  </a:lnTo>
                  <a:cubicBezTo>
                    <a:pt x="2159" y="183"/>
                    <a:pt x="1946" y="1"/>
                    <a:pt x="170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2231;p52">
              <a:extLst>
                <a:ext uri="{FF2B5EF4-FFF2-40B4-BE49-F238E27FC236}">
                  <a16:creationId xmlns:a16="http://schemas.microsoft.com/office/drawing/2014/main" xmlns="" id="{36BCB10E-03B3-45A3-A5E2-ADA9A64CD099}"/>
                </a:ext>
              </a:extLst>
            </p:cNvPr>
            <p:cNvSpPr/>
            <p:nvPr/>
          </p:nvSpPr>
          <p:spPr>
            <a:xfrm>
              <a:off x="6146186" y="2640089"/>
              <a:ext cx="66001" cy="176268"/>
            </a:xfrm>
            <a:custGeom>
              <a:avLst/>
              <a:gdLst/>
              <a:ahLst/>
              <a:cxnLst/>
              <a:rect l="l" t="t" r="r" b="b"/>
              <a:pathLst>
                <a:path w="2402" h="6415" extrusionOk="0">
                  <a:moveTo>
                    <a:pt x="1824" y="275"/>
                  </a:moveTo>
                  <a:cubicBezTo>
                    <a:pt x="2007" y="275"/>
                    <a:pt x="2159" y="396"/>
                    <a:pt x="2159" y="578"/>
                  </a:cubicBezTo>
                  <a:lnTo>
                    <a:pt x="2159" y="5867"/>
                  </a:lnTo>
                  <a:cubicBezTo>
                    <a:pt x="2159" y="6019"/>
                    <a:pt x="2007" y="6171"/>
                    <a:pt x="1824" y="6171"/>
                  </a:cubicBezTo>
                  <a:lnTo>
                    <a:pt x="548" y="6171"/>
                  </a:lnTo>
                  <a:cubicBezTo>
                    <a:pt x="365" y="6171"/>
                    <a:pt x="244" y="6019"/>
                    <a:pt x="244" y="5867"/>
                  </a:cubicBezTo>
                  <a:lnTo>
                    <a:pt x="244" y="578"/>
                  </a:lnTo>
                  <a:cubicBezTo>
                    <a:pt x="244" y="426"/>
                    <a:pt x="365" y="275"/>
                    <a:pt x="548" y="275"/>
                  </a:cubicBezTo>
                  <a:close/>
                  <a:moveTo>
                    <a:pt x="548" y="1"/>
                  </a:moveTo>
                  <a:cubicBezTo>
                    <a:pt x="244" y="1"/>
                    <a:pt x="0" y="275"/>
                    <a:pt x="0" y="578"/>
                  </a:cubicBezTo>
                  <a:lnTo>
                    <a:pt x="0" y="5867"/>
                  </a:lnTo>
                  <a:cubicBezTo>
                    <a:pt x="0" y="6171"/>
                    <a:pt x="244" y="6414"/>
                    <a:pt x="548" y="6414"/>
                  </a:cubicBezTo>
                  <a:lnTo>
                    <a:pt x="1824" y="6414"/>
                  </a:lnTo>
                  <a:cubicBezTo>
                    <a:pt x="2159" y="6414"/>
                    <a:pt x="2402" y="6171"/>
                    <a:pt x="2402" y="5837"/>
                  </a:cubicBezTo>
                  <a:lnTo>
                    <a:pt x="2402" y="578"/>
                  </a:lnTo>
                  <a:cubicBezTo>
                    <a:pt x="2402" y="275"/>
                    <a:pt x="2128" y="1"/>
                    <a:pt x="1824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2232;p52">
              <a:extLst>
                <a:ext uri="{FF2B5EF4-FFF2-40B4-BE49-F238E27FC236}">
                  <a16:creationId xmlns:a16="http://schemas.microsoft.com/office/drawing/2014/main" xmlns="" id="{33307380-B1C7-4797-A834-E8A7FD58D20A}"/>
                </a:ext>
              </a:extLst>
            </p:cNvPr>
            <p:cNvSpPr/>
            <p:nvPr/>
          </p:nvSpPr>
          <p:spPr>
            <a:xfrm>
              <a:off x="6259778" y="2651794"/>
              <a:ext cx="59324" cy="153709"/>
            </a:xfrm>
            <a:custGeom>
              <a:avLst/>
              <a:gdLst/>
              <a:ahLst/>
              <a:cxnLst/>
              <a:rect l="l" t="t" r="r" b="b"/>
              <a:pathLst>
                <a:path w="2159" h="5594" extrusionOk="0">
                  <a:moveTo>
                    <a:pt x="456" y="0"/>
                  </a:moveTo>
                  <a:cubicBezTo>
                    <a:pt x="213" y="0"/>
                    <a:pt x="0" y="183"/>
                    <a:pt x="0" y="426"/>
                  </a:cubicBezTo>
                  <a:lnTo>
                    <a:pt x="0" y="5137"/>
                  </a:lnTo>
                  <a:cubicBezTo>
                    <a:pt x="0" y="5381"/>
                    <a:pt x="213" y="5593"/>
                    <a:pt x="456" y="5593"/>
                  </a:cubicBezTo>
                  <a:lnTo>
                    <a:pt x="1733" y="5593"/>
                  </a:lnTo>
                  <a:cubicBezTo>
                    <a:pt x="1976" y="5593"/>
                    <a:pt x="2158" y="5381"/>
                    <a:pt x="2158" y="5137"/>
                  </a:cubicBezTo>
                  <a:lnTo>
                    <a:pt x="2158" y="426"/>
                  </a:lnTo>
                  <a:cubicBezTo>
                    <a:pt x="2158" y="183"/>
                    <a:pt x="1976" y="0"/>
                    <a:pt x="173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2233;p52">
              <a:extLst>
                <a:ext uri="{FF2B5EF4-FFF2-40B4-BE49-F238E27FC236}">
                  <a16:creationId xmlns:a16="http://schemas.microsoft.com/office/drawing/2014/main" xmlns="" id="{DA390042-0DFB-45D2-A2A4-FD4CCE52D179}"/>
                </a:ext>
              </a:extLst>
            </p:cNvPr>
            <p:cNvSpPr/>
            <p:nvPr/>
          </p:nvSpPr>
          <p:spPr>
            <a:xfrm>
              <a:off x="6256426" y="2648442"/>
              <a:ext cx="66001" cy="160386"/>
            </a:xfrm>
            <a:custGeom>
              <a:avLst/>
              <a:gdLst/>
              <a:ahLst/>
              <a:cxnLst/>
              <a:rect l="l" t="t" r="r" b="b"/>
              <a:pathLst>
                <a:path w="2402" h="5837" extrusionOk="0">
                  <a:moveTo>
                    <a:pt x="1855" y="244"/>
                  </a:moveTo>
                  <a:cubicBezTo>
                    <a:pt x="2007" y="244"/>
                    <a:pt x="2159" y="366"/>
                    <a:pt x="2159" y="548"/>
                  </a:cubicBezTo>
                  <a:lnTo>
                    <a:pt x="2159" y="5259"/>
                  </a:lnTo>
                  <a:cubicBezTo>
                    <a:pt x="2159" y="5442"/>
                    <a:pt x="2037" y="5563"/>
                    <a:pt x="1855" y="5563"/>
                  </a:cubicBezTo>
                  <a:lnTo>
                    <a:pt x="578" y="5563"/>
                  </a:lnTo>
                  <a:cubicBezTo>
                    <a:pt x="396" y="5563"/>
                    <a:pt x="244" y="5442"/>
                    <a:pt x="244" y="5259"/>
                  </a:cubicBezTo>
                  <a:lnTo>
                    <a:pt x="244" y="548"/>
                  </a:lnTo>
                  <a:cubicBezTo>
                    <a:pt x="244" y="366"/>
                    <a:pt x="396" y="244"/>
                    <a:pt x="578" y="244"/>
                  </a:cubicBezTo>
                  <a:close/>
                  <a:moveTo>
                    <a:pt x="578" y="1"/>
                  </a:moveTo>
                  <a:cubicBezTo>
                    <a:pt x="244" y="1"/>
                    <a:pt x="1" y="244"/>
                    <a:pt x="1" y="548"/>
                  </a:cubicBezTo>
                  <a:lnTo>
                    <a:pt x="1" y="5259"/>
                  </a:lnTo>
                  <a:cubicBezTo>
                    <a:pt x="1" y="5563"/>
                    <a:pt x="244" y="5837"/>
                    <a:pt x="578" y="5837"/>
                  </a:cubicBezTo>
                  <a:lnTo>
                    <a:pt x="1855" y="5837"/>
                  </a:lnTo>
                  <a:cubicBezTo>
                    <a:pt x="2159" y="5837"/>
                    <a:pt x="2402" y="5563"/>
                    <a:pt x="2402" y="5259"/>
                  </a:cubicBezTo>
                  <a:lnTo>
                    <a:pt x="2402" y="548"/>
                  </a:lnTo>
                  <a:cubicBezTo>
                    <a:pt x="2402" y="244"/>
                    <a:pt x="2159" y="1"/>
                    <a:pt x="1855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2234;p52">
              <a:extLst>
                <a:ext uri="{FF2B5EF4-FFF2-40B4-BE49-F238E27FC236}">
                  <a16:creationId xmlns:a16="http://schemas.microsoft.com/office/drawing/2014/main" xmlns="" id="{953895EB-77E8-4D21-99AC-522BEE48D10C}"/>
                </a:ext>
              </a:extLst>
            </p:cNvPr>
            <p:cNvSpPr/>
            <p:nvPr/>
          </p:nvSpPr>
          <p:spPr>
            <a:xfrm>
              <a:off x="6237219" y="2644265"/>
              <a:ext cx="59324" cy="168739"/>
            </a:xfrm>
            <a:custGeom>
              <a:avLst/>
              <a:gdLst/>
              <a:ahLst/>
              <a:cxnLst/>
              <a:rect l="l" t="t" r="r" b="b"/>
              <a:pathLst>
                <a:path w="2159" h="6141" extrusionOk="0">
                  <a:moveTo>
                    <a:pt x="456" y="1"/>
                  </a:moveTo>
                  <a:cubicBezTo>
                    <a:pt x="213" y="1"/>
                    <a:pt x="1" y="183"/>
                    <a:pt x="1" y="426"/>
                  </a:cubicBezTo>
                  <a:lnTo>
                    <a:pt x="1" y="5685"/>
                  </a:lnTo>
                  <a:cubicBezTo>
                    <a:pt x="1" y="5928"/>
                    <a:pt x="213" y="6141"/>
                    <a:pt x="456" y="6141"/>
                  </a:cubicBezTo>
                  <a:lnTo>
                    <a:pt x="1733" y="6141"/>
                  </a:lnTo>
                  <a:cubicBezTo>
                    <a:pt x="1976" y="6141"/>
                    <a:pt x="2159" y="5928"/>
                    <a:pt x="2159" y="5685"/>
                  </a:cubicBezTo>
                  <a:lnTo>
                    <a:pt x="2159" y="426"/>
                  </a:lnTo>
                  <a:cubicBezTo>
                    <a:pt x="2159" y="183"/>
                    <a:pt x="1976" y="1"/>
                    <a:pt x="173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2235;p52">
              <a:extLst>
                <a:ext uri="{FF2B5EF4-FFF2-40B4-BE49-F238E27FC236}">
                  <a16:creationId xmlns:a16="http://schemas.microsoft.com/office/drawing/2014/main" xmlns="" id="{DB56D961-189D-44EA-B4F1-2A15133CA8F7}"/>
                </a:ext>
              </a:extLst>
            </p:cNvPr>
            <p:cNvSpPr/>
            <p:nvPr/>
          </p:nvSpPr>
          <p:spPr>
            <a:xfrm>
              <a:off x="6233867" y="2640089"/>
              <a:ext cx="66853" cy="176268"/>
            </a:xfrm>
            <a:custGeom>
              <a:avLst/>
              <a:gdLst/>
              <a:ahLst/>
              <a:cxnLst/>
              <a:rect l="l" t="t" r="r" b="b"/>
              <a:pathLst>
                <a:path w="2433" h="6415" extrusionOk="0">
                  <a:moveTo>
                    <a:pt x="1855" y="275"/>
                  </a:moveTo>
                  <a:cubicBezTo>
                    <a:pt x="2037" y="275"/>
                    <a:pt x="2189" y="396"/>
                    <a:pt x="2189" y="578"/>
                  </a:cubicBezTo>
                  <a:lnTo>
                    <a:pt x="2189" y="5867"/>
                  </a:lnTo>
                  <a:cubicBezTo>
                    <a:pt x="2189" y="6019"/>
                    <a:pt x="2037" y="6171"/>
                    <a:pt x="1855" y="6171"/>
                  </a:cubicBezTo>
                  <a:lnTo>
                    <a:pt x="578" y="6171"/>
                  </a:lnTo>
                  <a:cubicBezTo>
                    <a:pt x="396" y="6171"/>
                    <a:pt x="275" y="6019"/>
                    <a:pt x="275" y="5867"/>
                  </a:cubicBezTo>
                  <a:lnTo>
                    <a:pt x="275" y="578"/>
                  </a:lnTo>
                  <a:cubicBezTo>
                    <a:pt x="275" y="426"/>
                    <a:pt x="396" y="275"/>
                    <a:pt x="578" y="275"/>
                  </a:cubicBezTo>
                  <a:close/>
                  <a:moveTo>
                    <a:pt x="578" y="1"/>
                  </a:moveTo>
                  <a:cubicBezTo>
                    <a:pt x="275" y="1"/>
                    <a:pt x="1" y="275"/>
                    <a:pt x="1" y="578"/>
                  </a:cubicBezTo>
                  <a:lnTo>
                    <a:pt x="1" y="5867"/>
                  </a:lnTo>
                  <a:cubicBezTo>
                    <a:pt x="1" y="6171"/>
                    <a:pt x="275" y="6414"/>
                    <a:pt x="578" y="6414"/>
                  </a:cubicBezTo>
                  <a:lnTo>
                    <a:pt x="1855" y="6414"/>
                  </a:lnTo>
                  <a:cubicBezTo>
                    <a:pt x="2159" y="6414"/>
                    <a:pt x="2433" y="6141"/>
                    <a:pt x="2433" y="5837"/>
                  </a:cubicBezTo>
                  <a:lnTo>
                    <a:pt x="2433" y="578"/>
                  </a:lnTo>
                  <a:cubicBezTo>
                    <a:pt x="2433" y="275"/>
                    <a:pt x="2159" y="1"/>
                    <a:pt x="1855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2236;p52">
              <a:extLst>
                <a:ext uri="{FF2B5EF4-FFF2-40B4-BE49-F238E27FC236}">
                  <a16:creationId xmlns:a16="http://schemas.microsoft.com/office/drawing/2014/main" xmlns="" id="{345F1D25-5889-4506-8B38-A9BCDC8CAB08}"/>
                </a:ext>
              </a:extLst>
            </p:cNvPr>
            <p:cNvSpPr/>
            <p:nvPr/>
          </p:nvSpPr>
          <p:spPr>
            <a:xfrm>
              <a:off x="7497530" y="2828392"/>
              <a:ext cx="159562" cy="269417"/>
            </a:xfrm>
            <a:custGeom>
              <a:avLst/>
              <a:gdLst/>
              <a:ahLst/>
              <a:cxnLst/>
              <a:rect l="l" t="t" r="r" b="b"/>
              <a:pathLst>
                <a:path w="5807" h="9805" extrusionOk="0">
                  <a:moveTo>
                    <a:pt x="3312" y="0"/>
                  </a:moveTo>
                  <a:cubicBezTo>
                    <a:pt x="2576" y="0"/>
                    <a:pt x="1909" y="489"/>
                    <a:pt x="1703" y="1264"/>
                  </a:cubicBezTo>
                  <a:lnTo>
                    <a:pt x="213" y="7312"/>
                  </a:lnTo>
                  <a:lnTo>
                    <a:pt x="213" y="7282"/>
                  </a:lnTo>
                  <a:lnTo>
                    <a:pt x="213" y="7282"/>
                  </a:lnTo>
                  <a:cubicBezTo>
                    <a:pt x="1" y="8194"/>
                    <a:pt x="548" y="9075"/>
                    <a:pt x="1429" y="9288"/>
                  </a:cubicBezTo>
                  <a:lnTo>
                    <a:pt x="3527" y="9805"/>
                  </a:lnTo>
                  <a:lnTo>
                    <a:pt x="5806" y="564"/>
                  </a:lnTo>
                  <a:lnTo>
                    <a:pt x="3709" y="48"/>
                  </a:lnTo>
                  <a:cubicBezTo>
                    <a:pt x="3576" y="16"/>
                    <a:pt x="3443" y="0"/>
                    <a:pt x="3312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2237;p52">
              <a:extLst>
                <a:ext uri="{FF2B5EF4-FFF2-40B4-BE49-F238E27FC236}">
                  <a16:creationId xmlns:a16="http://schemas.microsoft.com/office/drawing/2014/main" xmlns="" id="{1A569858-6ECD-4474-B223-5A506F715F71}"/>
                </a:ext>
              </a:extLst>
            </p:cNvPr>
            <p:cNvSpPr/>
            <p:nvPr/>
          </p:nvSpPr>
          <p:spPr>
            <a:xfrm>
              <a:off x="7491677" y="2822375"/>
              <a:ext cx="172092" cy="281287"/>
            </a:xfrm>
            <a:custGeom>
              <a:avLst/>
              <a:gdLst/>
              <a:ahLst/>
              <a:cxnLst/>
              <a:rect l="l" t="t" r="r" b="b"/>
              <a:pathLst>
                <a:path w="6263" h="10237" extrusionOk="0">
                  <a:moveTo>
                    <a:pt x="3527" y="358"/>
                  </a:moveTo>
                  <a:lnTo>
                    <a:pt x="3527" y="388"/>
                  </a:lnTo>
                  <a:cubicBezTo>
                    <a:pt x="3648" y="388"/>
                    <a:pt x="3770" y="388"/>
                    <a:pt x="3892" y="419"/>
                  </a:cubicBezTo>
                  <a:lnTo>
                    <a:pt x="5776" y="875"/>
                  </a:lnTo>
                  <a:lnTo>
                    <a:pt x="3588" y="9781"/>
                  </a:lnTo>
                  <a:lnTo>
                    <a:pt x="1673" y="9294"/>
                  </a:lnTo>
                  <a:cubicBezTo>
                    <a:pt x="882" y="9112"/>
                    <a:pt x="426" y="8322"/>
                    <a:pt x="609" y="7531"/>
                  </a:cubicBezTo>
                  <a:lnTo>
                    <a:pt x="2098" y="1483"/>
                  </a:lnTo>
                  <a:cubicBezTo>
                    <a:pt x="2250" y="814"/>
                    <a:pt x="2858" y="358"/>
                    <a:pt x="3527" y="358"/>
                  </a:cubicBezTo>
                  <a:close/>
                  <a:moveTo>
                    <a:pt x="3536" y="0"/>
                  </a:moveTo>
                  <a:cubicBezTo>
                    <a:pt x="2697" y="0"/>
                    <a:pt x="1940" y="564"/>
                    <a:pt x="1733" y="1391"/>
                  </a:cubicBezTo>
                  <a:lnTo>
                    <a:pt x="244" y="7440"/>
                  </a:lnTo>
                  <a:cubicBezTo>
                    <a:pt x="1" y="8443"/>
                    <a:pt x="609" y="9446"/>
                    <a:pt x="1581" y="9689"/>
                  </a:cubicBezTo>
                  <a:lnTo>
                    <a:pt x="3861" y="10236"/>
                  </a:lnTo>
                  <a:lnTo>
                    <a:pt x="6262" y="631"/>
                  </a:lnTo>
                  <a:lnTo>
                    <a:pt x="3983" y="54"/>
                  </a:lnTo>
                  <a:cubicBezTo>
                    <a:pt x="3833" y="18"/>
                    <a:pt x="3683" y="0"/>
                    <a:pt x="353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2238;p52">
              <a:extLst>
                <a:ext uri="{FF2B5EF4-FFF2-40B4-BE49-F238E27FC236}">
                  <a16:creationId xmlns:a16="http://schemas.microsoft.com/office/drawing/2014/main" xmlns="" id="{2E14BF82-57D3-4127-8730-1D7B923A1A4B}"/>
                </a:ext>
              </a:extLst>
            </p:cNvPr>
            <p:cNvSpPr/>
            <p:nvPr/>
          </p:nvSpPr>
          <p:spPr>
            <a:xfrm>
              <a:off x="7657888" y="2812977"/>
              <a:ext cx="326598" cy="225535"/>
            </a:xfrm>
            <a:custGeom>
              <a:avLst/>
              <a:gdLst/>
              <a:ahLst/>
              <a:cxnLst/>
              <a:rect l="l" t="t" r="r" b="b"/>
              <a:pathLst>
                <a:path w="11886" h="8208" extrusionOk="0">
                  <a:moveTo>
                    <a:pt x="1308" y="1"/>
                  </a:moveTo>
                  <a:lnTo>
                    <a:pt x="1" y="5290"/>
                  </a:lnTo>
                  <a:lnTo>
                    <a:pt x="11369" y="8208"/>
                  </a:lnTo>
                  <a:lnTo>
                    <a:pt x="11885" y="6141"/>
                  </a:lnTo>
                  <a:lnTo>
                    <a:pt x="1308" y="1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2239;p52">
              <a:extLst>
                <a:ext uri="{FF2B5EF4-FFF2-40B4-BE49-F238E27FC236}">
                  <a16:creationId xmlns:a16="http://schemas.microsoft.com/office/drawing/2014/main" xmlns="" id="{C2750C38-E4A7-4ECA-BD0C-2EB7E87D7ACB}"/>
                </a:ext>
              </a:extLst>
            </p:cNvPr>
            <p:cNvSpPr/>
            <p:nvPr/>
          </p:nvSpPr>
          <p:spPr>
            <a:xfrm>
              <a:off x="7651211" y="2805476"/>
              <a:ext cx="339127" cy="238889"/>
            </a:xfrm>
            <a:custGeom>
              <a:avLst/>
              <a:gdLst/>
              <a:ahLst/>
              <a:cxnLst/>
              <a:rect l="l" t="t" r="r" b="b"/>
              <a:pathLst>
                <a:path w="12342" h="8694" extrusionOk="0">
                  <a:moveTo>
                    <a:pt x="1672" y="578"/>
                  </a:moveTo>
                  <a:lnTo>
                    <a:pt x="11916" y="6505"/>
                  </a:lnTo>
                  <a:lnTo>
                    <a:pt x="11490" y="8237"/>
                  </a:lnTo>
                  <a:lnTo>
                    <a:pt x="456" y="5411"/>
                  </a:lnTo>
                  <a:lnTo>
                    <a:pt x="1672" y="578"/>
                  </a:lnTo>
                  <a:close/>
                  <a:moveTo>
                    <a:pt x="1429" y="0"/>
                  </a:moveTo>
                  <a:lnTo>
                    <a:pt x="0" y="5684"/>
                  </a:lnTo>
                  <a:lnTo>
                    <a:pt x="11764" y="8693"/>
                  </a:lnTo>
                  <a:lnTo>
                    <a:pt x="12341" y="6323"/>
                  </a:lnTo>
                  <a:lnTo>
                    <a:pt x="142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2240;p52">
              <a:extLst>
                <a:ext uri="{FF2B5EF4-FFF2-40B4-BE49-F238E27FC236}">
                  <a16:creationId xmlns:a16="http://schemas.microsoft.com/office/drawing/2014/main" xmlns="" id="{F5D9A933-6730-4E63-A432-F61DAD8FD071}"/>
                </a:ext>
              </a:extLst>
            </p:cNvPr>
            <p:cNvSpPr/>
            <p:nvPr/>
          </p:nvSpPr>
          <p:spPr>
            <a:xfrm>
              <a:off x="7615298" y="2985041"/>
              <a:ext cx="349981" cy="145356"/>
            </a:xfrm>
            <a:custGeom>
              <a:avLst/>
              <a:gdLst/>
              <a:ahLst/>
              <a:cxnLst/>
              <a:rect l="l" t="t" r="r" b="b"/>
              <a:pathLst>
                <a:path w="12737" h="5290" extrusionOk="0">
                  <a:moveTo>
                    <a:pt x="1307" y="0"/>
                  </a:moveTo>
                  <a:lnTo>
                    <a:pt x="0" y="5289"/>
                  </a:lnTo>
                  <a:lnTo>
                    <a:pt x="12220" y="4772"/>
                  </a:lnTo>
                  <a:lnTo>
                    <a:pt x="12736" y="2736"/>
                  </a:lnTo>
                  <a:lnTo>
                    <a:pt x="1307" y="0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2241;p52">
              <a:extLst>
                <a:ext uri="{FF2B5EF4-FFF2-40B4-BE49-F238E27FC236}">
                  <a16:creationId xmlns:a16="http://schemas.microsoft.com/office/drawing/2014/main" xmlns="" id="{A80616D2-56E7-427F-801F-D2EFA2EF4AFF}"/>
                </a:ext>
              </a:extLst>
            </p:cNvPr>
            <p:cNvSpPr/>
            <p:nvPr/>
          </p:nvSpPr>
          <p:spPr>
            <a:xfrm>
              <a:off x="7608621" y="2979189"/>
              <a:ext cx="362483" cy="156210"/>
            </a:xfrm>
            <a:custGeom>
              <a:avLst/>
              <a:gdLst/>
              <a:ahLst/>
              <a:cxnLst/>
              <a:rect l="l" t="t" r="r" b="b"/>
              <a:pathLst>
                <a:path w="13192" h="5685" extrusionOk="0">
                  <a:moveTo>
                    <a:pt x="1672" y="456"/>
                  </a:moveTo>
                  <a:lnTo>
                    <a:pt x="12736" y="3071"/>
                  </a:lnTo>
                  <a:lnTo>
                    <a:pt x="12311" y="4803"/>
                  </a:lnTo>
                  <a:lnTo>
                    <a:pt x="487" y="5289"/>
                  </a:lnTo>
                  <a:lnTo>
                    <a:pt x="1672" y="456"/>
                  </a:lnTo>
                  <a:close/>
                  <a:moveTo>
                    <a:pt x="1398" y="1"/>
                  </a:moveTo>
                  <a:lnTo>
                    <a:pt x="0" y="5685"/>
                  </a:lnTo>
                  <a:lnTo>
                    <a:pt x="12584" y="5168"/>
                  </a:lnTo>
                  <a:lnTo>
                    <a:pt x="13192" y="2797"/>
                  </a:lnTo>
                  <a:lnTo>
                    <a:pt x="139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2242;p52">
              <a:extLst>
                <a:ext uri="{FF2B5EF4-FFF2-40B4-BE49-F238E27FC236}">
                  <a16:creationId xmlns:a16="http://schemas.microsoft.com/office/drawing/2014/main" xmlns="" id="{3DB5E4C3-876E-466C-9129-C503AD7F4819}"/>
                </a:ext>
              </a:extLst>
            </p:cNvPr>
            <p:cNvSpPr/>
            <p:nvPr/>
          </p:nvSpPr>
          <p:spPr>
            <a:xfrm>
              <a:off x="7563503" y="2788770"/>
              <a:ext cx="147032" cy="370012"/>
            </a:xfrm>
            <a:custGeom>
              <a:avLst/>
              <a:gdLst/>
              <a:ahLst/>
              <a:cxnLst/>
              <a:rect l="l" t="t" r="r" b="b"/>
              <a:pathLst>
                <a:path w="5351" h="13466" extrusionOk="0">
                  <a:moveTo>
                    <a:pt x="3223" y="0"/>
                  </a:moveTo>
                  <a:lnTo>
                    <a:pt x="1" y="12918"/>
                  </a:lnTo>
                  <a:lnTo>
                    <a:pt x="2159" y="13466"/>
                  </a:lnTo>
                  <a:lnTo>
                    <a:pt x="5351" y="517"/>
                  </a:lnTo>
                  <a:lnTo>
                    <a:pt x="322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2243;p52">
              <a:extLst>
                <a:ext uri="{FF2B5EF4-FFF2-40B4-BE49-F238E27FC236}">
                  <a16:creationId xmlns:a16="http://schemas.microsoft.com/office/drawing/2014/main" xmlns="" id="{5180E154-26E5-44EB-A7FE-E7BF69189766}"/>
                </a:ext>
              </a:extLst>
            </p:cNvPr>
            <p:cNvSpPr/>
            <p:nvPr/>
          </p:nvSpPr>
          <p:spPr>
            <a:xfrm>
              <a:off x="7557678" y="2782093"/>
              <a:ext cx="159534" cy="382542"/>
            </a:xfrm>
            <a:custGeom>
              <a:avLst/>
              <a:gdLst/>
              <a:ahLst/>
              <a:cxnLst/>
              <a:rect l="l" t="t" r="r" b="b"/>
              <a:pathLst>
                <a:path w="5806" h="13922" extrusionOk="0">
                  <a:moveTo>
                    <a:pt x="3556" y="456"/>
                  </a:moveTo>
                  <a:lnTo>
                    <a:pt x="5350" y="912"/>
                  </a:lnTo>
                  <a:lnTo>
                    <a:pt x="2249" y="13465"/>
                  </a:lnTo>
                  <a:lnTo>
                    <a:pt x="456" y="13040"/>
                  </a:lnTo>
                  <a:lnTo>
                    <a:pt x="3556" y="456"/>
                  </a:lnTo>
                  <a:close/>
                  <a:moveTo>
                    <a:pt x="3283" y="0"/>
                  </a:moveTo>
                  <a:lnTo>
                    <a:pt x="0" y="13313"/>
                  </a:lnTo>
                  <a:lnTo>
                    <a:pt x="2523" y="13921"/>
                  </a:lnTo>
                  <a:lnTo>
                    <a:pt x="5806" y="639"/>
                  </a:lnTo>
                  <a:lnTo>
                    <a:pt x="328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2244;p52">
              <a:extLst>
                <a:ext uri="{FF2B5EF4-FFF2-40B4-BE49-F238E27FC236}">
                  <a16:creationId xmlns:a16="http://schemas.microsoft.com/office/drawing/2014/main" xmlns="" id="{3F4910AE-E306-4BED-A9B0-3FC000DB342F}"/>
                </a:ext>
              </a:extLst>
            </p:cNvPr>
            <p:cNvSpPr/>
            <p:nvPr/>
          </p:nvSpPr>
          <p:spPr>
            <a:xfrm>
              <a:off x="5558195" y="2014536"/>
              <a:ext cx="70205" cy="177092"/>
            </a:xfrm>
            <a:custGeom>
              <a:avLst/>
              <a:gdLst/>
              <a:ahLst/>
              <a:cxnLst/>
              <a:rect l="l" t="t" r="r" b="b"/>
              <a:pathLst>
                <a:path w="2555" h="6445" extrusionOk="0">
                  <a:moveTo>
                    <a:pt x="518" y="1"/>
                  </a:moveTo>
                  <a:cubicBezTo>
                    <a:pt x="214" y="1"/>
                    <a:pt x="1" y="213"/>
                    <a:pt x="1" y="517"/>
                  </a:cubicBezTo>
                  <a:lnTo>
                    <a:pt x="1" y="5928"/>
                  </a:lnTo>
                  <a:cubicBezTo>
                    <a:pt x="1" y="6232"/>
                    <a:pt x="214" y="6445"/>
                    <a:pt x="518" y="6445"/>
                  </a:cubicBezTo>
                  <a:lnTo>
                    <a:pt x="2037" y="6445"/>
                  </a:lnTo>
                  <a:cubicBezTo>
                    <a:pt x="2311" y="6445"/>
                    <a:pt x="2554" y="6232"/>
                    <a:pt x="2554" y="5928"/>
                  </a:cubicBezTo>
                  <a:lnTo>
                    <a:pt x="2554" y="517"/>
                  </a:lnTo>
                  <a:cubicBezTo>
                    <a:pt x="2554" y="213"/>
                    <a:pt x="2311" y="1"/>
                    <a:pt x="203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2245;p52">
              <a:extLst>
                <a:ext uri="{FF2B5EF4-FFF2-40B4-BE49-F238E27FC236}">
                  <a16:creationId xmlns:a16="http://schemas.microsoft.com/office/drawing/2014/main" xmlns="" id="{8E74A0A2-5278-4E24-8E5A-E7E955ECE3B3}"/>
                </a:ext>
              </a:extLst>
            </p:cNvPr>
            <p:cNvSpPr/>
            <p:nvPr/>
          </p:nvSpPr>
          <p:spPr>
            <a:xfrm>
              <a:off x="5554019" y="2010359"/>
              <a:ext cx="78558" cy="185446"/>
            </a:xfrm>
            <a:custGeom>
              <a:avLst/>
              <a:gdLst/>
              <a:ahLst/>
              <a:cxnLst/>
              <a:rect l="l" t="t" r="r" b="b"/>
              <a:pathLst>
                <a:path w="2859" h="6749" extrusionOk="0">
                  <a:moveTo>
                    <a:pt x="2189" y="274"/>
                  </a:moveTo>
                  <a:cubicBezTo>
                    <a:pt x="2402" y="274"/>
                    <a:pt x="2554" y="457"/>
                    <a:pt x="2554" y="669"/>
                  </a:cubicBezTo>
                  <a:lnTo>
                    <a:pt x="2554" y="6110"/>
                  </a:lnTo>
                  <a:cubicBezTo>
                    <a:pt x="2554" y="6323"/>
                    <a:pt x="2402" y="6475"/>
                    <a:pt x="2189" y="6475"/>
                  </a:cubicBezTo>
                  <a:lnTo>
                    <a:pt x="670" y="6475"/>
                  </a:lnTo>
                  <a:cubicBezTo>
                    <a:pt x="457" y="6475"/>
                    <a:pt x="274" y="6323"/>
                    <a:pt x="274" y="6110"/>
                  </a:cubicBezTo>
                  <a:lnTo>
                    <a:pt x="274" y="669"/>
                  </a:lnTo>
                  <a:cubicBezTo>
                    <a:pt x="274" y="457"/>
                    <a:pt x="457" y="274"/>
                    <a:pt x="670" y="274"/>
                  </a:cubicBezTo>
                  <a:close/>
                  <a:moveTo>
                    <a:pt x="670" y="1"/>
                  </a:moveTo>
                  <a:cubicBezTo>
                    <a:pt x="305" y="1"/>
                    <a:pt x="1" y="305"/>
                    <a:pt x="1" y="669"/>
                  </a:cubicBezTo>
                  <a:lnTo>
                    <a:pt x="1" y="6080"/>
                  </a:lnTo>
                  <a:cubicBezTo>
                    <a:pt x="1" y="6445"/>
                    <a:pt x="305" y="6748"/>
                    <a:pt x="670" y="6748"/>
                  </a:cubicBezTo>
                  <a:lnTo>
                    <a:pt x="2189" y="6748"/>
                  </a:lnTo>
                  <a:cubicBezTo>
                    <a:pt x="2554" y="6748"/>
                    <a:pt x="2858" y="6445"/>
                    <a:pt x="2858" y="6080"/>
                  </a:cubicBezTo>
                  <a:lnTo>
                    <a:pt x="2858" y="669"/>
                  </a:lnTo>
                  <a:cubicBezTo>
                    <a:pt x="2858" y="305"/>
                    <a:pt x="2554" y="1"/>
                    <a:pt x="2189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2246;p52">
              <a:extLst>
                <a:ext uri="{FF2B5EF4-FFF2-40B4-BE49-F238E27FC236}">
                  <a16:creationId xmlns:a16="http://schemas.microsoft.com/office/drawing/2014/main" xmlns="" id="{630D70F6-AA99-44EA-A770-31A7C17CF678}"/>
                </a:ext>
              </a:extLst>
            </p:cNvPr>
            <p:cNvSpPr/>
            <p:nvPr/>
          </p:nvSpPr>
          <p:spPr>
            <a:xfrm>
              <a:off x="5531487" y="2005359"/>
              <a:ext cx="70178" cy="195447"/>
            </a:xfrm>
            <a:custGeom>
              <a:avLst/>
              <a:gdLst/>
              <a:ahLst/>
              <a:cxnLst/>
              <a:rect l="l" t="t" r="r" b="b"/>
              <a:pathLst>
                <a:path w="2554" h="7113" extrusionOk="0">
                  <a:moveTo>
                    <a:pt x="517" y="0"/>
                  </a:moveTo>
                  <a:cubicBezTo>
                    <a:pt x="243" y="0"/>
                    <a:pt x="0" y="213"/>
                    <a:pt x="0" y="517"/>
                  </a:cubicBezTo>
                  <a:lnTo>
                    <a:pt x="0" y="6596"/>
                  </a:lnTo>
                  <a:cubicBezTo>
                    <a:pt x="0" y="6870"/>
                    <a:pt x="243" y="7113"/>
                    <a:pt x="517" y="7113"/>
                  </a:cubicBezTo>
                  <a:lnTo>
                    <a:pt x="2037" y="7113"/>
                  </a:lnTo>
                  <a:cubicBezTo>
                    <a:pt x="2310" y="7113"/>
                    <a:pt x="2553" y="6870"/>
                    <a:pt x="2553" y="6596"/>
                  </a:cubicBezTo>
                  <a:lnTo>
                    <a:pt x="2553" y="517"/>
                  </a:lnTo>
                  <a:cubicBezTo>
                    <a:pt x="2553" y="213"/>
                    <a:pt x="2310" y="0"/>
                    <a:pt x="203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2247;p52">
              <a:extLst>
                <a:ext uri="{FF2B5EF4-FFF2-40B4-BE49-F238E27FC236}">
                  <a16:creationId xmlns:a16="http://schemas.microsoft.com/office/drawing/2014/main" xmlns="" id="{629FA6BE-C6F6-4C64-91D9-DE6564B89218}"/>
                </a:ext>
              </a:extLst>
            </p:cNvPr>
            <p:cNvSpPr/>
            <p:nvPr/>
          </p:nvSpPr>
          <p:spPr>
            <a:xfrm>
              <a:off x="5527311" y="2001182"/>
              <a:ext cx="78531" cy="202976"/>
            </a:xfrm>
            <a:custGeom>
              <a:avLst/>
              <a:gdLst/>
              <a:ahLst/>
              <a:cxnLst/>
              <a:rect l="l" t="t" r="r" b="b"/>
              <a:pathLst>
                <a:path w="2858" h="7387" extrusionOk="0">
                  <a:moveTo>
                    <a:pt x="2189" y="304"/>
                  </a:moveTo>
                  <a:cubicBezTo>
                    <a:pt x="2401" y="304"/>
                    <a:pt x="2584" y="487"/>
                    <a:pt x="2584" y="699"/>
                  </a:cubicBezTo>
                  <a:lnTo>
                    <a:pt x="2584" y="6779"/>
                  </a:lnTo>
                  <a:cubicBezTo>
                    <a:pt x="2584" y="6991"/>
                    <a:pt x="2401" y="7143"/>
                    <a:pt x="2189" y="7143"/>
                  </a:cubicBezTo>
                  <a:lnTo>
                    <a:pt x="669" y="7143"/>
                  </a:lnTo>
                  <a:cubicBezTo>
                    <a:pt x="456" y="7143"/>
                    <a:pt x="304" y="6991"/>
                    <a:pt x="304" y="6779"/>
                  </a:cubicBezTo>
                  <a:lnTo>
                    <a:pt x="304" y="699"/>
                  </a:lnTo>
                  <a:cubicBezTo>
                    <a:pt x="304" y="487"/>
                    <a:pt x="456" y="304"/>
                    <a:pt x="669" y="304"/>
                  </a:cubicBezTo>
                  <a:close/>
                  <a:moveTo>
                    <a:pt x="669" y="0"/>
                  </a:moveTo>
                  <a:cubicBezTo>
                    <a:pt x="304" y="0"/>
                    <a:pt x="0" y="304"/>
                    <a:pt x="0" y="669"/>
                  </a:cubicBezTo>
                  <a:lnTo>
                    <a:pt x="0" y="6748"/>
                  </a:lnTo>
                  <a:cubicBezTo>
                    <a:pt x="0" y="7113"/>
                    <a:pt x="304" y="7386"/>
                    <a:pt x="669" y="7386"/>
                  </a:cubicBezTo>
                  <a:lnTo>
                    <a:pt x="2189" y="7386"/>
                  </a:lnTo>
                  <a:cubicBezTo>
                    <a:pt x="2553" y="7386"/>
                    <a:pt x="2857" y="7113"/>
                    <a:pt x="2857" y="6748"/>
                  </a:cubicBezTo>
                  <a:lnTo>
                    <a:pt x="2857" y="669"/>
                  </a:lnTo>
                  <a:cubicBezTo>
                    <a:pt x="2857" y="304"/>
                    <a:pt x="2553" y="0"/>
                    <a:pt x="2189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2248;p52">
              <a:extLst>
                <a:ext uri="{FF2B5EF4-FFF2-40B4-BE49-F238E27FC236}">
                  <a16:creationId xmlns:a16="http://schemas.microsoft.com/office/drawing/2014/main" xmlns="" id="{9096A2DF-87D6-4882-A1E5-1CFB6CE5F669}"/>
                </a:ext>
              </a:extLst>
            </p:cNvPr>
            <p:cNvSpPr/>
            <p:nvPr/>
          </p:nvSpPr>
          <p:spPr>
            <a:xfrm>
              <a:off x="5663434" y="2014536"/>
              <a:ext cx="71029" cy="177092"/>
            </a:xfrm>
            <a:custGeom>
              <a:avLst/>
              <a:gdLst/>
              <a:ahLst/>
              <a:cxnLst/>
              <a:rect l="l" t="t" r="r" b="b"/>
              <a:pathLst>
                <a:path w="2585" h="6445" extrusionOk="0">
                  <a:moveTo>
                    <a:pt x="517" y="1"/>
                  </a:moveTo>
                  <a:cubicBezTo>
                    <a:pt x="244" y="1"/>
                    <a:pt x="1" y="213"/>
                    <a:pt x="1" y="517"/>
                  </a:cubicBezTo>
                  <a:lnTo>
                    <a:pt x="1" y="5928"/>
                  </a:lnTo>
                  <a:cubicBezTo>
                    <a:pt x="1" y="6232"/>
                    <a:pt x="244" y="6445"/>
                    <a:pt x="517" y="6445"/>
                  </a:cubicBezTo>
                  <a:lnTo>
                    <a:pt x="2037" y="6445"/>
                  </a:lnTo>
                  <a:cubicBezTo>
                    <a:pt x="2341" y="6445"/>
                    <a:pt x="2554" y="6232"/>
                    <a:pt x="2584" y="5928"/>
                  </a:cubicBezTo>
                  <a:lnTo>
                    <a:pt x="2584" y="517"/>
                  </a:lnTo>
                  <a:cubicBezTo>
                    <a:pt x="2554" y="213"/>
                    <a:pt x="2341" y="1"/>
                    <a:pt x="203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2249;p52">
              <a:extLst>
                <a:ext uri="{FF2B5EF4-FFF2-40B4-BE49-F238E27FC236}">
                  <a16:creationId xmlns:a16="http://schemas.microsoft.com/office/drawing/2014/main" xmlns="" id="{B78C770C-0361-4687-82CB-D71275483848}"/>
                </a:ext>
              </a:extLst>
            </p:cNvPr>
            <p:cNvSpPr/>
            <p:nvPr/>
          </p:nvSpPr>
          <p:spPr>
            <a:xfrm>
              <a:off x="5659258" y="2010359"/>
              <a:ext cx="78531" cy="185446"/>
            </a:xfrm>
            <a:custGeom>
              <a:avLst/>
              <a:gdLst/>
              <a:ahLst/>
              <a:cxnLst/>
              <a:rect l="l" t="t" r="r" b="b"/>
              <a:pathLst>
                <a:path w="2858" h="6749" extrusionOk="0">
                  <a:moveTo>
                    <a:pt x="2189" y="274"/>
                  </a:moveTo>
                  <a:cubicBezTo>
                    <a:pt x="2402" y="274"/>
                    <a:pt x="2584" y="457"/>
                    <a:pt x="2584" y="669"/>
                  </a:cubicBezTo>
                  <a:lnTo>
                    <a:pt x="2584" y="6110"/>
                  </a:lnTo>
                  <a:cubicBezTo>
                    <a:pt x="2584" y="6323"/>
                    <a:pt x="2402" y="6475"/>
                    <a:pt x="2189" y="6475"/>
                  </a:cubicBezTo>
                  <a:lnTo>
                    <a:pt x="669" y="6475"/>
                  </a:lnTo>
                  <a:cubicBezTo>
                    <a:pt x="457" y="6475"/>
                    <a:pt x="305" y="6323"/>
                    <a:pt x="305" y="6110"/>
                  </a:cubicBezTo>
                  <a:lnTo>
                    <a:pt x="305" y="669"/>
                  </a:lnTo>
                  <a:cubicBezTo>
                    <a:pt x="305" y="457"/>
                    <a:pt x="457" y="274"/>
                    <a:pt x="669" y="274"/>
                  </a:cubicBezTo>
                  <a:close/>
                  <a:moveTo>
                    <a:pt x="669" y="1"/>
                  </a:moveTo>
                  <a:cubicBezTo>
                    <a:pt x="305" y="1"/>
                    <a:pt x="1" y="305"/>
                    <a:pt x="1" y="669"/>
                  </a:cubicBezTo>
                  <a:lnTo>
                    <a:pt x="1" y="6080"/>
                  </a:lnTo>
                  <a:cubicBezTo>
                    <a:pt x="1" y="6445"/>
                    <a:pt x="305" y="6748"/>
                    <a:pt x="669" y="6748"/>
                  </a:cubicBezTo>
                  <a:lnTo>
                    <a:pt x="2189" y="6748"/>
                  </a:lnTo>
                  <a:cubicBezTo>
                    <a:pt x="2554" y="6748"/>
                    <a:pt x="2858" y="6445"/>
                    <a:pt x="2858" y="6080"/>
                  </a:cubicBezTo>
                  <a:lnTo>
                    <a:pt x="2858" y="669"/>
                  </a:lnTo>
                  <a:cubicBezTo>
                    <a:pt x="2858" y="305"/>
                    <a:pt x="2554" y="1"/>
                    <a:pt x="2189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2250;p52">
              <a:extLst>
                <a:ext uri="{FF2B5EF4-FFF2-40B4-BE49-F238E27FC236}">
                  <a16:creationId xmlns:a16="http://schemas.microsoft.com/office/drawing/2014/main" xmlns="" id="{703DACF0-34AC-4AAE-9FB3-1600714450C1}"/>
                </a:ext>
              </a:extLst>
            </p:cNvPr>
            <p:cNvSpPr/>
            <p:nvPr/>
          </p:nvSpPr>
          <p:spPr>
            <a:xfrm>
              <a:off x="5636726" y="2005359"/>
              <a:ext cx="71002" cy="195447"/>
            </a:xfrm>
            <a:custGeom>
              <a:avLst/>
              <a:gdLst/>
              <a:ahLst/>
              <a:cxnLst/>
              <a:rect l="l" t="t" r="r" b="b"/>
              <a:pathLst>
                <a:path w="2584" h="7113" extrusionOk="0">
                  <a:moveTo>
                    <a:pt x="547" y="0"/>
                  </a:moveTo>
                  <a:cubicBezTo>
                    <a:pt x="243" y="0"/>
                    <a:pt x="0" y="213"/>
                    <a:pt x="0" y="517"/>
                  </a:cubicBezTo>
                  <a:lnTo>
                    <a:pt x="0" y="6596"/>
                  </a:lnTo>
                  <a:cubicBezTo>
                    <a:pt x="0" y="6870"/>
                    <a:pt x="243" y="7113"/>
                    <a:pt x="547" y="7113"/>
                  </a:cubicBezTo>
                  <a:lnTo>
                    <a:pt x="2067" y="7113"/>
                  </a:lnTo>
                  <a:cubicBezTo>
                    <a:pt x="2340" y="7113"/>
                    <a:pt x="2584" y="6870"/>
                    <a:pt x="2584" y="6596"/>
                  </a:cubicBezTo>
                  <a:lnTo>
                    <a:pt x="2584" y="517"/>
                  </a:lnTo>
                  <a:cubicBezTo>
                    <a:pt x="2584" y="213"/>
                    <a:pt x="2340" y="0"/>
                    <a:pt x="206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2251;p52">
              <a:extLst>
                <a:ext uri="{FF2B5EF4-FFF2-40B4-BE49-F238E27FC236}">
                  <a16:creationId xmlns:a16="http://schemas.microsoft.com/office/drawing/2014/main" xmlns="" id="{3554D518-9BEF-4BC3-890A-85562946A907}"/>
                </a:ext>
              </a:extLst>
            </p:cNvPr>
            <p:cNvSpPr/>
            <p:nvPr/>
          </p:nvSpPr>
          <p:spPr>
            <a:xfrm>
              <a:off x="5633374" y="2002006"/>
              <a:ext cx="78531" cy="202152"/>
            </a:xfrm>
            <a:custGeom>
              <a:avLst/>
              <a:gdLst/>
              <a:ahLst/>
              <a:cxnLst/>
              <a:rect l="l" t="t" r="r" b="b"/>
              <a:pathLst>
                <a:path w="2858" h="7357" extrusionOk="0">
                  <a:moveTo>
                    <a:pt x="2189" y="274"/>
                  </a:moveTo>
                  <a:cubicBezTo>
                    <a:pt x="2371" y="274"/>
                    <a:pt x="2554" y="457"/>
                    <a:pt x="2554" y="669"/>
                  </a:cubicBezTo>
                  <a:lnTo>
                    <a:pt x="2554" y="6749"/>
                  </a:lnTo>
                  <a:cubicBezTo>
                    <a:pt x="2554" y="6961"/>
                    <a:pt x="2371" y="7113"/>
                    <a:pt x="2189" y="7113"/>
                  </a:cubicBezTo>
                  <a:lnTo>
                    <a:pt x="669" y="7113"/>
                  </a:lnTo>
                  <a:cubicBezTo>
                    <a:pt x="456" y="7113"/>
                    <a:pt x="274" y="6961"/>
                    <a:pt x="274" y="6749"/>
                  </a:cubicBezTo>
                  <a:lnTo>
                    <a:pt x="274" y="669"/>
                  </a:lnTo>
                  <a:cubicBezTo>
                    <a:pt x="274" y="457"/>
                    <a:pt x="456" y="274"/>
                    <a:pt x="669" y="274"/>
                  </a:cubicBezTo>
                  <a:close/>
                  <a:moveTo>
                    <a:pt x="669" y="1"/>
                  </a:moveTo>
                  <a:cubicBezTo>
                    <a:pt x="304" y="1"/>
                    <a:pt x="0" y="274"/>
                    <a:pt x="0" y="639"/>
                  </a:cubicBezTo>
                  <a:lnTo>
                    <a:pt x="0" y="6718"/>
                  </a:lnTo>
                  <a:cubicBezTo>
                    <a:pt x="0" y="7083"/>
                    <a:pt x="304" y="7356"/>
                    <a:pt x="669" y="7356"/>
                  </a:cubicBezTo>
                  <a:lnTo>
                    <a:pt x="2189" y="7356"/>
                  </a:lnTo>
                  <a:cubicBezTo>
                    <a:pt x="2523" y="7356"/>
                    <a:pt x="2827" y="7083"/>
                    <a:pt x="2858" y="6718"/>
                  </a:cubicBezTo>
                  <a:lnTo>
                    <a:pt x="2858" y="639"/>
                  </a:lnTo>
                  <a:cubicBezTo>
                    <a:pt x="2827" y="274"/>
                    <a:pt x="2523" y="1"/>
                    <a:pt x="2189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2252;p52">
              <a:extLst>
                <a:ext uri="{FF2B5EF4-FFF2-40B4-BE49-F238E27FC236}">
                  <a16:creationId xmlns:a16="http://schemas.microsoft.com/office/drawing/2014/main" xmlns="" id="{A3DFD05A-A3EF-42B5-9A8A-13ED5221D2EB}"/>
                </a:ext>
              </a:extLst>
            </p:cNvPr>
            <p:cNvSpPr/>
            <p:nvPr/>
          </p:nvSpPr>
          <p:spPr>
            <a:xfrm>
              <a:off x="5768673" y="2014536"/>
              <a:ext cx="71029" cy="177092"/>
            </a:xfrm>
            <a:custGeom>
              <a:avLst/>
              <a:gdLst/>
              <a:ahLst/>
              <a:cxnLst/>
              <a:rect l="l" t="t" r="r" b="b"/>
              <a:pathLst>
                <a:path w="2585" h="6445" extrusionOk="0">
                  <a:moveTo>
                    <a:pt x="548" y="1"/>
                  </a:moveTo>
                  <a:cubicBezTo>
                    <a:pt x="244" y="1"/>
                    <a:pt x="31" y="213"/>
                    <a:pt x="1" y="517"/>
                  </a:cubicBezTo>
                  <a:lnTo>
                    <a:pt x="1" y="5928"/>
                  </a:lnTo>
                  <a:cubicBezTo>
                    <a:pt x="31" y="6232"/>
                    <a:pt x="244" y="6445"/>
                    <a:pt x="548" y="6445"/>
                  </a:cubicBezTo>
                  <a:lnTo>
                    <a:pt x="2067" y="6445"/>
                  </a:lnTo>
                  <a:cubicBezTo>
                    <a:pt x="2341" y="6445"/>
                    <a:pt x="2584" y="6232"/>
                    <a:pt x="2584" y="5928"/>
                  </a:cubicBezTo>
                  <a:lnTo>
                    <a:pt x="2584" y="517"/>
                  </a:lnTo>
                  <a:cubicBezTo>
                    <a:pt x="2584" y="213"/>
                    <a:pt x="2341" y="1"/>
                    <a:pt x="206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2253;p52">
              <a:extLst>
                <a:ext uri="{FF2B5EF4-FFF2-40B4-BE49-F238E27FC236}">
                  <a16:creationId xmlns:a16="http://schemas.microsoft.com/office/drawing/2014/main" xmlns="" id="{0B28977E-E834-461C-AE9D-230EC55870D8}"/>
                </a:ext>
              </a:extLst>
            </p:cNvPr>
            <p:cNvSpPr/>
            <p:nvPr/>
          </p:nvSpPr>
          <p:spPr>
            <a:xfrm>
              <a:off x="5765321" y="2010359"/>
              <a:ext cx="78558" cy="185446"/>
            </a:xfrm>
            <a:custGeom>
              <a:avLst/>
              <a:gdLst/>
              <a:ahLst/>
              <a:cxnLst/>
              <a:rect l="l" t="t" r="r" b="b"/>
              <a:pathLst>
                <a:path w="2859" h="6749" extrusionOk="0">
                  <a:moveTo>
                    <a:pt x="2189" y="274"/>
                  </a:moveTo>
                  <a:cubicBezTo>
                    <a:pt x="2402" y="274"/>
                    <a:pt x="2554" y="457"/>
                    <a:pt x="2554" y="669"/>
                  </a:cubicBezTo>
                  <a:lnTo>
                    <a:pt x="2554" y="6110"/>
                  </a:lnTo>
                  <a:cubicBezTo>
                    <a:pt x="2554" y="6323"/>
                    <a:pt x="2402" y="6475"/>
                    <a:pt x="2189" y="6475"/>
                  </a:cubicBezTo>
                  <a:lnTo>
                    <a:pt x="670" y="6475"/>
                  </a:lnTo>
                  <a:cubicBezTo>
                    <a:pt x="457" y="6475"/>
                    <a:pt x="275" y="6323"/>
                    <a:pt x="275" y="6110"/>
                  </a:cubicBezTo>
                  <a:lnTo>
                    <a:pt x="275" y="669"/>
                  </a:lnTo>
                  <a:cubicBezTo>
                    <a:pt x="275" y="457"/>
                    <a:pt x="457" y="274"/>
                    <a:pt x="670" y="274"/>
                  </a:cubicBezTo>
                  <a:close/>
                  <a:moveTo>
                    <a:pt x="670" y="1"/>
                  </a:moveTo>
                  <a:cubicBezTo>
                    <a:pt x="305" y="1"/>
                    <a:pt x="1" y="305"/>
                    <a:pt x="1" y="669"/>
                  </a:cubicBezTo>
                  <a:lnTo>
                    <a:pt x="1" y="6080"/>
                  </a:lnTo>
                  <a:cubicBezTo>
                    <a:pt x="1" y="6445"/>
                    <a:pt x="305" y="6748"/>
                    <a:pt x="670" y="6748"/>
                  </a:cubicBezTo>
                  <a:lnTo>
                    <a:pt x="2189" y="6748"/>
                  </a:lnTo>
                  <a:cubicBezTo>
                    <a:pt x="2554" y="6748"/>
                    <a:pt x="2828" y="6445"/>
                    <a:pt x="2858" y="6080"/>
                  </a:cubicBezTo>
                  <a:lnTo>
                    <a:pt x="2858" y="669"/>
                  </a:lnTo>
                  <a:cubicBezTo>
                    <a:pt x="2828" y="305"/>
                    <a:pt x="2554" y="1"/>
                    <a:pt x="2189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2254;p52">
              <a:extLst>
                <a:ext uri="{FF2B5EF4-FFF2-40B4-BE49-F238E27FC236}">
                  <a16:creationId xmlns:a16="http://schemas.microsoft.com/office/drawing/2014/main" xmlns="" id="{E8A40EEE-6EB3-4D70-9304-EF6C0F4E8CDB}"/>
                </a:ext>
              </a:extLst>
            </p:cNvPr>
            <p:cNvSpPr/>
            <p:nvPr/>
          </p:nvSpPr>
          <p:spPr>
            <a:xfrm>
              <a:off x="5742789" y="2005359"/>
              <a:ext cx="70178" cy="195447"/>
            </a:xfrm>
            <a:custGeom>
              <a:avLst/>
              <a:gdLst/>
              <a:ahLst/>
              <a:cxnLst/>
              <a:rect l="l" t="t" r="r" b="b"/>
              <a:pathLst>
                <a:path w="2554" h="7113" extrusionOk="0">
                  <a:moveTo>
                    <a:pt x="517" y="0"/>
                  </a:moveTo>
                  <a:cubicBezTo>
                    <a:pt x="213" y="0"/>
                    <a:pt x="0" y="213"/>
                    <a:pt x="0" y="517"/>
                  </a:cubicBezTo>
                  <a:lnTo>
                    <a:pt x="0" y="6596"/>
                  </a:lnTo>
                  <a:cubicBezTo>
                    <a:pt x="0" y="6870"/>
                    <a:pt x="213" y="7113"/>
                    <a:pt x="517" y="7113"/>
                  </a:cubicBezTo>
                  <a:lnTo>
                    <a:pt x="2037" y="7113"/>
                  </a:lnTo>
                  <a:cubicBezTo>
                    <a:pt x="2310" y="7113"/>
                    <a:pt x="2554" y="6870"/>
                    <a:pt x="2554" y="6596"/>
                  </a:cubicBezTo>
                  <a:lnTo>
                    <a:pt x="2554" y="517"/>
                  </a:lnTo>
                  <a:cubicBezTo>
                    <a:pt x="2554" y="213"/>
                    <a:pt x="2310" y="0"/>
                    <a:pt x="203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2255;p52">
              <a:extLst>
                <a:ext uri="{FF2B5EF4-FFF2-40B4-BE49-F238E27FC236}">
                  <a16:creationId xmlns:a16="http://schemas.microsoft.com/office/drawing/2014/main" xmlns="" id="{FED75279-0963-4F31-AB48-2F3BBF7BB366}"/>
                </a:ext>
              </a:extLst>
            </p:cNvPr>
            <p:cNvSpPr/>
            <p:nvPr/>
          </p:nvSpPr>
          <p:spPr>
            <a:xfrm>
              <a:off x="5738613" y="2001182"/>
              <a:ext cx="78531" cy="202976"/>
            </a:xfrm>
            <a:custGeom>
              <a:avLst/>
              <a:gdLst/>
              <a:ahLst/>
              <a:cxnLst/>
              <a:rect l="l" t="t" r="r" b="b"/>
              <a:pathLst>
                <a:path w="2858" h="7387" extrusionOk="0">
                  <a:moveTo>
                    <a:pt x="2189" y="304"/>
                  </a:moveTo>
                  <a:cubicBezTo>
                    <a:pt x="2402" y="304"/>
                    <a:pt x="2554" y="487"/>
                    <a:pt x="2554" y="699"/>
                  </a:cubicBezTo>
                  <a:lnTo>
                    <a:pt x="2554" y="6779"/>
                  </a:lnTo>
                  <a:cubicBezTo>
                    <a:pt x="2554" y="6991"/>
                    <a:pt x="2402" y="7143"/>
                    <a:pt x="2189" y="7143"/>
                  </a:cubicBezTo>
                  <a:lnTo>
                    <a:pt x="669" y="7143"/>
                  </a:lnTo>
                  <a:cubicBezTo>
                    <a:pt x="456" y="7143"/>
                    <a:pt x="274" y="6991"/>
                    <a:pt x="274" y="6779"/>
                  </a:cubicBezTo>
                  <a:lnTo>
                    <a:pt x="274" y="699"/>
                  </a:lnTo>
                  <a:cubicBezTo>
                    <a:pt x="274" y="487"/>
                    <a:pt x="456" y="304"/>
                    <a:pt x="669" y="304"/>
                  </a:cubicBezTo>
                  <a:close/>
                  <a:moveTo>
                    <a:pt x="669" y="0"/>
                  </a:moveTo>
                  <a:cubicBezTo>
                    <a:pt x="304" y="0"/>
                    <a:pt x="0" y="304"/>
                    <a:pt x="0" y="669"/>
                  </a:cubicBezTo>
                  <a:lnTo>
                    <a:pt x="0" y="6748"/>
                  </a:lnTo>
                  <a:cubicBezTo>
                    <a:pt x="0" y="7113"/>
                    <a:pt x="304" y="7386"/>
                    <a:pt x="669" y="7386"/>
                  </a:cubicBezTo>
                  <a:lnTo>
                    <a:pt x="2189" y="7386"/>
                  </a:lnTo>
                  <a:cubicBezTo>
                    <a:pt x="2554" y="7386"/>
                    <a:pt x="2858" y="7113"/>
                    <a:pt x="2858" y="6748"/>
                  </a:cubicBezTo>
                  <a:lnTo>
                    <a:pt x="2858" y="669"/>
                  </a:lnTo>
                  <a:cubicBezTo>
                    <a:pt x="2858" y="304"/>
                    <a:pt x="2554" y="0"/>
                    <a:pt x="2189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2256;p52">
              <a:extLst>
                <a:ext uri="{FF2B5EF4-FFF2-40B4-BE49-F238E27FC236}">
                  <a16:creationId xmlns:a16="http://schemas.microsoft.com/office/drawing/2014/main" xmlns="" id="{BC4636F7-ECAF-4216-8CC0-036D3BCD8892}"/>
                </a:ext>
              </a:extLst>
            </p:cNvPr>
            <p:cNvSpPr/>
            <p:nvPr/>
          </p:nvSpPr>
          <p:spPr>
            <a:xfrm>
              <a:off x="5874736" y="2014536"/>
              <a:ext cx="70205" cy="177092"/>
            </a:xfrm>
            <a:custGeom>
              <a:avLst/>
              <a:gdLst/>
              <a:ahLst/>
              <a:cxnLst/>
              <a:rect l="l" t="t" r="r" b="b"/>
              <a:pathLst>
                <a:path w="2555" h="6445" extrusionOk="0">
                  <a:moveTo>
                    <a:pt x="518" y="1"/>
                  </a:moveTo>
                  <a:cubicBezTo>
                    <a:pt x="244" y="1"/>
                    <a:pt x="1" y="213"/>
                    <a:pt x="1" y="517"/>
                  </a:cubicBezTo>
                  <a:lnTo>
                    <a:pt x="1" y="5928"/>
                  </a:lnTo>
                  <a:cubicBezTo>
                    <a:pt x="1" y="6232"/>
                    <a:pt x="244" y="6445"/>
                    <a:pt x="518" y="6445"/>
                  </a:cubicBezTo>
                  <a:lnTo>
                    <a:pt x="2037" y="6445"/>
                  </a:lnTo>
                  <a:cubicBezTo>
                    <a:pt x="2311" y="6445"/>
                    <a:pt x="2554" y="6232"/>
                    <a:pt x="2554" y="5928"/>
                  </a:cubicBezTo>
                  <a:lnTo>
                    <a:pt x="2554" y="517"/>
                  </a:lnTo>
                  <a:cubicBezTo>
                    <a:pt x="2554" y="213"/>
                    <a:pt x="2341" y="1"/>
                    <a:pt x="203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2257;p52">
              <a:extLst>
                <a:ext uri="{FF2B5EF4-FFF2-40B4-BE49-F238E27FC236}">
                  <a16:creationId xmlns:a16="http://schemas.microsoft.com/office/drawing/2014/main" xmlns="" id="{1CB5FA2A-A3FA-4704-A3D4-787C5B0A14D4}"/>
                </a:ext>
              </a:extLst>
            </p:cNvPr>
            <p:cNvSpPr/>
            <p:nvPr/>
          </p:nvSpPr>
          <p:spPr>
            <a:xfrm>
              <a:off x="5870560" y="2010359"/>
              <a:ext cx="78558" cy="185446"/>
            </a:xfrm>
            <a:custGeom>
              <a:avLst/>
              <a:gdLst/>
              <a:ahLst/>
              <a:cxnLst/>
              <a:rect l="l" t="t" r="r" b="b"/>
              <a:pathLst>
                <a:path w="2859" h="6749" extrusionOk="0">
                  <a:moveTo>
                    <a:pt x="2189" y="274"/>
                  </a:moveTo>
                  <a:cubicBezTo>
                    <a:pt x="2402" y="274"/>
                    <a:pt x="2584" y="457"/>
                    <a:pt x="2584" y="669"/>
                  </a:cubicBezTo>
                  <a:lnTo>
                    <a:pt x="2584" y="6110"/>
                  </a:lnTo>
                  <a:cubicBezTo>
                    <a:pt x="2584" y="6323"/>
                    <a:pt x="2402" y="6475"/>
                    <a:pt x="2189" y="6475"/>
                  </a:cubicBezTo>
                  <a:lnTo>
                    <a:pt x="670" y="6475"/>
                  </a:lnTo>
                  <a:cubicBezTo>
                    <a:pt x="457" y="6475"/>
                    <a:pt x="305" y="6323"/>
                    <a:pt x="305" y="6110"/>
                  </a:cubicBezTo>
                  <a:lnTo>
                    <a:pt x="305" y="669"/>
                  </a:lnTo>
                  <a:cubicBezTo>
                    <a:pt x="305" y="457"/>
                    <a:pt x="457" y="274"/>
                    <a:pt x="670" y="274"/>
                  </a:cubicBezTo>
                  <a:close/>
                  <a:moveTo>
                    <a:pt x="670" y="1"/>
                  </a:moveTo>
                  <a:cubicBezTo>
                    <a:pt x="305" y="1"/>
                    <a:pt x="1" y="305"/>
                    <a:pt x="1" y="669"/>
                  </a:cubicBezTo>
                  <a:lnTo>
                    <a:pt x="1" y="6080"/>
                  </a:lnTo>
                  <a:cubicBezTo>
                    <a:pt x="1" y="6445"/>
                    <a:pt x="305" y="6748"/>
                    <a:pt x="670" y="6748"/>
                  </a:cubicBezTo>
                  <a:lnTo>
                    <a:pt x="2189" y="6748"/>
                  </a:lnTo>
                  <a:cubicBezTo>
                    <a:pt x="2554" y="6748"/>
                    <a:pt x="2858" y="6445"/>
                    <a:pt x="2858" y="6080"/>
                  </a:cubicBezTo>
                  <a:lnTo>
                    <a:pt x="2858" y="669"/>
                  </a:lnTo>
                  <a:cubicBezTo>
                    <a:pt x="2858" y="305"/>
                    <a:pt x="2554" y="1"/>
                    <a:pt x="2189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2258;p52">
              <a:extLst>
                <a:ext uri="{FF2B5EF4-FFF2-40B4-BE49-F238E27FC236}">
                  <a16:creationId xmlns:a16="http://schemas.microsoft.com/office/drawing/2014/main" xmlns="" id="{5599ACA3-963C-47C2-854E-EF3D46021036}"/>
                </a:ext>
              </a:extLst>
            </p:cNvPr>
            <p:cNvSpPr/>
            <p:nvPr/>
          </p:nvSpPr>
          <p:spPr>
            <a:xfrm>
              <a:off x="5848028" y="2005359"/>
              <a:ext cx="71002" cy="195447"/>
            </a:xfrm>
            <a:custGeom>
              <a:avLst/>
              <a:gdLst/>
              <a:ahLst/>
              <a:cxnLst/>
              <a:rect l="l" t="t" r="r" b="b"/>
              <a:pathLst>
                <a:path w="2584" h="7113" extrusionOk="0">
                  <a:moveTo>
                    <a:pt x="517" y="0"/>
                  </a:moveTo>
                  <a:cubicBezTo>
                    <a:pt x="243" y="0"/>
                    <a:pt x="0" y="213"/>
                    <a:pt x="0" y="517"/>
                  </a:cubicBezTo>
                  <a:lnTo>
                    <a:pt x="0" y="6596"/>
                  </a:lnTo>
                  <a:cubicBezTo>
                    <a:pt x="0" y="6870"/>
                    <a:pt x="243" y="7113"/>
                    <a:pt x="517" y="7113"/>
                  </a:cubicBezTo>
                  <a:lnTo>
                    <a:pt x="2037" y="7113"/>
                  </a:lnTo>
                  <a:cubicBezTo>
                    <a:pt x="2341" y="7113"/>
                    <a:pt x="2553" y="6870"/>
                    <a:pt x="2584" y="6596"/>
                  </a:cubicBezTo>
                  <a:lnTo>
                    <a:pt x="2584" y="517"/>
                  </a:lnTo>
                  <a:cubicBezTo>
                    <a:pt x="2553" y="213"/>
                    <a:pt x="2341" y="0"/>
                    <a:pt x="203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2259;p52">
              <a:extLst>
                <a:ext uri="{FF2B5EF4-FFF2-40B4-BE49-F238E27FC236}">
                  <a16:creationId xmlns:a16="http://schemas.microsoft.com/office/drawing/2014/main" xmlns="" id="{305AFFA3-6911-4CF7-BC2D-700C998E5AE1}"/>
                </a:ext>
              </a:extLst>
            </p:cNvPr>
            <p:cNvSpPr/>
            <p:nvPr/>
          </p:nvSpPr>
          <p:spPr>
            <a:xfrm>
              <a:off x="5844676" y="2001182"/>
              <a:ext cx="77706" cy="202976"/>
            </a:xfrm>
            <a:custGeom>
              <a:avLst/>
              <a:gdLst/>
              <a:ahLst/>
              <a:cxnLst/>
              <a:rect l="l" t="t" r="r" b="b"/>
              <a:pathLst>
                <a:path w="2828" h="7387" extrusionOk="0">
                  <a:moveTo>
                    <a:pt x="2159" y="304"/>
                  </a:moveTo>
                  <a:cubicBezTo>
                    <a:pt x="2371" y="304"/>
                    <a:pt x="2554" y="487"/>
                    <a:pt x="2554" y="699"/>
                  </a:cubicBezTo>
                  <a:lnTo>
                    <a:pt x="2554" y="6779"/>
                  </a:lnTo>
                  <a:cubicBezTo>
                    <a:pt x="2554" y="6991"/>
                    <a:pt x="2371" y="7143"/>
                    <a:pt x="2159" y="7143"/>
                  </a:cubicBezTo>
                  <a:lnTo>
                    <a:pt x="639" y="7143"/>
                  </a:lnTo>
                  <a:cubicBezTo>
                    <a:pt x="426" y="7143"/>
                    <a:pt x="274" y="6991"/>
                    <a:pt x="274" y="6779"/>
                  </a:cubicBezTo>
                  <a:lnTo>
                    <a:pt x="274" y="699"/>
                  </a:lnTo>
                  <a:cubicBezTo>
                    <a:pt x="274" y="487"/>
                    <a:pt x="426" y="304"/>
                    <a:pt x="639" y="304"/>
                  </a:cubicBezTo>
                  <a:close/>
                  <a:moveTo>
                    <a:pt x="639" y="0"/>
                  </a:moveTo>
                  <a:cubicBezTo>
                    <a:pt x="274" y="0"/>
                    <a:pt x="1" y="304"/>
                    <a:pt x="1" y="669"/>
                  </a:cubicBezTo>
                  <a:lnTo>
                    <a:pt x="1" y="6748"/>
                  </a:lnTo>
                  <a:cubicBezTo>
                    <a:pt x="1" y="7113"/>
                    <a:pt x="274" y="7386"/>
                    <a:pt x="639" y="7386"/>
                  </a:cubicBezTo>
                  <a:lnTo>
                    <a:pt x="2159" y="7386"/>
                  </a:lnTo>
                  <a:cubicBezTo>
                    <a:pt x="2523" y="7386"/>
                    <a:pt x="2827" y="7113"/>
                    <a:pt x="2827" y="6748"/>
                  </a:cubicBezTo>
                  <a:lnTo>
                    <a:pt x="2827" y="669"/>
                  </a:lnTo>
                  <a:cubicBezTo>
                    <a:pt x="2827" y="304"/>
                    <a:pt x="2523" y="0"/>
                    <a:pt x="2159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2260;p52">
              <a:extLst>
                <a:ext uri="{FF2B5EF4-FFF2-40B4-BE49-F238E27FC236}">
                  <a16:creationId xmlns:a16="http://schemas.microsoft.com/office/drawing/2014/main" xmlns="" id="{1E09484D-4FEC-46F1-95AC-A858E126156A}"/>
                </a:ext>
              </a:extLst>
            </p:cNvPr>
            <p:cNvSpPr/>
            <p:nvPr/>
          </p:nvSpPr>
          <p:spPr>
            <a:xfrm>
              <a:off x="5979975" y="2014536"/>
              <a:ext cx="71029" cy="177092"/>
            </a:xfrm>
            <a:custGeom>
              <a:avLst/>
              <a:gdLst/>
              <a:ahLst/>
              <a:cxnLst/>
              <a:rect l="l" t="t" r="r" b="b"/>
              <a:pathLst>
                <a:path w="2585" h="6445" extrusionOk="0">
                  <a:moveTo>
                    <a:pt x="548" y="1"/>
                  </a:moveTo>
                  <a:cubicBezTo>
                    <a:pt x="244" y="1"/>
                    <a:pt x="1" y="213"/>
                    <a:pt x="1" y="517"/>
                  </a:cubicBezTo>
                  <a:lnTo>
                    <a:pt x="1" y="5928"/>
                  </a:lnTo>
                  <a:cubicBezTo>
                    <a:pt x="1" y="6232"/>
                    <a:pt x="244" y="6445"/>
                    <a:pt x="548" y="6445"/>
                  </a:cubicBezTo>
                  <a:lnTo>
                    <a:pt x="2068" y="6445"/>
                  </a:lnTo>
                  <a:cubicBezTo>
                    <a:pt x="2341" y="6445"/>
                    <a:pt x="2584" y="6232"/>
                    <a:pt x="2584" y="5928"/>
                  </a:cubicBezTo>
                  <a:lnTo>
                    <a:pt x="2584" y="517"/>
                  </a:lnTo>
                  <a:cubicBezTo>
                    <a:pt x="2584" y="213"/>
                    <a:pt x="2341" y="1"/>
                    <a:pt x="206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2261;p52">
              <a:extLst>
                <a:ext uri="{FF2B5EF4-FFF2-40B4-BE49-F238E27FC236}">
                  <a16:creationId xmlns:a16="http://schemas.microsoft.com/office/drawing/2014/main" xmlns="" id="{0A53B49B-FC05-46A3-B859-3D5656B2D9E2}"/>
                </a:ext>
              </a:extLst>
            </p:cNvPr>
            <p:cNvSpPr/>
            <p:nvPr/>
          </p:nvSpPr>
          <p:spPr>
            <a:xfrm>
              <a:off x="5976650" y="2010359"/>
              <a:ext cx="78531" cy="185446"/>
            </a:xfrm>
            <a:custGeom>
              <a:avLst/>
              <a:gdLst/>
              <a:ahLst/>
              <a:cxnLst/>
              <a:rect l="l" t="t" r="r" b="b"/>
              <a:pathLst>
                <a:path w="2858" h="6749" extrusionOk="0">
                  <a:moveTo>
                    <a:pt x="2189" y="274"/>
                  </a:moveTo>
                  <a:cubicBezTo>
                    <a:pt x="2401" y="274"/>
                    <a:pt x="2553" y="457"/>
                    <a:pt x="2553" y="669"/>
                  </a:cubicBezTo>
                  <a:lnTo>
                    <a:pt x="2553" y="6110"/>
                  </a:lnTo>
                  <a:cubicBezTo>
                    <a:pt x="2553" y="6323"/>
                    <a:pt x="2401" y="6475"/>
                    <a:pt x="2189" y="6475"/>
                  </a:cubicBezTo>
                  <a:lnTo>
                    <a:pt x="669" y="6475"/>
                  </a:lnTo>
                  <a:cubicBezTo>
                    <a:pt x="456" y="6475"/>
                    <a:pt x="274" y="6323"/>
                    <a:pt x="274" y="6110"/>
                  </a:cubicBezTo>
                  <a:lnTo>
                    <a:pt x="274" y="669"/>
                  </a:lnTo>
                  <a:cubicBezTo>
                    <a:pt x="274" y="457"/>
                    <a:pt x="456" y="274"/>
                    <a:pt x="669" y="274"/>
                  </a:cubicBezTo>
                  <a:close/>
                  <a:moveTo>
                    <a:pt x="669" y="1"/>
                  </a:moveTo>
                  <a:cubicBezTo>
                    <a:pt x="304" y="1"/>
                    <a:pt x="0" y="305"/>
                    <a:pt x="0" y="669"/>
                  </a:cubicBezTo>
                  <a:lnTo>
                    <a:pt x="0" y="6080"/>
                  </a:lnTo>
                  <a:cubicBezTo>
                    <a:pt x="0" y="6445"/>
                    <a:pt x="304" y="6748"/>
                    <a:pt x="669" y="6748"/>
                  </a:cubicBezTo>
                  <a:lnTo>
                    <a:pt x="2189" y="6748"/>
                  </a:lnTo>
                  <a:cubicBezTo>
                    <a:pt x="2553" y="6748"/>
                    <a:pt x="2827" y="6445"/>
                    <a:pt x="2857" y="6080"/>
                  </a:cubicBezTo>
                  <a:lnTo>
                    <a:pt x="2857" y="669"/>
                  </a:lnTo>
                  <a:cubicBezTo>
                    <a:pt x="2827" y="305"/>
                    <a:pt x="2553" y="1"/>
                    <a:pt x="2189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2262;p52">
              <a:extLst>
                <a:ext uri="{FF2B5EF4-FFF2-40B4-BE49-F238E27FC236}">
                  <a16:creationId xmlns:a16="http://schemas.microsoft.com/office/drawing/2014/main" xmlns="" id="{AA0EF91D-FFF4-492E-9726-1C1913B3B761}"/>
                </a:ext>
              </a:extLst>
            </p:cNvPr>
            <p:cNvSpPr/>
            <p:nvPr/>
          </p:nvSpPr>
          <p:spPr>
            <a:xfrm>
              <a:off x="5954091" y="2005359"/>
              <a:ext cx="70178" cy="195447"/>
            </a:xfrm>
            <a:custGeom>
              <a:avLst/>
              <a:gdLst/>
              <a:ahLst/>
              <a:cxnLst/>
              <a:rect l="l" t="t" r="r" b="b"/>
              <a:pathLst>
                <a:path w="2554" h="7113" extrusionOk="0">
                  <a:moveTo>
                    <a:pt x="517" y="0"/>
                  </a:moveTo>
                  <a:cubicBezTo>
                    <a:pt x="213" y="0"/>
                    <a:pt x="0" y="213"/>
                    <a:pt x="0" y="517"/>
                  </a:cubicBezTo>
                  <a:lnTo>
                    <a:pt x="0" y="6596"/>
                  </a:lnTo>
                  <a:cubicBezTo>
                    <a:pt x="0" y="6870"/>
                    <a:pt x="213" y="7113"/>
                    <a:pt x="517" y="7113"/>
                  </a:cubicBezTo>
                  <a:lnTo>
                    <a:pt x="2037" y="7113"/>
                  </a:lnTo>
                  <a:cubicBezTo>
                    <a:pt x="2310" y="7113"/>
                    <a:pt x="2554" y="6870"/>
                    <a:pt x="2554" y="6596"/>
                  </a:cubicBezTo>
                  <a:lnTo>
                    <a:pt x="2554" y="517"/>
                  </a:lnTo>
                  <a:cubicBezTo>
                    <a:pt x="2554" y="213"/>
                    <a:pt x="2310" y="0"/>
                    <a:pt x="203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2263;p52">
              <a:extLst>
                <a:ext uri="{FF2B5EF4-FFF2-40B4-BE49-F238E27FC236}">
                  <a16:creationId xmlns:a16="http://schemas.microsoft.com/office/drawing/2014/main" xmlns="" id="{DF8D4CD9-4449-4302-B92F-8BD2DCD0AFF9}"/>
                </a:ext>
              </a:extLst>
            </p:cNvPr>
            <p:cNvSpPr/>
            <p:nvPr/>
          </p:nvSpPr>
          <p:spPr>
            <a:xfrm>
              <a:off x="5949915" y="2001182"/>
              <a:ext cx="78531" cy="202976"/>
            </a:xfrm>
            <a:custGeom>
              <a:avLst/>
              <a:gdLst/>
              <a:ahLst/>
              <a:cxnLst/>
              <a:rect l="l" t="t" r="r" b="b"/>
              <a:pathLst>
                <a:path w="2858" h="7387" extrusionOk="0">
                  <a:moveTo>
                    <a:pt x="2189" y="304"/>
                  </a:moveTo>
                  <a:cubicBezTo>
                    <a:pt x="2402" y="304"/>
                    <a:pt x="2554" y="487"/>
                    <a:pt x="2554" y="699"/>
                  </a:cubicBezTo>
                  <a:lnTo>
                    <a:pt x="2554" y="6779"/>
                  </a:lnTo>
                  <a:cubicBezTo>
                    <a:pt x="2554" y="6991"/>
                    <a:pt x="2402" y="7143"/>
                    <a:pt x="2189" y="7143"/>
                  </a:cubicBezTo>
                  <a:lnTo>
                    <a:pt x="669" y="7143"/>
                  </a:lnTo>
                  <a:cubicBezTo>
                    <a:pt x="456" y="7143"/>
                    <a:pt x="274" y="6991"/>
                    <a:pt x="274" y="6779"/>
                  </a:cubicBezTo>
                  <a:lnTo>
                    <a:pt x="274" y="699"/>
                  </a:lnTo>
                  <a:cubicBezTo>
                    <a:pt x="274" y="487"/>
                    <a:pt x="456" y="304"/>
                    <a:pt x="669" y="304"/>
                  </a:cubicBezTo>
                  <a:close/>
                  <a:moveTo>
                    <a:pt x="669" y="0"/>
                  </a:moveTo>
                  <a:cubicBezTo>
                    <a:pt x="304" y="0"/>
                    <a:pt x="0" y="304"/>
                    <a:pt x="0" y="669"/>
                  </a:cubicBezTo>
                  <a:lnTo>
                    <a:pt x="0" y="6748"/>
                  </a:lnTo>
                  <a:cubicBezTo>
                    <a:pt x="0" y="7113"/>
                    <a:pt x="304" y="7386"/>
                    <a:pt x="669" y="7386"/>
                  </a:cubicBezTo>
                  <a:lnTo>
                    <a:pt x="2189" y="7386"/>
                  </a:lnTo>
                  <a:cubicBezTo>
                    <a:pt x="2554" y="7386"/>
                    <a:pt x="2858" y="7113"/>
                    <a:pt x="2858" y="6748"/>
                  </a:cubicBezTo>
                  <a:lnTo>
                    <a:pt x="2858" y="669"/>
                  </a:lnTo>
                  <a:cubicBezTo>
                    <a:pt x="2858" y="304"/>
                    <a:pt x="2554" y="0"/>
                    <a:pt x="2189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2264;p52">
              <a:extLst>
                <a:ext uri="{FF2B5EF4-FFF2-40B4-BE49-F238E27FC236}">
                  <a16:creationId xmlns:a16="http://schemas.microsoft.com/office/drawing/2014/main" xmlns="" id="{128A3E18-A561-4592-8B3B-F241683FC6E2}"/>
                </a:ext>
              </a:extLst>
            </p:cNvPr>
            <p:cNvSpPr/>
            <p:nvPr/>
          </p:nvSpPr>
          <p:spPr>
            <a:xfrm>
              <a:off x="6086038" y="2014536"/>
              <a:ext cx="70205" cy="177092"/>
            </a:xfrm>
            <a:custGeom>
              <a:avLst/>
              <a:gdLst/>
              <a:ahLst/>
              <a:cxnLst/>
              <a:rect l="l" t="t" r="r" b="b"/>
              <a:pathLst>
                <a:path w="2555" h="6445" extrusionOk="0">
                  <a:moveTo>
                    <a:pt x="518" y="1"/>
                  </a:moveTo>
                  <a:cubicBezTo>
                    <a:pt x="244" y="1"/>
                    <a:pt x="1" y="213"/>
                    <a:pt x="1" y="517"/>
                  </a:cubicBezTo>
                  <a:lnTo>
                    <a:pt x="1" y="5928"/>
                  </a:lnTo>
                  <a:cubicBezTo>
                    <a:pt x="1" y="6232"/>
                    <a:pt x="244" y="6445"/>
                    <a:pt x="518" y="6445"/>
                  </a:cubicBezTo>
                  <a:lnTo>
                    <a:pt x="2037" y="6445"/>
                  </a:lnTo>
                  <a:cubicBezTo>
                    <a:pt x="2311" y="6445"/>
                    <a:pt x="2554" y="6232"/>
                    <a:pt x="2554" y="5928"/>
                  </a:cubicBezTo>
                  <a:lnTo>
                    <a:pt x="2554" y="517"/>
                  </a:lnTo>
                  <a:cubicBezTo>
                    <a:pt x="2554" y="213"/>
                    <a:pt x="2311" y="1"/>
                    <a:pt x="203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2265;p52">
              <a:extLst>
                <a:ext uri="{FF2B5EF4-FFF2-40B4-BE49-F238E27FC236}">
                  <a16:creationId xmlns:a16="http://schemas.microsoft.com/office/drawing/2014/main" xmlns="" id="{2D4DED86-F5DD-4164-B68E-F1476B2A6202}"/>
                </a:ext>
              </a:extLst>
            </p:cNvPr>
            <p:cNvSpPr/>
            <p:nvPr/>
          </p:nvSpPr>
          <p:spPr>
            <a:xfrm>
              <a:off x="6081862" y="2010359"/>
              <a:ext cx="78558" cy="185446"/>
            </a:xfrm>
            <a:custGeom>
              <a:avLst/>
              <a:gdLst/>
              <a:ahLst/>
              <a:cxnLst/>
              <a:rect l="l" t="t" r="r" b="b"/>
              <a:pathLst>
                <a:path w="2859" h="6749" extrusionOk="0">
                  <a:moveTo>
                    <a:pt x="2189" y="274"/>
                  </a:moveTo>
                  <a:cubicBezTo>
                    <a:pt x="2402" y="274"/>
                    <a:pt x="2585" y="457"/>
                    <a:pt x="2585" y="669"/>
                  </a:cubicBezTo>
                  <a:lnTo>
                    <a:pt x="2585" y="6110"/>
                  </a:lnTo>
                  <a:cubicBezTo>
                    <a:pt x="2585" y="6323"/>
                    <a:pt x="2402" y="6475"/>
                    <a:pt x="2189" y="6475"/>
                  </a:cubicBezTo>
                  <a:lnTo>
                    <a:pt x="670" y="6475"/>
                  </a:lnTo>
                  <a:cubicBezTo>
                    <a:pt x="457" y="6475"/>
                    <a:pt x="305" y="6323"/>
                    <a:pt x="305" y="6110"/>
                  </a:cubicBezTo>
                  <a:lnTo>
                    <a:pt x="305" y="669"/>
                  </a:lnTo>
                  <a:cubicBezTo>
                    <a:pt x="305" y="457"/>
                    <a:pt x="457" y="274"/>
                    <a:pt x="670" y="274"/>
                  </a:cubicBezTo>
                  <a:close/>
                  <a:moveTo>
                    <a:pt x="670" y="1"/>
                  </a:moveTo>
                  <a:cubicBezTo>
                    <a:pt x="305" y="1"/>
                    <a:pt x="1" y="305"/>
                    <a:pt x="1" y="669"/>
                  </a:cubicBezTo>
                  <a:lnTo>
                    <a:pt x="1" y="6080"/>
                  </a:lnTo>
                  <a:cubicBezTo>
                    <a:pt x="1" y="6445"/>
                    <a:pt x="305" y="6748"/>
                    <a:pt x="670" y="6748"/>
                  </a:cubicBezTo>
                  <a:lnTo>
                    <a:pt x="2189" y="6748"/>
                  </a:lnTo>
                  <a:cubicBezTo>
                    <a:pt x="2554" y="6748"/>
                    <a:pt x="2858" y="6445"/>
                    <a:pt x="2858" y="6080"/>
                  </a:cubicBezTo>
                  <a:lnTo>
                    <a:pt x="2858" y="669"/>
                  </a:lnTo>
                  <a:cubicBezTo>
                    <a:pt x="2858" y="305"/>
                    <a:pt x="2554" y="1"/>
                    <a:pt x="2189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2266;p52">
              <a:extLst>
                <a:ext uri="{FF2B5EF4-FFF2-40B4-BE49-F238E27FC236}">
                  <a16:creationId xmlns:a16="http://schemas.microsoft.com/office/drawing/2014/main" xmlns="" id="{ACF3E602-8F72-46E0-AD8B-E6A650660CAC}"/>
                </a:ext>
              </a:extLst>
            </p:cNvPr>
            <p:cNvSpPr/>
            <p:nvPr/>
          </p:nvSpPr>
          <p:spPr>
            <a:xfrm>
              <a:off x="6059330" y="2005359"/>
              <a:ext cx="71002" cy="195447"/>
            </a:xfrm>
            <a:custGeom>
              <a:avLst/>
              <a:gdLst/>
              <a:ahLst/>
              <a:cxnLst/>
              <a:rect l="l" t="t" r="r" b="b"/>
              <a:pathLst>
                <a:path w="2584" h="7113" extrusionOk="0">
                  <a:moveTo>
                    <a:pt x="517" y="0"/>
                  </a:moveTo>
                  <a:cubicBezTo>
                    <a:pt x="243" y="0"/>
                    <a:pt x="0" y="213"/>
                    <a:pt x="0" y="517"/>
                  </a:cubicBezTo>
                  <a:lnTo>
                    <a:pt x="0" y="6596"/>
                  </a:lnTo>
                  <a:cubicBezTo>
                    <a:pt x="0" y="6870"/>
                    <a:pt x="243" y="7113"/>
                    <a:pt x="517" y="7113"/>
                  </a:cubicBezTo>
                  <a:lnTo>
                    <a:pt x="2037" y="7113"/>
                  </a:lnTo>
                  <a:cubicBezTo>
                    <a:pt x="2341" y="7113"/>
                    <a:pt x="2553" y="6870"/>
                    <a:pt x="2584" y="6596"/>
                  </a:cubicBezTo>
                  <a:lnTo>
                    <a:pt x="2584" y="517"/>
                  </a:lnTo>
                  <a:cubicBezTo>
                    <a:pt x="2553" y="213"/>
                    <a:pt x="2341" y="0"/>
                    <a:pt x="203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2267;p52">
              <a:extLst>
                <a:ext uri="{FF2B5EF4-FFF2-40B4-BE49-F238E27FC236}">
                  <a16:creationId xmlns:a16="http://schemas.microsoft.com/office/drawing/2014/main" xmlns="" id="{94DA5E3E-1EF1-4EF2-90F6-121D844D32D7}"/>
                </a:ext>
              </a:extLst>
            </p:cNvPr>
            <p:cNvSpPr/>
            <p:nvPr/>
          </p:nvSpPr>
          <p:spPr>
            <a:xfrm>
              <a:off x="6055153" y="2001182"/>
              <a:ext cx="78531" cy="202976"/>
            </a:xfrm>
            <a:custGeom>
              <a:avLst/>
              <a:gdLst/>
              <a:ahLst/>
              <a:cxnLst/>
              <a:rect l="l" t="t" r="r" b="b"/>
              <a:pathLst>
                <a:path w="2858" h="7387" extrusionOk="0">
                  <a:moveTo>
                    <a:pt x="2189" y="304"/>
                  </a:moveTo>
                  <a:cubicBezTo>
                    <a:pt x="2402" y="304"/>
                    <a:pt x="2584" y="487"/>
                    <a:pt x="2584" y="699"/>
                  </a:cubicBezTo>
                  <a:lnTo>
                    <a:pt x="2584" y="6779"/>
                  </a:lnTo>
                  <a:cubicBezTo>
                    <a:pt x="2584" y="6991"/>
                    <a:pt x="2402" y="7143"/>
                    <a:pt x="2189" y="7143"/>
                  </a:cubicBezTo>
                  <a:lnTo>
                    <a:pt x="669" y="7143"/>
                  </a:lnTo>
                  <a:cubicBezTo>
                    <a:pt x="456" y="7143"/>
                    <a:pt x="304" y="6991"/>
                    <a:pt x="304" y="6779"/>
                  </a:cubicBezTo>
                  <a:lnTo>
                    <a:pt x="304" y="699"/>
                  </a:lnTo>
                  <a:cubicBezTo>
                    <a:pt x="304" y="487"/>
                    <a:pt x="456" y="304"/>
                    <a:pt x="669" y="304"/>
                  </a:cubicBezTo>
                  <a:close/>
                  <a:moveTo>
                    <a:pt x="669" y="0"/>
                  </a:moveTo>
                  <a:cubicBezTo>
                    <a:pt x="304" y="0"/>
                    <a:pt x="0" y="304"/>
                    <a:pt x="0" y="669"/>
                  </a:cubicBezTo>
                  <a:lnTo>
                    <a:pt x="0" y="6748"/>
                  </a:lnTo>
                  <a:cubicBezTo>
                    <a:pt x="0" y="7113"/>
                    <a:pt x="304" y="7386"/>
                    <a:pt x="669" y="7386"/>
                  </a:cubicBezTo>
                  <a:lnTo>
                    <a:pt x="2189" y="7386"/>
                  </a:lnTo>
                  <a:cubicBezTo>
                    <a:pt x="2554" y="7386"/>
                    <a:pt x="2857" y="7113"/>
                    <a:pt x="2857" y="6748"/>
                  </a:cubicBezTo>
                  <a:lnTo>
                    <a:pt x="2857" y="669"/>
                  </a:lnTo>
                  <a:cubicBezTo>
                    <a:pt x="2857" y="304"/>
                    <a:pt x="2554" y="0"/>
                    <a:pt x="2189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2268;p52">
              <a:extLst>
                <a:ext uri="{FF2B5EF4-FFF2-40B4-BE49-F238E27FC236}">
                  <a16:creationId xmlns:a16="http://schemas.microsoft.com/office/drawing/2014/main" xmlns="" id="{6BA92DF7-A8E6-4321-8301-28880CF57573}"/>
                </a:ext>
              </a:extLst>
            </p:cNvPr>
            <p:cNvSpPr/>
            <p:nvPr/>
          </p:nvSpPr>
          <p:spPr>
            <a:xfrm>
              <a:off x="6191277" y="2014536"/>
              <a:ext cx="71029" cy="177092"/>
            </a:xfrm>
            <a:custGeom>
              <a:avLst/>
              <a:gdLst/>
              <a:ahLst/>
              <a:cxnLst/>
              <a:rect l="l" t="t" r="r" b="b"/>
              <a:pathLst>
                <a:path w="2585" h="6445" extrusionOk="0">
                  <a:moveTo>
                    <a:pt x="548" y="1"/>
                  </a:moveTo>
                  <a:cubicBezTo>
                    <a:pt x="244" y="1"/>
                    <a:pt x="1" y="213"/>
                    <a:pt x="1" y="517"/>
                  </a:cubicBezTo>
                  <a:lnTo>
                    <a:pt x="1" y="5928"/>
                  </a:lnTo>
                  <a:cubicBezTo>
                    <a:pt x="1" y="6232"/>
                    <a:pt x="244" y="6445"/>
                    <a:pt x="548" y="6445"/>
                  </a:cubicBezTo>
                  <a:lnTo>
                    <a:pt x="2068" y="6445"/>
                  </a:lnTo>
                  <a:cubicBezTo>
                    <a:pt x="2341" y="6445"/>
                    <a:pt x="2584" y="6232"/>
                    <a:pt x="2584" y="5928"/>
                  </a:cubicBezTo>
                  <a:lnTo>
                    <a:pt x="2584" y="517"/>
                  </a:lnTo>
                  <a:cubicBezTo>
                    <a:pt x="2584" y="213"/>
                    <a:pt x="2341" y="1"/>
                    <a:pt x="206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2269;p52">
              <a:extLst>
                <a:ext uri="{FF2B5EF4-FFF2-40B4-BE49-F238E27FC236}">
                  <a16:creationId xmlns:a16="http://schemas.microsoft.com/office/drawing/2014/main" xmlns="" id="{36470DE0-D23F-41A9-952A-352CC63370C2}"/>
                </a:ext>
              </a:extLst>
            </p:cNvPr>
            <p:cNvSpPr/>
            <p:nvPr/>
          </p:nvSpPr>
          <p:spPr>
            <a:xfrm>
              <a:off x="6187952" y="2010359"/>
              <a:ext cx="78531" cy="185446"/>
            </a:xfrm>
            <a:custGeom>
              <a:avLst/>
              <a:gdLst/>
              <a:ahLst/>
              <a:cxnLst/>
              <a:rect l="l" t="t" r="r" b="b"/>
              <a:pathLst>
                <a:path w="2858" h="6749" extrusionOk="0">
                  <a:moveTo>
                    <a:pt x="2189" y="274"/>
                  </a:moveTo>
                  <a:cubicBezTo>
                    <a:pt x="2371" y="274"/>
                    <a:pt x="2553" y="457"/>
                    <a:pt x="2553" y="669"/>
                  </a:cubicBezTo>
                  <a:lnTo>
                    <a:pt x="2553" y="6110"/>
                  </a:lnTo>
                  <a:cubicBezTo>
                    <a:pt x="2553" y="6323"/>
                    <a:pt x="2371" y="6475"/>
                    <a:pt x="2189" y="6475"/>
                  </a:cubicBezTo>
                  <a:lnTo>
                    <a:pt x="669" y="6475"/>
                  </a:lnTo>
                  <a:cubicBezTo>
                    <a:pt x="456" y="6475"/>
                    <a:pt x="274" y="6323"/>
                    <a:pt x="274" y="6110"/>
                  </a:cubicBezTo>
                  <a:lnTo>
                    <a:pt x="274" y="669"/>
                  </a:lnTo>
                  <a:cubicBezTo>
                    <a:pt x="274" y="457"/>
                    <a:pt x="456" y="274"/>
                    <a:pt x="669" y="274"/>
                  </a:cubicBezTo>
                  <a:close/>
                  <a:moveTo>
                    <a:pt x="669" y="1"/>
                  </a:moveTo>
                  <a:cubicBezTo>
                    <a:pt x="304" y="1"/>
                    <a:pt x="0" y="305"/>
                    <a:pt x="0" y="669"/>
                  </a:cubicBezTo>
                  <a:lnTo>
                    <a:pt x="0" y="6080"/>
                  </a:lnTo>
                  <a:cubicBezTo>
                    <a:pt x="0" y="6445"/>
                    <a:pt x="304" y="6748"/>
                    <a:pt x="669" y="6748"/>
                  </a:cubicBezTo>
                  <a:lnTo>
                    <a:pt x="2189" y="6748"/>
                  </a:lnTo>
                  <a:cubicBezTo>
                    <a:pt x="2523" y="6748"/>
                    <a:pt x="2827" y="6445"/>
                    <a:pt x="2857" y="6080"/>
                  </a:cubicBezTo>
                  <a:lnTo>
                    <a:pt x="2857" y="669"/>
                  </a:lnTo>
                  <a:cubicBezTo>
                    <a:pt x="2827" y="305"/>
                    <a:pt x="2523" y="1"/>
                    <a:pt x="2189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2270;p52">
              <a:extLst>
                <a:ext uri="{FF2B5EF4-FFF2-40B4-BE49-F238E27FC236}">
                  <a16:creationId xmlns:a16="http://schemas.microsoft.com/office/drawing/2014/main" xmlns="" id="{B97C4DD4-E924-49BE-AACD-7BBC56EE4518}"/>
                </a:ext>
              </a:extLst>
            </p:cNvPr>
            <p:cNvSpPr/>
            <p:nvPr/>
          </p:nvSpPr>
          <p:spPr>
            <a:xfrm>
              <a:off x="6164569" y="2005359"/>
              <a:ext cx="71002" cy="195447"/>
            </a:xfrm>
            <a:custGeom>
              <a:avLst/>
              <a:gdLst/>
              <a:ahLst/>
              <a:cxnLst/>
              <a:rect l="l" t="t" r="r" b="b"/>
              <a:pathLst>
                <a:path w="2584" h="7113" extrusionOk="0">
                  <a:moveTo>
                    <a:pt x="547" y="0"/>
                  </a:moveTo>
                  <a:cubicBezTo>
                    <a:pt x="243" y="0"/>
                    <a:pt x="31" y="213"/>
                    <a:pt x="0" y="517"/>
                  </a:cubicBezTo>
                  <a:lnTo>
                    <a:pt x="0" y="6596"/>
                  </a:lnTo>
                  <a:cubicBezTo>
                    <a:pt x="31" y="6870"/>
                    <a:pt x="243" y="7113"/>
                    <a:pt x="547" y="7113"/>
                  </a:cubicBezTo>
                  <a:lnTo>
                    <a:pt x="2067" y="7113"/>
                  </a:lnTo>
                  <a:cubicBezTo>
                    <a:pt x="2341" y="7113"/>
                    <a:pt x="2584" y="6870"/>
                    <a:pt x="2584" y="6596"/>
                  </a:cubicBezTo>
                  <a:lnTo>
                    <a:pt x="2584" y="517"/>
                  </a:lnTo>
                  <a:cubicBezTo>
                    <a:pt x="2584" y="213"/>
                    <a:pt x="2341" y="0"/>
                    <a:pt x="206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2271;p52">
              <a:extLst>
                <a:ext uri="{FF2B5EF4-FFF2-40B4-BE49-F238E27FC236}">
                  <a16:creationId xmlns:a16="http://schemas.microsoft.com/office/drawing/2014/main" xmlns="" id="{3E184455-D6D1-4229-A83C-F776EEBCAF9B}"/>
                </a:ext>
              </a:extLst>
            </p:cNvPr>
            <p:cNvSpPr/>
            <p:nvPr/>
          </p:nvSpPr>
          <p:spPr>
            <a:xfrm>
              <a:off x="6161217" y="2001182"/>
              <a:ext cx="78531" cy="202976"/>
            </a:xfrm>
            <a:custGeom>
              <a:avLst/>
              <a:gdLst/>
              <a:ahLst/>
              <a:cxnLst/>
              <a:rect l="l" t="t" r="r" b="b"/>
              <a:pathLst>
                <a:path w="2858" h="7387" extrusionOk="0">
                  <a:moveTo>
                    <a:pt x="2189" y="304"/>
                  </a:moveTo>
                  <a:cubicBezTo>
                    <a:pt x="2402" y="304"/>
                    <a:pt x="2554" y="487"/>
                    <a:pt x="2554" y="699"/>
                  </a:cubicBezTo>
                  <a:lnTo>
                    <a:pt x="2554" y="6779"/>
                  </a:lnTo>
                  <a:cubicBezTo>
                    <a:pt x="2554" y="6991"/>
                    <a:pt x="2402" y="7143"/>
                    <a:pt x="2189" y="7143"/>
                  </a:cubicBezTo>
                  <a:lnTo>
                    <a:pt x="669" y="7143"/>
                  </a:lnTo>
                  <a:cubicBezTo>
                    <a:pt x="456" y="7143"/>
                    <a:pt x="274" y="6991"/>
                    <a:pt x="274" y="6779"/>
                  </a:cubicBezTo>
                  <a:lnTo>
                    <a:pt x="274" y="699"/>
                  </a:lnTo>
                  <a:cubicBezTo>
                    <a:pt x="274" y="487"/>
                    <a:pt x="456" y="304"/>
                    <a:pt x="669" y="304"/>
                  </a:cubicBezTo>
                  <a:close/>
                  <a:moveTo>
                    <a:pt x="669" y="0"/>
                  </a:moveTo>
                  <a:cubicBezTo>
                    <a:pt x="304" y="0"/>
                    <a:pt x="1" y="304"/>
                    <a:pt x="1" y="669"/>
                  </a:cubicBezTo>
                  <a:lnTo>
                    <a:pt x="1" y="6748"/>
                  </a:lnTo>
                  <a:cubicBezTo>
                    <a:pt x="1" y="7113"/>
                    <a:pt x="304" y="7386"/>
                    <a:pt x="669" y="7386"/>
                  </a:cubicBezTo>
                  <a:lnTo>
                    <a:pt x="2189" y="7386"/>
                  </a:lnTo>
                  <a:cubicBezTo>
                    <a:pt x="2554" y="7386"/>
                    <a:pt x="2827" y="7113"/>
                    <a:pt x="2858" y="6748"/>
                  </a:cubicBezTo>
                  <a:lnTo>
                    <a:pt x="2858" y="669"/>
                  </a:lnTo>
                  <a:cubicBezTo>
                    <a:pt x="2827" y="304"/>
                    <a:pt x="2554" y="0"/>
                    <a:pt x="2189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2272;p52">
              <a:extLst>
                <a:ext uri="{FF2B5EF4-FFF2-40B4-BE49-F238E27FC236}">
                  <a16:creationId xmlns:a16="http://schemas.microsoft.com/office/drawing/2014/main" xmlns="" id="{CAE3AD3F-1590-4937-BAA5-B5964FD37ABB}"/>
                </a:ext>
              </a:extLst>
            </p:cNvPr>
            <p:cNvSpPr/>
            <p:nvPr/>
          </p:nvSpPr>
          <p:spPr>
            <a:xfrm>
              <a:off x="6297368" y="2014536"/>
              <a:ext cx="70178" cy="177092"/>
            </a:xfrm>
            <a:custGeom>
              <a:avLst/>
              <a:gdLst/>
              <a:ahLst/>
              <a:cxnLst/>
              <a:rect l="l" t="t" r="r" b="b"/>
              <a:pathLst>
                <a:path w="2554" h="6445" extrusionOk="0">
                  <a:moveTo>
                    <a:pt x="517" y="1"/>
                  </a:moveTo>
                  <a:cubicBezTo>
                    <a:pt x="243" y="1"/>
                    <a:pt x="0" y="213"/>
                    <a:pt x="0" y="517"/>
                  </a:cubicBezTo>
                  <a:lnTo>
                    <a:pt x="0" y="5928"/>
                  </a:lnTo>
                  <a:cubicBezTo>
                    <a:pt x="0" y="6232"/>
                    <a:pt x="243" y="6445"/>
                    <a:pt x="517" y="6445"/>
                  </a:cubicBezTo>
                  <a:lnTo>
                    <a:pt x="2037" y="6445"/>
                  </a:lnTo>
                  <a:cubicBezTo>
                    <a:pt x="2310" y="6445"/>
                    <a:pt x="2553" y="6232"/>
                    <a:pt x="2553" y="5928"/>
                  </a:cubicBezTo>
                  <a:lnTo>
                    <a:pt x="2553" y="517"/>
                  </a:lnTo>
                  <a:cubicBezTo>
                    <a:pt x="2553" y="213"/>
                    <a:pt x="2310" y="1"/>
                    <a:pt x="203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2273;p52">
              <a:extLst>
                <a:ext uri="{FF2B5EF4-FFF2-40B4-BE49-F238E27FC236}">
                  <a16:creationId xmlns:a16="http://schemas.microsoft.com/office/drawing/2014/main" xmlns="" id="{071BE43D-7B49-4423-A459-2C132EA97894}"/>
                </a:ext>
              </a:extLst>
            </p:cNvPr>
            <p:cNvSpPr/>
            <p:nvPr/>
          </p:nvSpPr>
          <p:spPr>
            <a:xfrm>
              <a:off x="6293191" y="2010359"/>
              <a:ext cx="78531" cy="185446"/>
            </a:xfrm>
            <a:custGeom>
              <a:avLst/>
              <a:gdLst/>
              <a:ahLst/>
              <a:cxnLst/>
              <a:rect l="l" t="t" r="r" b="b"/>
              <a:pathLst>
                <a:path w="2858" h="6749" extrusionOk="0">
                  <a:moveTo>
                    <a:pt x="2189" y="274"/>
                  </a:moveTo>
                  <a:cubicBezTo>
                    <a:pt x="2401" y="274"/>
                    <a:pt x="2584" y="457"/>
                    <a:pt x="2584" y="669"/>
                  </a:cubicBezTo>
                  <a:lnTo>
                    <a:pt x="2584" y="6110"/>
                  </a:lnTo>
                  <a:cubicBezTo>
                    <a:pt x="2584" y="6323"/>
                    <a:pt x="2401" y="6475"/>
                    <a:pt x="2189" y="6475"/>
                  </a:cubicBezTo>
                  <a:lnTo>
                    <a:pt x="669" y="6475"/>
                  </a:lnTo>
                  <a:cubicBezTo>
                    <a:pt x="456" y="6475"/>
                    <a:pt x="304" y="6323"/>
                    <a:pt x="304" y="6110"/>
                  </a:cubicBezTo>
                  <a:lnTo>
                    <a:pt x="304" y="669"/>
                  </a:lnTo>
                  <a:cubicBezTo>
                    <a:pt x="304" y="457"/>
                    <a:pt x="456" y="274"/>
                    <a:pt x="669" y="274"/>
                  </a:cubicBezTo>
                  <a:close/>
                  <a:moveTo>
                    <a:pt x="669" y="1"/>
                  </a:moveTo>
                  <a:cubicBezTo>
                    <a:pt x="304" y="1"/>
                    <a:pt x="0" y="305"/>
                    <a:pt x="0" y="669"/>
                  </a:cubicBezTo>
                  <a:lnTo>
                    <a:pt x="0" y="6080"/>
                  </a:lnTo>
                  <a:cubicBezTo>
                    <a:pt x="0" y="6445"/>
                    <a:pt x="304" y="6748"/>
                    <a:pt x="669" y="6748"/>
                  </a:cubicBezTo>
                  <a:lnTo>
                    <a:pt x="2189" y="6748"/>
                  </a:lnTo>
                  <a:cubicBezTo>
                    <a:pt x="2553" y="6748"/>
                    <a:pt x="2857" y="6445"/>
                    <a:pt x="2857" y="6080"/>
                  </a:cubicBezTo>
                  <a:lnTo>
                    <a:pt x="2857" y="669"/>
                  </a:lnTo>
                  <a:cubicBezTo>
                    <a:pt x="2857" y="305"/>
                    <a:pt x="2553" y="1"/>
                    <a:pt x="2189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2274;p52">
              <a:extLst>
                <a:ext uri="{FF2B5EF4-FFF2-40B4-BE49-F238E27FC236}">
                  <a16:creationId xmlns:a16="http://schemas.microsoft.com/office/drawing/2014/main" xmlns="" id="{40B8C36F-851B-43CC-9F2E-B240A058FC10}"/>
                </a:ext>
              </a:extLst>
            </p:cNvPr>
            <p:cNvSpPr/>
            <p:nvPr/>
          </p:nvSpPr>
          <p:spPr>
            <a:xfrm>
              <a:off x="6270632" y="2005359"/>
              <a:ext cx="70178" cy="195447"/>
            </a:xfrm>
            <a:custGeom>
              <a:avLst/>
              <a:gdLst/>
              <a:ahLst/>
              <a:cxnLst/>
              <a:rect l="l" t="t" r="r" b="b"/>
              <a:pathLst>
                <a:path w="2554" h="7113" extrusionOk="0">
                  <a:moveTo>
                    <a:pt x="517" y="0"/>
                  </a:moveTo>
                  <a:cubicBezTo>
                    <a:pt x="244" y="0"/>
                    <a:pt x="0" y="213"/>
                    <a:pt x="0" y="517"/>
                  </a:cubicBezTo>
                  <a:lnTo>
                    <a:pt x="0" y="6596"/>
                  </a:lnTo>
                  <a:cubicBezTo>
                    <a:pt x="0" y="6870"/>
                    <a:pt x="244" y="7113"/>
                    <a:pt x="517" y="7113"/>
                  </a:cubicBezTo>
                  <a:lnTo>
                    <a:pt x="2037" y="7113"/>
                  </a:lnTo>
                  <a:cubicBezTo>
                    <a:pt x="2341" y="7113"/>
                    <a:pt x="2554" y="6870"/>
                    <a:pt x="2554" y="6596"/>
                  </a:cubicBezTo>
                  <a:lnTo>
                    <a:pt x="2554" y="517"/>
                  </a:lnTo>
                  <a:cubicBezTo>
                    <a:pt x="2554" y="213"/>
                    <a:pt x="2341" y="0"/>
                    <a:pt x="203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2275;p52">
              <a:extLst>
                <a:ext uri="{FF2B5EF4-FFF2-40B4-BE49-F238E27FC236}">
                  <a16:creationId xmlns:a16="http://schemas.microsoft.com/office/drawing/2014/main" xmlns="" id="{DB481796-24E6-4895-A46A-B3C25040CE55}"/>
                </a:ext>
              </a:extLst>
            </p:cNvPr>
            <p:cNvSpPr/>
            <p:nvPr/>
          </p:nvSpPr>
          <p:spPr>
            <a:xfrm>
              <a:off x="6266455" y="2001182"/>
              <a:ext cx="78531" cy="202976"/>
            </a:xfrm>
            <a:custGeom>
              <a:avLst/>
              <a:gdLst/>
              <a:ahLst/>
              <a:cxnLst/>
              <a:rect l="l" t="t" r="r" b="b"/>
              <a:pathLst>
                <a:path w="2858" h="7387" extrusionOk="0">
                  <a:moveTo>
                    <a:pt x="2189" y="304"/>
                  </a:moveTo>
                  <a:cubicBezTo>
                    <a:pt x="2402" y="304"/>
                    <a:pt x="2584" y="487"/>
                    <a:pt x="2584" y="699"/>
                  </a:cubicBezTo>
                  <a:lnTo>
                    <a:pt x="2584" y="6779"/>
                  </a:lnTo>
                  <a:cubicBezTo>
                    <a:pt x="2584" y="6991"/>
                    <a:pt x="2402" y="7143"/>
                    <a:pt x="2189" y="7143"/>
                  </a:cubicBezTo>
                  <a:lnTo>
                    <a:pt x="669" y="7143"/>
                  </a:lnTo>
                  <a:cubicBezTo>
                    <a:pt x="456" y="7143"/>
                    <a:pt x="304" y="6991"/>
                    <a:pt x="304" y="6779"/>
                  </a:cubicBezTo>
                  <a:lnTo>
                    <a:pt x="304" y="699"/>
                  </a:lnTo>
                  <a:cubicBezTo>
                    <a:pt x="304" y="487"/>
                    <a:pt x="456" y="304"/>
                    <a:pt x="669" y="304"/>
                  </a:cubicBezTo>
                  <a:close/>
                  <a:moveTo>
                    <a:pt x="669" y="0"/>
                  </a:moveTo>
                  <a:cubicBezTo>
                    <a:pt x="304" y="0"/>
                    <a:pt x="0" y="304"/>
                    <a:pt x="0" y="669"/>
                  </a:cubicBezTo>
                  <a:lnTo>
                    <a:pt x="0" y="6748"/>
                  </a:lnTo>
                  <a:cubicBezTo>
                    <a:pt x="0" y="7113"/>
                    <a:pt x="304" y="7386"/>
                    <a:pt x="669" y="7386"/>
                  </a:cubicBezTo>
                  <a:lnTo>
                    <a:pt x="2189" y="7386"/>
                  </a:lnTo>
                  <a:cubicBezTo>
                    <a:pt x="2554" y="7386"/>
                    <a:pt x="2858" y="7113"/>
                    <a:pt x="2858" y="6748"/>
                  </a:cubicBezTo>
                  <a:lnTo>
                    <a:pt x="2858" y="669"/>
                  </a:lnTo>
                  <a:cubicBezTo>
                    <a:pt x="2858" y="304"/>
                    <a:pt x="2554" y="0"/>
                    <a:pt x="2189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2276;p52">
              <a:extLst>
                <a:ext uri="{FF2B5EF4-FFF2-40B4-BE49-F238E27FC236}">
                  <a16:creationId xmlns:a16="http://schemas.microsoft.com/office/drawing/2014/main" xmlns="" id="{BD05F23F-C417-45AD-8977-F9CFA6FCD561}"/>
                </a:ext>
              </a:extLst>
            </p:cNvPr>
            <p:cNvSpPr/>
            <p:nvPr/>
          </p:nvSpPr>
          <p:spPr>
            <a:xfrm>
              <a:off x="6402579" y="2014536"/>
              <a:ext cx="109443" cy="178851"/>
            </a:xfrm>
            <a:custGeom>
              <a:avLst/>
              <a:gdLst/>
              <a:ahLst/>
              <a:cxnLst/>
              <a:rect l="l" t="t" r="r" b="b"/>
              <a:pathLst>
                <a:path w="3983" h="6509" extrusionOk="0">
                  <a:moveTo>
                    <a:pt x="578" y="1"/>
                  </a:moveTo>
                  <a:cubicBezTo>
                    <a:pt x="487" y="1"/>
                    <a:pt x="396" y="1"/>
                    <a:pt x="305" y="31"/>
                  </a:cubicBezTo>
                  <a:cubicBezTo>
                    <a:pt x="244" y="61"/>
                    <a:pt x="183" y="92"/>
                    <a:pt x="153" y="153"/>
                  </a:cubicBezTo>
                  <a:cubicBezTo>
                    <a:pt x="62" y="244"/>
                    <a:pt x="1" y="365"/>
                    <a:pt x="1" y="517"/>
                  </a:cubicBezTo>
                  <a:lnTo>
                    <a:pt x="1" y="5928"/>
                  </a:lnTo>
                  <a:cubicBezTo>
                    <a:pt x="1" y="6080"/>
                    <a:pt x="62" y="6201"/>
                    <a:pt x="153" y="6293"/>
                  </a:cubicBezTo>
                  <a:cubicBezTo>
                    <a:pt x="183" y="6353"/>
                    <a:pt x="244" y="6384"/>
                    <a:pt x="305" y="6414"/>
                  </a:cubicBezTo>
                  <a:cubicBezTo>
                    <a:pt x="366" y="6445"/>
                    <a:pt x="457" y="6445"/>
                    <a:pt x="457" y="6445"/>
                  </a:cubicBezTo>
                  <a:cubicBezTo>
                    <a:pt x="578" y="6445"/>
                    <a:pt x="670" y="6475"/>
                    <a:pt x="791" y="6505"/>
                  </a:cubicBezTo>
                  <a:cubicBezTo>
                    <a:pt x="793" y="6508"/>
                    <a:pt x="796" y="6509"/>
                    <a:pt x="800" y="6509"/>
                  </a:cubicBezTo>
                  <a:cubicBezTo>
                    <a:pt x="844" y="6509"/>
                    <a:pt x="985" y="6338"/>
                    <a:pt x="1126" y="6141"/>
                  </a:cubicBezTo>
                  <a:lnTo>
                    <a:pt x="3831" y="1399"/>
                  </a:lnTo>
                  <a:cubicBezTo>
                    <a:pt x="3983" y="1156"/>
                    <a:pt x="3740" y="761"/>
                    <a:pt x="3253" y="548"/>
                  </a:cubicBezTo>
                  <a:cubicBezTo>
                    <a:pt x="2402" y="213"/>
                    <a:pt x="1490" y="1"/>
                    <a:pt x="57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2277;p52">
              <a:extLst>
                <a:ext uri="{FF2B5EF4-FFF2-40B4-BE49-F238E27FC236}">
                  <a16:creationId xmlns:a16="http://schemas.microsoft.com/office/drawing/2014/main" xmlns="" id="{14C432BD-C50B-4508-96D9-A6762F9EA98E}"/>
                </a:ext>
              </a:extLst>
            </p:cNvPr>
            <p:cNvSpPr/>
            <p:nvPr/>
          </p:nvSpPr>
          <p:spPr>
            <a:xfrm>
              <a:off x="6398402" y="2010359"/>
              <a:ext cx="115296" cy="187122"/>
            </a:xfrm>
            <a:custGeom>
              <a:avLst/>
              <a:gdLst/>
              <a:ahLst/>
              <a:cxnLst/>
              <a:rect l="l" t="t" r="r" b="b"/>
              <a:pathLst>
                <a:path w="4196" h="6810" extrusionOk="0">
                  <a:moveTo>
                    <a:pt x="648" y="291"/>
                  </a:moveTo>
                  <a:cubicBezTo>
                    <a:pt x="673" y="291"/>
                    <a:pt x="700" y="295"/>
                    <a:pt x="730" y="305"/>
                  </a:cubicBezTo>
                  <a:cubicBezTo>
                    <a:pt x="1612" y="305"/>
                    <a:pt x="2493" y="487"/>
                    <a:pt x="3344" y="821"/>
                  </a:cubicBezTo>
                  <a:cubicBezTo>
                    <a:pt x="3557" y="913"/>
                    <a:pt x="3770" y="1095"/>
                    <a:pt x="3861" y="1308"/>
                  </a:cubicBezTo>
                  <a:cubicBezTo>
                    <a:pt x="3892" y="1368"/>
                    <a:pt x="3892" y="1429"/>
                    <a:pt x="3861" y="1490"/>
                  </a:cubicBezTo>
                  <a:lnTo>
                    <a:pt x="1156" y="6201"/>
                  </a:lnTo>
                  <a:cubicBezTo>
                    <a:pt x="1095" y="6323"/>
                    <a:pt x="1004" y="6414"/>
                    <a:pt x="913" y="6505"/>
                  </a:cubicBezTo>
                  <a:cubicBezTo>
                    <a:pt x="822" y="6475"/>
                    <a:pt x="730" y="6475"/>
                    <a:pt x="639" y="6475"/>
                  </a:cubicBezTo>
                  <a:lnTo>
                    <a:pt x="609" y="6445"/>
                  </a:lnTo>
                  <a:lnTo>
                    <a:pt x="518" y="6414"/>
                  </a:lnTo>
                  <a:cubicBezTo>
                    <a:pt x="457" y="6414"/>
                    <a:pt x="426" y="6384"/>
                    <a:pt x="396" y="6353"/>
                  </a:cubicBezTo>
                  <a:cubicBezTo>
                    <a:pt x="305" y="6293"/>
                    <a:pt x="274" y="6201"/>
                    <a:pt x="274" y="6080"/>
                  </a:cubicBezTo>
                  <a:lnTo>
                    <a:pt x="274" y="639"/>
                  </a:lnTo>
                  <a:cubicBezTo>
                    <a:pt x="274" y="548"/>
                    <a:pt x="305" y="457"/>
                    <a:pt x="396" y="396"/>
                  </a:cubicBezTo>
                  <a:cubicBezTo>
                    <a:pt x="426" y="365"/>
                    <a:pt x="457" y="335"/>
                    <a:pt x="518" y="305"/>
                  </a:cubicBezTo>
                  <a:cubicBezTo>
                    <a:pt x="558" y="305"/>
                    <a:pt x="599" y="291"/>
                    <a:pt x="648" y="291"/>
                  </a:cubicBezTo>
                  <a:close/>
                  <a:moveTo>
                    <a:pt x="730" y="1"/>
                  </a:moveTo>
                  <a:cubicBezTo>
                    <a:pt x="639" y="1"/>
                    <a:pt x="518" y="1"/>
                    <a:pt x="426" y="61"/>
                  </a:cubicBezTo>
                  <a:cubicBezTo>
                    <a:pt x="335" y="92"/>
                    <a:pt x="274" y="122"/>
                    <a:pt x="214" y="183"/>
                  </a:cubicBezTo>
                  <a:cubicBezTo>
                    <a:pt x="62" y="305"/>
                    <a:pt x="1" y="487"/>
                    <a:pt x="1" y="669"/>
                  </a:cubicBezTo>
                  <a:lnTo>
                    <a:pt x="1" y="6080"/>
                  </a:lnTo>
                  <a:cubicBezTo>
                    <a:pt x="1" y="6262"/>
                    <a:pt x="62" y="6445"/>
                    <a:pt x="214" y="6536"/>
                  </a:cubicBezTo>
                  <a:cubicBezTo>
                    <a:pt x="274" y="6597"/>
                    <a:pt x="335" y="6657"/>
                    <a:pt x="426" y="6688"/>
                  </a:cubicBezTo>
                  <a:lnTo>
                    <a:pt x="487" y="6718"/>
                  </a:lnTo>
                  <a:lnTo>
                    <a:pt x="487" y="6748"/>
                  </a:lnTo>
                  <a:lnTo>
                    <a:pt x="609" y="6748"/>
                  </a:lnTo>
                  <a:cubicBezTo>
                    <a:pt x="700" y="6748"/>
                    <a:pt x="761" y="6748"/>
                    <a:pt x="852" y="6779"/>
                  </a:cubicBezTo>
                  <a:cubicBezTo>
                    <a:pt x="882" y="6809"/>
                    <a:pt x="913" y="6809"/>
                    <a:pt x="943" y="6809"/>
                  </a:cubicBezTo>
                  <a:cubicBezTo>
                    <a:pt x="1004" y="6809"/>
                    <a:pt x="1156" y="6748"/>
                    <a:pt x="1399" y="6353"/>
                  </a:cubicBezTo>
                  <a:lnTo>
                    <a:pt x="4104" y="1642"/>
                  </a:lnTo>
                  <a:cubicBezTo>
                    <a:pt x="4165" y="1520"/>
                    <a:pt x="4196" y="1368"/>
                    <a:pt x="4135" y="1247"/>
                  </a:cubicBezTo>
                  <a:cubicBezTo>
                    <a:pt x="4013" y="943"/>
                    <a:pt x="3770" y="700"/>
                    <a:pt x="3466" y="578"/>
                  </a:cubicBezTo>
                  <a:cubicBezTo>
                    <a:pt x="2585" y="213"/>
                    <a:pt x="1673" y="31"/>
                    <a:pt x="730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2278;p52">
              <a:extLst>
                <a:ext uri="{FF2B5EF4-FFF2-40B4-BE49-F238E27FC236}">
                  <a16:creationId xmlns:a16="http://schemas.microsoft.com/office/drawing/2014/main" xmlns="" id="{0DF4EC00-90BC-43F7-9CF3-43902A852267}"/>
                </a:ext>
              </a:extLst>
            </p:cNvPr>
            <p:cNvSpPr/>
            <p:nvPr/>
          </p:nvSpPr>
          <p:spPr>
            <a:xfrm>
              <a:off x="6375871" y="2005359"/>
              <a:ext cx="96061" cy="195447"/>
            </a:xfrm>
            <a:custGeom>
              <a:avLst/>
              <a:gdLst/>
              <a:ahLst/>
              <a:cxnLst/>
              <a:rect l="l" t="t" r="r" b="b"/>
              <a:pathLst>
                <a:path w="3496" h="7113" extrusionOk="0">
                  <a:moveTo>
                    <a:pt x="517" y="0"/>
                  </a:moveTo>
                  <a:cubicBezTo>
                    <a:pt x="243" y="0"/>
                    <a:pt x="0" y="213"/>
                    <a:pt x="0" y="517"/>
                  </a:cubicBezTo>
                  <a:lnTo>
                    <a:pt x="0" y="6596"/>
                  </a:lnTo>
                  <a:cubicBezTo>
                    <a:pt x="0" y="6870"/>
                    <a:pt x="243" y="7113"/>
                    <a:pt x="517" y="7113"/>
                  </a:cubicBezTo>
                  <a:lnTo>
                    <a:pt x="1277" y="7113"/>
                  </a:lnTo>
                  <a:cubicBezTo>
                    <a:pt x="1307" y="7098"/>
                    <a:pt x="1338" y="7090"/>
                    <a:pt x="1368" y="7090"/>
                  </a:cubicBezTo>
                  <a:cubicBezTo>
                    <a:pt x="1398" y="7090"/>
                    <a:pt x="1429" y="7098"/>
                    <a:pt x="1459" y="7113"/>
                  </a:cubicBezTo>
                  <a:cubicBezTo>
                    <a:pt x="1459" y="7098"/>
                    <a:pt x="1467" y="7090"/>
                    <a:pt x="1474" y="7090"/>
                  </a:cubicBezTo>
                  <a:cubicBezTo>
                    <a:pt x="1482" y="7090"/>
                    <a:pt x="1490" y="7098"/>
                    <a:pt x="1490" y="7113"/>
                  </a:cubicBezTo>
                  <a:cubicBezTo>
                    <a:pt x="1611" y="6961"/>
                    <a:pt x="1672" y="6779"/>
                    <a:pt x="1702" y="6627"/>
                  </a:cubicBezTo>
                  <a:lnTo>
                    <a:pt x="3405" y="791"/>
                  </a:lnTo>
                  <a:cubicBezTo>
                    <a:pt x="3496" y="547"/>
                    <a:pt x="3161" y="183"/>
                    <a:pt x="2614" y="91"/>
                  </a:cubicBezTo>
                  <a:cubicBezTo>
                    <a:pt x="2371" y="61"/>
                    <a:pt x="2128" y="31"/>
                    <a:pt x="1885" y="31"/>
                  </a:cubicBezTo>
                  <a:cubicBezTo>
                    <a:pt x="1672" y="0"/>
                    <a:pt x="1368" y="0"/>
                    <a:pt x="127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2279;p52">
              <a:extLst>
                <a:ext uri="{FF2B5EF4-FFF2-40B4-BE49-F238E27FC236}">
                  <a16:creationId xmlns:a16="http://schemas.microsoft.com/office/drawing/2014/main" xmlns="" id="{B63B32C2-59BF-40F6-A967-4814E3C43F0C}"/>
                </a:ext>
              </a:extLst>
            </p:cNvPr>
            <p:cNvSpPr/>
            <p:nvPr/>
          </p:nvSpPr>
          <p:spPr>
            <a:xfrm>
              <a:off x="6371694" y="2002006"/>
              <a:ext cx="102738" cy="202976"/>
            </a:xfrm>
            <a:custGeom>
              <a:avLst/>
              <a:gdLst/>
              <a:ahLst/>
              <a:cxnLst/>
              <a:rect l="l" t="t" r="r" b="b"/>
              <a:pathLst>
                <a:path w="3739" h="7387" extrusionOk="0">
                  <a:moveTo>
                    <a:pt x="1429" y="274"/>
                  </a:moveTo>
                  <a:cubicBezTo>
                    <a:pt x="1490" y="274"/>
                    <a:pt x="1794" y="305"/>
                    <a:pt x="2037" y="305"/>
                  </a:cubicBezTo>
                  <a:cubicBezTo>
                    <a:pt x="2250" y="305"/>
                    <a:pt x="2493" y="335"/>
                    <a:pt x="2736" y="365"/>
                  </a:cubicBezTo>
                  <a:cubicBezTo>
                    <a:pt x="2979" y="396"/>
                    <a:pt x="3222" y="517"/>
                    <a:pt x="3374" y="730"/>
                  </a:cubicBezTo>
                  <a:cubicBezTo>
                    <a:pt x="3435" y="761"/>
                    <a:pt x="3435" y="821"/>
                    <a:pt x="3435" y="882"/>
                  </a:cubicBezTo>
                  <a:lnTo>
                    <a:pt x="1733" y="6688"/>
                  </a:lnTo>
                  <a:cubicBezTo>
                    <a:pt x="1702" y="6840"/>
                    <a:pt x="1642" y="6961"/>
                    <a:pt x="1581" y="7083"/>
                  </a:cubicBezTo>
                  <a:lnTo>
                    <a:pt x="1490" y="7083"/>
                  </a:lnTo>
                  <a:lnTo>
                    <a:pt x="1490" y="7113"/>
                  </a:lnTo>
                  <a:lnTo>
                    <a:pt x="669" y="7113"/>
                  </a:lnTo>
                  <a:cubicBezTo>
                    <a:pt x="456" y="7113"/>
                    <a:pt x="304" y="6961"/>
                    <a:pt x="304" y="6749"/>
                  </a:cubicBezTo>
                  <a:lnTo>
                    <a:pt x="304" y="669"/>
                  </a:lnTo>
                  <a:cubicBezTo>
                    <a:pt x="304" y="457"/>
                    <a:pt x="456" y="274"/>
                    <a:pt x="669" y="274"/>
                  </a:cubicBezTo>
                  <a:close/>
                  <a:moveTo>
                    <a:pt x="669" y="1"/>
                  </a:moveTo>
                  <a:cubicBezTo>
                    <a:pt x="304" y="1"/>
                    <a:pt x="0" y="274"/>
                    <a:pt x="0" y="639"/>
                  </a:cubicBezTo>
                  <a:lnTo>
                    <a:pt x="0" y="6718"/>
                  </a:lnTo>
                  <a:cubicBezTo>
                    <a:pt x="0" y="7083"/>
                    <a:pt x="304" y="7387"/>
                    <a:pt x="669" y="7387"/>
                  </a:cubicBezTo>
                  <a:lnTo>
                    <a:pt x="1581" y="7387"/>
                  </a:lnTo>
                  <a:lnTo>
                    <a:pt x="1611" y="7356"/>
                  </a:lnTo>
                  <a:lnTo>
                    <a:pt x="1672" y="7356"/>
                  </a:lnTo>
                  <a:cubicBezTo>
                    <a:pt x="1733" y="7356"/>
                    <a:pt x="1824" y="7356"/>
                    <a:pt x="2006" y="6779"/>
                  </a:cubicBezTo>
                  <a:lnTo>
                    <a:pt x="3709" y="973"/>
                  </a:lnTo>
                  <a:cubicBezTo>
                    <a:pt x="3739" y="821"/>
                    <a:pt x="3709" y="700"/>
                    <a:pt x="3648" y="578"/>
                  </a:cubicBezTo>
                  <a:cubicBezTo>
                    <a:pt x="3435" y="305"/>
                    <a:pt x="3131" y="122"/>
                    <a:pt x="2766" y="92"/>
                  </a:cubicBezTo>
                  <a:cubicBezTo>
                    <a:pt x="2523" y="62"/>
                    <a:pt x="2280" y="31"/>
                    <a:pt x="2067" y="31"/>
                  </a:cubicBezTo>
                  <a:cubicBezTo>
                    <a:pt x="1854" y="1"/>
                    <a:pt x="1520" y="1"/>
                    <a:pt x="1429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2280;p52">
              <a:extLst>
                <a:ext uri="{FF2B5EF4-FFF2-40B4-BE49-F238E27FC236}">
                  <a16:creationId xmlns:a16="http://schemas.microsoft.com/office/drawing/2014/main" xmlns="" id="{CEB90C77-AB69-4AB8-9A7A-0FDC16D16BD6}"/>
                </a:ext>
              </a:extLst>
            </p:cNvPr>
            <p:cNvSpPr/>
            <p:nvPr/>
          </p:nvSpPr>
          <p:spPr>
            <a:xfrm>
              <a:off x="6433491" y="2086774"/>
              <a:ext cx="180417" cy="124418"/>
            </a:xfrm>
            <a:custGeom>
              <a:avLst/>
              <a:gdLst/>
              <a:ahLst/>
              <a:cxnLst/>
              <a:rect l="l" t="t" r="r" b="b"/>
              <a:pathLst>
                <a:path w="6566" h="4528" extrusionOk="0">
                  <a:moveTo>
                    <a:pt x="4555" y="1"/>
                  </a:moveTo>
                  <a:cubicBezTo>
                    <a:pt x="4471" y="1"/>
                    <a:pt x="4398" y="26"/>
                    <a:pt x="4347" y="77"/>
                  </a:cubicBezTo>
                  <a:lnTo>
                    <a:pt x="335" y="3755"/>
                  </a:lnTo>
                  <a:cubicBezTo>
                    <a:pt x="122" y="3967"/>
                    <a:pt x="1" y="4150"/>
                    <a:pt x="31" y="4180"/>
                  </a:cubicBezTo>
                  <a:cubicBezTo>
                    <a:pt x="92" y="4271"/>
                    <a:pt x="122" y="4363"/>
                    <a:pt x="153" y="4484"/>
                  </a:cubicBezTo>
                  <a:cubicBezTo>
                    <a:pt x="174" y="4506"/>
                    <a:pt x="302" y="4527"/>
                    <a:pt x="472" y="4527"/>
                  </a:cubicBezTo>
                  <a:cubicBezTo>
                    <a:pt x="542" y="4527"/>
                    <a:pt x="620" y="4524"/>
                    <a:pt x="700" y="4515"/>
                  </a:cubicBezTo>
                  <a:lnTo>
                    <a:pt x="6110" y="3937"/>
                  </a:lnTo>
                  <a:cubicBezTo>
                    <a:pt x="6384" y="3907"/>
                    <a:pt x="6566" y="3451"/>
                    <a:pt x="6444" y="2964"/>
                  </a:cubicBezTo>
                  <a:cubicBezTo>
                    <a:pt x="6232" y="2053"/>
                    <a:pt x="5837" y="1232"/>
                    <a:pt x="5289" y="472"/>
                  </a:cubicBezTo>
                  <a:cubicBezTo>
                    <a:pt x="5070" y="166"/>
                    <a:pt x="4773" y="1"/>
                    <a:pt x="455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2281;p52">
              <a:extLst>
                <a:ext uri="{FF2B5EF4-FFF2-40B4-BE49-F238E27FC236}">
                  <a16:creationId xmlns:a16="http://schemas.microsoft.com/office/drawing/2014/main" xmlns="" id="{07ADBFA7-B17C-4E5E-89F8-1DE49F2FE99C}"/>
                </a:ext>
              </a:extLst>
            </p:cNvPr>
            <p:cNvSpPr/>
            <p:nvPr/>
          </p:nvSpPr>
          <p:spPr>
            <a:xfrm>
              <a:off x="6427638" y="2083560"/>
              <a:ext cx="188798" cy="132277"/>
            </a:xfrm>
            <a:custGeom>
              <a:avLst/>
              <a:gdLst/>
              <a:ahLst/>
              <a:cxnLst/>
              <a:rect l="l" t="t" r="r" b="b"/>
              <a:pathLst>
                <a:path w="6871" h="4814" extrusionOk="0">
                  <a:moveTo>
                    <a:pt x="4803" y="255"/>
                  </a:moveTo>
                  <a:cubicBezTo>
                    <a:pt x="5046" y="315"/>
                    <a:pt x="5259" y="467"/>
                    <a:pt x="5381" y="680"/>
                  </a:cubicBezTo>
                  <a:cubicBezTo>
                    <a:pt x="5898" y="1410"/>
                    <a:pt x="6262" y="2230"/>
                    <a:pt x="6475" y="3112"/>
                  </a:cubicBezTo>
                  <a:cubicBezTo>
                    <a:pt x="6566" y="3355"/>
                    <a:pt x="6536" y="3598"/>
                    <a:pt x="6414" y="3811"/>
                  </a:cubicBezTo>
                  <a:cubicBezTo>
                    <a:pt x="6384" y="3872"/>
                    <a:pt x="6323" y="3902"/>
                    <a:pt x="6262" y="3902"/>
                  </a:cubicBezTo>
                  <a:lnTo>
                    <a:pt x="882" y="4510"/>
                  </a:lnTo>
                  <a:lnTo>
                    <a:pt x="487" y="4510"/>
                  </a:lnTo>
                  <a:cubicBezTo>
                    <a:pt x="457" y="4419"/>
                    <a:pt x="426" y="4358"/>
                    <a:pt x="366" y="4267"/>
                  </a:cubicBezTo>
                  <a:cubicBezTo>
                    <a:pt x="457" y="4176"/>
                    <a:pt x="517" y="4084"/>
                    <a:pt x="639" y="3993"/>
                  </a:cubicBezTo>
                  <a:lnTo>
                    <a:pt x="4651" y="315"/>
                  </a:lnTo>
                  <a:cubicBezTo>
                    <a:pt x="4682" y="255"/>
                    <a:pt x="4742" y="255"/>
                    <a:pt x="4803" y="255"/>
                  </a:cubicBezTo>
                  <a:close/>
                  <a:moveTo>
                    <a:pt x="4738" y="0"/>
                  </a:moveTo>
                  <a:cubicBezTo>
                    <a:pt x="4640" y="0"/>
                    <a:pt x="4537" y="34"/>
                    <a:pt x="4469" y="103"/>
                  </a:cubicBezTo>
                  <a:lnTo>
                    <a:pt x="457" y="3781"/>
                  </a:lnTo>
                  <a:cubicBezTo>
                    <a:pt x="1" y="4206"/>
                    <a:pt x="92" y="4358"/>
                    <a:pt x="122" y="4388"/>
                  </a:cubicBezTo>
                  <a:cubicBezTo>
                    <a:pt x="183" y="4480"/>
                    <a:pt x="214" y="4540"/>
                    <a:pt x="244" y="4632"/>
                  </a:cubicBezTo>
                  <a:cubicBezTo>
                    <a:pt x="244" y="4692"/>
                    <a:pt x="305" y="4814"/>
                    <a:pt x="669" y="4814"/>
                  </a:cubicBezTo>
                  <a:lnTo>
                    <a:pt x="913" y="4814"/>
                  </a:lnTo>
                  <a:lnTo>
                    <a:pt x="6293" y="4206"/>
                  </a:lnTo>
                  <a:cubicBezTo>
                    <a:pt x="6445" y="4206"/>
                    <a:pt x="6566" y="4115"/>
                    <a:pt x="6657" y="3993"/>
                  </a:cubicBezTo>
                  <a:cubicBezTo>
                    <a:pt x="6809" y="3720"/>
                    <a:pt x="6870" y="3385"/>
                    <a:pt x="6779" y="3051"/>
                  </a:cubicBezTo>
                  <a:cubicBezTo>
                    <a:pt x="6536" y="2139"/>
                    <a:pt x="6171" y="1288"/>
                    <a:pt x="5624" y="528"/>
                  </a:cubicBezTo>
                  <a:cubicBezTo>
                    <a:pt x="5442" y="255"/>
                    <a:pt x="5168" y="42"/>
                    <a:pt x="4834" y="11"/>
                  </a:cubicBezTo>
                  <a:cubicBezTo>
                    <a:pt x="4803" y="4"/>
                    <a:pt x="4771" y="0"/>
                    <a:pt x="4738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2282;p52">
              <a:extLst>
                <a:ext uri="{FF2B5EF4-FFF2-40B4-BE49-F238E27FC236}">
                  <a16:creationId xmlns:a16="http://schemas.microsoft.com/office/drawing/2014/main" xmlns="" id="{3F4431B2-200F-43E8-836F-FA382D4D952C}"/>
                </a:ext>
              </a:extLst>
            </p:cNvPr>
            <p:cNvSpPr/>
            <p:nvPr/>
          </p:nvSpPr>
          <p:spPr>
            <a:xfrm>
              <a:off x="6423462" y="2049323"/>
              <a:ext cx="185446" cy="159837"/>
            </a:xfrm>
            <a:custGeom>
              <a:avLst/>
              <a:gdLst/>
              <a:ahLst/>
              <a:cxnLst/>
              <a:rect l="l" t="t" r="r" b="b"/>
              <a:pathLst>
                <a:path w="6749" h="5817" extrusionOk="0">
                  <a:moveTo>
                    <a:pt x="4012" y="0"/>
                  </a:moveTo>
                  <a:cubicBezTo>
                    <a:pt x="3863" y="0"/>
                    <a:pt x="3740" y="46"/>
                    <a:pt x="3679" y="133"/>
                  </a:cubicBezTo>
                  <a:lnTo>
                    <a:pt x="274" y="5179"/>
                  </a:lnTo>
                  <a:cubicBezTo>
                    <a:pt x="122" y="5422"/>
                    <a:pt x="1" y="5604"/>
                    <a:pt x="31" y="5634"/>
                  </a:cubicBezTo>
                  <a:cubicBezTo>
                    <a:pt x="92" y="5695"/>
                    <a:pt x="153" y="5726"/>
                    <a:pt x="183" y="5817"/>
                  </a:cubicBezTo>
                  <a:cubicBezTo>
                    <a:pt x="366" y="5817"/>
                    <a:pt x="548" y="5756"/>
                    <a:pt x="700" y="5695"/>
                  </a:cubicBezTo>
                  <a:lnTo>
                    <a:pt x="6414" y="3628"/>
                  </a:lnTo>
                  <a:cubicBezTo>
                    <a:pt x="6657" y="3537"/>
                    <a:pt x="6749" y="3051"/>
                    <a:pt x="6475" y="2564"/>
                  </a:cubicBezTo>
                  <a:cubicBezTo>
                    <a:pt x="6050" y="1713"/>
                    <a:pt x="5472" y="954"/>
                    <a:pt x="4743" y="315"/>
                  </a:cubicBezTo>
                  <a:cubicBezTo>
                    <a:pt x="4508" y="99"/>
                    <a:pt x="4231" y="0"/>
                    <a:pt x="401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2283;p52">
              <a:extLst>
                <a:ext uri="{FF2B5EF4-FFF2-40B4-BE49-F238E27FC236}">
                  <a16:creationId xmlns:a16="http://schemas.microsoft.com/office/drawing/2014/main" xmlns="" id="{B7B7D414-FBBF-4321-9557-782F12BBBAAC}"/>
                </a:ext>
              </a:extLst>
            </p:cNvPr>
            <p:cNvSpPr/>
            <p:nvPr/>
          </p:nvSpPr>
          <p:spPr>
            <a:xfrm>
              <a:off x="6418461" y="2045448"/>
              <a:ext cx="192947" cy="167063"/>
            </a:xfrm>
            <a:custGeom>
              <a:avLst/>
              <a:gdLst/>
              <a:ahLst/>
              <a:cxnLst/>
              <a:rect l="l" t="t" r="r" b="b"/>
              <a:pathLst>
                <a:path w="7022" h="6080" extrusionOk="0">
                  <a:moveTo>
                    <a:pt x="4104" y="274"/>
                  </a:moveTo>
                  <a:cubicBezTo>
                    <a:pt x="4377" y="274"/>
                    <a:pt x="4621" y="365"/>
                    <a:pt x="4803" y="578"/>
                  </a:cubicBezTo>
                  <a:cubicBezTo>
                    <a:pt x="5502" y="1186"/>
                    <a:pt x="6080" y="1915"/>
                    <a:pt x="6505" y="2766"/>
                  </a:cubicBezTo>
                  <a:cubicBezTo>
                    <a:pt x="6657" y="2979"/>
                    <a:pt x="6687" y="3253"/>
                    <a:pt x="6627" y="3526"/>
                  </a:cubicBezTo>
                  <a:cubicBezTo>
                    <a:pt x="6596" y="3557"/>
                    <a:pt x="6566" y="3617"/>
                    <a:pt x="6505" y="3648"/>
                  </a:cubicBezTo>
                  <a:lnTo>
                    <a:pt x="821" y="5684"/>
                  </a:lnTo>
                  <a:cubicBezTo>
                    <a:pt x="700" y="5745"/>
                    <a:pt x="548" y="5775"/>
                    <a:pt x="426" y="5806"/>
                  </a:cubicBezTo>
                  <a:lnTo>
                    <a:pt x="365" y="5745"/>
                  </a:lnTo>
                  <a:lnTo>
                    <a:pt x="396" y="5745"/>
                  </a:lnTo>
                  <a:cubicBezTo>
                    <a:pt x="426" y="5623"/>
                    <a:pt x="487" y="5502"/>
                    <a:pt x="548" y="5380"/>
                  </a:cubicBezTo>
                  <a:lnTo>
                    <a:pt x="3952" y="365"/>
                  </a:lnTo>
                  <a:cubicBezTo>
                    <a:pt x="4013" y="304"/>
                    <a:pt x="4043" y="274"/>
                    <a:pt x="4104" y="274"/>
                  </a:cubicBezTo>
                  <a:close/>
                  <a:moveTo>
                    <a:pt x="4104" y="0"/>
                  </a:moveTo>
                  <a:cubicBezTo>
                    <a:pt x="3952" y="31"/>
                    <a:pt x="3830" y="91"/>
                    <a:pt x="3769" y="213"/>
                  </a:cubicBezTo>
                  <a:lnTo>
                    <a:pt x="335" y="5228"/>
                  </a:lnTo>
                  <a:cubicBezTo>
                    <a:pt x="0" y="5775"/>
                    <a:pt x="61" y="5836"/>
                    <a:pt x="122" y="5897"/>
                  </a:cubicBezTo>
                  <a:cubicBezTo>
                    <a:pt x="183" y="5927"/>
                    <a:pt x="213" y="5958"/>
                    <a:pt x="244" y="6019"/>
                  </a:cubicBezTo>
                  <a:cubicBezTo>
                    <a:pt x="244" y="6049"/>
                    <a:pt x="274" y="6079"/>
                    <a:pt x="365" y="6079"/>
                  </a:cubicBezTo>
                  <a:cubicBezTo>
                    <a:pt x="578" y="6079"/>
                    <a:pt x="760" y="6049"/>
                    <a:pt x="943" y="5988"/>
                  </a:cubicBezTo>
                  <a:lnTo>
                    <a:pt x="6627" y="3921"/>
                  </a:lnTo>
                  <a:cubicBezTo>
                    <a:pt x="6748" y="3861"/>
                    <a:pt x="6870" y="3769"/>
                    <a:pt x="6900" y="3648"/>
                  </a:cubicBezTo>
                  <a:cubicBezTo>
                    <a:pt x="7022" y="3313"/>
                    <a:pt x="6961" y="2949"/>
                    <a:pt x="6809" y="2645"/>
                  </a:cubicBezTo>
                  <a:cubicBezTo>
                    <a:pt x="6353" y="1794"/>
                    <a:pt x="5745" y="1003"/>
                    <a:pt x="5016" y="365"/>
                  </a:cubicBezTo>
                  <a:cubicBezTo>
                    <a:pt x="4773" y="122"/>
                    <a:pt x="4438" y="0"/>
                    <a:pt x="4104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2284;p52">
              <a:extLst>
                <a:ext uri="{FF2B5EF4-FFF2-40B4-BE49-F238E27FC236}">
                  <a16:creationId xmlns:a16="http://schemas.microsoft.com/office/drawing/2014/main" xmlns="" id="{39510363-392C-4E29-A7F8-C1DEB81C4272}"/>
                </a:ext>
              </a:extLst>
            </p:cNvPr>
            <p:cNvSpPr/>
            <p:nvPr/>
          </p:nvSpPr>
          <p:spPr>
            <a:xfrm>
              <a:off x="6438492" y="2238368"/>
              <a:ext cx="177092" cy="70178"/>
            </a:xfrm>
            <a:custGeom>
              <a:avLst/>
              <a:gdLst/>
              <a:ahLst/>
              <a:cxnLst/>
              <a:rect l="l" t="t" r="r" b="b"/>
              <a:pathLst>
                <a:path w="6445" h="2554" extrusionOk="0">
                  <a:moveTo>
                    <a:pt x="518" y="1"/>
                  </a:moveTo>
                  <a:cubicBezTo>
                    <a:pt x="214" y="1"/>
                    <a:pt x="1" y="244"/>
                    <a:pt x="1" y="517"/>
                  </a:cubicBezTo>
                  <a:lnTo>
                    <a:pt x="1" y="2037"/>
                  </a:lnTo>
                  <a:cubicBezTo>
                    <a:pt x="1" y="2311"/>
                    <a:pt x="214" y="2554"/>
                    <a:pt x="518" y="2554"/>
                  </a:cubicBezTo>
                  <a:lnTo>
                    <a:pt x="5958" y="2554"/>
                  </a:lnTo>
                  <a:cubicBezTo>
                    <a:pt x="6232" y="2554"/>
                    <a:pt x="6445" y="2311"/>
                    <a:pt x="6445" y="2037"/>
                  </a:cubicBezTo>
                  <a:lnTo>
                    <a:pt x="6445" y="517"/>
                  </a:lnTo>
                  <a:cubicBezTo>
                    <a:pt x="6445" y="244"/>
                    <a:pt x="6232" y="1"/>
                    <a:pt x="595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2285;p52">
              <a:extLst>
                <a:ext uri="{FF2B5EF4-FFF2-40B4-BE49-F238E27FC236}">
                  <a16:creationId xmlns:a16="http://schemas.microsoft.com/office/drawing/2014/main" xmlns="" id="{C9F5D037-02C1-4B6F-B604-430DB54E0A7F}"/>
                </a:ext>
              </a:extLst>
            </p:cNvPr>
            <p:cNvSpPr/>
            <p:nvPr/>
          </p:nvSpPr>
          <p:spPr>
            <a:xfrm>
              <a:off x="6434315" y="2234191"/>
              <a:ext cx="185446" cy="78531"/>
            </a:xfrm>
            <a:custGeom>
              <a:avLst/>
              <a:gdLst/>
              <a:ahLst/>
              <a:cxnLst/>
              <a:rect l="l" t="t" r="r" b="b"/>
              <a:pathLst>
                <a:path w="6749" h="2858" extrusionOk="0">
                  <a:moveTo>
                    <a:pt x="6110" y="305"/>
                  </a:moveTo>
                  <a:cubicBezTo>
                    <a:pt x="6323" y="305"/>
                    <a:pt x="6475" y="457"/>
                    <a:pt x="6475" y="669"/>
                  </a:cubicBezTo>
                  <a:lnTo>
                    <a:pt x="6475" y="2189"/>
                  </a:lnTo>
                  <a:cubicBezTo>
                    <a:pt x="6475" y="2402"/>
                    <a:pt x="6323" y="2584"/>
                    <a:pt x="6110" y="2584"/>
                  </a:cubicBezTo>
                  <a:lnTo>
                    <a:pt x="670" y="2584"/>
                  </a:lnTo>
                  <a:cubicBezTo>
                    <a:pt x="457" y="2584"/>
                    <a:pt x="274" y="2402"/>
                    <a:pt x="274" y="2189"/>
                  </a:cubicBezTo>
                  <a:lnTo>
                    <a:pt x="274" y="669"/>
                  </a:lnTo>
                  <a:cubicBezTo>
                    <a:pt x="274" y="457"/>
                    <a:pt x="457" y="305"/>
                    <a:pt x="670" y="305"/>
                  </a:cubicBezTo>
                  <a:close/>
                  <a:moveTo>
                    <a:pt x="639" y="1"/>
                  </a:moveTo>
                  <a:cubicBezTo>
                    <a:pt x="274" y="1"/>
                    <a:pt x="1" y="305"/>
                    <a:pt x="1" y="669"/>
                  </a:cubicBezTo>
                  <a:lnTo>
                    <a:pt x="1" y="2189"/>
                  </a:lnTo>
                  <a:cubicBezTo>
                    <a:pt x="1" y="2554"/>
                    <a:pt x="305" y="2858"/>
                    <a:pt x="670" y="2858"/>
                  </a:cubicBezTo>
                  <a:lnTo>
                    <a:pt x="6110" y="2858"/>
                  </a:lnTo>
                  <a:cubicBezTo>
                    <a:pt x="6445" y="2858"/>
                    <a:pt x="6749" y="2554"/>
                    <a:pt x="6749" y="2189"/>
                  </a:cubicBezTo>
                  <a:lnTo>
                    <a:pt x="6749" y="669"/>
                  </a:lnTo>
                  <a:cubicBezTo>
                    <a:pt x="6749" y="305"/>
                    <a:pt x="6445" y="1"/>
                    <a:pt x="6080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2286;p52">
              <a:extLst>
                <a:ext uri="{FF2B5EF4-FFF2-40B4-BE49-F238E27FC236}">
                  <a16:creationId xmlns:a16="http://schemas.microsoft.com/office/drawing/2014/main" xmlns="" id="{B7F7A0E4-8F25-4B11-BDA1-51B3891AD4A9}"/>
                </a:ext>
              </a:extLst>
            </p:cNvPr>
            <p:cNvSpPr/>
            <p:nvPr/>
          </p:nvSpPr>
          <p:spPr>
            <a:xfrm>
              <a:off x="6429314" y="2208307"/>
              <a:ext cx="196299" cy="73585"/>
            </a:xfrm>
            <a:custGeom>
              <a:avLst/>
              <a:gdLst/>
              <a:ahLst/>
              <a:cxnLst/>
              <a:rect l="l" t="t" r="r" b="b"/>
              <a:pathLst>
                <a:path w="7144" h="2678" extrusionOk="0">
                  <a:moveTo>
                    <a:pt x="6596" y="0"/>
                  </a:moveTo>
                  <a:lnTo>
                    <a:pt x="517" y="213"/>
                  </a:lnTo>
                  <a:cubicBezTo>
                    <a:pt x="396" y="213"/>
                    <a:pt x="274" y="244"/>
                    <a:pt x="183" y="274"/>
                  </a:cubicBezTo>
                  <a:cubicBezTo>
                    <a:pt x="61" y="365"/>
                    <a:pt x="1" y="487"/>
                    <a:pt x="31" y="639"/>
                  </a:cubicBezTo>
                  <a:lnTo>
                    <a:pt x="31" y="2159"/>
                  </a:lnTo>
                  <a:cubicBezTo>
                    <a:pt x="2" y="2445"/>
                    <a:pt x="217" y="2678"/>
                    <a:pt x="496" y="2678"/>
                  </a:cubicBezTo>
                  <a:cubicBezTo>
                    <a:pt x="513" y="2678"/>
                    <a:pt x="530" y="2677"/>
                    <a:pt x="548" y="2675"/>
                  </a:cubicBezTo>
                  <a:lnTo>
                    <a:pt x="6627" y="2675"/>
                  </a:lnTo>
                  <a:cubicBezTo>
                    <a:pt x="6900" y="2675"/>
                    <a:pt x="7144" y="2432"/>
                    <a:pt x="7144" y="2159"/>
                  </a:cubicBezTo>
                  <a:lnTo>
                    <a:pt x="7144" y="639"/>
                  </a:lnTo>
                  <a:cubicBezTo>
                    <a:pt x="7144" y="487"/>
                    <a:pt x="7083" y="365"/>
                    <a:pt x="6992" y="244"/>
                  </a:cubicBezTo>
                  <a:cubicBezTo>
                    <a:pt x="6931" y="92"/>
                    <a:pt x="6779" y="0"/>
                    <a:pt x="659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2287;p52">
              <a:extLst>
                <a:ext uri="{FF2B5EF4-FFF2-40B4-BE49-F238E27FC236}">
                  <a16:creationId xmlns:a16="http://schemas.microsoft.com/office/drawing/2014/main" xmlns="" id="{AAC5F584-FC7B-4643-B300-39F386A6A2F7}"/>
                </a:ext>
              </a:extLst>
            </p:cNvPr>
            <p:cNvSpPr/>
            <p:nvPr/>
          </p:nvSpPr>
          <p:spPr>
            <a:xfrm>
              <a:off x="6425138" y="2204955"/>
              <a:ext cx="203828" cy="81059"/>
            </a:xfrm>
            <a:custGeom>
              <a:avLst/>
              <a:gdLst/>
              <a:ahLst/>
              <a:cxnLst/>
              <a:rect l="l" t="t" r="r" b="b"/>
              <a:pathLst>
                <a:path w="7418" h="2950" extrusionOk="0">
                  <a:moveTo>
                    <a:pt x="6779" y="244"/>
                  </a:moveTo>
                  <a:cubicBezTo>
                    <a:pt x="6870" y="244"/>
                    <a:pt x="6961" y="335"/>
                    <a:pt x="7052" y="487"/>
                  </a:cubicBezTo>
                  <a:cubicBezTo>
                    <a:pt x="7113" y="548"/>
                    <a:pt x="7144" y="639"/>
                    <a:pt x="7144" y="761"/>
                  </a:cubicBezTo>
                  <a:lnTo>
                    <a:pt x="7144" y="2281"/>
                  </a:lnTo>
                  <a:cubicBezTo>
                    <a:pt x="7144" y="2493"/>
                    <a:pt x="6992" y="2645"/>
                    <a:pt x="6779" y="2645"/>
                  </a:cubicBezTo>
                  <a:lnTo>
                    <a:pt x="700" y="2645"/>
                  </a:lnTo>
                  <a:cubicBezTo>
                    <a:pt x="487" y="2645"/>
                    <a:pt x="305" y="2493"/>
                    <a:pt x="305" y="2281"/>
                  </a:cubicBezTo>
                  <a:lnTo>
                    <a:pt x="305" y="761"/>
                  </a:lnTo>
                  <a:cubicBezTo>
                    <a:pt x="305" y="670"/>
                    <a:pt x="335" y="578"/>
                    <a:pt x="396" y="518"/>
                  </a:cubicBezTo>
                  <a:cubicBezTo>
                    <a:pt x="487" y="487"/>
                    <a:pt x="608" y="487"/>
                    <a:pt x="700" y="487"/>
                  </a:cubicBezTo>
                  <a:lnTo>
                    <a:pt x="6779" y="244"/>
                  </a:lnTo>
                  <a:close/>
                  <a:moveTo>
                    <a:pt x="6748" y="1"/>
                  </a:moveTo>
                  <a:lnTo>
                    <a:pt x="669" y="214"/>
                  </a:lnTo>
                  <a:cubicBezTo>
                    <a:pt x="548" y="214"/>
                    <a:pt x="396" y="244"/>
                    <a:pt x="274" y="274"/>
                  </a:cubicBezTo>
                  <a:lnTo>
                    <a:pt x="244" y="274"/>
                  </a:lnTo>
                  <a:lnTo>
                    <a:pt x="213" y="305"/>
                  </a:lnTo>
                  <a:cubicBezTo>
                    <a:pt x="92" y="426"/>
                    <a:pt x="31" y="578"/>
                    <a:pt x="31" y="761"/>
                  </a:cubicBezTo>
                  <a:lnTo>
                    <a:pt x="31" y="2281"/>
                  </a:lnTo>
                  <a:cubicBezTo>
                    <a:pt x="1" y="2645"/>
                    <a:pt x="305" y="2949"/>
                    <a:pt x="669" y="2949"/>
                  </a:cubicBezTo>
                  <a:lnTo>
                    <a:pt x="6748" y="2949"/>
                  </a:lnTo>
                  <a:cubicBezTo>
                    <a:pt x="7113" y="2949"/>
                    <a:pt x="7417" y="2645"/>
                    <a:pt x="7417" y="2281"/>
                  </a:cubicBezTo>
                  <a:lnTo>
                    <a:pt x="7417" y="761"/>
                  </a:lnTo>
                  <a:cubicBezTo>
                    <a:pt x="7417" y="609"/>
                    <a:pt x="7356" y="457"/>
                    <a:pt x="7235" y="335"/>
                  </a:cubicBezTo>
                  <a:cubicBezTo>
                    <a:pt x="7174" y="122"/>
                    <a:pt x="6961" y="1"/>
                    <a:pt x="6748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2288;p52">
              <a:extLst>
                <a:ext uri="{FF2B5EF4-FFF2-40B4-BE49-F238E27FC236}">
                  <a16:creationId xmlns:a16="http://schemas.microsoft.com/office/drawing/2014/main" xmlns="" id="{5EC1F58B-516E-4DBF-9C1D-EC6A28A5DA70}"/>
                </a:ext>
              </a:extLst>
            </p:cNvPr>
            <p:cNvSpPr/>
            <p:nvPr/>
          </p:nvSpPr>
          <p:spPr>
            <a:xfrm>
              <a:off x="6335781" y="2280134"/>
              <a:ext cx="393395" cy="60148"/>
            </a:xfrm>
            <a:custGeom>
              <a:avLst/>
              <a:gdLst/>
              <a:ahLst/>
              <a:cxnLst/>
              <a:rect l="l" t="t" r="r" b="b"/>
              <a:pathLst>
                <a:path w="14317" h="2189" extrusionOk="0">
                  <a:moveTo>
                    <a:pt x="1307" y="0"/>
                  </a:moveTo>
                  <a:cubicBezTo>
                    <a:pt x="942" y="0"/>
                    <a:pt x="639" y="244"/>
                    <a:pt x="517" y="578"/>
                  </a:cubicBezTo>
                  <a:lnTo>
                    <a:pt x="0" y="2189"/>
                  </a:lnTo>
                  <a:lnTo>
                    <a:pt x="14317" y="2189"/>
                  </a:lnTo>
                  <a:lnTo>
                    <a:pt x="13800" y="578"/>
                  </a:lnTo>
                  <a:cubicBezTo>
                    <a:pt x="13678" y="244"/>
                    <a:pt x="13374" y="0"/>
                    <a:pt x="1301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2289;p52">
              <a:extLst>
                <a:ext uri="{FF2B5EF4-FFF2-40B4-BE49-F238E27FC236}">
                  <a16:creationId xmlns:a16="http://schemas.microsoft.com/office/drawing/2014/main" xmlns="" id="{9DFF7523-26ED-4815-ABAE-4706F1611F6C}"/>
                </a:ext>
              </a:extLst>
            </p:cNvPr>
            <p:cNvSpPr/>
            <p:nvPr/>
          </p:nvSpPr>
          <p:spPr>
            <a:xfrm>
              <a:off x="6328252" y="2275133"/>
              <a:ext cx="408453" cy="71002"/>
            </a:xfrm>
            <a:custGeom>
              <a:avLst/>
              <a:gdLst/>
              <a:ahLst/>
              <a:cxnLst/>
              <a:rect l="l" t="t" r="r" b="b"/>
              <a:pathLst>
                <a:path w="14865" h="2584" extrusionOk="0">
                  <a:moveTo>
                    <a:pt x="13284" y="395"/>
                  </a:moveTo>
                  <a:cubicBezTo>
                    <a:pt x="13557" y="395"/>
                    <a:pt x="13800" y="547"/>
                    <a:pt x="13892" y="821"/>
                  </a:cubicBezTo>
                  <a:lnTo>
                    <a:pt x="14317" y="2189"/>
                  </a:lnTo>
                  <a:lnTo>
                    <a:pt x="548" y="2189"/>
                  </a:lnTo>
                  <a:lnTo>
                    <a:pt x="973" y="821"/>
                  </a:lnTo>
                  <a:cubicBezTo>
                    <a:pt x="1065" y="547"/>
                    <a:pt x="1308" y="395"/>
                    <a:pt x="1581" y="395"/>
                  </a:cubicBezTo>
                  <a:close/>
                  <a:moveTo>
                    <a:pt x="1581" y="0"/>
                  </a:moveTo>
                  <a:cubicBezTo>
                    <a:pt x="1156" y="0"/>
                    <a:pt x="761" y="274"/>
                    <a:pt x="639" y="699"/>
                  </a:cubicBezTo>
                  <a:lnTo>
                    <a:pt x="1" y="2584"/>
                  </a:lnTo>
                  <a:lnTo>
                    <a:pt x="14864" y="2584"/>
                  </a:lnTo>
                  <a:lnTo>
                    <a:pt x="14256" y="699"/>
                  </a:lnTo>
                  <a:cubicBezTo>
                    <a:pt x="14104" y="274"/>
                    <a:pt x="13709" y="0"/>
                    <a:pt x="1328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2290;p52">
              <a:extLst>
                <a:ext uri="{FF2B5EF4-FFF2-40B4-BE49-F238E27FC236}">
                  <a16:creationId xmlns:a16="http://schemas.microsoft.com/office/drawing/2014/main" xmlns="" id="{031B8D5D-7C12-4459-8312-3FB24EF28F70}"/>
                </a:ext>
              </a:extLst>
            </p:cNvPr>
            <p:cNvSpPr/>
            <p:nvPr/>
          </p:nvSpPr>
          <p:spPr>
            <a:xfrm>
              <a:off x="6438492" y="2343607"/>
              <a:ext cx="177092" cy="71029"/>
            </a:xfrm>
            <a:custGeom>
              <a:avLst/>
              <a:gdLst/>
              <a:ahLst/>
              <a:cxnLst/>
              <a:rect l="l" t="t" r="r" b="b"/>
              <a:pathLst>
                <a:path w="6445" h="2585" extrusionOk="0">
                  <a:moveTo>
                    <a:pt x="518" y="1"/>
                  </a:moveTo>
                  <a:cubicBezTo>
                    <a:pt x="214" y="1"/>
                    <a:pt x="1" y="244"/>
                    <a:pt x="1" y="548"/>
                  </a:cubicBezTo>
                  <a:lnTo>
                    <a:pt x="1" y="2067"/>
                  </a:lnTo>
                  <a:cubicBezTo>
                    <a:pt x="1" y="2341"/>
                    <a:pt x="214" y="2584"/>
                    <a:pt x="518" y="2584"/>
                  </a:cubicBezTo>
                  <a:lnTo>
                    <a:pt x="5958" y="2584"/>
                  </a:lnTo>
                  <a:cubicBezTo>
                    <a:pt x="6232" y="2584"/>
                    <a:pt x="6445" y="2341"/>
                    <a:pt x="6445" y="2067"/>
                  </a:cubicBezTo>
                  <a:lnTo>
                    <a:pt x="6445" y="548"/>
                  </a:lnTo>
                  <a:cubicBezTo>
                    <a:pt x="6445" y="244"/>
                    <a:pt x="6232" y="1"/>
                    <a:pt x="595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2291;p52">
              <a:extLst>
                <a:ext uri="{FF2B5EF4-FFF2-40B4-BE49-F238E27FC236}">
                  <a16:creationId xmlns:a16="http://schemas.microsoft.com/office/drawing/2014/main" xmlns="" id="{89AE2A7B-8F14-4BBA-BB51-F62364467148}"/>
                </a:ext>
              </a:extLst>
            </p:cNvPr>
            <p:cNvSpPr/>
            <p:nvPr/>
          </p:nvSpPr>
          <p:spPr>
            <a:xfrm>
              <a:off x="6434315" y="2340254"/>
              <a:ext cx="185446" cy="77706"/>
            </a:xfrm>
            <a:custGeom>
              <a:avLst/>
              <a:gdLst/>
              <a:ahLst/>
              <a:cxnLst/>
              <a:rect l="l" t="t" r="r" b="b"/>
              <a:pathLst>
                <a:path w="6749" h="2828" extrusionOk="0">
                  <a:moveTo>
                    <a:pt x="6110" y="274"/>
                  </a:moveTo>
                  <a:cubicBezTo>
                    <a:pt x="6323" y="274"/>
                    <a:pt x="6475" y="426"/>
                    <a:pt x="6475" y="639"/>
                  </a:cubicBezTo>
                  <a:lnTo>
                    <a:pt x="6475" y="2159"/>
                  </a:lnTo>
                  <a:cubicBezTo>
                    <a:pt x="6475" y="2372"/>
                    <a:pt x="6323" y="2554"/>
                    <a:pt x="6110" y="2554"/>
                  </a:cubicBezTo>
                  <a:lnTo>
                    <a:pt x="670" y="2554"/>
                  </a:lnTo>
                  <a:cubicBezTo>
                    <a:pt x="457" y="2554"/>
                    <a:pt x="274" y="2372"/>
                    <a:pt x="274" y="2159"/>
                  </a:cubicBezTo>
                  <a:lnTo>
                    <a:pt x="274" y="639"/>
                  </a:lnTo>
                  <a:cubicBezTo>
                    <a:pt x="274" y="426"/>
                    <a:pt x="457" y="274"/>
                    <a:pt x="670" y="274"/>
                  </a:cubicBezTo>
                  <a:close/>
                  <a:moveTo>
                    <a:pt x="670" y="1"/>
                  </a:moveTo>
                  <a:cubicBezTo>
                    <a:pt x="305" y="1"/>
                    <a:pt x="1" y="305"/>
                    <a:pt x="1" y="670"/>
                  </a:cubicBezTo>
                  <a:lnTo>
                    <a:pt x="1" y="2189"/>
                  </a:lnTo>
                  <a:cubicBezTo>
                    <a:pt x="1" y="2524"/>
                    <a:pt x="305" y="2828"/>
                    <a:pt x="670" y="2828"/>
                  </a:cubicBezTo>
                  <a:lnTo>
                    <a:pt x="6110" y="2828"/>
                  </a:lnTo>
                  <a:cubicBezTo>
                    <a:pt x="6475" y="2828"/>
                    <a:pt x="6749" y="2524"/>
                    <a:pt x="6749" y="2189"/>
                  </a:cubicBezTo>
                  <a:lnTo>
                    <a:pt x="6749" y="670"/>
                  </a:lnTo>
                  <a:cubicBezTo>
                    <a:pt x="6749" y="305"/>
                    <a:pt x="6475" y="1"/>
                    <a:pt x="6110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2292;p52">
              <a:extLst>
                <a:ext uri="{FF2B5EF4-FFF2-40B4-BE49-F238E27FC236}">
                  <a16:creationId xmlns:a16="http://schemas.microsoft.com/office/drawing/2014/main" xmlns="" id="{DBEEB7D8-770B-49B1-9BE6-C1F508B9152F}"/>
                </a:ext>
              </a:extLst>
            </p:cNvPr>
            <p:cNvSpPr/>
            <p:nvPr/>
          </p:nvSpPr>
          <p:spPr>
            <a:xfrm>
              <a:off x="6086890" y="2321899"/>
              <a:ext cx="981386" cy="1148422"/>
            </a:xfrm>
            <a:custGeom>
              <a:avLst/>
              <a:gdLst/>
              <a:ahLst/>
              <a:cxnLst/>
              <a:rect l="l" t="t" r="r" b="b"/>
              <a:pathLst>
                <a:path w="35716" h="41795" extrusionOk="0">
                  <a:moveTo>
                    <a:pt x="6657" y="0"/>
                  </a:moveTo>
                  <a:cubicBezTo>
                    <a:pt x="4955" y="0"/>
                    <a:pt x="3557" y="1398"/>
                    <a:pt x="3557" y="3101"/>
                  </a:cubicBezTo>
                  <a:lnTo>
                    <a:pt x="0" y="37934"/>
                  </a:lnTo>
                  <a:cubicBezTo>
                    <a:pt x="0" y="40062"/>
                    <a:pt x="1702" y="41794"/>
                    <a:pt x="3830" y="41794"/>
                  </a:cubicBezTo>
                  <a:lnTo>
                    <a:pt x="31855" y="41794"/>
                  </a:lnTo>
                  <a:cubicBezTo>
                    <a:pt x="31873" y="41794"/>
                    <a:pt x="31892" y="41795"/>
                    <a:pt x="31910" y="41795"/>
                  </a:cubicBezTo>
                  <a:cubicBezTo>
                    <a:pt x="34013" y="41795"/>
                    <a:pt x="35715" y="40073"/>
                    <a:pt x="35715" y="37934"/>
                  </a:cubicBezTo>
                  <a:lnTo>
                    <a:pt x="32159" y="3101"/>
                  </a:lnTo>
                  <a:cubicBezTo>
                    <a:pt x="32159" y="1398"/>
                    <a:pt x="30761" y="0"/>
                    <a:pt x="2905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2293;p52">
              <a:extLst>
                <a:ext uri="{FF2B5EF4-FFF2-40B4-BE49-F238E27FC236}">
                  <a16:creationId xmlns:a16="http://schemas.microsoft.com/office/drawing/2014/main" xmlns="" id="{65636228-5397-4667-9A73-EE8D529E3E39}"/>
                </a:ext>
              </a:extLst>
            </p:cNvPr>
            <p:cNvSpPr/>
            <p:nvPr/>
          </p:nvSpPr>
          <p:spPr>
            <a:xfrm>
              <a:off x="6081037" y="2316871"/>
              <a:ext cx="993092" cy="1159276"/>
            </a:xfrm>
            <a:custGeom>
              <a:avLst/>
              <a:gdLst/>
              <a:ahLst/>
              <a:cxnLst/>
              <a:rect l="l" t="t" r="r" b="b"/>
              <a:pathLst>
                <a:path w="36142" h="42190" extrusionOk="0">
                  <a:moveTo>
                    <a:pt x="29272" y="396"/>
                  </a:moveTo>
                  <a:cubicBezTo>
                    <a:pt x="30852" y="396"/>
                    <a:pt x="32159" y="1703"/>
                    <a:pt x="32159" y="3284"/>
                  </a:cubicBezTo>
                  <a:lnTo>
                    <a:pt x="35715" y="38147"/>
                  </a:lnTo>
                  <a:cubicBezTo>
                    <a:pt x="35715" y="40153"/>
                    <a:pt x="34074" y="41795"/>
                    <a:pt x="32068" y="41795"/>
                  </a:cubicBezTo>
                  <a:lnTo>
                    <a:pt x="4043" y="41795"/>
                  </a:lnTo>
                  <a:cubicBezTo>
                    <a:pt x="2037" y="41795"/>
                    <a:pt x="396" y="40153"/>
                    <a:pt x="396" y="38147"/>
                  </a:cubicBezTo>
                  <a:lnTo>
                    <a:pt x="3952" y="3284"/>
                  </a:lnTo>
                  <a:cubicBezTo>
                    <a:pt x="3952" y="1673"/>
                    <a:pt x="5259" y="396"/>
                    <a:pt x="6870" y="396"/>
                  </a:cubicBezTo>
                  <a:close/>
                  <a:moveTo>
                    <a:pt x="6870" y="1"/>
                  </a:moveTo>
                  <a:cubicBezTo>
                    <a:pt x="5046" y="1"/>
                    <a:pt x="3587" y="1460"/>
                    <a:pt x="3587" y="3253"/>
                  </a:cubicBezTo>
                  <a:lnTo>
                    <a:pt x="1" y="38117"/>
                  </a:lnTo>
                  <a:cubicBezTo>
                    <a:pt x="1" y="40366"/>
                    <a:pt x="1824" y="42160"/>
                    <a:pt x="4043" y="42190"/>
                  </a:cubicBezTo>
                  <a:lnTo>
                    <a:pt x="32068" y="42190"/>
                  </a:lnTo>
                  <a:cubicBezTo>
                    <a:pt x="34317" y="42190"/>
                    <a:pt x="36141" y="40366"/>
                    <a:pt x="36111" y="38117"/>
                  </a:cubicBezTo>
                  <a:lnTo>
                    <a:pt x="32554" y="3284"/>
                  </a:lnTo>
                  <a:cubicBezTo>
                    <a:pt x="32554" y="1460"/>
                    <a:pt x="31095" y="1"/>
                    <a:pt x="2927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2294;p52">
              <a:extLst>
                <a:ext uri="{FF2B5EF4-FFF2-40B4-BE49-F238E27FC236}">
                  <a16:creationId xmlns:a16="http://schemas.microsoft.com/office/drawing/2014/main" xmlns="" id="{DB8AFEC3-1276-42F5-9B93-4C0E6834C553}"/>
                </a:ext>
              </a:extLst>
            </p:cNvPr>
            <p:cNvSpPr/>
            <p:nvPr/>
          </p:nvSpPr>
          <p:spPr>
            <a:xfrm>
              <a:off x="6015888" y="3030132"/>
              <a:ext cx="923766" cy="834382"/>
            </a:xfrm>
            <a:custGeom>
              <a:avLst/>
              <a:gdLst/>
              <a:ahLst/>
              <a:cxnLst/>
              <a:rect l="l" t="t" r="r" b="b"/>
              <a:pathLst>
                <a:path w="33619" h="30366" extrusionOk="0">
                  <a:moveTo>
                    <a:pt x="25776" y="1"/>
                  </a:moveTo>
                  <a:lnTo>
                    <a:pt x="1" y="10761"/>
                  </a:lnTo>
                  <a:lnTo>
                    <a:pt x="3831" y="30366"/>
                  </a:lnTo>
                  <a:lnTo>
                    <a:pt x="33618" y="30366"/>
                  </a:lnTo>
                  <a:lnTo>
                    <a:pt x="25776" y="1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2295;p52">
              <a:extLst>
                <a:ext uri="{FF2B5EF4-FFF2-40B4-BE49-F238E27FC236}">
                  <a16:creationId xmlns:a16="http://schemas.microsoft.com/office/drawing/2014/main" xmlns="" id="{2E192B2F-3AFA-42E1-B662-D636BCA95075}"/>
                </a:ext>
              </a:extLst>
            </p:cNvPr>
            <p:cNvSpPr/>
            <p:nvPr/>
          </p:nvSpPr>
          <p:spPr>
            <a:xfrm>
              <a:off x="6010035" y="3023455"/>
              <a:ext cx="936296" cy="846087"/>
            </a:xfrm>
            <a:custGeom>
              <a:avLst/>
              <a:gdLst/>
              <a:ahLst/>
              <a:cxnLst/>
              <a:rect l="l" t="t" r="r" b="b"/>
              <a:pathLst>
                <a:path w="34075" h="30792" extrusionOk="0">
                  <a:moveTo>
                    <a:pt x="25868" y="517"/>
                  </a:moveTo>
                  <a:lnTo>
                    <a:pt x="33588" y="30426"/>
                  </a:lnTo>
                  <a:lnTo>
                    <a:pt x="4196" y="30426"/>
                  </a:lnTo>
                  <a:lnTo>
                    <a:pt x="426" y="11095"/>
                  </a:lnTo>
                  <a:lnTo>
                    <a:pt x="25868" y="517"/>
                  </a:lnTo>
                  <a:close/>
                  <a:moveTo>
                    <a:pt x="26111" y="1"/>
                  </a:moveTo>
                  <a:lnTo>
                    <a:pt x="153" y="10821"/>
                  </a:lnTo>
                  <a:lnTo>
                    <a:pt x="1" y="10882"/>
                  </a:lnTo>
                  <a:lnTo>
                    <a:pt x="3861" y="30639"/>
                  </a:lnTo>
                  <a:lnTo>
                    <a:pt x="3892" y="30791"/>
                  </a:lnTo>
                  <a:lnTo>
                    <a:pt x="34074" y="30791"/>
                  </a:lnTo>
                  <a:lnTo>
                    <a:pt x="2611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2296;p52">
              <a:extLst>
                <a:ext uri="{FF2B5EF4-FFF2-40B4-BE49-F238E27FC236}">
                  <a16:creationId xmlns:a16="http://schemas.microsoft.com/office/drawing/2014/main" xmlns="" id="{02564D81-A3A8-4564-B322-14199C4F1743}"/>
                </a:ext>
              </a:extLst>
            </p:cNvPr>
            <p:cNvSpPr/>
            <p:nvPr/>
          </p:nvSpPr>
          <p:spPr>
            <a:xfrm>
              <a:off x="6451874" y="2976908"/>
              <a:ext cx="975534" cy="887716"/>
            </a:xfrm>
            <a:custGeom>
              <a:avLst/>
              <a:gdLst/>
              <a:ahLst/>
              <a:cxnLst/>
              <a:rect l="l" t="t" r="r" b="b"/>
              <a:pathLst>
                <a:path w="35503" h="32307" extrusionOk="0">
                  <a:moveTo>
                    <a:pt x="17755" y="0"/>
                  </a:moveTo>
                  <a:cubicBezTo>
                    <a:pt x="16551" y="0"/>
                    <a:pt x="15328" y="136"/>
                    <a:pt x="14104" y="418"/>
                  </a:cubicBezTo>
                  <a:cubicBezTo>
                    <a:pt x="5411" y="2424"/>
                    <a:pt x="0" y="11117"/>
                    <a:pt x="2006" y="19810"/>
                  </a:cubicBezTo>
                  <a:cubicBezTo>
                    <a:pt x="3753" y="27265"/>
                    <a:pt x="10373" y="32306"/>
                    <a:pt x="17706" y="32306"/>
                  </a:cubicBezTo>
                  <a:cubicBezTo>
                    <a:pt x="18924" y="32306"/>
                    <a:pt x="20161" y="32167"/>
                    <a:pt x="21399" y="31877"/>
                  </a:cubicBezTo>
                  <a:cubicBezTo>
                    <a:pt x="30092" y="29871"/>
                    <a:pt x="35502" y="21208"/>
                    <a:pt x="33496" y="12515"/>
                  </a:cubicBezTo>
                  <a:cubicBezTo>
                    <a:pt x="31746" y="5046"/>
                    <a:pt x="25105" y="0"/>
                    <a:pt x="17755" y="0"/>
                  </a:cubicBez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2297;p52">
              <a:extLst>
                <a:ext uri="{FF2B5EF4-FFF2-40B4-BE49-F238E27FC236}">
                  <a16:creationId xmlns:a16="http://schemas.microsoft.com/office/drawing/2014/main" xmlns="" id="{96F89C00-ADCF-457A-B9E6-87588DE4ABCC}"/>
                </a:ext>
              </a:extLst>
            </p:cNvPr>
            <p:cNvSpPr/>
            <p:nvPr/>
          </p:nvSpPr>
          <p:spPr>
            <a:xfrm>
              <a:off x="6455198" y="2971852"/>
              <a:ext cx="933795" cy="897690"/>
            </a:xfrm>
            <a:custGeom>
              <a:avLst/>
              <a:gdLst/>
              <a:ahLst/>
              <a:cxnLst/>
              <a:rect l="l" t="t" r="r" b="b"/>
              <a:pathLst>
                <a:path w="33984" h="32670" extrusionOk="0">
                  <a:moveTo>
                    <a:pt x="17630" y="389"/>
                  </a:moveTo>
                  <a:cubicBezTo>
                    <a:pt x="26445" y="389"/>
                    <a:pt x="33588" y="7532"/>
                    <a:pt x="33588" y="16347"/>
                  </a:cubicBezTo>
                  <a:cubicBezTo>
                    <a:pt x="33588" y="22791"/>
                    <a:pt x="29697" y="28627"/>
                    <a:pt x="23740" y="31089"/>
                  </a:cubicBezTo>
                  <a:cubicBezTo>
                    <a:pt x="21771" y="31902"/>
                    <a:pt x="19702" y="32298"/>
                    <a:pt x="17650" y="32298"/>
                  </a:cubicBezTo>
                  <a:cubicBezTo>
                    <a:pt x="13494" y="32298"/>
                    <a:pt x="9406" y="30676"/>
                    <a:pt x="6354" y="27624"/>
                  </a:cubicBezTo>
                  <a:cubicBezTo>
                    <a:pt x="1794" y="23064"/>
                    <a:pt x="426" y="16195"/>
                    <a:pt x="2888" y="10237"/>
                  </a:cubicBezTo>
                  <a:cubicBezTo>
                    <a:pt x="5350" y="4280"/>
                    <a:pt x="11186" y="389"/>
                    <a:pt x="17630" y="389"/>
                  </a:cubicBezTo>
                  <a:close/>
                  <a:moveTo>
                    <a:pt x="17651" y="1"/>
                  </a:moveTo>
                  <a:cubicBezTo>
                    <a:pt x="13396" y="1"/>
                    <a:pt x="9213" y="1663"/>
                    <a:pt x="6080" y="4796"/>
                  </a:cubicBezTo>
                  <a:cubicBezTo>
                    <a:pt x="1399" y="9447"/>
                    <a:pt x="1" y="16499"/>
                    <a:pt x="2524" y="22578"/>
                  </a:cubicBezTo>
                  <a:cubicBezTo>
                    <a:pt x="5077" y="28687"/>
                    <a:pt x="11034" y="32669"/>
                    <a:pt x="17630" y="32669"/>
                  </a:cubicBezTo>
                  <a:cubicBezTo>
                    <a:pt x="26658" y="32669"/>
                    <a:pt x="33953" y="25344"/>
                    <a:pt x="33983" y="16347"/>
                  </a:cubicBezTo>
                  <a:cubicBezTo>
                    <a:pt x="33983" y="9721"/>
                    <a:pt x="30001" y="3763"/>
                    <a:pt x="23892" y="1240"/>
                  </a:cubicBezTo>
                  <a:cubicBezTo>
                    <a:pt x="21872" y="406"/>
                    <a:pt x="19753" y="1"/>
                    <a:pt x="176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2298;p52">
              <a:extLst>
                <a:ext uri="{FF2B5EF4-FFF2-40B4-BE49-F238E27FC236}">
                  <a16:creationId xmlns:a16="http://schemas.microsoft.com/office/drawing/2014/main" xmlns="" id="{81B26D8D-6D70-4C66-885C-C7914A745654}"/>
                </a:ext>
              </a:extLst>
            </p:cNvPr>
            <p:cNvSpPr/>
            <p:nvPr/>
          </p:nvSpPr>
          <p:spPr>
            <a:xfrm>
              <a:off x="5820468" y="3305347"/>
              <a:ext cx="601345" cy="558727"/>
            </a:xfrm>
            <a:custGeom>
              <a:avLst/>
              <a:gdLst/>
              <a:ahLst/>
              <a:cxnLst/>
              <a:rect l="l" t="t" r="r" b="b"/>
              <a:pathLst>
                <a:path w="21885" h="20334" extrusionOk="0">
                  <a:moveTo>
                    <a:pt x="10957" y="1"/>
                  </a:moveTo>
                  <a:cubicBezTo>
                    <a:pt x="10411" y="1"/>
                    <a:pt x="9857" y="45"/>
                    <a:pt x="9301" y="137"/>
                  </a:cubicBezTo>
                  <a:cubicBezTo>
                    <a:pt x="3769" y="1049"/>
                    <a:pt x="0" y="6277"/>
                    <a:pt x="912" y="11809"/>
                  </a:cubicBezTo>
                  <a:cubicBezTo>
                    <a:pt x="1732" y="16784"/>
                    <a:pt x="6044" y="20334"/>
                    <a:pt x="10928" y="20334"/>
                  </a:cubicBezTo>
                  <a:cubicBezTo>
                    <a:pt x="11474" y="20334"/>
                    <a:pt x="12028" y="20290"/>
                    <a:pt x="12584" y="20198"/>
                  </a:cubicBezTo>
                  <a:cubicBezTo>
                    <a:pt x="18116" y="19286"/>
                    <a:pt x="21885" y="14058"/>
                    <a:pt x="20973" y="8526"/>
                  </a:cubicBezTo>
                  <a:cubicBezTo>
                    <a:pt x="20153" y="3550"/>
                    <a:pt x="15841" y="1"/>
                    <a:pt x="10957" y="1"/>
                  </a:cubicBez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2299;p52">
              <a:extLst>
                <a:ext uri="{FF2B5EF4-FFF2-40B4-BE49-F238E27FC236}">
                  <a16:creationId xmlns:a16="http://schemas.microsoft.com/office/drawing/2014/main" xmlns="" id="{0FFC5496-070A-4AF3-A643-DE383F985C77}"/>
                </a:ext>
              </a:extLst>
            </p:cNvPr>
            <p:cNvSpPr/>
            <p:nvPr/>
          </p:nvSpPr>
          <p:spPr>
            <a:xfrm>
              <a:off x="5740289" y="3300153"/>
              <a:ext cx="665670" cy="569389"/>
            </a:xfrm>
            <a:custGeom>
              <a:avLst/>
              <a:gdLst/>
              <a:ahLst/>
              <a:cxnLst/>
              <a:rect l="l" t="t" r="r" b="b"/>
              <a:pathLst>
                <a:path w="24226" h="20722" extrusionOk="0">
                  <a:moveTo>
                    <a:pt x="13861" y="387"/>
                  </a:moveTo>
                  <a:cubicBezTo>
                    <a:pt x="19362" y="417"/>
                    <a:pt x="23830" y="4855"/>
                    <a:pt x="23830" y="10387"/>
                  </a:cubicBezTo>
                  <a:cubicBezTo>
                    <a:pt x="23830" y="14399"/>
                    <a:pt x="21399" y="18046"/>
                    <a:pt x="17690" y="19597"/>
                  </a:cubicBezTo>
                  <a:cubicBezTo>
                    <a:pt x="16450" y="20111"/>
                    <a:pt x="15149" y="20361"/>
                    <a:pt x="13860" y="20361"/>
                  </a:cubicBezTo>
                  <a:cubicBezTo>
                    <a:pt x="11265" y="20361"/>
                    <a:pt x="8718" y="19348"/>
                    <a:pt x="6809" y="17439"/>
                  </a:cubicBezTo>
                  <a:cubicBezTo>
                    <a:pt x="517" y="11147"/>
                    <a:pt x="4985" y="387"/>
                    <a:pt x="13861" y="387"/>
                  </a:cubicBezTo>
                  <a:close/>
                  <a:moveTo>
                    <a:pt x="13796" y="0"/>
                  </a:moveTo>
                  <a:cubicBezTo>
                    <a:pt x="11248" y="0"/>
                    <a:pt x="8650" y="947"/>
                    <a:pt x="6535" y="3061"/>
                  </a:cubicBezTo>
                  <a:cubicBezTo>
                    <a:pt x="0" y="9566"/>
                    <a:pt x="4620" y="20721"/>
                    <a:pt x="13861" y="20721"/>
                  </a:cubicBezTo>
                  <a:cubicBezTo>
                    <a:pt x="19575" y="20721"/>
                    <a:pt x="24225" y="16101"/>
                    <a:pt x="24225" y="10387"/>
                  </a:cubicBezTo>
                  <a:cubicBezTo>
                    <a:pt x="24225" y="4137"/>
                    <a:pt x="19122" y="0"/>
                    <a:pt x="1379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2300;p52">
              <a:extLst>
                <a:ext uri="{FF2B5EF4-FFF2-40B4-BE49-F238E27FC236}">
                  <a16:creationId xmlns:a16="http://schemas.microsoft.com/office/drawing/2014/main" xmlns="" id="{CD8F8CA6-CF08-407A-A26D-A58B8825E01B}"/>
                </a:ext>
              </a:extLst>
            </p:cNvPr>
            <p:cNvSpPr/>
            <p:nvPr/>
          </p:nvSpPr>
          <p:spPr>
            <a:xfrm>
              <a:off x="5906473" y="3386075"/>
              <a:ext cx="428484" cy="398314"/>
            </a:xfrm>
            <a:custGeom>
              <a:avLst/>
              <a:gdLst/>
              <a:ahLst/>
              <a:cxnLst/>
              <a:rect l="l" t="t" r="r" b="b"/>
              <a:pathLst>
                <a:path w="15594" h="14496" extrusionOk="0">
                  <a:moveTo>
                    <a:pt x="7779" y="0"/>
                  </a:moveTo>
                  <a:cubicBezTo>
                    <a:pt x="7409" y="0"/>
                    <a:pt x="7034" y="28"/>
                    <a:pt x="6658" y="86"/>
                  </a:cubicBezTo>
                  <a:cubicBezTo>
                    <a:pt x="2706" y="725"/>
                    <a:pt x="1" y="4433"/>
                    <a:pt x="639" y="8384"/>
                  </a:cubicBezTo>
                  <a:cubicBezTo>
                    <a:pt x="1215" y="11947"/>
                    <a:pt x="4285" y="14496"/>
                    <a:pt x="7779" y="14496"/>
                  </a:cubicBezTo>
                  <a:cubicBezTo>
                    <a:pt x="8161" y="14496"/>
                    <a:pt x="8548" y="14466"/>
                    <a:pt x="8937" y="14403"/>
                  </a:cubicBezTo>
                  <a:cubicBezTo>
                    <a:pt x="12889" y="13795"/>
                    <a:pt x="15594" y="10087"/>
                    <a:pt x="14956" y="6135"/>
                  </a:cubicBezTo>
                  <a:cubicBezTo>
                    <a:pt x="14406" y="2533"/>
                    <a:pt x="11293" y="0"/>
                    <a:pt x="777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2301;p52">
              <a:extLst>
                <a:ext uri="{FF2B5EF4-FFF2-40B4-BE49-F238E27FC236}">
                  <a16:creationId xmlns:a16="http://schemas.microsoft.com/office/drawing/2014/main" xmlns="" id="{00944A58-FFCA-47AA-AF2E-982A3A5FDAE8}"/>
                </a:ext>
              </a:extLst>
            </p:cNvPr>
            <p:cNvSpPr/>
            <p:nvPr/>
          </p:nvSpPr>
          <p:spPr>
            <a:xfrm>
              <a:off x="5848028" y="3380195"/>
              <a:ext cx="477751" cy="409167"/>
            </a:xfrm>
            <a:custGeom>
              <a:avLst/>
              <a:gdLst/>
              <a:ahLst/>
              <a:cxnLst/>
              <a:rect l="l" t="t" r="r" b="b"/>
              <a:pathLst>
                <a:path w="17387" h="14891" extrusionOk="0">
                  <a:moveTo>
                    <a:pt x="9940" y="392"/>
                  </a:moveTo>
                  <a:cubicBezTo>
                    <a:pt x="13830" y="422"/>
                    <a:pt x="16991" y="3553"/>
                    <a:pt x="16991" y="7474"/>
                  </a:cubicBezTo>
                  <a:cubicBezTo>
                    <a:pt x="16991" y="11729"/>
                    <a:pt x="13515" y="14538"/>
                    <a:pt x="9893" y="14538"/>
                  </a:cubicBezTo>
                  <a:cubicBezTo>
                    <a:pt x="8159" y="14538"/>
                    <a:pt x="6391" y="13895"/>
                    <a:pt x="4955" y="12459"/>
                  </a:cubicBezTo>
                  <a:cubicBezTo>
                    <a:pt x="486" y="8021"/>
                    <a:pt x="3648" y="392"/>
                    <a:pt x="9940" y="392"/>
                  </a:cubicBezTo>
                  <a:close/>
                  <a:moveTo>
                    <a:pt x="9870" y="1"/>
                  </a:moveTo>
                  <a:cubicBezTo>
                    <a:pt x="8047" y="1"/>
                    <a:pt x="6190" y="676"/>
                    <a:pt x="4681" y="2185"/>
                  </a:cubicBezTo>
                  <a:cubicBezTo>
                    <a:pt x="0" y="6896"/>
                    <a:pt x="3313" y="14890"/>
                    <a:pt x="9940" y="14890"/>
                  </a:cubicBezTo>
                  <a:cubicBezTo>
                    <a:pt x="14043" y="14890"/>
                    <a:pt x="17386" y="11577"/>
                    <a:pt x="17386" y="7474"/>
                  </a:cubicBezTo>
                  <a:cubicBezTo>
                    <a:pt x="17386" y="2984"/>
                    <a:pt x="13702" y="1"/>
                    <a:pt x="987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2302;p52">
              <a:extLst>
                <a:ext uri="{FF2B5EF4-FFF2-40B4-BE49-F238E27FC236}">
                  <a16:creationId xmlns:a16="http://schemas.microsoft.com/office/drawing/2014/main" xmlns="" id="{574D19CD-B46A-418B-B5B0-AEA72D793B1F}"/>
                </a:ext>
              </a:extLst>
            </p:cNvPr>
            <p:cNvSpPr/>
            <p:nvPr/>
          </p:nvSpPr>
          <p:spPr>
            <a:xfrm>
              <a:off x="6608056" y="3089428"/>
              <a:ext cx="663169" cy="662345"/>
            </a:xfrm>
            <a:custGeom>
              <a:avLst/>
              <a:gdLst/>
              <a:ahLst/>
              <a:cxnLst/>
              <a:rect l="l" t="t" r="r" b="b"/>
              <a:pathLst>
                <a:path w="24135" h="24105" extrusionOk="0">
                  <a:moveTo>
                    <a:pt x="12067" y="1"/>
                  </a:moveTo>
                  <a:cubicBezTo>
                    <a:pt x="5411" y="1"/>
                    <a:pt x="0" y="5411"/>
                    <a:pt x="0" y="12068"/>
                  </a:cubicBezTo>
                  <a:cubicBezTo>
                    <a:pt x="0" y="18724"/>
                    <a:pt x="5411" y="24104"/>
                    <a:pt x="12067" y="24104"/>
                  </a:cubicBezTo>
                  <a:cubicBezTo>
                    <a:pt x="18724" y="24104"/>
                    <a:pt x="24134" y="18724"/>
                    <a:pt x="24134" y="12068"/>
                  </a:cubicBezTo>
                  <a:cubicBezTo>
                    <a:pt x="24134" y="5411"/>
                    <a:pt x="18724" y="1"/>
                    <a:pt x="1206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2303;p52">
              <a:extLst>
                <a:ext uri="{FF2B5EF4-FFF2-40B4-BE49-F238E27FC236}">
                  <a16:creationId xmlns:a16="http://schemas.microsoft.com/office/drawing/2014/main" xmlns="" id="{92D53C06-9F8F-42E7-8FB8-ED1C67D10BA9}"/>
                </a:ext>
              </a:extLst>
            </p:cNvPr>
            <p:cNvSpPr/>
            <p:nvPr/>
          </p:nvSpPr>
          <p:spPr>
            <a:xfrm>
              <a:off x="6576319" y="3083988"/>
              <a:ext cx="699907" cy="673638"/>
            </a:xfrm>
            <a:custGeom>
              <a:avLst/>
              <a:gdLst/>
              <a:ahLst/>
              <a:cxnLst/>
              <a:rect l="l" t="t" r="r" b="b"/>
              <a:pathLst>
                <a:path w="25472" h="24516" extrusionOk="0">
                  <a:moveTo>
                    <a:pt x="13222" y="381"/>
                  </a:moveTo>
                  <a:cubicBezTo>
                    <a:pt x="19757" y="412"/>
                    <a:pt x="25077" y="5700"/>
                    <a:pt x="25077" y="12266"/>
                  </a:cubicBezTo>
                  <a:cubicBezTo>
                    <a:pt x="25077" y="17068"/>
                    <a:pt x="22189" y="21384"/>
                    <a:pt x="17751" y="23208"/>
                  </a:cubicBezTo>
                  <a:cubicBezTo>
                    <a:pt x="16272" y="23826"/>
                    <a:pt x="14718" y="24127"/>
                    <a:pt x="13180" y="24127"/>
                  </a:cubicBezTo>
                  <a:cubicBezTo>
                    <a:pt x="10102" y="24127"/>
                    <a:pt x="7082" y="22925"/>
                    <a:pt x="4833" y="20655"/>
                  </a:cubicBezTo>
                  <a:cubicBezTo>
                    <a:pt x="1429" y="17251"/>
                    <a:pt x="426" y="12144"/>
                    <a:pt x="2249" y="7706"/>
                  </a:cubicBezTo>
                  <a:cubicBezTo>
                    <a:pt x="4104" y="3269"/>
                    <a:pt x="8420" y="381"/>
                    <a:pt x="13222" y="381"/>
                  </a:cubicBezTo>
                  <a:close/>
                  <a:moveTo>
                    <a:pt x="13215" y="1"/>
                  </a:moveTo>
                  <a:cubicBezTo>
                    <a:pt x="10026" y="1"/>
                    <a:pt x="6898" y="1244"/>
                    <a:pt x="4560" y="3603"/>
                  </a:cubicBezTo>
                  <a:cubicBezTo>
                    <a:pt x="1064" y="7099"/>
                    <a:pt x="0" y="12357"/>
                    <a:pt x="1915" y="16947"/>
                  </a:cubicBezTo>
                  <a:cubicBezTo>
                    <a:pt x="3800" y="21536"/>
                    <a:pt x="8268" y="24515"/>
                    <a:pt x="13222" y="24515"/>
                  </a:cubicBezTo>
                  <a:cubicBezTo>
                    <a:pt x="19970" y="24485"/>
                    <a:pt x="25472" y="19014"/>
                    <a:pt x="25472" y="12266"/>
                  </a:cubicBezTo>
                  <a:cubicBezTo>
                    <a:pt x="25472" y="7311"/>
                    <a:pt x="22493" y="2843"/>
                    <a:pt x="17903" y="928"/>
                  </a:cubicBezTo>
                  <a:cubicBezTo>
                    <a:pt x="16385" y="305"/>
                    <a:pt x="14793" y="1"/>
                    <a:pt x="1321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2304;p52">
              <a:extLst>
                <a:ext uri="{FF2B5EF4-FFF2-40B4-BE49-F238E27FC236}">
                  <a16:creationId xmlns:a16="http://schemas.microsoft.com/office/drawing/2014/main" xmlns="" id="{E046D398-0666-4F48-879B-6278D5C3FA2F}"/>
                </a:ext>
              </a:extLst>
            </p:cNvPr>
            <p:cNvSpPr/>
            <p:nvPr/>
          </p:nvSpPr>
          <p:spPr>
            <a:xfrm>
              <a:off x="6937126" y="3415174"/>
              <a:ext cx="310716" cy="131150"/>
            </a:xfrm>
            <a:custGeom>
              <a:avLst/>
              <a:gdLst/>
              <a:ahLst/>
              <a:cxnLst/>
              <a:rect l="l" t="t" r="r" b="b"/>
              <a:pathLst>
                <a:path w="11308" h="4773" extrusionOk="0">
                  <a:moveTo>
                    <a:pt x="152" y="0"/>
                  </a:moveTo>
                  <a:lnTo>
                    <a:pt x="0" y="365"/>
                  </a:lnTo>
                  <a:lnTo>
                    <a:pt x="11155" y="4772"/>
                  </a:lnTo>
                  <a:lnTo>
                    <a:pt x="11307" y="4407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2305;p52">
              <a:extLst>
                <a:ext uri="{FF2B5EF4-FFF2-40B4-BE49-F238E27FC236}">
                  <a16:creationId xmlns:a16="http://schemas.microsoft.com/office/drawing/2014/main" xmlns="" id="{30220C63-F76C-4554-898A-6842F0C50454}"/>
                </a:ext>
              </a:extLst>
            </p:cNvPr>
            <p:cNvSpPr/>
            <p:nvPr/>
          </p:nvSpPr>
          <p:spPr>
            <a:xfrm>
              <a:off x="6896185" y="3377585"/>
              <a:ext cx="86884" cy="86884"/>
            </a:xfrm>
            <a:custGeom>
              <a:avLst/>
              <a:gdLst/>
              <a:ahLst/>
              <a:cxnLst/>
              <a:rect l="l" t="t" r="r" b="b"/>
              <a:pathLst>
                <a:path w="3162" h="3162" extrusionOk="0">
                  <a:moveTo>
                    <a:pt x="1581" y="0"/>
                  </a:moveTo>
                  <a:cubicBezTo>
                    <a:pt x="700" y="0"/>
                    <a:pt x="1" y="699"/>
                    <a:pt x="1" y="1581"/>
                  </a:cubicBezTo>
                  <a:cubicBezTo>
                    <a:pt x="1" y="2432"/>
                    <a:pt x="700" y="3161"/>
                    <a:pt x="1581" y="3161"/>
                  </a:cubicBezTo>
                  <a:cubicBezTo>
                    <a:pt x="2463" y="3161"/>
                    <a:pt x="3162" y="2432"/>
                    <a:pt x="3162" y="1581"/>
                  </a:cubicBezTo>
                  <a:cubicBezTo>
                    <a:pt x="3162" y="699"/>
                    <a:pt x="2463" y="0"/>
                    <a:pt x="158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2306;p52">
              <a:extLst>
                <a:ext uri="{FF2B5EF4-FFF2-40B4-BE49-F238E27FC236}">
                  <a16:creationId xmlns:a16="http://schemas.microsoft.com/office/drawing/2014/main" xmlns="" id="{56F6E7D5-9A6A-4948-B623-418A2F66969B}"/>
                </a:ext>
              </a:extLst>
            </p:cNvPr>
            <p:cNvSpPr/>
            <p:nvPr/>
          </p:nvSpPr>
          <p:spPr>
            <a:xfrm>
              <a:off x="6874477" y="3371622"/>
              <a:ext cx="113619" cy="97847"/>
            </a:xfrm>
            <a:custGeom>
              <a:avLst/>
              <a:gdLst/>
              <a:ahLst/>
              <a:cxnLst/>
              <a:rect l="l" t="t" r="r" b="b"/>
              <a:pathLst>
                <a:path w="4135" h="3561" extrusionOk="0">
                  <a:moveTo>
                    <a:pt x="2371" y="400"/>
                  </a:moveTo>
                  <a:cubicBezTo>
                    <a:pt x="3131" y="400"/>
                    <a:pt x="3770" y="1008"/>
                    <a:pt x="3770" y="1798"/>
                  </a:cubicBezTo>
                  <a:cubicBezTo>
                    <a:pt x="3770" y="2637"/>
                    <a:pt x="3094" y="3187"/>
                    <a:pt x="2383" y="3187"/>
                  </a:cubicBezTo>
                  <a:cubicBezTo>
                    <a:pt x="2039" y="3187"/>
                    <a:pt x="1686" y="3058"/>
                    <a:pt x="1399" y="2770"/>
                  </a:cubicBezTo>
                  <a:cubicBezTo>
                    <a:pt x="487" y="1889"/>
                    <a:pt x="1125" y="400"/>
                    <a:pt x="2371" y="400"/>
                  </a:cubicBezTo>
                  <a:close/>
                  <a:moveTo>
                    <a:pt x="2339" y="0"/>
                  </a:moveTo>
                  <a:cubicBezTo>
                    <a:pt x="1910" y="0"/>
                    <a:pt x="1476" y="161"/>
                    <a:pt x="1125" y="521"/>
                  </a:cubicBezTo>
                  <a:cubicBezTo>
                    <a:pt x="0" y="1646"/>
                    <a:pt x="791" y="3561"/>
                    <a:pt x="2371" y="3561"/>
                  </a:cubicBezTo>
                  <a:cubicBezTo>
                    <a:pt x="3344" y="3561"/>
                    <a:pt x="4134" y="2770"/>
                    <a:pt x="4134" y="1798"/>
                  </a:cubicBezTo>
                  <a:cubicBezTo>
                    <a:pt x="4134" y="724"/>
                    <a:pt x="3250" y="0"/>
                    <a:pt x="233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2307;p52">
              <a:extLst>
                <a:ext uri="{FF2B5EF4-FFF2-40B4-BE49-F238E27FC236}">
                  <a16:creationId xmlns:a16="http://schemas.microsoft.com/office/drawing/2014/main" xmlns="" id="{DCAA43BA-D566-43DE-AB50-37DEBA8AA393}"/>
                </a:ext>
              </a:extLst>
            </p:cNvPr>
            <p:cNvSpPr/>
            <p:nvPr/>
          </p:nvSpPr>
          <p:spPr>
            <a:xfrm>
              <a:off x="5944062" y="3585535"/>
              <a:ext cx="177092" cy="90236"/>
            </a:xfrm>
            <a:custGeom>
              <a:avLst/>
              <a:gdLst/>
              <a:ahLst/>
              <a:cxnLst/>
              <a:rect l="l" t="t" r="r" b="b"/>
              <a:pathLst>
                <a:path w="6445" h="3284" extrusionOk="0">
                  <a:moveTo>
                    <a:pt x="6445" y="1"/>
                  </a:moveTo>
                  <a:lnTo>
                    <a:pt x="1" y="3283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2308;p52">
              <a:extLst>
                <a:ext uri="{FF2B5EF4-FFF2-40B4-BE49-F238E27FC236}">
                  <a16:creationId xmlns:a16="http://schemas.microsoft.com/office/drawing/2014/main" xmlns="" id="{10EC7C46-2CE1-4C5E-BDA7-25D8E3B16CE8}"/>
                </a:ext>
              </a:extLst>
            </p:cNvPr>
            <p:cNvSpPr/>
            <p:nvPr/>
          </p:nvSpPr>
          <p:spPr>
            <a:xfrm>
              <a:off x="5941561" y="3579682"/>
              <a:ext cx="182093" cy="100265"/>
            </a:xfrm>
            <a:custGeom>
              <a:avLst/>
              <a:gdLst/>
              <a:ahLst/>
              <a:cxnLst/>
              <a:rect l="l" t="t" r="r" b="b"/>
              <a:pathLst>
                <a:path w="6627" h="3649" extrusionOk="0">
                  <a:moveTo>
                    <a:pt x="6444" y="1"/>
                  </a:moveTo>
                  <a:lnTo>
                    <a:pt x="0" y="3314"/>
                  </a:lnTo>
                  <a:lnTo>
                    <a:pt x="183" y="3648"/>
                  </a:lnTo>
                  <a:lnTo>
                    <a:pt x="6627" y="366"/>
                  </a:lnTo>
                  <a:lnTo>
                    <a:pt x="644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2309;p52">
              <a:extLst>
                <a:ext uri="{FF2B5EF4-FFF2-40B4-BE49-F238E27FC236}">
                  <a16:creationId xmlns:a16="http://schemas.microsoft.com/office/drawing/2014/main" xmlns="" id="{561CDDA8-B4F2-40F4-9408-47BBACA78E89}"/>
                </a:ext>
              </a:extLst>
            </p:cNvPr>
            <p:cNvSpPr/>
            <p:nvPr/>
          </p:nvSpPr>
          <p:spPr>
            <a:xfrm>
              <a:off x="6062655" y="3541681"/>
              <a:ext cx="101942" cy="87323"/>
            </a:xfrm>
            <a:custGeom>
              <a:avLst/>
              <a:gdLst/>
              <a:ahLst/>
              <a:cxnLst/>
              <a:rect l="l" t="t" r="r" b="b"/>
              <a:pathLst>
                <a:path w="3710" h="3178" extrusionOk="0">
                  <a:moveTo>
                    <a:pt x="2120" y="0"/>
                  </a:moveTo>
                  <a:cubicBezTo>
                    <a:pt x="1729" y="0"/>
                    <a:pt x="1330" y="146"/>
                    <a:pt x="1004" y="472"/>
                  </a:cubicBezTo>
                  <a:cubicBezTo>
                    <a:pt x="1" y="1445"/>
                    <a:pt x="700" y="3177"/>
                    <a:pt x="2129" y="3177"/>
                  </a:cubicBezTo>
                  <a:cubicBezTo>
                    <a:pt x="3010" y="3177"/>
                    <a:pt x="3709" y="2448"/>
                    <a:pt x="3709" y="1597"/>
                  </a:cubicBezTo>
                  <a:cubicBezTo>
                    <a:pt x="3709" y="632"/>
                    <a:pt x="2933" y="0"/>
                    <a:pt x="212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2310;p52">
              <a:extLst>
                <a:ext uri="{FF2B5EF4-FFF2-40B4-BE49-F238E27FC236}">
                  <a16:creationId xmlns:a16="http://schemas.microsoft.com/office/drawing/2014/main" xmlns="" id="{8CAA1B0D-008E-4991-B9DC-77C25EF47621}"/>
                </a:ext>
              </a:extLst>
            </p:cNvPr>
            <p:cNvSpPr/>
            <p:nvPr/>
          </p:nvSpPr>
          <p:spPr>
            <a:xfrm>
              <a:off x="6055978" y="3535965"/>
              <a:ext cx="114196" cy="98040"/>
            </a:xfrm>
            <a:custGeom>
              <a:avLst/>
              <a:gdLst/>
              <a:ahLst/>
              <a:cxnLst/>
              <a:rect l="l" t="t" r="r" b="b"/>
              <a:pathLst>
                <a:path w="4156" h="3568" extrusionOk="0">
                  <a:moveTo>
                    <a:pt x="2372" y="407"/>
                  </a:moveTo>
                  <a:cubicBezTo>
                    <a:pt x="3131" y="407"/>
                    <a:pt x="3770" y="1014"/>
                    <a:pt x="3770" y="1805"/>
                  </a:cubicBezTo>
                  <a:cubicBezTo>
                    <a:pt x="3770" y="2644"/>
                    <a:pt x="3080" y="3194"/>
                    <a:pt x="2360" y="3194"/>
                  </a:cubicBezTo>
                  <a:cubicBezTo>
                    <a:pt x="2012" y="3194"/>
                    <a:pt x="1656" y="3065"/>
                    <a:pt x="1368" y="2777"/>
                  </a:cubicBezTo>
                  <a:cubicBezTo>
                    <a:pt x="487" y="1896"/>
                    <a:pt x="1125" y="407"/>
                    <a:pt x="2372" y="407"/>
                  </a:cubicBezTo>
                  <a:close/>
                  <a:moveTo>
                    <a:pt x="2373" y="1"/>
                  </a:moveTo>
                  <a:cubicBezTo>
                    <a:pt x="1936" y="1"/>
                    <a:pt x="1489" y="164"/>
                    <a:pt x="1125" y="528"/>
                  </a:cubicBezTo>
                  <a:cubicBezTo>
                    <a:pt x="1" y="1653"/>
                    <a:pt x="791" y="3568"/>
                    <a:pt x="2372" y="3568"/>
                  </a:cubicBezTo>
                  <a:cubicBezTo>
                    <a:pt x="3344" y="3568"/>
                    <a:pt x="4134" y="2777"/>
                    <a:pt x="4134" y="1805"/>
                  </a:cubicBezTo>
                  <a:cubicBezTo>
                    <a:pt x="4155" y="715"/>
                    <a:pt x="3285" y="1"/>
                    <a:pt x="237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2311;p52">
              <a:extLst>
                <a:ext uri="{FF2B5EF4-FFF2-40B4-BE49-F238E27FC236}">
                  <a16:creationId xmlns:a16="http://schemas.microsoft.com/office/drawing/2014/main" xmlns="" id="{DB24FC65-CDC5-45BA-9E2E-896DBAEF5894}"/>
                </a:ext>
              </a:extLst>
            </p:cNvPr>
            <p:cNvSpPr/>
            <p:nvPr/>
          </p:nvSpPr>
          <p:spPr>
            <a:xfrm>
              <a:off x="6602203" y="2643084"/>
              <a:ext cx="91060" cy="157776"/>
            </a:xfrm>
            <a:custGeom>
              <a:avLst/>
              <a:gdLst/>
              <a:ahLst/>
              <a:cxnLst/>
              <a:rect l="l" t="t" r="r" b="b"/>
              <a:pathLst>
                <a:path w="3314" h="5742" extrusionOk="0">
                  <a:moveTo>
                    <a:pt x="1593" y="0"/>
                  </a:moveTo>
                  <a:cubicBezTo>
                    <a:pt x="1390" y="0"/>
                    <a:pt x="1207" y="137"/>
                    <a:pt x="1155" y="317"/>
                  </a:cubicBezTo>
                  <a:lnTo>
                    <a:pt x="61" y="4907"/>
                  </a:lnTo>
                  <a:cubicBezTo>
                    <a:pt x="0" y="5150"/>
                    <a:pt x="152" y="5363"/>
                    <a:pt x="396" y="5424"/>
                  </a:cubicBezTo>
                  <a:lnTo>
                    <a:pt x="1611" y="5728"/>
                  </a:lnTo>
                  <a:cubicBezTo>
                    <a:pt x="1648" y="5737"/>
                    <a:pt x="1685" y="5741"/>
                    <a:pt x="1721" y="5741"/>
                  </a:cubicBezTo>
                  <a:cubicBezTo>
                    <a:pt x="1924" y="5741"/>
                    <a:pt x="2107" y="5605"/>
                    <a:pt x="2159" y="5424"/>
                  </a:cubicBezTo>
                  <a:lnTo>
                    <a:pt x="3253" y="834"/>
                  </a:lnTo>
                  <a:cubicBezTo>
                    <a:pt x="3314" y="591"/>
                    <a:pt x="3162" y="348"/>
                    <a:pt x="2918" y="287"/>
                  </a:cubicBezTo>
                  <a:lnTo>
                    <a:pt x="1703" y="14"/>
                  </a:lnTo>
                  <a:cubicBezTo>
                    <a:pt x="1666" y="4"/>
                    <a:pt x="1629" y="0"/>
                    <a:pt x="159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2312;p52">
              <a:extLst>
                <a:ext uri="{FF2B5EF4-FFF2-40B4-BE49-F238E27FC236}">
                  <a16:creationId xmlns:a16="http://schemas.microsoft.com/office/drawing/2014/main" xmlns="" id="{E974D1F9-6005-407D-81AC-8EA5ACEA6186}"/>
                </a:ext>
              </a:extLst>
            </p:cNvPr>
            <p:cNvSpPr/>
            <p:nvPr/>
          </p:nvSpPr>
          <p:spPr>
            <a:xfrm>
              <a:off x="6599702" y="2638935"/>
              <a:ext cx="96061" cy="165717"/>
            </a:xfrm>
            <a:custGeom>
              <a:avLst/>
              <a:gdLst/>
              <a:ahLst/>
              <a:cxnLst/>
              <a:rect l="l" t="t" r="r" b="b"/>
              <a:pathLst>
                <a:path w="3496" h="6031" extrusionOk="0">
                  <a:moveTo>
                    <a:pt x="1672" y="256"/>
                  </a:moveTo>
                  <a:lnTo>
                    <a:pt x="1763" y="286"/>
                  </a:lnTo>
                  <a:lnTo>
                    <a:pt x="2979" y="560"/>
                  </a:lnTo>
                  <a:cubicBezTo>
                    <a:pt x="3070" y="590"/>
                    <a:pt x="3131" y="651"/>
                    <a:pt x="3192" y="712"/>
                  </a:cubicBezTo>
                  <a:cubicBezTo>
                    <a:pt x="3222" y="772"/>
                    <a:pt x="3253" y="864"/>
                    <a:pt x="3222" y="955"/>
                  </a:cubicBezTo>
                  <a:lnTo>
                    <a:pt x="2128" y="5545"/>
                  </a:lnTo>
                  <a:cubicBezTo>
                    <a:pt x="2098" y="5605"/>
                    <a:pt x="2037" y="5697"/>
                    <a:pt x="1976" y="5727"/>
                  </a:cubicBezTo>
                  <a:cubicBezTo>
                    <a:pt x="1933" y="5748"/>
                    <a:pt x="1875" y="5770"/>
                    <a:pt x="1812" y="5770"/>
                  </a:cubicBezTo>
                  <a:cubicBezTo>
                    <a:pt x="1786" y="5770"/>
                    <a:pt x="1760" y="5766"/>
                    <a:pt x="1733" y="5757"/>
                  </a:cubicBezTo>
                  <a:lnTo>
                    <a:pt x="517" y="5484"/>
                  </a:lnTo>
                  <a:cubicBezTo>
                    <a:pt x="426" y="5453"/>
                    <a:pt x="365" y="5393"/>
                    <a:pt x="304" y="5332"/>
                  </a:cubicBezTo>
                  <a:cubicBezTo>
                    <a:pt x="274" y="5271"/>
                    <a:pt x="243" y="5180"/>
                    <a:pt x="274" y="5089"/>
                  </a:cubicBezTo>
                  <a:lnTo>
                    <a:pt x="1368" y="499"/>
                  </a:lnTo>
                  <a:cubicBezTo>
                    <a:pt x="1398" y="377"/>
                    <a:pt x="1550" y="256"/>
                    <a:pt x="1672" y="256"/>
                  </a:cubicBezTo>
                  <a:close/>
                  <a:moveTo>
                    <a:pt x="1707" y="1"/>
                  </a:moveTo>
                  <a:cubicBezTo>
                    <a:pt x="1445" y="1"/>
                    <a:pt x="1204" y="173"/>
                    <a:pt x="1125" y="438"/>
                  </a:cubicBezTo>
                  <a:lnTo>
                    <a:pt x="31" y="5028"/>
                  </a:lnTo>
                  <a:cubicBezTo>
                    <a:pt x="0" y="5149"/>
                    <a:pt x="31" y="5301"/>
                    <a:pt x="91" y="5453"/>
                  </a:cubicBezTo>
                  <a:cubicBezTo>
                    <a:pt x="183" y="5575"/>
                    <a:pt x="304" y="5666"/>
                    <a:pt x="456" y="5697"/>
                  </a:cubicBezTo>
                  <a:lnTo>
                    <a:pt x="1672" y="6031"/>
                  </a:lnTo>
                  <a:lnTo>
                    <a:pt x="1824" y="6031"/>
                  </a:lnTo>
                  <a:cubicBezTo>
                    <a:pt x="1915" y="6000"/>
                    <a:pt x="2006" y="5970"/>
                    <a:pt x="2098" y="5909"/>
                  </a:cubicBezTo>
                  <a:cubicBezTo>
                    <a:pt x="2219" y="5818"/>
                    <a:pt x="2310" y="5697"/>
                    <a:pt x="2341" y="5545"/>
                  </a:cubicBezTo>
                  <a:lnTo>
                    <a:pt x="3465" y="985"/>
                  </a:lnTo>
                  <a:cubicBezTo>
                    <a:pt x="3496" y="864"/>
                    <a:pt x="3465" y="712"/>
                    <a:pt x="3405" y="560"/>
                  </a:cubicBezTo>
                  <a:cubicBezTo>
                    <a:pt x="3313" y="438"/>
                    <a:pt x="3192" y="347"/>
                    <a:pt x="3040" y="317"/>
                  </a:cubicBezTo>
                  <a:lnTo>
                    <a:pt x="1824" y="13"/>
                  </a:lnTo>
                  <a:cubicBezTo>
                    <a:pt x="1785" y="5"/>
                    <a:pt x="1745" y="1"/>
                    <a:pt x="1707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2313;p52">
              <a:extLst>
                <a:ext uri="{FF2B5EF4-FFF2-40B4-BE49-F238E27FC236}">
                  <a16:creationId xmlns:a16="http://schemas.microsoft.com/office/drawing/2014/main" xmlns="" id="{27EC7FE0-0BA4-43E4-8F69-4CF640B06A6B}"/>
                </a:ext>
              </a:extLst>
            </p:cNvPr>
            <p:cNvSpPr/>
            <p:nvPr/>
          </p:nvSpPr>
          <p:spPr>
            <a:xfrm>
              <a:off x="6578820" y="2630554"/>
              <a:ext cx="94413" cy="172806"/>
            </a:xfrm>
            <a:custGeom>
              <a:avLst/>
              <a:gdLst/>
              <a:ahLst/>
              <a:cxnLst/>
              <a:rect l="l" t="t" r="r" b="b"/>
              <a:pathLst>
                <a:path w="3436" h="6289" extrusionOk="0">
                  <a:moveTo>
                    <a:pt x="1716" y="0"/>
                  </a:moveTo>
                  <a:cubicBezTo>
                    <a:pt x="1520" y="0"/>
                    <a:pt x="1359" y="137"/>
                    <a:pt x="1307" y="318"/>
                  </a:cubicBezTo>
                  <a:lnTo>
                    <a:pt x="61" y="5454"/>
                  </a:lnTo>
                  <a:cubicBezTo>
                    <a:pt x="0" y="5667"/>
                    <a:pt x="152" y="5910"/>
                    <a:pt x="396" y="5971"/>
                  </a:cubicBezTo>
                  <a:lnTo>
                    <a:pt x="1642" y="6275"/>
                  </a:lnTo>
                  <a:cubicBezTo>
                    <a:pt x="1673" y="6284"/>
                    <a:pt x="1706" y="6288"/>
                    <a:pt x="1738" y="6288"/>
                  </a:cubicBezTo>
                  <a:cubicBezTo>
                    <a:pt x="1923" y="6288"/>
                    <a:pt x="2107" y="6148"/>
                    <a:pt x="2158" y="5941"/>
                  </a:cubicBezTo>
                  <a:lnTo>
                    <a:pt x="3374" y="834"/>
                  </a:lnTo>
                  <a:cubicBezTo>
                    <a:pt x="3435" y="591"/>
                    <a:pt x="3283" y="348"/>
                    <a:pt x="3070" y="287"/>
                  </a:cubicBezTo>
                  <a:lnTo>
                    <a:pt x="1824" y="14"/>
                  </a:lnTo>
                  <a:cubicBezTo>
                    <a:pt x="1787" y="4"/>
                    <a:pt x="1751" y="0"/>
                    <a:pt x="171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2314;p52">
              <a:extLst>
                <a:ext uri="{FF2B5EF4-FFF2-40B4-BE49-F238E27FC236}">
                  <a16:creationId xmlns:a16="http://schemas.microsoft.com/office/drawing/2014/main" xmlns="" id="{E7D2412D-7281-4CAD-B2CF-96BE31988512}"/>
                </a:ext>
              </a:extLst>
            </p:cNvPr>
            <p:cNvSpPr/>
            <p:nvPr/>
          </p:nvSpPr>
          <p:spPr>
            <a:xfrm>
              <a:off x="6576319" y="2626982"/>
              <a:ext cx="101090" cy="179346"/>
            </a:xfrm>
            <a:custGeom>
              <a:avLst/>
              <a:gdLst/>
              <a:ahLst/>
              <a:cxnLst/>
              <a:rect l="l" t="t" r="r" b="b"/>
              <a:pathLst>
                <a:path w="3679" h="6527" extrusionOk="0">
                  <a:moveTo>
                    <a:pt x="1824" y="235"/>
                  </a:moveTo>
                  <a:lnTo>
                    <a:pt x="1885" y="265"/>
                  </a:lnTo>
                  <a:lnTo>
                    <a:pt x="3131" y="539"/>
                  </a:lnTo>
                  <a:cubicBezTo>
                    <a:pt x="3283" y="600"/>
                    <a:pt x="3405" y="752"/>
                    <a:pt x="3344" y="934"/>
                  </a:cubicBezTo>
                  <a:lnTo>
                    <a:pt x="2128" y="6040"/>
                  </a:lnTo>
                  <a:cubicBezTo>
                    <a:pt x="2097" y="6132"/>
                    <a:pt x="2067" y="6192"/>
                    <a:pt x="1976" y="6253"/>
                  </a:cubicBezTo>
                  <a:cubicBezTo>
                    <a:pt x="1915" y="6284"/>
                    <a:pt x="1824" y="6284"/>
                    <a:pt x="1763" y="6284"/>
                  </a:cubicBezTo>
                  <a:lnTo>
                    <a:pt x="517" y="5980"/>
                  </a:lnTo>
                  <a:cubicBezTo>
                    <a:pt x="426" y="5949"/>
                    <a:pt x="365" y="5919"/>
                    <a:pt x="335" y="5858"/>
                  </a:cubicBezTo>
                  <a:cubicBezTo>
                    <a:pt x="274" y="5767"/>
                    <a:pt x="274" y="5676"/>
                    <a:pt x="274" y="5615"/>
                  </a:cubicBezTo>
                  <a:lnTo>
                    <a:pt x="1520" y="478"/>
                  </a:lnTo>
                  <a:cubicBezTo>
                    <a:pt x="1550" y="356"/>
                    <a:pt x="1672" y="235"/>
                    <a:pt x="1824" y="235"/>
                  </a:cubicBezTo>
                  <a:close/>
                  <a:moveTo>
                    <a:pt x="1832" y="1"/>
                  </a:moveTo>
                  <a:cubicBezTo>
                    <a:pt x="1582" y="1"/>
                    <a:pt x="1358" y="192"/>
                    <a:pt x="1307" y="448"/>
                  </a:cubicBezTo>
                  <a:lnTo>
                    <a:pt x="31" y="5554"/>
                  </a:lnTo>
                  <a:cubicBezTo>
                    <a:pt x="0" y="5706"/>
                    <a:pt x="31" y="5858"/>
                    <a:pt x="122" y="5980"/>
                  </a:cubicBezTo>
                  <a:cubicBezTo>
                    <a:pt x="183" y="6101"/>
                    <a:pt x="304" y="6192"/>
                    <a:pt x="456" y="6253"/>
                  </a:cubicBezTo>
                  <a:lnTo>
                    <a:pt x="1702" y="6527"/>
                  </a:lnTo>
                  <a:lnTo>
                    <a:pt x="1824" y="6527"/>
                  </a:lnTo>
                  <a:cubicBezTo>
                    <a:pt x="1915" y="6527"/>
                    <a:pt x="2037" y="6527"/>
                    <a:pt x="2128" y="6466"/>
                  </a:cubicBezTo>
                  <a:cubicBezTo>
                    <a:pt x="2249" y="6375"/>
                    <a:pt x="2341" y="6253"/>
                    <a:pt x="2371" y="6101"/>
                  </a:cubicBezTo>
                  <a:lnTo>
                    <a:pt x="3617" y="995"/>
                  </a:lnTo>
                  <a:cubicBezTo>
                    <a:pt x="3678" y="691"/>
                    <a:pt x="3496" y="387"/>
                    <a:pt x="3192" y="296"/>
                  </a:cubicBezTo>
                  <a:lnTo>
                    <a:pt x="1976" y="22"/>
                  </a:lnTo>
                  <a:cubicBezTo>
                    <a:pt x="1928" y="8"/>
                    <a:pt x="1879" y="1"/>
                    <a:pt x="1832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2315;p52">
              <a:extLst>
                <a:ext uri="{FF2B5EF4-FFF2-40B4-BE49-F238E27FC236}">
                  <a16:creationId xmlns:a16="http://schemas.microsoft.com/office/drawing/2014/main" xmlns="" id="{72D425D5-850D-47F3-85A9-519BEB284E48}"/>
                </a:ext>
              </a:extLst>
            </p:cNvPr>
            <p:cNvSpPr/>
            <p:nvPr/>
          </p:nvSpPr>
          <p:spPr>
            <a:xfrm>
              <a:off x="6687383" y="2663115"/>
              <a:ext cx="91060" cy="158628"/>
            </a:xfrm>
            <a:custGeom>
              <a:avLst/>
              <a:gdLst/>
              <a:ahLst/>
              <a:cxnLst/>
              <a:rect l="l" t="t" r="r" b="b"/>
              <a:pathLst>
                <a:path w="3314" h="5773" extrusionOk="0">
                  <a:moveTo>
                    <a:pt x="1595" y="1"/>
                  </a:moveTo>
                  <a:cubicBezTo>
                    <a:pt x="1391" y="1"/>
                    <a:pt x="1208" y="141"/>
                    <a:pt x="1156" y="348"/>
                  </a:cubicBezTo>
                  <a:lnTo>
                    <a:pt x="62" y="4938"/>
                  </a:lnTo>
                  <a:cubicBezTo>
                    <a:pt x="1" y="5151"/>
                    <a:pt x="153" y="5394"/>
                    <a:pt x="396" y="5455"/>
                  </a:cubicBezTo>
                  <a:lnTo>
                    <a:pt x="1612" y="5759"/>
                  </a:lnTo>
                  <a:cubicBezTo>
                    <a:pt x="1648" y="5768"/>
                    <a:pt x="1684" y="5772"/>
                    <a:pt x="1720" y="5772"/>
                  </a:cubicBezTo>
                  <a:cubicBezTo>
                    <a:pt x="1923" y="5772"/>
                    <a:pt x="2107" y="5631"/>
                    <a:pt x="2159" y="5424"/>
                  </a:cubicBezTo>
                  <a:lnTo>
                    <a:pt x="3253" y="835"/>
                  </a:lnTo>
                  <a:cubicBezTo>
                    <a:pt x="3314" y="622"/>
                    <a:pt x="3162" y="379"/>
                    <a:pt x="2919" y="318"/>
                  </a:cubicBezTo>
                  <a:lnTo>
                    <a:pt x="1703" y="14"/>
                  </a:lnTo>
                  <a:cubicBezTo>
                    <a:pt x="1667" y="5"/>
                    <a:pt x="1630" y="1"/>
                    <a:pt x="159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2316;p52">
              <a:extLst>
                <a:ext uri="{FF2B5EF4-FFF2-40B4-BE49-F238E27FC236}">
                  <a16:creationId xmlns:a16="http://schemas.microsoft.com/office/drawing/2014/main" xmlns="" id="{380492A3-6D77-4874-9613-834EBDD673EC}"/>
                </a:ext>
              </a:extLst>
            </p:cNvPr>
            <p:cNvSpPr/>
            <p:nvPr/>
          </p:nvSpPr>
          <p:spPr>
            <a:xfrm>
              <a:off x="6684883" y="2660340"/>
              <a:ext cx="96913" cy="164370"/>
            </a:xfrm>
            <a:custGeom>
              <a:avLst/>
              <a:gdLst/>
              <a:ahLst/>
              <a:cxnLst/>
              <a:rect l="l" t="t" r="r" b="b"/>
              <a:pathLst>
                <a:path w="3527" h="5982" extrusionOk="0">
                  <a:moveTo>
                    <a:pt x="1764" y="237"/>
                  </a:moveTo>
                  <a:lnTo>
                    <a:pt x="2979" y="541"/>
                  </a:lnTo>
                  <a:cubicBezTo>
                    <a:pt x="3071" y="541"/>
                    <a:pt x="3131" y="601"/>
                    <a:pt x="3192" y="662"/>
                  </a:cubicBezTo>
                  <a:cubicBezTo>
                    <a:pt x="3223" y="753"/>
                    <a:pt x="3253" y="845"/>
                    <a:pt x="3223" y="905"/>
                  </a:cubicBezTo>
                  <a:lnTo>
                    <a:pt x="2128" y="5495"/>
                  </a:lnTo>
                  <a:cubicBezTo>
                    <a:pt x="2098" y="5586"/>
                    <a:pt x="2037" y="5647"/>
                    <a:pt x="1976" y="5677"/>
                  </a:cubicBezTo>
                  <a:cubicBezTo>
                    <a:pt x="1916" y="5738"/>
                    <a:pt x="1824" y="5738"/>
                    <a:pt x="1733" y="5738"/>
                  </a:cubicBezTo>
                  <a:lnTo>
                    <a:pt x="517" y="5434"/>
                  </a:lnTo>
                  <a:cubicBezTo>
                    <a:pt x="426" y="5404"/>
                    <a:pt x="365" y="5373"/>
                    <a:pt x="305" y="5282"/>
                  </a:cubicBezTo>
                  <a:cubicBezTo>
                    <a:pt x="274" y="5221"/>
                    <a:pt x="244" y="5130"/>
                    <a:pt x="274" y="5070"/>
                  </a:cubicBezTo>
                  <a:lnTo>
                    <a:pt x="1368" y="480"/>
                  </a:lnTo>
                  <a:cubicBezTo>
                    <a:pt x="1399" y="328"/>
                    <a:pt x="1520" y="237"/>
                    <a:pt x="1672" y="237"/>
                  </a:cubicBezTo>
                  <a:close/>
                  <a:moveTo>
                    <a:pt x="1666" y="0"/>
                  </a:moveTo>
                  <a:cubicBezTo>
                    <a:pt x="1420" y="0"/>
                    <a:pt x="1200" y="168"/>
                    <a:pt x="1125" y="419"/>
                  </a:cubicBezTo>
                  <a:lnTo>
                    <a:pt x="31" y="5009"/>
                  </a:lnTo>
                  <a:cubicBezTo>
                    <a:pt x="1" y="5161"/>
                    <a:pt x="31" y="5313"/>
                    <a:pt x="92" y="5434"/>
                  </a:cubicBezTo>
                  <a:cubicBezTo>
                    <a:pt x="183" y="5556"/>
                    <a:pt x="305" y="5647"/>
                    <a:pt x="457" y="5677"/>
                  </a:cubicBezTo>
                  <a:lnTo>
                    <a:pt x="1672" y="5981"/>
                  </a:lnTo>
                  <a:lnTo>
                    <a:pt x="1824" y="5981"/>
                  </a:lnTo>
                  <a:cubicBezTo>
                    <a:pt x="1916" y="5981"/>
                    <a:pt x="2007" y="5981"/>
                    <a:pt x="2098" y="5921"/>
                  </a:cubicBezTo>
                  <a:cubicBezTo>
                    <a:pt x="2220" y="5829"/>
                    <a:pt x="2311" y="5708"/>
                    <a:pt x="2372" y="5556"/>
                  </a:cubicBezTo>
                  <a:lnTo>
                    <a:pt x="3466" y="996"/>
                  </a:lnTo>
                  <a:cubicBezTo>
                    <a:pt x="3527" y="693"/>
                    <a:pt x="3344" y="389"/>
                    <a:pt x="3040" y="297"/>
                  </a:cubicBezTo>
                  <a:lnTo>
                    <a:pt x="1824" y="24"/>
                  </a:lnTo>
                  <a:cubicBezTo>
                    <a:pt x="1771" y="8"/>
                    <a:pt x="1718" y="0"/>
                    <a:pt x="1666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2317;p52">
              <a:extLst>
                <a:ext uri="{FF2B5EF4-FFF2-40B4-BE49-F238E27FC236}">
                  <a16:creationId xmlns:a16="http://schemas.microsoft.com/office/drawing/2014/main" xmlns="" id="{17F9FF81-DBAC-45BD-A7E9-F25D0E9CAE89}"/>
                </a:ext>
              </a:extLst>
            </p:cNvPr>
            <p:cNvSpPr/>
            <p:nvPr/>
          </p:nvSpPr>
          <p:spPr>
            <a:xfrm>
              <a:off x="6664000" y="2650585"/>
              <a:ext cx="94413" cy="172806"/>
            </a:xfrm>
            <a:custGeom>
              <a:avLst/>
              <a:gdLst/>
              <a:ahLst/>
              <a:cxnLst/>
              <a:rect l="l" t="t" r="r" b="b"/>
              <a:pathLst>
                <a:path w="3436" h="6289" extrusionOk="0">
                  <a:moveTo>
                    <a:pt x="1716" y="1"/>
                  </a:moveTo>
                  <a:cubicBezTo>
                    <a:pt x="1513" y="1"/>
                    <a:pt x="1329" y="142"/>
                    <a:pt x="1277" y="348"/>
                  </a:cubicBezTo>
                  <a:lnTo>
                    <a:pt x="62" y="5455"/>
                  </a:lnTo>
                  <a:cubicBezTo>
                    <a:pt x="1" y="5698"/>
                    <a:pt x="153" y="5911"/>
                    <a:pt x="396" y="5972"/>
                  </a:cubicBezTo>
                  <a:lnTo>
                    <a:pt x="1612" y="6276"/>
                  </a:lnTo>
                  <a:cubicBezTo>
                    <a:pt x="1648" y="6285"/>
                    <a:pt x="1684" y="6289"/>
                    <a:pt x="1720" y="6289"/>
                  </a:cubicBezTo>
                  <a:cubicBezTo>
                    <a:pt x="1923" y="6289"/>
                    <a:pt x="2103" y="6148"/>
                    <a:pt x="2128" y="5941"/>
                  </a:cubicBezTo>
                  <a:lnTo>
                    <a:pt x="3375" y="835"/>
                  </a:lnTo>
                  <a:cubicBezTo>
                    <a:pt x="3435" y="592"/>
                    <a:pt x="3283" y="379"/>
                    <a:pt x="3040" y="318"/>
                  </a:cubicBezTo>
                  <a:lnTo>
                    <a:pt x="1824" y="14"/>
                  </a:lnTo>
                  <a:cubicBezTo>
                    <a:pt x="1788" y="5"/>
                    <a:pt x="1752" y="1"/>
                    <a:pt x="171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2318;p52">
              <a:extLst>
                <a:ext uri="{FF2B5EF4-FFF2-40B4-BE49-F238E27FC236}">
                  <a16:creationId xmlns:a16="http://schemas.microsoft.com/office/drawing/2014/main" xmlns="" id="{F5769622-AB80-462C-BFC3-F61C894FCD92}"/>
                </a:ext>
              </a:extLst>
            </p:cNvPr>
            <p:cNvSpPr/>
            <p:nvPr/>
          </p:nvSpPr>
          <p:spPr>
            <a:xfrm>
              <a:off x="6661499" y="2648140"/>
              <a:ext cx="101090" cy="179071"/>
            </a:xfrm>
            <a:custGeom>
              <a:avLst/>
              <a:gdLst/>
              <a:ahLst/>
              <a:cxnLst/>
              <a:rect l="l" t="t" r="r" b="b"/>
              <a:pathLst>
                <a:path w="3679" h="6517" extrusionOk="0">
                  <a:moveTo>
                    <a:pt x="1885" y="225"/>
                  </a:moveTo>
                  <a:lnTo>
                    <a:pt x="3131" y="529"/>
                  </a:lnTo>
                  <a:cubicBezTo>
                    <a:pt x="3283" y="559"/>
                    <a:pt x="3405" y="741"/>
                    <a:pt x="3374" y="893"/>
                  </a:cubicBezTo>
                  <a:lnTo>
                    <a:pt x="2128" y="6000"/>
                  </a:lnTo>
                  <a:cubicBezTo>
                    <a:pt x="2103" y="6150"/>
                    <a:pt x="1975" y="6259"/>
                    <a:pt x="1846" y="6259"/>
                  </a:cubicBezTo>
                  <a:cubicBezTo>
                    <a:pt x="1818" y="6259"/>
                    <a:pt x="1790" y="6254"/>
                    <a:pt x="1764" y="6243"/>
                  </a:cubicBezTo>
                  <a:lnTo>
                    <a:pt x="517" y="5939"/>
                  </a:lnTo>
                  <a:cubicBezTo>
                    <a:pt x="335" y="5909"/>
                    <a:pt x="244" y="5726"/>
                    <a:pt x="274" y="5574"/>
                  </a:cubicBezTo>
                  <a:lnTo>
                    <a:pt x="1520" y="468"/>
                  </a:lnTo>
                  <a:cubicBezTo>
                    <a:pt x="1551" y="316"/>
                    <a:pt x="1672" y="225"/>
                    <a:pt x="1824" y="225"/>
                  </a:cubicBezTo>
                  <a:close/>
                  <a:moveTo>
                    <a:pt x="1829" y="0"/>
                  </a:moveTo>
                  <a:cubicBezTo>
                    <a:pt x="1567" y="0"/>
                    <a:pt x="1330" y="173"/>
                    <a:pt x="1277" y="437"/>
                  </a:cubicBezTo>
                  <a:lnTo>
                    <a:pt x="61" y="5514"/>
                  </a:lnTo>
                  <a:cubicBezTo>
                    <a:pt x="1" y="5817"/>
                    <a:pt x="183" y="6121"/>
                    <a:pt x="487" y="6213"/>
                  </a:cubicBezTo>
                  <a:lnTo>
                    <a:pt x="1672" y="6517"/>
                  </a:lnTo>
                  <a:lnTo>
                    <a:pt x="1824" y="6517"/>
                  </a:lnTo>
                  <a:cubicBezTo>
                    <a:pt x="1915" y="6517"/>
                    <a:pt x="2037" y="6486"/>
                    <a:pt x="2128" y="6425"/>
                  </a:cubicBezTo>
                  <a:cubicBezTo>
                    <a:pt x="2250" y="6365"/>
                    <a:pt x="2341" y="6213"/>
                    <a:pt x="2371" y="6091"/>
                  </a:cubicBezTo>
                  <a:lnTo>
                    <a:pt x="3587" y="985"/>
                  </a:lnTo>
                  <a:cubicBezTo>
                    <a:pt x="3678" y="681"/>
                    <a:pt x="3496" y="377"/>
                    <a:pt x="3192" y="316"/>
                  </a:cubicBezTo>
                  <a:lnTo>
                    <a:pt x="1946" y="12"/>
                  </a:lnTo>
                  <a:cubicBezTo>
                    <a:pt x="1907" y="4"/>
                    <a:pt x="1867" y="0"/>
                    <a:pt x="1829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2319;p52">
              <a:extLst>
                <a:ext uri="{FF2B5EF4-FFF2-40B4-BE49-F238E27FC236}">
                  <a16:creationId xmlns:a16="http://schemas.microsoft.com/office/drawing/2014/main" xmlns="" id="{9D7424E9-A576-4E10-9422-1FF46668074D}"/>
                </a:ext>
              </a:extLst>
            </p:cNvPr>
            <p:cNvSpPr/>
            <p:nvPr/>
          </p:nvSpPr>
          <p:spPr>
            <a:xfrm>
              <a:off x="6772591" y="2683998"/>
              <a:ext cx="91060" cy="157776"/>
            </a:xfrm>
            <a:custGeom>
              <a:avLst/>
              <a:gdLst/>
              <a:ahLst/>
              <a:cxnLst/>
              <a:rect l="l" t="t" r="r" b="b"/>
              <a:pathLst>
                <a:path w="3314" h="5742" extrusionOk="0">
                  <a:moveTo>
                    <a:pt x="1593" y="0"/>
                  </a:moveTo>
                  <a:cubicBezTo>
                    <a:pt x="1390" y="0"/>
                    <a:pt x="1207" y="137"/>
                    <a:pt x="1155" y="318"/>
                  </a:cubicBezTo>
                  <a:lnTo>
                    <a:pt x="61" y="4908"/>
                  </a:lnTo>
                  <a:cubicBezTo>
                    <a:pt x="0" y="5151"/>
                    <a:pt x="152" y="5394"/>
                    <a:pt x="395" y="5455"/>
                  </a:cubicBezTo>
                  <a:lnTo>
                    <a:pt x="1611" y="5728"/>
                  </a:lnTo>
                  <a:cubicBezTo>
                    <a:pt x="1648" y="5737"/>
                    <a:pt x="1684" y="5742"/>
                    <a:pt x="1719" y="5742"/>
                  </a:cubicBezTo>
                  <a:cubicBezTo>
                    <a:pt x="1915" y="5742"/>
                    <a:pt x="2076" y="5605"/>
                    <a:pt x="2128" y="5424"/>
                  </a:cubicBezTo>
                  <a:lnTo>
                    <a:pt x="3253" y="835"/>
                  </a:lnTo>
                  <a:cubicBezTo>
                    <a:pt x="3313" y="591"/>
                    <a:pt x="3161" y="348"/>
                    <a:pt x="2918" y="287"/>
                  </a:cubicBezTo>
                  <a:lnTo>
                    <a:pt x="1702" y="14"/>
                  </a:lnTo>
                  <a:cubicBezTo>
                    <a:pt x="1666" y="5"/>
                    <a:pt x="1629" y="0"/>
                    <a:pt x="159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2320;p52">
              <a:extLst>
                <a:ext uri="{FF2B5EF4-FFF2-40B4-BE49-F238E27FC236}">
                  <a16:creationId xmlns:a16="http://schemas.microsoft.com/office/drawing/2014/main" xmlns="" id="{5F05C71E-552B-4756-B7AF-96CFF754D362}"/>
                </a:ext>
              </a:extLst>
            </p:cNvPr>
            <p:cNvSpPr/>
            <p:nvPr/>
          </p:nvSpPr>
          <p:spPr>
            <a:xfrm>
              <a:off x="6770063" y="2680701"/>
              <a:ext cx="96913" cy="164892"/>
            </a:xfrm>
            <a:custGeom>
              <a:avLst/>
              <a:gdLst/>
              <a:ahLst/>
              <a:cxnLst/>
              <a:rect l="l" t="t" r="r" b="b"/>
              <a:pathLst>
                <a:path w="3527" h="6001" extrusionOk="0">
                  <a:moveTo>
                    <a:pt x="1673" y="225"/>
                  </a:moveTo>
                  <a:cubicBezTo>
                    <a:pt x="1703" y="225"/>
                    <a:pt x="1734" y="225"/>
                    <a:pt x="1764" y="255"/>
                  </a:cubicBezTo>
                  <a:lnTo>
                    <a:pt x="2980" y="529"/>
                  </a:lnTo>
                  <a:cubicBezTo>
                    <a:pt x="3162" y="590"/>
                    <a:pt x="3253" y="742"/>
                    <a:pt x="3223" y="924"/>
                  </a:cubicBezTo>
                  <a:lnTo>
                    <a:pt x="2129" y="5514"/>
                  </a:lnTo>
                  <a:cubicBezTo>
                    <a:pt x="2098" y="5575"/>
                    <a:pt x="2038" y="5666"/>
                    <a:pt x="1977" y="5696"/>
                  </a:cubicBezTo>
                  <a:cubicBezTo>
                    <a:pt x="1941" y="5732"/>
                    <a:pt x="1895" y="5747"/>
                    <a:pt x="1845" y="5747"/>
                  </a:cubicBezTo>
                  <a:cubicBezTo>
                    <a:pt x="1809" y="5747"/>
                    <a:pt x="1771" y="5739"/>
                    <a:pt x="1734" y="5727"/>
                  </a:cubicBezTo>
                  <a:lnTo>
                    <a:pt x="518" y="5453"/>
                  </a:lnTo>
                  <a:cubicBezTo>
                    <a:pt x="427" y="5423"/>
                    <a:pt x="366" y="5362"/>
                    <a:pt x="305" y="5301"/>
                  </a:cubicBezTo>
                  <a:cubicBezTo>
                    <a:pt x="275" y="5240"/>
                    <a:pt x="244" y="5149"/>
                    <a:pt x="275" y="5058"/>
                  </a:cubicBezTo>
                  <a:lnTo>
                    <a:pt x="1369" y="468"/>
                  </a:lnTo>
                  <a:cubicBezTo>
                    <a:pt x="1399" y="347"/>
                    <a:pt x="1521" y="225"/>
                    <a:pt x="1673" y="225"/>
                  </a:cubicBezTo>
                  <a:close/>
                  <a:moveTo>
                    <a:pt x="1687" y="1"/>
                  </a:moveTo>
                  <a:cubicBezTo>
                    <a:pt x="1446" y="1"/>
                    <a:pt x="1205" y="173"/>
                    <a:pt x="1126" y="438"/>
                  </a:cubicBezTo>
                  <a:lnTo>
                    <a:pt x="31" y="5028"/>
                  </a:lnTo>
                  <a:cubicBezTo>
                    <a:pt x="1" y="5149"/>
                    <a:pt x="31" y="5301"/>
                    <a:pt x="92" y="5453"/>
                  </a:cubicBezTo>
                  <a:cubicBezTo>
                    <a:pt x="183" y="5575"/>
                    <a:pt x="305" y="5666"/>
                    <a:pt x="457" y="5696"/>
                  </a:cubicBezTo>
                  <a:lnTo>
                    <a:pt x="1673" y="6000"/>
                  </a:lnTo>
                  <a:lnTo>
                    <a:pt x="1794" y="6000"/>
                  </a:lnTo>
                  <a:cubicBezTo>
                    <a:pt x="1916" y="6000"/>
                    <a:pt x="2007" y="5970"/>
                    <a:pt x="2098" y="5909"/>
                  </a:cubicBezTo>
                  <a:cubicBezTo>
                    <a:pt x="2220" y="5848"/>
                    <a:pt x="2311" y="5727"/>
                    <a:pt x="2341" y="5575"/>
                  </a:cubicBezTo>
                  <a:lnTo>
                    <a:pt x="3466" y="985"/>
                  </a:lnTo>
                  <a:cubicBezTo>
                    <a:pt x="3527" y="681"/>
                    <a:pt x="3345" y="377"/>
                    <a:pt x="3041" y="316"/>
                  </a:cubicBezTo>
                  <a:lnTo>
                    <a:pt x="1794" y="12"/>
                  </a:lnTo>
                  <a:cubicBezTo>
                    <a:pt x="1759" y="4"/>
                    <a:pt x="1723" y="1"/>
                    <a:pt x="1687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2321;p52">
              <a:extLst>
                <a:ext uri="{FF2B5EF4-FFF2-40B4-BE49-F238E27FC236}">
                  <a16:creationId xmlns:a16="http://schemas.microsoft.com/office/drawing/2014/main" xmlns="" id="{DCD5E352-6F3D-42DE-A75F-7F6BB9EC0DA8}"/>
                </a:ext>
              </a:extLst>
            </p:cNvPr>
            <p:cNvSpPr/>
            <p:nvPr/>
          </p:nvSpPr>
          <p:spPr>
            <a:xfrm>
              <a:off x="6749208" y="2671468"/>
              <a:ext cx="94385" cy="172806"/>
            </a:xfrm>
            <a:custGeom>
              <a:avLst/>
              <a:gdLst/>
              <a:ahLst/>
              <a:cxnLst/>
              <a:rect l="l" t="t" r="r" b="b"/>
              <a:pathLst>
                <a:path w="3435" h="6289" extrusionOk="0">
                  <a:moveTo>
                    <a:pt x="1717" y="1"/>
                  </a:moveTo>
                  <a:cubicBezTo>
                    <a:pt x="1521" y="1"/>
                    <a:pt x="1359" y="141"/>
                    <a:pt x="1307" y="348"/>
                  </a:cubicBezTo>
                  <a:lnTo>
                    <a:pt x="61" y="5455"/>
                  </a:lnTo>
                  <a:cubicBezTo>
                    <a:pt x="0" y="5668"/>
                    <a:pt x="152" y="5911"/>
                    <a:pt x="395" y="5972"/>
                  </a:cubicBezTo>
                  <a:lnTo>
                    <a:pt x="1611" y="6275"/>
                  </a:lnTo>
                  <a:cubicBezTo>
                    <a:pt x="1647" y="6285"/>
                    <a:pt x="1684" y="6289"/>
                    <a:pt x="1719" y="6289"/>
                  </a:cubicBezTo>
                  <a:cubicBezTo>
                    <a:pt x="1923" y="6289"/>
                    <a:pt x="2106" y="6148"/>
                    <a:pt x="2158" y="5941"/>
                  </a:cubicBezTo>
                  <a:lnTo>
                    <a:pt x="3374" y="835"/>
                  </a:lnTo>
                  <a:cubicBezTo>
                    <a:pt x="3435" y="591"/>
                    <a:pt x="3283" y="348"/>
                    <a:pt x="3070" y="318"/>
                  </a:cubicBezTo>
                  <a:lnTo>
                    <a:pt x="1824" y="14"/>
                  </a:lnTo>
                  <a:cubicBezTo>
                    <a:pt x="1788" y="5"/>
                    <a:pt x="1752" y="1"/>
                    <a:pt x="171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2322;p52">
              <a:extLst>
                <a:ext uri="{FF2B5EF4-FFF2-40B4-BE49-F238E27FC236}">
                  <a16:creationId xmlns:a16="http://schemas.microsoft.com/office/drawing/2014/main" xmlns="" id="{25DE45D3-3C0C-4AE6-B835-53E0AE610A90}"/>
                </a:ext>
              </a:extLst>
            </p:cNvPr>
            <p:cNvSpPr/>
            <p:nvPr/>
          </p:nvSpPr>
          <p:spPr>
            <a:xfrm>
              <a:off x="6746680" y="2668171"/>
              <a:ext cx="101090" cy="179923"/>
            </a:xfrm>
            <a:custGeom>
              <a:avLst/>
              <a:gdLst/>
              <a:ahLst/>
              <a:cxnLst/>
              <a:rect l="l" t="t" r="r" b="b"/>
              <a:pathLst>
                <a:path w="3679" h="6548" extrusionOk="0">
                  <a:moveTo>
                    <a:pt x="1885" y="256"/>
                  </a:moveTo>
                  <a:lnTo>
                    <a:pt x="3132" y="529"/>
                  </a:lnTo>
                  <a:cubicBezTo>
                    <a:pt x="3284" y="590"/>
                    <a:pt x="3405" y="742"/>
                    <a:pt x="3344" y="924"/>
                  </a:cubicBezTo>
                  <a:lnTo>
                    <a:pt x="2129" y="6031"/>
                  </a:lnTo>
                  <a:cubicBezTo>
                    <a:pt x="2098" y="6122"/>
                    <a:pt x="2037" y="6183"/>
                    <a:pt x="1977" y="6243"/>
                  </a:cubicBezTo>
                  <a:cubicBezTo>
                    <a:pt x="1934" y="6265"/>
                    <a:pt x="1875" y="6286"/>
                    <a:pt x="1813" y="6286"/>
                  </a:cubicBezTo>
                  <a:cubicBezTo>
                    <a:pt x="1787" y="6286"/>
                    <a:pt x="1760" y="6283"/>
                    <a:pt x="1733" y="6274"/>
                  </a:cubicBezTo>
                  <a:lnTo>
                    <a:pt x="518" y="5970"/>
                  </a:lnTo>
                  <a:cubicBezTo>
                    <a:pt x="426" y="5970"/>
                    <a:pt x="366" y="5909"/>
                    <a:pt x="305" y="5848"/>
                  </a:cubicBezTo>
                  <a:cubicBezTo>
                    <a:pt x="274" y="5757"/>
                    <a:pt x="274" y="5666"/>
                    <a:pt x="274" y="5605"/>
                  </a:cubicBezTo>
                  <a:lnTo>
                    <a:pt x="1521" y="499"/>
                  </a:lnTo>
                  <a:cubicBezTo>
                    <a:pt x="1551" y="347"/>
                    <a:pt x="1673" y="256"/>
                    <a:pt x="1825" y="256"/>
                  </a:cubicBezTo>
                  <a:close/>
                  <a:moveTo>
                    <a:pt x="1829" y="1"/>
                  </a:moveTo>
                  <a:cubicBezTo>
                    <a:pt x="1568" y="1"/>
                    <a:pt x="1330" y="173"/>
                    <a:pt x="1278" y="438"/>
                  </a:cubicBezTo>
                  <a:lnTo>
                    <a:pt x="31" y="5544"/>
                  </a:lnTo>
                  <a:cubicBezTo>
                    <a:pt x="1" y="5696"/>
                    <a:pt x="31" y="5848"/>
                    <a:pt x="123" y="5970"/>
                  </a:cubicBezTo>
                  <a:cubicBezTo>
                    <a:pt x="183" y="6122"/>
                    <a:pt x="305" y="6213"/>
                    <a:pt x="457" y="6243"/>
                  </a:cubicBezTo>
                  <a:lnTo>
                    <a:pt x="1703" y="6547"/>
                  </a:lnTo>
                  <a:lnTo>
                    <a:pt x="1825" y="6547"/>
                  </a:lnTo>
                  <a:cubicBezTo>
                    <a:pt x="2068" y="6547"/>
                    <a:pt x="2311" y="6365"/>
                    <a:pt x="2372" y="6122"/>
                  </a:cubicBezTo>
                  <a:lnTo>
                    <a:pt x="3588" y="985"/>
                  </a:lnTo>
                  <a:cubicBezTo>
                    <a:pt x="3679" y="711"/>
                    <a:pt x="3496" y="408"/>
                    <a:pt x="3192" y="316"/>
                  </a:cubicBezTo>
                  <a:lnTo>
                    <a:pt x="1946" y="12"/>
                  </a:lnTo>
                  <a:cubicBezTo>
                    <a:pt x="1907" y="5"/>
                    <a:pt x="1868" y="1"/>
                    <a:pt x="1829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2323;p52">
              <a:extLst>
                <a:ext uri="{FF2B5EF4-FFF2-40B4-BE49-F238E27FC236}">
                  <a16:creationId xmlns:a16="http://schemas.microsoft.com/office/drawing/2014/main" xmlns="" id="{7DF55595-C0EE-4997-B3EB-ED217286A875}"/>
                </a:ext>
              </a:extLst>
            </p:cNvPr>
            <p:cNvSpPr/>
            <p:nvPr/>
          </p:nvSpPr>
          <p:spPr>
            <a:xfrm>
              <a:off x="6857771" y="2704029"/>
              <a:ext cx="91060" cy="158628"/>
            </a:xfrm>
            <a:custGeom>
              <a:avLst/>
              <a:gdLst/>
              <a:ahLst/>
              <a:cxnLst/>
              <a:rect l="l" t="t" r="r" b="b"/>
              <a:pathLst>
                <a:path w="3314" h="5773" extrusionOk="0">
                  <a:moveTo>
                    <a:pt x="1576" y="1"/>
                  </a:moveTo>
                  <a:cubicBezTo>
                    <a:pt x="1391" y="1"/>
                    <a:pt x="1207" y="142"/>
                    <a:pt x="1156" y="349"/>
                  </a:cubicBezTo>
                  <a:lnTo>
                    <a:pt x="61" y="4938"/>
                  </a:lnTo>
                  <a:cubicBezTo>
                    <a:pt x="1" y="5151"/>
                    <a:pt x="153" y="5394"/>
                    <a:pt x="365" y="5455"/>
                  </a:cubicBezTo>
                  <a:lnTo>
                    <a:pt x="1612" y="5759"/>
                  </a:lnTo>
                  <a:cubicBezTo>
                    <a:pt x="1648" y="5768"/>
                    <a:pt x="1684" y="5773"/>
                    <a:pt x="1720" y="5773"/>
                  </a:cubicBezTo>
                  <a:cubicBezTo>
                    <a:pt x="1923" y="5773"/>
                    <a:pt x="2102" y="5632"/>
                    <a:pt x="2128" y="5425"/>
                  </a:cubicBezTo>
                  <a:lnTo>
                    <a:pt x="3253" y="835"/>
                  </a:lnTo>
                  <a:cubicBezTo>
                    <a:pt x="3314" y="622"/>
                    <a:pt x="3162" y="379"/>
                    <a:pt x="2919" y="318"/>
                  </a:cubicBezTo>
                  <a:lnTo>
                    <a:pt x="1672" y="14"/>
                  </a:lnTo>
                  <a:cubicBezTo>
                    <a:pt x="1641" y="5"/>
                    <a:pt x="1608" y="1"/>
                    <a:pt x="157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2324;p52">
              <a:extLst>
                <a:ext uri="{FF2B5EF4-FFF2-40B4-BE49-F238E27FC236}">
                  <a16:creationId xmlns:a16="http://schemas.microsoft.com/office/drawing/2014/main" xmlns="" id="{08BD567A-22D0-442E-8178-E4CDB4E4953D}"/>
                </a:ext>
              </a:extLst>
            </p:cNvPr>
            <p:cNvSpPr/>
            <p:nvPr/>
          </p:nvSpPr>
          <p:spPr>
            <a:xfrm>
              <a:off x="6855271" y="2701254"/>
              <a:ext cx="96913" cy="164370"/>
            </a:xfrm>
            <a:custGeom>
              <a:avLst/>
              <a:gdLst/>
              <a:ahLst/>
              <a:cxnLst/>
              <a:rect l="l" t="t" r="r" b="b"/>
              <a:pathLst>
                <a:path w="3527" h="5982" extrusionOk="0">
                  <a:moveTo>
                    <a:pt x="1733" y="237"/>
                  </a:moveTo>
                  <a:lnTo>
                    <a:pt x="2979" y="541"/>
                  </a:lnTo>
                  <a:cubicBezTo>
                    <a:pt x="3131" y="571"/>
                    <a:pt x="3253" y="754"/>
                    <a:pt x="3192" y="906"/>
                  </a:cubicBezTo>
                  <a:lnTo>
                    <a:pt x="2098" y="5495"/>
                  </a:lnTo>
                  <a:cubicBezTo>
                    <a:pt x="2067" y="5587"/>
                    <a:pt x="2037" y="5647"/>
                    <a:pt x="1976" y="5708"/>
                  </a:cubicBezTo>
                  <a:cubicBezTo>
                    <a:pt x="1885" y="5739"/>
                    <a:pt x="1794" y="5739"/>
                    <a:pt x="1733" y="5739"/>
                  </a:cubicBezTo>
                  <a:lnTo>
                    <a:pt x="487" y="5435"/>
                  </a:lnTo>
                  <a:cubicBezTo>
                    <a:pt x="396" y="5404"/>
                    <a:pt x="335" y="5374"/>
                    <a:pt x="304" y="5283"/>
                  </a:cubicBezTo>
                  <a:cubicBezTo>
                    <a:pt x="244" y="5222"/>
                    <a:pt x="244" y="5131"/>
                    <a:pt x="274" y="5070"/>
                  </a:cubicBezTo>
                  <a:lnTo>
                    <a:pt x="1368" y="480"/>
                  </a:lnTo>
                  <a:cubicBezTo>
                    <a:pt x="1399" y="328"/>
                    <a:pt x="1520" y="237"/>
                    <a:pt x="1672" y="237"/>
                  </a:cubicBezTo>
                  <a:close/>
                  <a:moveTo>
                    <a:pt x="1665" y="1"/>
                  </a:moveTo>
                  <a:cubicBezTo>
                    <a:pt x="1420" y="1"/>
                    <a:pt x="1200" y="169"/>
                    <a:pt x="1125" y="419"/>
                  </a:cubicBezTo>
                  <a:lnTo>
                    <a:pt x="31" y="5009"/>
                  </a:lnTo>
                  <a:cubicBezTo>
                    <a:pt x="0" y="5161"/>
                    <a:pt x="31" y="5313"/>
                    <a:pt x="92" y="5435"/>
                  </a:cubicBezTo>
                  <a:cubicBezTo>
                    <a:pt x="183" y="5556"/>
                    <a:pt x="304" y="5647"/>
                    <a:pt x="456" y="5708"/>
                  </a:cubicBezTo>
                  <a:lnTo>
                    <a:pt x="1672" y="5982"/>
                  </a:lnTo>
                  <a:lnTo>
                    <a:pt x="1824" y="5982"/>
                  </a:lnTo>
                  <a:cubicBezTo>
                    <a:pt x="1915" y="5982"/>
                    <a:pt x="2006" y="5982"/>
                    <a:pt x="2098" y="5921"/>
                  </a:cubicBezTo>
                  <a:cubicBezTo>
                    <a:pt x="2219" y="5830"/>
                    <a:pt x="2310" y="5708"/>
                    <a:pt x="2341" y="5587"/>
                  </a:cubicBezTo>
                  <a:lnTo>
                    <a:pt x="3465" y="997"/>
                  </a:lnTo>
                  <a:cubicBezTo>
                    <a:pt x="3526" y="693"/>
                    <a:pt x="3344" y="389"/>
                    <a:pt x="3040" y="328"/>
                  </a:cubicBezTo>
                  <a:lnTo>
                    <a:pt x="1824" y="24"/>
                  </a:lnTo>
                  <a:cubicBezTo>
                    <a:pt x="1771" y="8"/>
                    <a:pt x="1718" y="1"/>
                    <a:pt x="1665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2325;p52">
              <a:extLst>
                <a:ext uri="{FF2B5EF4-FFF2-40B4-BE49-F238E27FC236}">
                  <a16:creationId xmlns:a16="http://schemas.microsoft.com/office/drawing/2014/main" xmlns="" id="{5A724875-E0CB-4C2D-9FD4-7BE5DC7623BD}"/>
                </a:ext>
              </a:extLst>
            </p:cNvPr>
            <p:cNvSpPr/>
            <p:nvPr/>
          </p:nvSpPr>
          <p:spPr>
            <a:xfrm>
              <a:off x="6834388" y="2692351"/>
              <a:ext cx="94413" cy="172037"/>
            </a:xfrm>
            <a:custGeom>
              <a:avLst/>
              <a:gdLst/>
              <a:ahLst/>
              <a:cxnLst/>
              <a:rect l="l" t="t" r="r" b="b"/>
              <a:pathLst>
                <a:path w="3436" h="6261" extrusionOk="0">
                  <a:moveTo>
                    <a:pt x="1716" y="0"/>
                  </a:moveTo>
                  <a:cubicBezTo>
                    <a:pt x="1513" y="0"/>
                    <a:pt x="1333" y="141"/>
                    <a:pt x="1307" y="348"/>
                  </a:cubicBezTo>
                  <a:lnTo>
                    <a:pt x="61" y="5424"/>
                  </a:lnTo>
                  <a:cubicBezTo>
                    <a:pt x="0" y="5667"/>
                    <a:pt x="152" y="5911"/>
                    <a:pt x="396" y="5971"/>
                  </a:cubicBezTo>
                  <a:lnTo>
                    <a:pt x="1611" y="6245"/>
                  </a:lnTo>
                  <a:cubicBezTo>
                    <a:pt x="1653" y="6255"/>
                    <a:pt x="1695" y="6260"/>
                    <a:pt x="1736" y="6260"/>
                  </a:cubicBezTo>
                  <a:cubicBezTo>
                    <a:pt x="1933" y="6260"/>
                    <a:pt x="2108" y="6142"/>
                    <a:pt x="2159" y="5941"/>
                  </a:cubicBezTo>
                  <a:lnTo>
                    <a:pt x="3374" y="835"/>
                  </a:lnTo>
                  <a:cubicBezTo>
                    <a:pt x="3435" y="591"/>
                    <a:pt x="3283" y="379"/>
                    <a:pt x="3070" y="318"/>
                  </a:cubicBezTo>
                  <a:lnTo>
                    <a:pt x="1824" y="14"/>
                  </a:lnTo>
                  <a:cubicBezTo>
                    <a:pt x="1788" y="5"/>
                    <a:pt x="1752" y="0"/>
                    <a:pt x="171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2326;p52">
              <a:extLst>
                <a:ext uri="{FF2B5EF4-FFF2-40B4-BE49-F238E27FC236}">
                  <a16:creationId xmlns:a16="http://schemas.microsoft.com/office/drawing/2014/main" xmlns="" id="{7CFC6620-469F-4CB2-BE57-B375BC62A6AC}"/>
                </a:ext>
              </a:extLst>
            </p:cNvPr>
            <p:cNvSpPr/>
            <p:nvPr/>
          </p:nvSpPr>
          <p:spPr>
            <a:xfrm>
              <a:off x="6831887" y="2689054"/>
              <a:ext cx="100238" cy="179923"/>
            </a:xfrm>
            <a:custGeom>
              <a:avLst/>
              <a:gdLst/>
              <a:ahLst/>
              <a:cxnLst/>
              <a:rect l="l" t="t" r="r" b="b"/>
              <a:pathLst>
                <a:path w="3648" h="6548" extrusionOk="0">
                  <a:moveTo>
                    <a:pt x="1885" y="255"/>
                  </a:moveTo>
                  <a:lnTo>
                    <a:pt x="3131" y="559"/>
                  </a:lnTo>
                  <a:cubicBezTo>
                    <a:pt x="3283" y="590"/>
                    <a:pt x="3405" y="772"/>
                    <a:pt x="3344" y="924"/>
                  </a:cubicBezTo>
                  <a:lnTo>
                    <a:pt x="2128" y="6031"/>
                  </a:lnTo>
                  <a:cubicBezTo>
                    <a:pt x="2098" y="6122"/>
                    <a:pt x="2037" y="6183"/>
                    <a:pt x="1976" y="6243"/>
                  </a:cubicBezTo>
                  <a:cubicBezTo>
                    <a:pt x="1933" y="6265"/>
                    <a:pt x="1875" y="6286"/>
                    <a:pt x="1812" y="6286"/>
                  </a:cubicBezTo>
                  <a:cubicBezTo>
                    <a:pt x="1786" y="6286"/>
                    <a:pt x="1760" y="6283"/>
                    <a:pt x="1733" y="6274"/>
                  </a:cubicBezTo>
                  <a:lnTo>
                    <a:pt x="517" y="5970"/>
                  </a:lnTo>
                  <a:cubicBezTo>
                    <a:pt x="426" y="5970"/>
                    <a:pt x="365" y="5909"/>
                    <a:pt x="335" y="5848"/>
                  </a:cubicBezTo>
                  <a:cubicBezTo>
                    <a:pt x="274" y="5757"/>
                    <a:pt x="274" y="5666"/>
                    <a:pt x="274" y="5605"/>
                  </a:cubicBezTo>
                  <a:lnTo>
                    <a:pt x="1520" y="499"/>
                  </a:lnTo>
                  <a:cubicBezTo>
                    <a:pt x="1550" y="347"/>
                    <a:pt x="1672" y="255"/>
                    <a:pt x="1824" y="255"/>
                  </a:cubicBezTo>
                  <a:close/>
                  <a:moveTo>
                    <a:pt x="1828" y="1"/>
                  </a:moveTo>
                  <a:cubicBezTo>
                    <a:pt x="1567" y="1"/>
                    <a:pt x="1330" y="173"/>
                    <a:pt x="1277" y="438"/>
                  </a:cubicBezTo>
                  <a:lnTo>
                    <a:pt x="31" y="5544"/>
                  </a:lnTo>
                  <a:cubicBezTo>
                    <a:pt x="0" y="5696"/>
                    <a:pt x="31" y="5848"/>
                    <a:pt x="122" y="6000"/>
                  </a:cubicBezTo>
                  <a:cubicBezTo>
                    <a:pt x="183" y="6122"/>
                    <a:pt x="304" y="6213"/>
                    <a:pt x="456" y="6243"/>
                  </a:cubicBezTo>
                  <a:lnTo>
                    <a:pt x="1672" y="6547"/>
                  </a:lnTo>
                  <a:lnTo>
                    <a:pt x="1824" y="6547"/>
                  </a:lnTo>
                  <a:cubicBezTo>
                    <a:pt x="1915" y="6547"/>
                    <a:pt x="2006" y="6517"/>
                    <a:pt x="2098" y="6456"/>
                  </a:cubicBezTo>
                  <a:cubicBezTo>
                    <a:pt x="2250" y="6395"/>
                    <a:pt x="2341" y="6274"/>
                    <a:pt x="2371" y="6122"/>
                  </a:cubicBezTo>
                  <a:lnTo>
                    <a:pt x="3587" y="1015"/>
                  </a:lnTo>
                  <a:cubicBezTo>
                    <a:pt x="3648" y="711"/>
                    <a:pt x="3465" y="407"/>
                    <a:pt x="3192" y="316"/>
                  </a:cubicBezTo>
                  <a:lnTo>
                    <a:pt x="1946" y="12"/>
                  </a:lnTo>
                  <a:cubicBezTo>
                    <a:pt x="1906" y="4"/>
                    <a:pt x="1867" y="1"/>
                    <a:pt x="1828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2327;p52">
              <a:extLst>
                <a:ext uri="{FF2B5EF4-FFF2-40B4-BE49-F238E27FC236}">
                  <a16:creationId xmlns:a16="http://schemas.microsoft.com/office/drawing/2014/main" xmlns="" id="{AE6EF21B-999B-4938-82BE-4FBAAF1EA298}"/>
                </a:ext>
              </a:extLst>
            </p:cNvPr>
            <p:cNvSpPr/>
            <p:nvPr/>
          </p:nvSpPr>
          <p:spPr>
            <a:xfrm>
              <a:off x="6942951" y="2724912"/>
              <a:ext cx="91088" cy="157803"/>
            </a:xfrm>
            <a:custGeom>
              <a:avLst/>
              <a:gdLst/>
              <a:ahLst/>
              <a:cxnLst/>
              <a:rect l="l" t="t" r="r" b="b"/>
              <a:pathLst>
                <a:path w="3315" h="5743" extrusionOk="0">
                  <a:moveTo>
                    <a:pt x="1594" y="1"/>
                  </a:moveTo>
                  <a:cubicBezTo>
                    <a:pt x="1391" y="1"/>
                    <a:pt x="1208" y="138"/>
                    <a:pt x="1156" y="318"/>
                  </a:cubicBezTo>
                  <a:lnTo>
                    <a:pt x="62" y="4908"/>
                  </a:lnTo>
                  <a:cubicBezTo>
                    <a:pt x="1" y="5151"/>
                    <a:pt x="153" y="5394"/>
                    <a:pt x="396" y="5455"/>
                  </a:cubicBezTo>
                  <a:lnTo>
                    <a:pt x="1642" y="5729"/>
                  </a:lnTo>
                  <a:cubicBezTo>
                    <a:pt x="1674" y="5738"/>
                    <a:pt x="1707" y="5742"/>
                    <a:pt x="1740" y="5742"/>
                  </a:cubicBezTo>
                  <a:cubicBezTo>
                    <a:pt x="1924" y="5742"/>
                    <a:pt x="2107" y="5605"/>
                    <a:pt x="2159" y="5425"/>
                  </a:cubicBezTo>
                  <a:lnTo>
                    <a:pt x="3253" y="835"/>
                  </a:lnTo>
                  <a:cubicBezTo>
                    <a:pt x="3314" y="592"/>
                    <a:pt x="3162" y="349"/>
                    <a:pt x="2919" y="288"/>
                  </a:cubicBezTo>
                  <a:lnTo>
                    <a:pt x="1703" y="14"/>
                  </a:lnTo>
                  <a:cubicBezTo>
                    <a:pt x="1666" y="5"/>
                    <a:pt x="1630" y="1"/>
                    <a:pt x="159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2328;p52">
              <a:extLst>
                <a:ext uri="{FF2B5EF4-FFF2-40B4-BE49-F238E27FC236}">
                  <a16:creationId xmlns:a16="http://schemas.microsoft.com/office/drawing/2014/main" xmlns="" id="{A123C380-5E49-42F8-812A-03EBEAA8CAF7}"/>
                </a:ext>
              </a:extLst>
            </p:cNvPr>
            <p:cNvSpPr/>
            <p:nvPr/>
          </p:nvSpPr>
          <p:spPr>
            <a:xfrm>
              <a:off x="6939627" y="2720790"/>
              <a:ext cx="97737" cy="165717"/>
            </a:xfrm>
            <a:custGeom>
              <a:avLst/>
              <a:gdLst/>
              <a:ahLst/>
              <a:cxnLst/>
              <a:rect l="l" t="t" r="r" b="b"/>
              <a:pathLst>
                <a:path w="3557" h="6031" extrusionOk="0">
                  <a:moveTo>
                    <a:pt x="1763" y="255"/>
                  </a:moveTo>
                  <a:lnTo>
                    <a:pt x="3010" y="559"/>
                  </a:lnTo>
                  <a:cubicBezTo>
                    <a:pt x="3161" y="590"/>
                    <a:pt x="3283" y="772"/>
                    <a:pt x="3222" y="955"/>
                  </a:cubicBezTo>
                  <a:lnTo>
                    <a:pt x="2128" y="5514"/>
                  </a:lnTo>
                  <a:cubicBezTo>
                    <a:pt x="2098" y="5605"/>
                    <a:pt x="2067" y="5666"/>
                    <a:pt x="1976" y="5727"/>
                  </a:cubicBezTo>
                  <a:cubicBezTo>
                    <a:pt x="1933" y="5748"/>
                    <a:pt x="1875" y="5770"/>
                    <a:pt x="1823" y="5770"/>
                  </a:cubicBezTo>
                  <a:cubicBezTo>
                    <a:pt x="1801" y="5770"/>
                    <a:pt x="1781" y="5766"/>
                    <a:pt x="1763" y="5757"/>
                  </a:cubicBezTo>
                  <a:lnTo>
                    <a:pt x="517" y="5484"/>
                  </a:lnTo>
                  <a:cubicBezTo>
                    <a:pt x="456" y="5453"/>
                    <a:pt x="365" y="5392"/>
                    <a:pt x="335" y="5332"/>
                  </a:cubicBezTo>
                  <a:cubicBezTo>
                    <a:pt x="304" y="5271"/>
                    <a:pt x="274" y="5180"/>
                    <a:pt x="304" y="5088"/>
                  </a:cubicBezTo>
                  <a:lnTo>
                    <a:pt x="1399" y="499"/>
                  </a:lnTo>
                  <a:cubicBezTo>
                    <a:pt x="1429" y="377"/>
                    <a:pt x="1551" y="255"/>
                    <a:pt x="1702" y="255"/>
                  </a:cubicBezTo>
                  <a:close/>
                  <a:moveTo>
                    <a:pt x="1708" y="1"/>
                  </a:moveTo>
                  <a:cubicBezTo>
                    <a:pt x="1452" y="1"/>
                    <a:pt x="1235" y="173"/>
                    <a:pt x="1155" y="438"/>
                  </a:cubicBezTo>
                  <a:lnTo>
                    <a:pt x="61" y="5058"/>
                  </a:lnTo>
                  <a:cubicBezTo>
                    <a:pt x="0" y="5362"/>
                    <a:pt x="183" y="5666"/>
                    <a:pt x="487" y="5727"/>
                  </a:cubicBezTo>
                  <a:lnTo>
                    <a:pt x="1702" y="6031"/>
                  </a:lnTo>
                  <a:lnTo>
                    <a:pt x="1824" y="6031"/>
                  </a:lnTo>
                  <a:cubicBezTo>
                    <a:pt x="1946" y="6031"/>
                    <a:pt x="2037" y="6000"/>
                    <a:pt x="2128" y="5939"/>
                  </a:cubicBezTo>
                  <a:cubicBezTo>
                    <a:pt x="2250" y="5848"/>
                    <a:pt x="2341" y="5727"/>
                    <a:pt x="2371" y="5575"/>
                  </a:cubicBezTo>
                  <a:lnTo>
                    <a:pt x="3496" y="985"/>
                  </a:lnTo>
                  <a:cubicBezTo>
                    <a:pt x="3557" y="681"/>
                    <a:pt x="3374" y="377"/>
                    <a:pt x="3070" y="316"/>
                  </a:cubicBezTo>
                  <a:lnTo>
                    <a:pt x="1824" y="12"/>
                  </a:lnTo>
                  <a:cubicBezTo>
                    <a:pt x="1785" y="4"/>
                    <a:pt x="1746" y="1"/>
                    <a:pt x="1708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2329;p52">
              <a:extLst>
                <a:ext uri="{FF2B5EF4-FFF2-40B4-BE49-F238E27FC236}">
                  <a16:creationId xmlns:a16="http://schemas.microsoft.com/office/drawing/2014/main" xmlns="" id="{08D896E9-3490-4F3E-9A05-466AFC25CCAB}"/>
                </a:ext>
              </a:extLst>
            </p:cNvPr>
            <p:cNvSpPr/>
            <p:nvPr/>
          </p:nvSpPr>
          <p:spPr>
            <a:xfrm>
              <a:off x="6919568" y="2712382"/>
              <a:ext cx="94413" cy="172833"/>
            </a:xfrm>
            <a:custGeom>
              <a:avLst/>
              <a:gdLst/>
              <a:ahLst/>
              <a:cxnLst/>
              <a:rect l="l" t="t" r="r" b="b"/>
              <a:pathLst>
                <a:path w="3436" h="6290" extrusionOk="0">
                  <a:moveTo>
                    <a:pt x="1716" y="1"/>
                  </a:moveTo>
                  <a:cubicBezTo>
                    <a:pt x="1514" y="1"/>
                    <a:pt x="1334" y="142"/>
                    <a:pt x="1308" y="349"/>
                  </a:cubicBezTo>
                  <a:lnTo>
                    <a:pt x="62" y="5455"/>
                  </a:lnTo>
                  <a:cubicBezTo>
                    <a:pt x="1" y="5668"/>
                    <a:pt x="153" y="5911"/>
                    <a:pt x="396" y="5972"/>
                  </a:cubicBezTo>
                  <a:lnTo>
                    <a:pt x="1612" y="6276"/>
                  </a:lnTo>
                  <a:cubicBezTo>
                    <a:pt x="1648" y="6285"/>
                    <a:pt x="1684" y="6289"/>
                    <a:pt x="1720" y="6289"/>
                  </a:cubicBezTo>
                  <a:cubicBezTo>
                    <a:pt x="1923" y="6289"/>
                    <a:pt x="2107" y="6148"/>
                    <a:pt x="2159" y="5941"/>
                  </a:cubicBezTo>
                  <a:lnTo>
                    <a:pt x="3375" y="835"/>
                  </a:lnTo>
                  <a:cubicBezTo>
                    <a:pt x="3436" y="592"/>
                    <a:pt x="3284" y="349"/>
                    <a:pt x="3071" y="318"/>
                  </a:cubicBezTo>
                  <a:lnTo>
                    <a:pt x="1825" y="14"/>
                  </a:lnTo>
                  <a:cubicBezTo>
                    <a:pt x="1788" y="5"/>
                    <a:pt x="1752" y="1"/>
                    <a:pt x="171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2330;p52">
              <a:extLst>
                <a:ext uri="{FF2B5EF4-FFF2-40B4-BE49-F238E27FC236}">
                  <a16:creationId xmlns:a16="http://schemas.microsoft.com/office/drawing/2014/main" xmlns="" id="{05AF52C0-7540-47C8-8276-60463E88C290}"/>
                </a:ext>
              </a:extLst>
            </p:cNvPr>
            <p:cNvSpPr/>
            <p:nvPr/>
          </p:nvSpPr>
          <p:spPr>
            <a:xfrm>
              <a:off x="6916243" y="2709112"/>
              <a:ext cx="101090" cy="179703"/>
            </a:xfrm>
            <a:custGeom>
              <a:avLst/>
              <a:gdLst/>
              <a:ahLst/>
              <a:cxnLst/>
              <a:rect l="l" t="t" r="r" b="b"/>
              <a:pathLst>
                <a:path w="3679" h="6540" extrusionOk="0">
                  <a:moveTo>
                    <a:pt x="1854" y="225"/>
                  </a:moveTo>
                  <a:cubicBezTo>
                    <a:pt x="1854" y="225"/>
                    <a:pt x="1885" y="225"/>
                    <a:pt x="1915" y="255"/>
                  </a:cubicBezTo>
                  <a:lnTo>
                    <a:pt x="3161" y="529"/>
                  </a:lnTo>
                  <a:cubicBezTo>
                    <a:pt x="3344" y="589"/>
                    <a:pt x="3435" y="741"/>
                    <a:pt x="3405" y="924"/>
                  </a:cubicBezTo>
                  <a:lnTo>
                    <a:pt x="2158" y="6030"/>
                  </a:lnTo>
                  <a:cubicBezTo>
                    <a:pt x="2128" y="6121"/>
                    <a:pt x="2098" y="6182"/>
                    <a:pt x="2006" y="6243"/>
                  </a:cubicBezTo>
                  <a:cubicBezTo>
                    <a:pt x="1963" y="6264"/>
                    <a:pt x="1905" y="6286"/>
                    <a:pt x="1853" y="6286"/>
                  </a:cubicBezTo>
                  <a:cubicBezTo>
                    <a:pt x="1832" y="6286"/>
                    <a:pt x="1811" y="6282"/>
                    <a:pt x="1794" y="6273"/>
                  </a:cubicBezTo>
                  <a:lnTo>
                    <a:pt x="547" y="5969"/>
                  </a:lnTo>
                  <a:cubicBezTo>
                    <a:pt x="395" y="5939"/>
                    <a:pt x="274" y="5757"/>
                    <a:pt x="335" y="5605"/>
                  </a:cubicBezTo>
                  <a:lnTo>
                    <a:pt x="1550" y="468"/>
                  </a:lnTo>
                  <a:cubicBezTo>
                    <a:pt x="1581" y="346"/>
                    <a:pt x="1702" y="225"/>
                    <a:pt x="1854" y="225"/>
                  </a:cubicBezTo>
                  <a:close/>
                  <a:moveTo>
                    <a:pt x="1859" y="0"/>
                  </a:moveTo>
                  <a:cubicBezTo>
                    <a:pt x="1597" y="0"/>
                    <a:pt x="1356" y="173"/>
                    <a:pt x="1277" y="437"/>
                  </a:cubicBezTo>
                  <a:lnTo>
                    <a:pt x="61" y="5544"/>
                  </a:lnTo>
                  <a:cubicBezTo>
                    <a:pt x="0" y="5848"/>
                    <a:pt x="183" y="6152"/>
                    <a:pt x="487" y="6243"/>
                  </a:cubicBezTo>
                  <a:lnTo>
                    <a:pt x="1702" y="6516"/>
                  </a:lnTo>
                  <a:cubicBezTo>
                    <a:pt x="1733" y="6532"/>
                    <a:pt x="1756" y="6539"/>
                    <a:pt x="1778" y="6539"/>
                  </a:cubicBezTo>
                  <a:cubicBezTo>
                    <a:pt x="1801" y="6539"/>
                    <a:pt x="1824" y="6532"/>
                    <a:pt x="1854" y="6516"/>
                  </a:cubicBezTo>
                  <a:cubicBezTo>
                    <a:pt x="1879" y="6525"/>
                    <a:pt x="1903" y="6528"/>
                    <a:pt x="1928" y="6528"/>
                  </a:cubicBezTo>
                  <a:cubicBezTo>
                    <a:pt x="1994" y="6528"/>
                    <a:pt x="2061" y="6500"/>
                    <a:pt x="2128" y="6456"/>
                  </a:cubicBezTo>
                  <a:cubicBezTo>
                    <a:pt x="2250" y="6395"/>
                    <a:pt x="2341" y="6243"/>
                    <a:pt x="2371" y="6121"/>
                  </a:cubicBezTo>
                  <a:lnTo>
                    <a:pt x="3617" y="984"/>
                  </a:lnTo>
                  <a:cubicBezTo>
                    <a:pt x="3678" y="680"/>
                    <a:pt x="3496" y="407"/>
                    <a:pt x="3192" y="316"/>
                  </a:cubicBezTo>
                  <a:lnTo>
                    <a:pt x="1976" y="12"/>
                  </a:lnTo>
                  <a:cubicBezTo>
                    <a:pt x="1937" y="4"/>
                    <a:pt x="1897" y="0"/>
                    <a:pt x="1859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2331;p52">
              <a:extLst>
                <a:ext uri="{FF2B5EF4-FFF2-40B4-BE49-F238E27FC236}">
                  <a16:creationId xmlns:a16="http://schemas.microsoft.com/office/drawing/2014/main" xmlns="" id="{DBF35B50-A375-4E4E-8406-D3D801C5F407}"/>
                </a:ext>
              </a:extLst>
            </p:cNvPr>
            <p:cNvSpPr/>
            <p:nvPr/>
          </p:nvSpPr>
          <p:spPr>
            <a:xfrm>
              <a:off x="7028159" y="2744970"/>
              <a:ext cx="91060" cy="158600"/>
            </a:xfrm>
            <a:custGeom>
              <a:avLst/>
              <a:gdLst/>
              <a:ahLst/>
              <a:cxnLst/>
              <a:rect l="l" t="t" r="r" b="b"/>
              <a:pathLst>
                <a:path w="3314" h="5772" extrusionOk="0">
                  <a:moveTo>
                    <a:pt x="1575" y="0"/>
                  </a:moveTo>
                  <a:cubicBezTo>
                    <a:pt x="1391" y="0"/>
                    <a:pt x="1207" y="141"/>
                    <a:pt x="1155" y="348"/>
                  </a:cubicBezTo>
                  <a:lnTo>
                    <a:pt x="61" y="4938"/>
                  </a:lnTo>
                  <a:cubicBezTo>
                    <a:pt x="0" y="5151"/>
                    <a:pt x="152" y="5394"/>
                    <a:pt x="365" y="5455"/>
                  </a:cubicBezTo>
                  <a:lnTo>
                    <a:pt x="1611" y="5759"/>
                  </a:lnTo>
                  <a:cubicBezTo>
                    <a:pt x="1648" y="5768"/>
                    <a:pt x="1684" y="5772"/>
                    <a:pt x="1719" y="5772"/>
                  </a:cubicBezTo>
                  <a:cubicBezTo>
                    <a:pt x="1922" y="5772"/>
                    <a:pt x="2102" y="5631"/>
                    <a:pt x="2128" y="5424"/>
                  </a:cubicBezTo>
                  <a:lnTo>
                    <a:pt x="3253" y="834"/>
                  </a:lnTo>
                  <a:cubicBezTo>
                    <a:pt x="3313" y="622"/>
                    <a:pt x="3161" y="379"/>
                    <a:pt x="2918" y="318"/>
                  </a:cubicBezTo>
                  <a:lnTo>
                    <a:pt x="1672" y="14"/>
                  </a:lnTo>
                  <a:cubicBezTo>
                    <a:pt x="1640" y="5"/>
                    <a:pt x="1608" y="0"/>
                    <a:pt x="157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2332;p52">
              <a:extLst>
                <a:ext uri="{FF2B5EF4-FFF2-40B4-BE49-F238E27FC236}">
                  <a16:creationId xmlns:a16="http://schemas.microsoft.com/office/drawing/2014/main" xmlns="" id="{68FEBE48-697F-4E07-9DED-EA44BF08B33F}"/>
                </a:ext>
              </a:extLst>
            </p:cNvPr>
            <p:cNvSpPr/>
            <p:nvPr/>
          </p:nvSpPr>
          <p:spPr>
            <a:xfrm>
              <a:off x="7025659" y="2742250"/>
              <a:ext cx="96886" cy="165140"/>
            </a:xfrm>
            <a:custGeom>
              <a:avLst/>
              <a:gdLst/>
              <a:ahLst/>
              <a:cxnLst/>
              <a:rect l="l" t="t" r="r" b="b"/>
              <a:pathLst>
                <a:path w="3526" h="6010" extrusionOk="0">
                  <a:moveTo>
                    <a:pt x="1763" y="234"/>
                  </a:moveTo>
                  <a:lnTo>
                    <a:pt x="2979" y="538"/>
                  </a:lnTo>
                  <a:cubicBezTo>
                    <a:pt x="3161" y="569"/>
                    <a:pt x="3252" y="751"/>
                    <a:pt x="3222" y="903"/>
                  </a:cubicBezTo>
                  <a:lnTo>
                    <a:pt x="2128" y="5493"/>
                  </a:lnTo>
                  <a:cubicBezTo>
                    <a:pt x="2075" y="5652"/>
                    <a:pt x="1952" y="5742"/>
                    <a:pt x="1801" y="5742"/>
                  </a:cubicBezTo>
                  <a:cubicBezTo>
                    <a:pt x="1778" y="5742"/>
                    <a:pt x="1756" y="5740"/>
                    <a:pt x="1733" y="5736"/>
                  </a:cubicBezTo>
                  <a:lnTo>
                    <a:pt x="486" y="5432"/>
                  </a:lnTo>
                  <a:cubicBezTo>
                    <a:pt x="426" y="5402"/>
                    <a:pt x="334" y="5371"/>
                    <a:pt x="304" y="5280"/>
                  </a:cubicBezTo>
                  <a:cubicBezTo>
                    <a:pt x="274" y="5219"/>
                    <a:pt x="243" y="5128"/>
                    <a:pt x="274" y="5067"/>
                  </a:cubicBezTo>
                  <a:lnTo>
                    <a:pt x="1368" y="478"/>
                  </a:lnTo>
                  <a:cubicBezTo>
                    <a:pt x="1398" y="326"/>
                    <a:pt x="1520" y="234"/>
                    <a:pt x="1672" y="234"/>
                  </a:cubicBezTo>
                  <a:close/>
                  <a:moveTo>
                    <a:pt x="1650" y="0"/>
                  </a:moveTo>
                  <a:cubicBezTo>
                    <a:pt x="1406" y="0"/>
                    <a:pt x="1201" y="187"/>
                    <a:pt x="1125" y="417"/>
                  </a:cubicBezTo>
                  <a:lnTo>
                    <a:pt x="30" y="5006"/>
                  </a:lnTo>
                  <a:cubicBezTo>
                    <a:pt x="0" y="5158"/>
                    <a:pt x="30" y="5310"/>
                    <a:pt x="91" y="5432"/>
                  </a:cubicBezTo>
                  <a:cubicBezTo>
                    <a:pt x="182" y="5554"/>
                    <a:pt x="304" y="5645"/>
                    <a:pt x="426" y="5706"/>
                  </a:cubicBezTo>
                  <a:lnTo>
                    <a:pt x="1672" y="5979"/>
                  </a:lnTo>
                  <a:lnTo>
                    <a:pt x="1793" y="5979"/>
                  </a:lnTo>
                  <a:lnTo>
                    <a:pt x="1793" y="6010"/>
                  </a:lnTo>
                  <a:cubicBezTo>
                    <a:pt x="2067" y="6010"/>
                    <a:pt x="2280" y="5827"/>
                    <a:pt x="2341" y="5584"/>
                  </a:cubicBezTo>
                  <a:lnTo>
                    <a:pt x="3465" y="994"/>
                  </a:lnTo>
                  <a:cubicBezTo>
                    <a:pt x="3526" y="690"/>
                    <a:pt x="3344" y="386"/>
                    <a:pt x="3040" y="326"/>
                  </a:cubicBezTo>
                  <a:lnTo>
                    <a:pt x="1793" y="22"/>
                  </a:lnTo>
                  <a:cubicBezTo>
                    <a:pt x="1745" y="7"/>
                    <a:pt x="1697" y="0"/>
                    <a:pt x="1650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2333;p52">
              <a:extLst>
                <a:ext uri="{FF2B5EF4-FFF2-40B4-BE49-F238E27FC236}">
                  <a16:creationId xmlns:a16="http://schemas.microsoft.com/office/drawing/2014/main" xmlns="" id="{8ED8C3F8-6E7C-4098-BD47-179B9BA984C3}"/>
                </a:ext>
              </a:extLst>
            </p:cNvPr>
            <p:cNvSpPr/>
            <p:nvPr/>
          </p:nvSpPr>
          <p:spPr>
            <a:xfrm>
              <a:off x="7004776" y="2732688"/>
              <a:ext cx="94385" cy="173163"/>
            </a:xfrm>
            <a:custGeom>
              <a:avLst/>
              <a:gdLst/>
              <a:ahLst/>
              <a:cxnLst/>
              <a:rect l="l" t="t" r="r" b="b"/>
              <a:pathLst>
                <a:path w="3435" h="6302" extrusionOk="0">
                  <a:moveTo>
                    <a:pt x="1750" y="0"/>
                  </a:moveTo>
                  <a:cubicBezTo>
                    <a:pt x="1534" y="0"/>
                    <a:pt x="1335" y="121"/>
                    <a:pt x="1307" y="339"/>
                  </a:cubicBezTo>
                  <a:lnTo>
                    <a:pt x="61" y="5446"/>
                  </a:lnTo>
                  <a:cubicBezTo>
                    <a:pt x="0" y="5689"/>
                    <a:pt x="152" y="5932"/>
                    <a:pt x="395" y="5993"/>
                  </a:cubicBezTo>
                  <a:lnTo>
                    <a:pt x="1611" y="6297"/>
                  </a:lnTo>
                  <a:cubicBezTo>
                    <a:pt x="1636" y="6300"/>
                    <a:pt x="1660" y="6301"/>
                    <a:pt x="1685" y="6301"/>
                  </a:cubicBezTo>
                  <a:cubicBezTo>
                    <a:pt x="1902" y="6301"/>
                    <a:pt x="2104" y="6181"/>
                    <a:pt x="2158" y="5962"/>
                  </a:cubicBezTo>
                  <a:lnTo>
                    <a:pt x="3374" y="856"/>
                  </a:lnTo>
                  <a:cubicBezTo>
                    <a:pt x="3435" y="613"/>
                    <a:pt x="3283" y="370"/>
                    <a:pt x="3040" y="309"/>
                  </a:cubicBezTo>
                  <a:lnTo>
                    <a:pt x="1824" y="5"/>
                  </a:lnTo>
                  <a:cubicBezTo>
                    <a:pt x="1799" y="2"/>
                    <a:pt x="1775" y="0"/>
                    <a:pt x="175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2334;p52">
              <a:extLst>
                <a:ext uri="{FF2B5EF4-FFF2-40B4-BE49-F238E27FC236}">
                  <a16:creationId xmlns:a16="http://schemas.microsoft.com/office/drawing/2014/main" xmlns="" id="{BA960D64-6B6D-4DC7-9288-AFD039819D0B}"/>
                </a:ext>
              </a:extLst>
            </p:cNvPr>
            <p:cNvSpPr/>
            <p:nvPr/>
          </p:nvSpPr>
          <p:spPr>
            <a:xfrm>
              <a:off x="7001424" y="2729143"/>
              <a:ext cx="101090" cy="179923"/>
            </a:xfrm>
            <a:custGeom>
              <a:avLst/>
              <a:gdLst/>
              <a:ahLst/>
              <a:cxnLst/>
              <a:rect l="l" t="t" r="r" b="b"/>
              <a:pathLst>
                <a:path w="3679" h="6548" extrusionOk="0">
                  <a:moveTo>
                    <a:pt x="1916" y="255"/>
                  </a:moveTo>
                  <a:lnTo>
                    <a:pt x="3162" y="559"/>
                  </a:lnTo>
                  <a:cubicBezTo>
                    <a:pt x="3314" y="590"/>
                    <a:pt x="3435" y="772"/>
                    <a:pt x="3375" y="924"/>
                  </a:cubicBezTo>
                  <a:lnTo>
                    <a:pt x="2159" y="6061"/>
                  </a:lnTo>
                  <a:cubicBezTo>
                    <a:pt x="2109" y="6186"/>
                    <a:pt x="1998" y="6290"/>
                    <a:pt x="1859" y="6290"/>
                  </a:cubicBezTo>
                  <a:cubicBezTo>
                    <a:pt x="1828" y="6290"/>
                    <a:pt x="1796" y="6285"/>
                    <a:pt x="1764" y="6274"/>
                  </a:cubicBezTo>
                  <a:lnTo>
                    <a:pt x="548" y="6000"/>
                  </a:lnTo>
                  <a:cubicBezTo>
                    <a:pt x="365" y="5939"/>
                    <a:pt x="274" y="5787"/>
                    <a:pt x="305" y="5605"/>
                  </a:cubicBezTo>
                  <a:lnTo>
                    <a:pt x="1551" y="499"/>
                  </a:lnTo>
                  <a:cubicBezTo>
                    <a:pt x="1581" y="347"/>
                    <a:pt x="1703" y="255"/>
                    <a:pt x="1855" y="255"/>
                  </a:cubicBezTo>
                  <a:close/>
                  <a:moveTo>
                    <a:pt x="1859" y="1"/>
                  </a:moveTo>
                  <a:cubicBezTo>
                    <a:pt x="1598" y="1"/>
                    <a:pt x="1361" y="173"/>
                    <a:pt x="1308" y="438"/>
                  </a:cubicBezTo>
                  <a:lnTo>
                    <a:pt x="61" y="5544"/>
                  </a:lnTo>
                  <a:cubicBezTo>
                    <a:pt x="1" y="5848"/>
                    <a:pt x="183" y="6152"/>
                    <a:pt x="487" y="6243"/>
                  </a:cubicBezTo>
                  <a:lnTo>
                    <a:pt x="1703" y="6517"/>
                  </a:lnTo>
                  <a:cubicBezTo>
                    <a:pt x="1764" y="6547"/>
                    <a:pt x="1794" y="6547"/>
                    <a:pt x="1855" y="6547"/>
                  </a:cubicBezTo>
                  <a:cubicBezTo>
                    <a:pt x="1946" y="6547"/>
                    <a:pt x="2037" y="6517"/>
                    <a:pt x="2128" y="6456"/>
                  </a:cubicBezTo>
                  <a:cubicBezTo>
                    <a:pt x="2250" y="6395"/>
                    <a:pt x="2341" y="6243"/>
                    <a:pt x="2371" y="6122"/>
                  </a:cubicBezTo>
                  <a:lnTo>
                    <a:pt x="3618" y="985"/>
                  </a:lnTo>
                  <a:cubicBezTo>
                    <a:pt x="3678" y="711"/>
                    <a:pt x="3496" y="407"/>
                    <a:pt x="3192" y="316"/>
                  </a:cubicBezTo>
                  <a:lnTo>
                    <a:pt x="1976" y="12"/>
                  </a:lnTo>
                  <a:cubicBezTo>
                    <a:pt x="1937" y="4"/>
                    <a:pt x="1898" y="1"/>
                    <a:pt x="1859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2335;p52">
              <a:extLst>
                <a:ext uri="{FF2B5EF4-FFF2-40B4-BE49-F238E27FC236}">
                  <a16:creationId xmlns:a16="http://schemas.microsoft.com/office/drawing/2014/main" xmlns="" id="{23540075-7E41-4A44-97A0-B14CFA662A6F}"/>
                </a:ext>
              </a:extLst>
            </p:cNvPr>
            <p:cNvSpPr/>
            <p:nvPr/>
          </p:nvSpPr>
          <p:spPr>
            <a:xfrm>
              <a:off x="7113339" y="2765249"/>
              <a:ext cx="90236" cy="158380"/>
            </a:xfrm>
            <a:custGeom>
              <a:avLst/>
              <a:gdLst/>
              <a:ahLst/>
              <a:cxnLst/>
              <a:rect l="l" t="t" r="r" b="b"/>
              <a:pathLst>
                <a:path w="3284" h="5764" extrusionOk="0">
                  <a:moveTo>
                    <a:pt x="1600" y="1"/>
                  </a:moveTo>
                  <a:cubicBezTo>
                    <a:pt x="1388" y="1"/>
                    <a:pt x="1210" y="121"/>
                    <a:pt x="1156" y="340"/>
                  </a:cubicBezTo>
                  <a:lnTo>
                    <a:pt x="61" y="4929"/>
                  </a:lnTo>
                  <a:cubicBezTo>
                    <a:pt x="1" y="5173"/>
                    <a:pt x="122" y="5385"/>
                    <a:pt x="365" y="5446"/>
                  </a:cubicBezTo>
                  <a:lnTo>
                    <a:pt x="1612" y="5750"/>
                  </a:lnTo>
                  <a:cubicBezTo>
                    <a:pt x="1643" y="5759"/>
                    <a:pt x="1676" y="5763"/>
                    <a:pt x="1708" y="5763"/>
                  </a:cubicBezTo>
                  <a:cubicBezTo>
                    <a:pt x="1893" y="5763"/>
                    <a:pt x="2077" y="5623"/>
                    <a:pt x="2128" y="5416"/>
                  </a:cubicBezTo>
                  <a:lnTo>
                    <a:pt x="3223" y="856"/>
                  </a:lnTo>
                  <a:cubicBezTo>
                    <a:pt x="3283" y="613"/>
                    <a:pt x="3131" y="370"/>
                    <a:pt x="2919" y="309"/>
                  </a:cubicBezTo>
                  <a:lnTo>
                    <a:pt x="1672" y="5"/>
                  </a:lnTo>
                  <a:cubicBezTo>
                    <a:pt x="1648" y="2"/>
                    <a:pt x="1624" y="1"/>
                    <a:pt x="160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2336;p52">
              <a:extLst>
                <a:ext uri="{FF2B5EF4-FFF2-40B4-BE49-F238E27FC236}">
                  <a16:creationId xmlns:a16="http://schemas.microsoft.com/office/drawing/2014/main" xmlns="" id="{73A0EFD4-F93F-48B4-BA3A-931CB4244455}"/>
                </a:ext>
              </a:extLst>
            </p:cNvPr>
            <p:cNvSpPr/>
            <p:nvPr/>
          </p:nvSpPr>
          <p:spPr>
            <a:xfrm>
              <a:off x="7110839" y="2762556"/>
              <a:ext cx="96913" cy="164892"/>
            </a:xfrm>
            <a:custGeom>
              <a:avLst/>
              <a:gdLst/>
              <a:ahLst/>
              <a:cxnLst/>
              <a:rect l="l" t="t" r="r" b="b"/>
              <a:pathLst>
                <a:path w="3527" h="6001" extrusionOk="0">
                  <a:moveTo>
                    <a:pt x="1701" y="242"/>
                  </a:moveTo>
                  <a:cubicBezTo>
                    <a:pt x="1719" y="242"/>
                    <a:pt x="1733" y="255"/>
                    <a:pt x="1733" y="255"/>
                  </a:cubicBezTo>
                  <a:lnTo>
                    <a:pt x="2979" y="559"/>
                  </a:lnTo>
                  <a:cubicBezTo>
                    <a:pt x="3162" y="590"/>
                    <a:pt x="3253" y="742"/>
                    <a:pt x="3222" y="924"/>
                  </a:cubicBezTo>
                  <a:lnTo>
                    <a:pt x="2098" y="5514"/>
                  </a:lnTo>
                  <a:cubicBezTo>
                    <a:pt x="2098" y="5574"/>
                    <a:pt x="2037" y="5666"/>
                    <a:pt x="1976" y="5696"/>
                  </a:cubicBezTo>
                  <a:cubicBezTo>
                    <a:pt x="1885" y="5757"/>
                    <a:pt x="1824" y="5757"/>
                    <a:pt x="1733" y="5757"/>
                  </a:cubicBezTo>
                  <a:lnTo>
                    <a:pt x="487" y="5453"/>
                  </a:lnTo>
                  <a:cubicBezTo>
                    <a:pt x="426" y="5423"/>
                    <a:pt x="335" y="5362"/>
                    <a:pt x="304" y="5301"/>
                  </a:cubicBezTo>
                  <a:cubicBezTo>
                    <a:pt x="274" y="5240"/>
                    <a:pt x="244" y="5149"/>
                    <a:pt x="274" y="5058"/>
                  </a:cubicBezTo>
                  <a:lnTo>
                    <a:pt x="1368" y="498"/>
                  </a:lnTo>
                  <a:cubicBezTo>
                    <a:pt x="1395" y="362"/>
                    <a:pt x="1496" y="251"/>
                    <a:pt x="1626" y="251"/>
                  </a:cubicBezTo>
                  <a:cubicBezTo>
                    <a:pt x="1641" y="251"/>
                    <a:pt x="1656" y="252"/>
                    <a:pt x="1672" y="255"/>
                  </a:cubicBezTo>
                  <a:cubicBezTo>
                    <a:pt x="1682" y="245"/>
                    <a:pt x="1692" y="242"/>
                    <a:pt x="1701" y="242"/>
                  </a:cubicBezTo>
                  <a:close/>
                  <a:moveTo>
                    <a:pt x="1678" y="0"/>
                  </a:moveTo>
                  <a:cubicBezTo>
                    <a:pt x="1422" y="0"/>
                    <a:pt x="1204" y="173"/>
                    <a:pt x="1125" y="438"/>
                  </a:cubicBezTo>
                  <a:lnTo>
                    <a:pt x="31" y="5027"/>
                  </a:lnTo>
                  <a:cubicBezTo>
                    <a:pt x="0" y="5179"/>
                    <a:pt x="0" y="5331"/>
                    <a:pt x="92" y="5453"/>
                  </a:cubicBezTo>
                  <a:cubicBezTo>
                    <a:pt x="183" y="5574"/>
                    <a:pt x="304" y="5666"/>
                    <a:pt x="426" y="5696"/>
                  </a:cubicBezTo>
                  <a:lnTo>
                    <a:pt x="1672" y="6000"/>
                  </a:lnTo>
                  <a:lnTo>
                    <a:pt x="1794" y="6000"/>
                  </a:lnTo>
                  <a:cubicBezTo>
                    <a:pt x="1915" y="6000"/>
                    <a:pt x="2007" y="5970"/>
                    <a:pt x="2098" y="5909"/>
                  </a:cubicBezTo>
                  <a:cubicBezTo>
                    <a:pt x="2219" y="5848"/>
                    <a:pt x="2311" y="5696"/>
                    <a:pt x="2371" y="5574"/>
                  </a:cubicBezTo>
                  <a:lnTo>
                    <a:pt x="3466" y="985"/>
                  </a:lnTo>
                  <a:cubicBezTo>
                    <a:pt x="3526" y="711"/>
                    <a:pt x="3344" y="407"/>
                    <a:pt x="3040" y="316"/>
                  </a:cubicBezTo>
                  <a:lnTo>
                    <a:pt x="1794" y="12"/>
                  </a:lnTo>
                  <a:cubicBezTo>
                    <a:pt x="1755" y="4"/>
                    <a:pt x="1716" y="0"/>
                    <a:pt x="1678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2337;p52">
              <a:extLst>
                <a:ext uri="{FF2B5EF4-FFF2-40B4-BE49-F238E27FC236}">
                  <a16:creationId xmlns:a16="http://schemas.microsoft.com/office/drawing/2014/main" xmlns="" id="{57135634-DDBF-457C-9F74-E0DD2050C8B7}"/>
                </a:ext>
              </a:extLst>
            </p:cNvPr>
            <p:cNvSpPr/>
            <p:nvPr/>
          </p:nvSpPr>
          <p:spPr>
            <a:xfrm>
              <a:off x="7089956" y="2753324"/>
              <a:ext cx="94413" cy="172806"/>
            </a:xfrm>
            <a:custGeom>
              <a:avLst/>
              <a:gdLst/>
              <a:ahLst/>
              <a:cxnLst/>
              <a:rect l="l" t="t" r="r" b="b"/>
              <a:pathLst>
                <a:path w="3436" h="6289" extrusionOk="0">
                  <a:moveTo>
                    <a:pt x="1716" y="0"/>
                  </a:moveTo>
                  <a:cubicBezTo>
                    <a:pt x="1513" y="0"/>
                    <a:pt x="1329" y="141"/>
                    <a:pt x="1277" y="348"/>
                  </a:cubicBezTo>
                  <a:lnTo>
                    <a:pt x="61" y="5455"/>
                  </a:lnTo>
                  <a:cubicBezTo>
                    <a:pt x="1" y="5698"/>
                    <a:pt x="153" y="5910"/>
                    <a:pt x="396" y="5971"/>
                  </a:cubicBezTo>
                  <a:lnTo>
                    <a:pt x="1612" y="6275"/>
                  </a:lnTo>
                  <a:cubicBezTo>
                    <a:pt x="1648" y="6284"/>
                    <a:pt x="1684" y="6289"/>
                    <a:pt x="1720" y="6289"/>
                  </a:cubicBezTo>
                  <a:cubicBezTo>
                    <a:pt x="1923" y="6289"/>
                    <a:pt x="2102" y="6148"/>
                    <a:pt x="2128" y="5941"/>
                  </a:cubicBezTo>
                  <a:lnTo>
                    <a:pt x="3374" y="834"/>
                  </a:lnTo>
                  <a:cubicBezTo>
                    <a:pt x="3435" y="591"/>
                    <a:pt x="3283" y="378"/>
                    <a:pt x="3040" y="318"/>
                  </a:cubicBezTo>
                  <a:lnTo>
                    <a:pt x="1824" y="14"/>
                  </a:lnTo>
                  <a:cubicBezTo>
                    <a:pt x="1788" y="5"/>
                    <a:pt x="1752" y="0"/>
                    <a:pt x="171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2338;p52">
              <a:extLst>
                <a:ext uri="{FF2B5EF4-FFF2-40B4-BE49-F238E27FC236}">
                  <a16:creationId xmlns:a16="http://schemas.microsoft.com/office/drawing/2014/main" xmlns="" id="{6823FE9F-7A40-46DA-B86A-4416FAE50BF6}"/>
                </a:ext>
              </a:extLst>
            </p:cNvPr>
            <p:cNvSpPr/>
            <p:nvPr/>
          </p:nvSpPr>
          <p:spPr>
            <a:xfrm>
              <a:off x="7087456" y="2750026"/>
              <a:ext cx="100238" cy="179703"/>
            </a:xfrm>
            <a:custGeom>
              <a:avLst/>
              <a:gdLst/>
              <a:ahLst/>
              <a:cxnLst/>
              <a:rect l="l" t="t" r="r" b="b"/>
              <a:pathLst>
                <a:path w="3648" h="6540" extrusionOk="0">
                  <a:moveTo>
                    <a:pt x="1824" y="225"/>
                  </a:moveTo>
                  <a:lnTo>
                    <a:pt x="1885" y="255"/>
                  </a:lnTo>
                  <a:lnTo>
                    <a:pt x="3131" y="529"/>
                  </a:lnTo>
                  <a:cubicBezTo>
                    <a:pt x="3283" y="590"/>
                    <a:pt x="3374" y="742"/>
                    <a:pt x="3344" y="924"/>
                  </a:cubicBezTo>
                  <a:lnTo>
                    <a:pt x="2128" y="6030"/>
                  </a:lnTo>
                  <a:cubicBezTo>
                    <a:pt x="2098" y="6122"/>
                    <a:pt x="2037" y="6182"/>
                    <a:pt x="1976" y="6243"/>
                  </a:cubicBezTo>
                  <a:cubicBezTo>
                    <a:pt x="1933" y="6265"/>
                    <a:pt x="1875" y="6286"/>
                    <a:pt x="1812" y="6286"/>
                  </a:cubicBezTo>
                  <a:cubicBezTo>
                    <a:pt x="1786" y="6286"/>
                    <a:pt x="1760" y="6283"/>
                    <a:pt x="1733" y="6274"/>
                  </a:cubicBezTo>
                  <a:lnTo>
                    <a:pt x="517" y="5970"/>
                  </a:lnTo>
                  <a:cubicBezTo>
                    <a:pt x="426" y="5970"/>
                    <a:pt x="365" y="5909"/>
                    <a:pt x="304" y="5848"/>
                  </a:cubicBezTo>
                  <a:cubicBezTo>
                    <a:pt x="274" y="5757"/>
                    <a:pt x="244" y="5666"/>
                    <a:pt x="274" y="5605"/>
                  </a:cubicBezTo>
                  <a:lnTo>
                    <a:pt x="1520" y="468"/>
                  </a:lnTo>
                  <a:cubicBezTo>
                    <a:pt x="1551" y="347"/>
                    <a:pt x="1672" y="255"/>
                    <a:pt x="1824" y="225"/>
                  </a:cubicBezTo>
                  <a:close/>
                  <a:moveTo>
                    <a:pt x="1828" y="1"/>
                  </a:moveTo>
                  <a:cubicBezTo>
                    <a:pt x="1567" y="1"/>
                    <a:pt x="1330" y="173"/>
                    <a:pt x="1277" y="438"/>
                  </a:cubicBezTo>
                  <a:lnTo>
                    <a:pt x="31" y="5544"/>
                  </a:lnTo>
                  <a:cubicBezTo>
                    <a:pt x="0" y="5696"/>
                    <a:pt x="31" y="5848"/>
                    <a:pt x="92" y="5970"/>
                  </a:cubicBezTo>
                  <a:cubicBezTo>
                    <a:pt x="183" y="6122"/>
                    <a:pt x="304" y="6213"/>
                    <a:pt x="456" y="6243"/>
                  </a:cubicBezTo>
                  <a:lnTo>
                    <a:pt x="1672" y="6517"/>
                  </a:lnTo>
                  <a:cubicBezTo>
                    <a:pt x="1703" y="6532"/>
                    <a:pt x="1725" y="6540"/>
                    <a:pt x="1748" y="6540"/>
                  </a:cubicBezTo>
                  <a:cubicBezTo>
                    <a:pt x="1771" y="6540"/>
                    <a:pt x="1794" y="6532"/>
                    <a:pt x="1824" y="6517"/>
                  </a:cubicBezTo>
                  <a:cubicBezTo>
                    <a:pt x="1849" y="6525"/>
                    <a:pt x="1873" y="6529"/>
                    <a:pt x="1897" y="6529"/>
                  </a:cubicBezTo>
                  <a:cubicBezTo>
                    <a:pt x="1964" y="6529"/>
                    <a:pt x="2031" y="6501"/>
                    <a:pt x="2098" y="6456"/>
                  </a:cubicBezTo>
                  <a:cubicBezTo>
                    <a:pt x="2219" y="6395"/>
                    <a:pt x="2310" y="6274"/>
                    <a:pt x="2371" y="6122"/>
                  </a:cubicBezTo>
                  <a:lnTo>
                    <a:pt x="3587" y="985"/>
                  </a:lnTo>
                  <a:cubicBezTo>
                    <a:pt x="3648" y="711"/>
                    <a:pt x="3465" y="407"/>
                    <a:pt x="3162" y="316"/>
                  </a:cubicBezTo>
                  <a:lnTo>
                    <a:pt x="1946" y="12"/>
                  </a:lnTo>
                  <a:cubicBezTo>
                    <a:pt x="1906" y="4"/>
                    <a:pt x="1867" y="1"/>
                    <a:pt x="1828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2339;p52">
              <a:extLst>
                <a:ext uri="{FF2B5EF4-FFF2-40B4-BE49-F238E27FC236}">
                  <a16:creationId xmlns:a16="http://schemas.microsoft.com/office/drawing/2014/main" xmlns="" id="{94A1E1EB-E989-4671-B842-602663DCB5EC}"/>
                </a:ext>
              </a:extLst>
            </p:cNvPr>
            <p:cNvSpPr/>
            <p:nvPr/>
          </p:nvSpPr>
          <p:spPr>
            <a:xfrm>
              <a:off x="7198520" y="2785884"/>
              <a:ext cx="90236" cy="158628"/>
            </a:xfrm>
            <a:custGeom>
              <a:avLst/>
              <a:gdLst/>
              <a:ahLst/>
              <a:cxnLst/>
              <a:rect l="l" t="t" r="r" b="b"/>
              <a:pathLst>
                <a:path w="3284" h="5773" extrusionOk="0">
                  <a:moveTo>
                    <a:pt x="1576" y="1"/>
                  </a:moveTo>
                  <a:cubicBezTo>
                    <a:pt x="1391" y="1"/>
                    <a:pt x="1208" y="142"/>
                    <a:pt x="1156" y="349"/>
                  </a:cubicBezTo>
                  <a:lnTo>
                    <a:pt x="62" y="4938"/>
                  </a:lnTo>
                  <a:cubicBezTo>
                    <a:pt x="1" y="5151"/>
                    <a:pt x="153" y="5394"/>
                    <a:pt x="366" y="5455"/>
                  </a:cubicBezTo>
                  <a:lnTo>
                    <a:pt x="1612" y="5759"/>
                  </a:lnTo>
                  <a:cubicBezTo>
                    <a:pt x="1648" y="5768"/>
                    <a:pt x="1684" y="5772"/>
                    <a:pt x="1718" y="5772"/>
                  </a:cubicBezTo>
                  <a:cubicBezTo>
                    <a:pt x="1915" y="5772"/>
                    <a:pt x="2077" y="5631"/>
                    <a:pt x="2129" y="5425"/>
                  </a:cubicBezTo>
                  <a:lnTo>
                    <a:pt x="3223" y="865"/>
                  </a:lnTo>
                  <a:cubicBezTo>
                    <a:pt x="3284" y="622"/>
                    <a:pt x="3162" y="379"/>
                    <a:pt x="2919" y="318"/>
                  </a:cubicBezTo>
                  <a:lnTo>
                    <a:pt x="1673" y="14"/>
                  </a:lnTo>
                  <a:cubicBezTo>
                    <a:pt x="1641" y="5"/>
                    <a:pt x="1609" y="1"/>
                    <a:pt x="157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2340;p52">
              <a:extLst>
                <a:ext uri="{FF2B5EF4-FFF2-40B4-BE49-F238E27FC236}">
                  <a16:creationId xmlns:a16="http://schemas.microsoft.com/office/drawing/2014/main" xmlns="" id="{320B398C-A2EC-4319-9C3C-DDCF3E7D87BC}"/>
                </a:ext>
              </a:extLst>
            </p:cNvPr>
            <p:cNvSpPr/>
            <p:nvPr/>
          </p:nvSpPr>
          <p:spPr>
            <a:xfrm>
              <a:off x="7194371" y="2783109"/>
              <a:ext cx="97737" cy="165002"/>
            </a:xfrm>
            <a:custGeom>
              <a:avLst/>
              <a:gdLst/>
              <a:ahLst/>
              <a:cxnLst/>
              <a:rect l="l" t="t" r="r" b="b"/>
              <a:pathLst>
                <a:path w="3557" h="6005" extrusionOk="0">
                  <a:moveTo>
                    <a:pt x="1793" y="237"/>
                  </a:moveTo>
                  <a:lnTo>
                    <a:pt x="3040" y="541"/>
                  </a:lnTo>
                  <a:cubicBezTo>
                    <a:pt x="3192" y="571"/>
                    <a:pt x="3313" y="753"/>
                    <a:pt x="3283" y="905"/>
                  </a:cubicBezTo>
                  <a:lnTo>
                    <a:pt x="2158" y="5495"/>
                  </a:lnTo>
                  <a:cubicBezTo>
                    <a:pt x="2158" y="5586"/>
                    <a:pt x="2097" y="5647"/>
                    <a:pt x="2037" y="5708"/>
                  </a:cubicBezTo>
                  <a:cubicBezTo>
                    <a:pt x="1972" y="5729"/>
                    <a:pt x="1923" y="5751"/>
                    <a:pt x="1867" y="5751"/>
                  </a:cubicBezTo>
                  <a:cubicBezTo>
                    <a:pt x="1844" y="5751"/>
                    <a:pt x="1820" y="5747"/>
                    <a:pt x="1793" y="5738"/>
                  </a:cubicBezTo>
                  <a:lnTo>
                    <a:pt x="547" y="5434"/>
                  </a:lnTo>
                  <a:cubicBezTo>
                    <a:pt x="395" y="5404"/>
                    <a:pt x="274" y="5222"/>
                    <a:pt x="334" y="5070"/>
                  </a:cubicBezTo>
                  <a:lnTo>
                    <a:pt x="1429" y="480"/>
                  </a:lnTo>
                  <a:cubicBezTo>
                    <a:pt x="1459" y="328"/>
                    <a:pt x="1581" y="237"/>
                    <a:pt x="1733" y="237"/>
                  </a:cubicBezTo>
                  <a:close/>
                  <a:moveTo>
                    <a:pt x="1696" y="0"/>
                  </a:moveTo>
                  <a:cubicBezTo>
                    <a:pt x="1451" y="0"/>
                    <a:pt x="1236" y="168"/>
                    <a:pt x="1185" y="419"/>
                  </a:cubicBezTo>
                  <a:lnTo>
                    <a:pt x="91" y="5009"/>
                  </a:lnTo>
                  <a:cubicBezTo>
                    <a:pt x="0" y="5313"/>
                    <a:pt x="182" y="5617"/>
                    <a:pt x="486" y="5708"/>
                  </a:cubicBezTo>
                  <a:lnTo>
                    <a:pt x="1733" y="5982"/>
                  </a:lnTo>
                  <a:cubicBezTo>
                    <a:pt x="1748" y="5997"/>
                    <a:pt x="1771" y="6004"/>
                    <a:pt x="1793" y="6004"/>
                  </a:cubicBezTo>
                  <a:cubicBezTo>
                    <a:pt x="1816" y="6004"/>
                    <a:pt x="1839" y="5997"/>
                    <a:pt x="1854" y="5982"/>
                  </a:cubicBezTo>
                  <a:cubicBezTo>
                    <a:pt x="1945" y="5982"/>
                    <a:pt x="2067" y="5951"/>
                    <a:pt x="2128" y="5921"/>
                  </a:cubicBezTo>
                  <a:cubicBezTo>
                    <a:pt x="2280" y="5830"/>
                    <a:pt x="2371" y="5708"/>
                    <a:pt x="2401" y="5556"/>
                  </a:cubicBezTo>
                  <a:lnTo>
                    <a:pt x="3496" y="966"/>
                  </a:lnTo>
                  <a:cubicBezTo>
                    <a:pt x="3556" y="693"/>
                    <a:pt x="3374" y="389"/>
                    <a:pt x="3100" y="298"/>
                  </a:cubicBezTo>
                  <a:lnTo>
                    <a:pt x="1854" y="24"/>
                  </a:lnTo>
                  <a:cubicBezTo>
                    <a:pt x="1801" y="8"/>
                    <a:pt x="1748" y="0"/>
                    <a:pt x="1696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2341;p52">
              <a:extLst>
                <a:ext uri="{FF2B5EF4-FFF2-40B4-BE49-F238E27FC236}">
                  <a16:creationId xmlns:a16="http://schemas.microsoft.com/office/drawing/2014/main" xmlns="" id="{87243A9D-812D-410B-942C-D9B9FCDD0E8E}"/>
                </a:ext>
              </a:extLst>
            </p:cNvPr>
            <p:cNvSpPr/>
            <p:nvPr/>
          </p:nvSpPr>
          <p:spPr>
            <a:xfrm>
              <a:off x="7175136" y="2773602"/>
              <a:ext cx="94413" cy="173163"/>
            </a:xfrm>
            <a:custGeom>
              <a:avLst/>
              <a:gdLst/>
              <a:ahLst/>
              <a:cxnLst/>
              <a:rect l="l" t="t" r="r" b="b"/>
              <a:pathLst>
                <a:path w="3436" h="6302" extrusionOk="0">
                  <a:moveTo>
                    <a:pt x="1751" y="1"/>
                  </a:moveTo>
                  <a:cubicBezTo>
                    <a:pt x="1535" y="1"/>
                    <a:pt x="1335" y="121"/>
                    <a:pt x="1308" y="340"/>
                  </a:cubicBezTo>
                  <a:lnTo>
                    <a:pt x="62" y="5446"/>
                  </a:lnTo>
                  <a:cubicBezTo>
                    <a:pt x="1" y="5689"/>
                    <a:pt x="153" y="5932"/>
                    <a:pt x="396" y="5993"/>
                  </a:cubicBezTo>
                  <a:lnTo>
                    <a:pt x="1612" y="6297"/>
                  </a:lnTo>
                  <a:cubicBezTo>
                    <a:pt x="1636" y="6300"/>
                    <a:pt x="1661" y="6302"/>
                    <a:pt x="1685" y="6302"/>
                  </a:cubicBezTo>
                  <a:cubicBezTo>
                    <a:pt x="1902" y="6302"/>
                    <a:pt x="2104" y="6181"/>
                    <a:pt x="2159" y="5963"/>
                  </a:cubicBezTo>
                  <a:lnTo>
                    <a:pt x="3375" y="856"/>
                  </a:lnTo>
                  <a:cubicBezTo>
                    <a:pt x="3436" y="613"/>
                    <a:pt x="3284" y="370"/>
                    <a:pt x="3040" y="309"/>
                  </a:cubicBezTo>
                  <a:lnTo>
                    <a:pt x="1825" y="5"/>
                  </a:lnTo>
                  <a:cubicBezTo>
                    <a:pt x="1800" y="2"/>
                    <a:pt x="1776" y="1"/>
                    <a:pt x="175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342;p52">
              <a:extLst>
                <a:ext uri="{FF2B5EF4-FFF2-40B4-BE49-F238E27FC236}">
                  <a16:creationId xmlns:a16="http://schemas.microsoft.com/office/drawing/2014/main" xmlns="" id="{D43C7327-EF0D-4F5F-B2C3-7AD2F7B4BAA8}"/>
                </a:ext>
              </a:extLst>
            </p:cNvPr>
            <p:cNvSpPr/>
            <p:nvPr/>
          </p:nvSpPr>
          <p:spPr>
            <a:xfrm>
              <a:off x="7172636" y="2770085"/>
              <a:ext cx="100265" cy="179895"/>
            </a:xfrm>
            <a:custGeom>
              <a:avLst/>
              <a:gdLst/>
              <a:ahLst/>
              <a:cxnLst/>
              <a:rect l="l" t="t" r="r" b="b"/>
              <a:pathLst>
                <a:path w="3649" h="6547" extrusionOk="0">
                  <a:moveTo>
                    <a:pt x="1885" y="255"/>
                  </a:moveTo>
                  <a:lnTo>
                    <a:pt x="3131" y="559"/>
                  </a:lnTo>
                  <a:cubicBezTo>
                    <a:pt x="3283" y="589"/>
                    <a:pt x="3375" y="772"/>
                    <a:pt x="3344" y="954"/>
                  </a:cubicBezTo>
                  <a:lnTo>
                    <a:pt x="2128" y="6060"/>
                  </a:lnTo>
                  <a:cubicBezTo>
                    <a:pt x="2098" y="6152"/>
                    <a:pt x="2037" y="6212"/>
                    <a:pt x="1976" y="6243"/>
                  </a:cubicBezTo>
                  <a:cubicBezTo>
                    <a:pt x="1916" y="6304"/>
                    <a:pt x="1824" y="6304"/>
                    <a:pt x="1733" y="6304"/>
                  </a:cubicBezTo>
                  <a:lnTo>
                    <a:pt x="517" y="6000"/>
                  </a:lnTo>
                  <a:cubicBezTo>
                    <a:pt x="426" y="5969"/>
                    <a:pt x="365" y="5939"/>
                    <a:pt x="305" y="5848"/>
                  </a:cubicBezTo>
                  <a:cubicBezTo>
                    <a:pt x="274" y="5787"/>
                    <a:pt x="244" y="5696"/>
                    <a:pt x="274" y="5604"/>
                  </a:cubicBezTo>
                  <a:lnTo>
                    <a:pt x="1521" y="498"/>
                  </a:lnTo>
                  <a:cubicBezTo>
                    <a:pt x="1551" y="346"/>
                    <a:pt x="1672" y="255"/>
                    <a:pt x="1824" y="255"/>
                  </a:cubicBezTo>
                  <a:close/>
                  <a:moveTo>
                    <a:pt x="1798" y="0"/>
                  </a:moveTo>
                  <a:cubicBezTo>
                    <a:pt x="1537" y="0"/>
                    <a:pt x="1300" y="173"/>
                    <a:pt x="1247" y="437"/>
                  </a:cubicBezTo>
                  <a:lnTo>
                    <a:pt x="31" y="5574"/>
                  </a:lnTo>
                  <a:cubicBezTo>
                    <a:pt x="1" y="5726"/>
                    <a:pt x="31" y="5878"/>
                    <a:pt x="92" y="6000"/>
                  </a:cubicBezTo>
                  <a:cubicBezTo>
                    <a:pt x="183" y="6121"/>
                    <a:pt x="305" y="6212"/>
                    <a:pt x="457" y="6243"/>
                  </a:cubicBezTo>
                  <a:lnTo>
                    <a:pt x="1672" y="6547"/>
                  </a:lnTo>
                  <a:lnTo>
                    <a:pt x="1824" y="6547"/>
                  </a:lnTo>
                  <a:cubicBezTo>
                    <a:pt x="1916" y="6547"/>
                    <a:pt x="2007" y="6516"/>
                    <a:pt x="2098" y="6456"/>
                  </a:cubicBezTo>
                  <a:cubicBezTo>
                    <a:pt x="2220" y="6395"/>
                    <a:pt x="2311" y="6273"/>
                    <a:pt x="2341" y="6121"/>
                  </a:cubicBezTo>
                  <a:lnTo>
                    <a:pt x="3557" y="1015"/>
                  </a:lnTo>
                  <a:cubicBezTo>
                    <a:pt x="3648" y="711"/>
                    <a:pt x="3466" y="407"/>
                    <a:pt x="3162" y="316"/>
                  </a:cubicBezTo>
                  <a:lnTo>
                    <a:pt x="1916" y="12"/>
                  </a:lnTo>
                  <a:cubicBezTo>
                    <a:pt x="1876" y="4"/>
                    <a:pt x="1837" y="0"/>
                    <a:pt x="1798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343;p52">
              <a:extLst>
                <a:ext uri="{FF2B5EF4-FFF2-40B4-BE49-F238E27FC236}">
                  <a16:creationId xmlns:a16="http://schemas.microsoft.com/office/drawing/2014/main" xmlns="" id="{7E7F73C2-E79E-4C74-9B37-CA429D4F5456}"/>
                </a:ext>
              </a:extLst>
            </p:cNvPr>
            <p:cNvSpPr/>
            <p:nvPr/>
          </p:nvSpPr>
          <p:spPr>
            <a:xfrm>
              <a:off x="7283727" y="2807015"/>
              <a:ext cx="90236" cy="158380"/>
            </a:xfrm>
            <a:custGeom>
              <a:avLst/>
              <a:gdLst/>
              <a:ahLst/>
              <a:cxnLst/>
              <a:rect l="l" t="t" r="r" b="b"/>
              <a:pathLst>
                <a:path w="3284" h="5764" extrusionOk="0">
                  <a:moveTo>
                    <a:pt x="1607" y="0"/>
                  </a:moveTo>
                  <a:cubicBezTo>
                    <a:pt x="1412" y="0"/>
                    <a:pt x="1210" y="121"/>
                    <a:pt x="1155" y="339"/>
                  </a:cubicBezTo>
                  <a:lnTo>
                    <a:pt x="61" y="4899"/>
                  </a:lnTo>
                  <a:cubicBezTo>
                    <a:pt x="0" y="5142"/>
                    <a:pt x="122" y="5385"/>
                    <a:pt x="365" y="5446"/>
                  </a:cubicBezTo>
                  <a:lnTo>
                    <a:pt x="1611" y="5750"/>
                  </a:lnTo>
                  <a:cubicBezTo>
                    <a:pt x="1648" y="5759"/>
                    <a:pt x="1684" y="5763"/>
                    <a:pt x="1720" y="5763"/>
                  </a:cubicBezTo>
                  <a:cubicBezTo>
                    <a:pt x="1923" y="5763"/>
                    <a:pt x="2107" y="5622"/>
                    <a:pt x="2158" y="5415"/>
                  </a:cubicBezTo>
                  <a:lnTo>
                    <a:pt x="3253" y="826"/>
                  </a:lnTo>
                  <a:cubicBezTo>
                    <a:pt x="3283" y="613"/>
                    <a:pt x="3162" y="370"/>
                    <a:pt x="2918" y="309"/>
                  </a:cubicBezTo>
                  <a:lnTo>
                    <a:pt x="1672" y="5"/>
                  </a:lnTo>
                  <a:cubicBezTo>
                    <a:pt x="1651" y="2"/>
                    <a:pt x="1629" y="0"/>
                    <a:pt x="160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344;p52">
              <a:extLst>
                <a:ext uri="{FF2B5EF4-FFF2-40B4-BE49-F238E27FC236}">
                  <a16:creationId xmlns:a16="http://schemas.microsoft.com/office/drawing/2014/main" xmlns="" id="{972CD81E-2FC4-4684-8BB2-345B993AC7B5}"/>
                </a:ext>
              </a:extLst>
            </p:cNvPr>
            <p:cNvSpPr/>
            <p:nvPr/>
          </p:nvSpPr>
          <p:spPr>
            <a:xfrm>
              <a:off x="7281227" y="2803470"/>
              <a:ext cx="96913" cy="164892"/>
            </a:xfrm>
            <a:custGeom>
              <a:avLst/>
              <a:gdLst/>
              <a:ahLst/>
              <a:cxnLst/>
              <a:rect l="l" t="t" r="r" b="b"/>
              <a:pathLst>
                <a:path w="3527" h="6001" extrusionOk="0">
                  <a:moveTo>
                    <a:pt x="1733" y="256"/>
                  </a:moveTo>
                  <a:lnTo>
                    <a:pt x="2979" y="560"/>
                  </a:lnTo>
                  <a:cubicBezTo>
                    <a:pt x="3161" y="590"/>
                    <a:pt x="3253" y="772"/>
                    <a:pt x="3222" y="924"/>
                  </a:cubicBezTo>
                  <a:lnTo>
                    <a:pt x="2097" y="5514"/>
                  </a:lnTo>
                  <a:cubicBezTo>
                    <a:pt x="2097" y="5605"/>
                    <a:pt x="2037" y="5666"/>
                    <a:pt x="1976" y="5696"/>
                  </a:cubicBezTo>
                  <a:cubicBezTo>
                    <a:pt x="1885" y="5757"/>
                    <a:pt x="1824" y="5757"/>
                    <a:pt x="1733" y="5757"/>
                  </a:cubicBezTo>
                  <a:lnTo>
                    <a:pt x="486" y="5453"/>
                  </a:lnTo>
                  <a:cubicBezTo>
                    <a:pt x="426" y="5423"/>
                    <a:pt x="335" y="5362"/>
                    <a:pt x="304" y="5301"/>
                  </a:cubicBezTo>
                  <a:cubicBezTo>
                    <a:pt x="243" y="5241"/>
                    <a:pt x="243" y="5149"/>
                    <a:pt x="274" y="5058"/>
                  </a:cubicBezTo>
                  <a:lnTo>
                    <a:pt x="1368" y="499"/>
                  </a:lnTo>
                  <a:cubicBezTo>
                    <a:pt x="1398" y="347"/>
                    <a:pt x="1520" y="256"/>
                    <a:pt x="1672" y="256"/>
                  </a:cubicBezTo>
                  <a:close/>
                  <a:moveTo>
                    <a:pt x="1676" y="1"/>
                  </a:moveTo>
                  <a:cubicBezTo>
                    <a:pt x="1415" y="1"/>
                    <a:pt x="1178" y="173"/>
                    <a:pt x="1125" y="438"/>
                  </a:cubicBezTo>
                  <a:lnTo>
                    <a:pt x="31" y="5028"/>
                  </a:lnTo>
                  <a:cubicBezTo>
                    <a:pt x="0" y="5180"/>
                    <a:pt x="0" y="5332"/>
                    <a:pt x="91" y="5453"/>
                  </a:cubicBezTo>
                  <a:cubicBezTo>
                    <a:pt x="152" y="5575"/>
                    <a:pt x="304" y="5666"/>
                    <a:pt x="426" y="5696"/>
                  </a:cubicBezTo>
                  <a:lnTo>
                    <a:pt x="1672" y="6000"/>
                  </a:lnTo>
                  <a:lnTo>
                    <a:pt x="1794" y="6000"/>
                  </a:lnTo>
                  <a:cubicBezTo>
                    <a:pt x="1915" y="6000"/>
                    <a:pt x="2006" y="5970"/>
                    <a:pt x="2097" y="5940"/>
                  </a:cubicBezTo>
                  <a:cubicBezTo>
                    <a:pt x="2219" y="5848"/>
                    <a:pt x="2310" y="5727"/>
                    <a:pt x="2341" y="5575"/>
                  </a:cubicBezTo>
                  <a:lnTo>
                    <a:pt x="3435" y="985"/>
                  </a:lnTo>
                  <a:cubicBezTo>
                    <a:pt x="3526" y="712"/>
                    <a:pt x="3344" y="408"/>
                    <a:pt x="3040" y="316"/>
                  </a:cubicBezTo>
                  <a:lnTo>
                    <a:pt x="1794" y="12"/>
                  </a:lnTo>
                  <a:cubicBezTo>
                    <a:pt x="1754" y="5"/>
                    <a:pt x="1715" y="1"/>
                    <a:pt x="1676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2345;p52">
              <a:extLst>
                <a:ext uri="{FF2B5EF4-FFF2-40B4-BE49-F238E27FC236}">
                  <a16:creationId xmlns:a16="http://schemas.microsoft.com/office/drawing/2014/main" xmlns="" id="{3D913AD8-83D5-4DE5-93B1-9F2C4E2FEA96}"/>
                </a:ext>
              </a:extLst>
            </p:cNvPr>
            <p:cNvSpPr/>
            <p:nvPr/>
          </p:nvSpPr>
          <p:spPr>
            <a:xfrm>
              <a:off x="7260344" y="2794238"/>
              <a:ext cx="94385" cy="172833"/>
            </a:xfrm>
            <a:custGeom>
              <a:avLst/>
              <a:gdLst/>
              <a:ahLst/>
              <a:cxnLst/>
              <a:rect l="l" t="t" r="r" b="b"/>
              <a:pathLst>
                <a:path w="3435" h="6290" extrusionOk="0">
                  <a:moveTo>
                    <a:pt x="1716" y="1"/>
                  </a:moveTo>
                  <a:cubicBezTo>
                    <a:pt x="1513" y="1"/>
                    <a:pt x="1333" y="142"/>
                    <a:pt x="1307" y="348"/>
                  </a:cubicBezTo>
                  <a:lnTo>
                    <a:pt x="61" y="5455"/>
                  </a:lnTo>
                  <a:cubicBezTo>
                    <a:pt x="0" y="5698"/>
                    <a:pt x="152" y="5911"/>
                    <a:pt x="395" y="5972"/>
                  </a:cubicBezTo>
                  <a:lnTo>
                    <a:pt x="1611" y="6276"/>
                  </a:lnTo>
                  <a:cubicBezTo>
                    <a:pt x="1648" y="6285"/>
                    <a:pt x="1684" y="6289"/>
                    <a:pt x="1719" y="6289"/>
                  </a:cubicBezTo>
                  <a:cubicBezTo>
                    <a:pt x="1922" y="6289"/>
                    <a:pt x="2102" y="6148"/>
                    <a:pt x="2128" y="5941"/>
                  </a:cubicBezTo>
                  <a:lnTo>
                    <a:pt x="3374" y="835"/>
                  </a:lnTo>
                  <a:cubicBezTo>
                    <a:pt x="3435" y="592"/>
                    <a:pt x="3283" y="379"/>
                    <a:pt x="3040" y="318"/>
                  </a:cubicBezTo>
                  <a:lnTo>
                    <a:pt x="1824" y="14"/>
                  </a:lnTo>
                  <a:cubicBezTo>
                    <a:pt x="1788" y="5"/>
                    <a:pt x="1751" y="1"/>
                    <a:pt x="171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2346;p52">
              <a:extLst>
                <a:ext uri="{FF2B5EF4-FFF2-40B4-BE49-F238E27FC236}">
                  <a16:creationId xmlns:a16="http://schemas.microsoft.com/office/drawing/2014/main" xmlns="" id="{3DBD447D-BA1F-4F2F-947F-8591D943F51A}"/>
                </a:ext>
              </a:extLst>
            </p:cNvPr>
            <p:cNvSpPr/>
            <p:nvPr/>
          </p:nvSpPr>
          <p:spPr>
            <a:xfrm>
              <a:off x="7256992" y="2790940"/>
              <a:ext cx="101090" cy="179923"/>
            </a:xfrm>
            <a:custGeom>
              <a:avLst/>
              <a:gdLst/>
              <a:ahLst/>
              <a:cxnLst/>
              <a:rect l="l" t="t" r="r" b="b"/>
              <a:pathLst>
                <a:path w="3679" h="6548" extrusionOk="0">
                  <a:moveTo>
                    <a:pt x="1916" y="256"/>
                  </a:moveTo>
                  <a:lnTo>
                    <a:pt x="3131" y="560"/>
                  </a:lnTo>
                  <a:cubicBezTo>
                    <a:pt x="3314" y="590"/>
                    <a:pt x="3405" y="742"/>
                    <a:pt x="3375" y="924"/>
                  </a:cubicBezTo>
                  <a:lnTo>
                    <a:pt x="2159" y="6031"/>
                  </a:lnTo>
                  <a:cubicBezTo>
                    <a:pt x="2128" y="6122"/>
                    <a:pt x="2068" y="6183"/>
                    <a:pt x="2007" y="6244"/>
                  </a:cubicBezTo>
                  <a:cubicBezTo>
                    <a:pt x="1964" y="6265"/>
                    <a:pt x="1906" y="6287"/>
                    <a:pt x="1843" y="6287"/>
                  </a:cubicBezTo>
                  <a:cubicBezTo>
                    <a:pt x="1817" y="6287"/>
                    <a:pt x="1790" y="6283"/>
                    <a:pt x="1764" y="6274"/>
                  </a:cubicBezTo>
                  <a:lnTo>
                    <a:pt x="548" y="5970"/>
                  </a:lnTo>
                  <a:cubicBezTo>
                    <a:pt x="365" y="5940"/>
                    <a:pt x="274" y="5757"/>
                    <a:pt x="305" y="5605"/>
                  </a:cubicBezTo>
                  <a:lnTo>
                    <a:pt x="1551" y="468"/>
                  </a:lnTo>
                  <a:cubicBezTo>
                    <a:pt x="1581" y="347"/>
                    <a:pt x="1703" y="256"/>
                    <a:pt x="1855" y="256"/>
                  </a:cubicBezTo>
                  <a:close/>
                  <a:moveTo>
                    <a:pt x="1859" y="1"/>
                  </a:moveTo>
                  <a:cubicBezTo>
                    <a:pt x="1597" y="1"/>
                    <a:pt x="1357" y="173"/>
                    <a:pt x="1277" y="438"/>
                  </a:cubicBezTo>
                  <a:lnTo>
                    <a:pt x="61" y="5575"/>
                  </a:lnTo>
                  <a:cubicBezTo>
                    <a:pt x="1" y="5848"/>
                    <a:pt x="183" y="6152"/>
                    <a:pt x="487" y="6244"/>
                  </a:cubicBezTo>
                  <a:lnTo>
                    <a:pt x="1703" y="6548"/>
                  </a:lnTo>
                  <a:lnTo>
                    <a:pt x="1855" y="6548"/>
                  </a:lnTo>
                  <a:cubicBezTo>
                    <a:pt x="1946" y="6548"/>
                    <a:pt x="2037" y="6517"/>
                    <a:pt x="2128" y="6456"/>
                  </a:cubicBezTo>
                  <a:cubicBezTo>
                    <a:pt x="2280" y="6365"/>
                    <a:pt x="2372" y="6244"/>
                    <a:pt x="2402" y="6092"/>
                  </a:cubicBezTo>
                  <a:lnTo>
                    <a:pt x="3618" y="985"/>
                  </a:lnTo>
                  <a:cubicBezTo>
                    <a:pt x="3679" y="681"/>
                    <a:pt x="3496" y="377"/>
                    <a:pt x="3223" y="317"/>
                  </a:cubicBezTo>
                  <a:lnTo>
                    <a:pt x="1976" y="13"/>
                  </a:lnTo>
                  <a:cubicBezTo>
                    <a:pt x="1937" y="5"/>
                    <a:pt x="1898" y="1"/>
                    <a:pt x="1859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2347;p52">
              <a:extLst>
                <a:ext uri="{FF2B5EF4-FFF2-40B4-BE49-F238E27FC236}">
                  <a16:creationId xmlns:a16="http://schemas.microsoft.com/office/drawing/2014/main" xmlns="" id="{7BC3280C-EDAE-4DA6-AE9A-80247FB6FC36}"/>
                </a:ext>
              </a:extLst>
            </p:cNvPr>
            <p:cNvSpPr/>
            <p:nvPr/>
          </p:nvSpPr>
          <p:spPr>
            <a:xfrm>
              <a:off x="7368908" y="2827046"/>
              <a:ext cx="90236" cy="158380"/>
            </a:xfrm>
            <a:custGeom>
              <a:avLst/>
              <a:gdLst/>
              <a:ahLst/>
              <a:cxnLst/>
              <a:rect l="l" t="t" r="r" b="b"/>
              <a:pathLst>
                <a:path w="3284" h="5764" extrusionOk="0">
                  <a:moveTo>
                    <a:pt x="1600" y="1"/>
                  </a:moveTo>
                  <a:cubicBezTo>
                    <a:pt x="1388" y="1"/>
                    <a:pt x="1210" y="121"/>
                    <a:pt x="1156" y="340"/>
                  </a:cubicBezTo>
                  <a:lnTo>
                    <a:pt x="62" y="4930"/>
                  </a:lnTo>
                  <a:cubicBezTo>
                    <a:pt x="1" y="5173"/>
                    <a:pt x="153" y="5386"/>
                    <a:pt x="365" y="5446"/>
                  </a:cubicBezTo>
                  <a:lnTo>
                    <a:pt x="1612" y="5750"/>
                  </a:lnTo>
                  <a:cubicBezTo>
                    <a:pt x="1648" y="5759"/>
                    <a:pt x="1684" y="5764"/>
                    <a:pt x="1718" y="5764"/>
                  </a:cubicBezTo>
                  <a:cubicBezTo>
                    <a:pt x="1915" y="5764"/>
                    <a:pt x="2077" y="5623"/>
                    <a:pt x="2128" y="5416"/>
                  </a:cubicBezTo>
                  <a:lnTo>
                    <a:pt x="3223" y="857"/>
                  </a:lnTo>
                  <a:cubicBezTo>
                    <a:pt x="3283" y="613"/>
                    <a:pt x="3162" y="370"/>
                    <a:pt x="2919" y="310"/>
                  </a:cubicBezTo>
                  <a:lnTo>
                    <a:pt x="1672" y="6"/>
                  </a:lnTo>
                  <a:cubicBezTo>
                    <a:pt x="1648" y="2"/>
                    <a:pt x="1624" y="1"/>
                    <a:pt x="160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2348;p52">
              <a:extLst>
                <a:ext uri="{FF2B5EF4-FFF2-40B4-BE49-F238E27FC236}">
                  <a16:creationId xmlns:a16="http://schemas.microsoft.com/office/drawing/2014/main" xmlns="" id="{AE7B2EE6-5D1C-46F2-9B06-B0AD69E1C5E1}"/>
                </a:ext>
              </a:extLst>
            </p:cNvPr>
            <p:cNvSpPr/>
            <p:nvPr/>
          </p:nvSpPr>
          <p:spPr>
            <a:xfrm>
              <a:off x="7365583" y="2824353"/>
              <a:ext cx="97737" cy="164892"/>
            </a:xfrm>
            <a:custGeom>
              <a:avLst/>
              <a:gdLst/>
              <a:ahLst/>
              <a:cxnLst/>
              <a:rect l="l" t="t" r="r" b="b"/>
              <a:pathLst>
                <a:path w="3557" h="6001" extrusionOk="0">
                  <a:moveTo>
                    <a:pt x="1793" y="225"/>
                  </a:moveTo>
                  <a:lnTo>
                    <a:pt x="3009" y="529"/>
                  </a:lnTo>
                  <a:cubicBezTo>
                    <a:pt x="3192" y="590"/>
                    <a:pt x="3283" y="742"/>
                    <a:pt x="3252" y="924"/>
                  </a:cubicBezTo>
                  <a:lnTo>
                    <a:pt x="2158" y="5484"/>
                  </a:lnTo>
                  <a:cubicBezTo>
                    <a:pt x="2128" y="5575"/>
                    <a:pt x="2067" y="5636"/>
                    <a:pt x="2006" y="5696"/>
                  </a:cubicBezTo>
                  <a:cubicBezTo>
                    <a:pt x="1963" y="5718"/>
                    <a:pt x="1905" y="5739"/>
                    <a:pt x="1842" y="5739"/>
                  </a:cubicBezTo>
                  <a:cubicBezTo>
                    <a:pt x="1817" y="5739"/>
                    <a:pt x="1790" y="5736"/>
                    <a:pt x="1763" y="5727"/>
                  </a:cubicBezTo>
                  <a:lnTo>
                    <a:pt x="547" y="5423"/>
                  </a:lnTo>
                  <a:cubicBezTo>
                    <a:pt x="456" y="5423"/>
                    <a:pt x="395" y="5362"/>
                    <a:pt x="334" y="5301"/>
                  </a:cubicBezTo>
                  <a:cubicBezTo>
                    <a:pt x="304" y="5210"/>
                    <a:pt x="274" y="5119"/>
                    <a:pt x="304" y="5058"/>
                  </a:cubicBezTo>
                  <a:lnTo>
                    <a:pt x="1398" y="468"/>
                  </a:lnTo>
                  <a:cubicBezTo>
                    <a:pt x="1429" y="316"/>
                    <a:pt x="1550" y="225"/>
                    <a:pt x="1702" y="225"/>
                  </a:cubicBezTo>
                  <a:close/>
                  <a:moveTo>
                    <a:pt x="1707" y="1"/>
                  </a:moveTo>
                  <a:cubicBezTo>
                    <a:pt x="1445" y="1"/>
                    <a:pt x="1208" y="173"/>
                    <a:pt x="1155" y="438"/>
                  </a:cubicBezTo>
                  <a:lnTo>
                    <a:pt x="61" y="4997"/>
                  </a:lnTo>
                  <a:cubicBezTo>
                    <a:pt x="0" y="5149"/>
                    <a:pt x="31" y="5301"/>
                    <a:pt x="122" y="5423"/>
                  </a:cubicBezTo>
                  <a:cubicBezTo>
                    <a:pt x="183" y="5575"/>
                    <a:pt x="304" y="5666"/>
                    <a:pt x="456" y="5696"/>
                  </a:cubicBezTo>
                  <a:lnTo>
                    <a:pt x="1702" y="6000"/>
                  </a:lnTo>
                  <a:lnTo>
                    <a:pt x="1824" y="6000"/>
                  </a:lnTo>
                  <a:cubicBezTo>
                    <a:pt x="1915" y="6000"/>
                    <a:pt x="2037" y="5970"/>
                    <a:pt x="2128" y="5909"/>
                  </a:cubicBezTo>
                  <a:cubicBezTo>
                    <a:pt x="2249" y="5848"/>
                    <a:pt x="2341" y="5727"/>
                    <a:pt x="2371" y="5575"/>
                  </a:cubicBezTo>
                  <a:lnTo>
                    <a:pt x="3465" y="985"/>
                  </a:lnTo>
                  <a:cubicBezTo>
                    <a:pt x="3556" y="681"/>
                    <a:pt x="3374" y="377"/>
                    <a:pt x="3070" y="316"/>
                  </a:cubicBezTo>
                  <a:lnTo>
                    <a:pt x="1824" y="12"/>
                  </a:lnTo>
                  <a:cubicBezTo>
                    <a:pt x="1785" y="5"/>
                    <a:pt x="1745" y="1"/>
                    <a:pt x="1707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349;p52">
              <a:extLst>
                <a:ext uri="{FF2B5EF4-FFF2-40B4-BE49-F238E27FC236}">
                  <a16:creationId xmlns:a16="http://schemas.microsoft.com/office/drawing/2014/main" xmlns="" id="{2CDEF521-31C6-43D9-B276-3DC6997D2179}"/>
                </a:ext>
              </a:extLst>
            </p:cNvPr>
            <p:cNvSpPr/>
            <p:nvPr/>
          </p:nvSpPr>
          <p:spPr>
            <a:xfrm>
              <a:off x="7345524" y="2815066"/>
              <a:ext cx="94413" cy="172641"/>
            </a:xfrm>
            <a:custGeom>
              <a:avLst/>
              <a:gdLst/>
              <a:ahLst/>
              <a:cxnLst/>
              <a:rect l="l" t="t" r="r" b="b"/>
              <a:pathLst>
                <a:path w="3436" h="6283" extrusionOk="0">
                  <a:moveTo>
                    <a:pt x="1700" y="1"/>
                  </a:moveTo>
                  <a:cubicBezTo>
                    <a:pt x="1503" y="1"/>
                    <a:pt x="1328" y="119"/>
                    <a:pt x="1277" y="320"/>
                  </a:cubicBezTo>
                  <a:lnTo>
                    <a:pt x="61" y="5426"/>
                  </a:lnTo>
                  <a:cubicBezTo>
                    <a:pt x="1" y="5670"/>
                    <a:pt x="153" y="5913"/>
                    <a:pt x="365" y="5974"/>
                  </a:cubicBezTo>
                  <a:lnTo>
                    <a:pt x="1612" y="6278"/>
                  </a:lnTo>
                  <a:cubicBezTo>
                    <a:pt x="1636" y="6281"/>
                    <a:pt x="1661" y="6282"/>
                    <a:pt x="1685" y="6282"/>
                  </a:cubicBezTo>
                  <a:cubicBezTo>
                    <a:pt x="1902" y="6282"/>
                    <a:pt x="2101" y="6162"/>
                    <a:pt x="2128" y="5943"/>
                  </a:cubicBezTo>
                  <a:lnTo>
                    <a:pt x="3375" y="837"/>
                  </a:lnTo>
                  <a:cubicBezTo>
                    <a:pt x="3435" y="594"/>
                    <a:pt x="3283" y="350"/>
                    <a:pt x="3040" y="290"/>
                  </a:cubicBezTo>
                  <a:lnTo>
                    <a:pt x="1824" y="16"/>
                  </a:lnTo>
                  <a:cubicBezTo>
                    <a:pt x="1783" y="6"/>
                    <a:pt x="1741" y="1"/>
                    <a:pt x="170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2350;p52">
              <a:extLst>
                <a:ext uri="{FF2B5EF4-FFF2-40B4-BE49-F238E27FC236}">
                  <a16:creationId xmlns:a16="http://schemas.microsoft.com/office/drawing/2014/main" xmlns="" id="{D09B5DB0-465C-4B4C-8D82-7ECEA4BC59F1}"/>
                </a:ext>
              </a:extLst>
            </p:cNvPr>
            <p:cNvSpPr/>
            <p:nvPr/>
          </p:nvSpPr>
          <p:spPr>
            <a:xfrm>
              <a:off x="7342199" y="2811823"/>
              <a:ext cx="101062" cy="179098"/>
            </a:xfrm>
            <a:custGeom>
              <a:avLst/>
              <a:gdLst/>
              <a:ahLst/>
              <a:cxnLst/>
              <a:rect l="l" t="t" r="r" b="b"/>
              <a:pathLst>
                <a:path w="3678" h="6518" extrusionOk="0">
                  <a:moveTo>
                    <a:pt x="1824" y="225"/>
                  </a:moveTo>
                  <a:lnTo>
                    <a:pt x="1915" y="256"/>
                  </a:lnTo>
                  <a:lnTo>
                    <a:pt x="3131" y="560"/>
                  </a:lnTo>
                  <a:cubicBezTo>
                    <a:pt x="3313" y="590"/>
                    <a:pt x="3404" y="742"/>
                    <a:pt x="3374" y="924"/>
                  </a:cubicBezTo>
                  <a:lnTo>
                    <a:pt x="2128" y="6031"/>
                  </a:lnTo>
                  <a:cubicBezTo>
                    <a:pt x="2128" y="6122"/>
                    <a:pt x="2067" y="6183"/>
                    <a:pt x="2006" y="6213"/>
                  </a:cubicBezTo>
                  <a:cubicBezTo>
                    <a:pt x="1915" y="6274"/>
                    <a:pt x="1854" y="6274"/>
                    <a:pt x="1763" y="6274"/>
                  </a:cubicBezTo>
                  <a:lnTo>
                    <a:pt x="517" y="5970"/>
                  </a:lnTo>
                  <a:cubicBezTo>
                    <a:pt x="365" y="5940"/>
                    <a:pt x="243" y="5757"/>
                    <a:pt x="304" y="5575"/>
                  </a:cubicBezTo>
                  <a:lnTo>
                    <a:pt x="1520" y="468"/>
                  </a:lnTo>
                  <a:cubicBezTo>
                    <a:pt x="1550" y="316"/>
                    <a:pt x="1702" y="225"/>
                    <a:pt x="1824" y="225"/>
                  </a:cubicBezTo>
                  <a:close/>
                  <a:moveTo>
                    <a:pt x="1858" y="1"/>
                  </a:moveTo>
                  <a:cubicBezTo>
                    <a:pt x="1597" y="1"/>
                    <a:pt x="1356" y="173"/>
                    <a:pt x="1277" y="438"/>
                  </a:cubicBezTo>
                  <a:lnTo>
                    <a:pt x="61" y="5544"/>
                  </a:lnTo>
                  <a:cubicBezTo>
                    <a:pt x="0" y="5848"/>
                    <a:pt x="182" y="6152"/>
                    <a:pt x="456" y="6213"/>
                  </a:cubicBezTo>
                  <a:lnTo>
                    <a:pt x="1702" y="6517"/>
                  </a:lnTo>
                  <a:lnTo>
                    <a:pt x="1824" y="6517"/>
                  </a:lnTo>
                  <a:cubicBezTo>
                    <a:pt x="1945" y="6517"/>
                    <a:pt x="2037" y="6487"/>
                    <a:pt x="2128" y="6456"/>
                  </a:cubicBezTo>
                  <a:cubicBezTo>
                    <a:pt x="2249" y="6365"/>
                    <a:pt x="2341" y="6244"/>
                    <a:pt x="2371" y="6092"/>
                  </a:cubicBezTo>
                  <a:lnTo>
                    <a:pt x="3617" y="985"/>
                  </a:lnTo>
                  <a:cubicBezTo>
                    <a:pt x="3678" y="681"/>
                    <a:pt x="3496" y="377"/>
                    <a:pt x="3192" y="316"/>
                  </a:cubicBezTo>
                  <a:lnTo>
                    <a:pt x="1976" y="12"/>
                  </a:lnTo>
                  <a:cubicBezTo>
                    <a:pt x="1937" y="5"/>
                    <a:pt x="1897" y="1"/>
                    <a:pt x="1858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351;p52">
              <a:extLst>
                <a:ext uri="{FF2B5EF4-FFF2-40B4-BE49-F238E27FC236}">
                  <a16:creationId xmlns:a16="http://schemas.microsoft.com/office/drawing/2014/main" xmlns="" id="{3646EB3F-74E3-4560-B45C-76E38F771CBE}"/>
                </a:ext>
              </a:extLst>
            </p:cNvPr>
            <p:cNvSpPr/>
            <p:nvPr/>
          </p:nvSpPr>
          <p:spPr>
            <a:xfrm>
              <a:off x="7454115" y="2847709"/>
              <a:ext cx="90209" cy="158353"/>
            </a:xfrm>
            <a:custGeom>
              <a:avLst/>
              <a:gdLst/>
              <a:ahLst/>
              <a:cxnLst/>
              <a:rect l="l" t="t" r="r" b="b"/>
              <a:pathLst>
                <a:path w="3283" h="5763" extrusionOk="0">
                  <a:moveTo>
                    <a:pt x="1565" y="0"/>
                  </a:moveTo>
                  <a:cubicBezTo>
                    <a:pt x="1369" y="0"/>
                    <a:pt x="1207" y="141"/>
                    <a:pt x="1155" y="348"/>
                  </a:cubicBezTo>
                  <a:lnTo>
                    <a:pt x="61" y="4907"/>
                  </a:lnTo>
                  <a:cubicBezTo>
                    <a:pt x="0" y="5150"/>
                    <a:pt x="122" y="5393"/>
                    <a:pt x="365" y="5454"/>
                  </a:cubicBezTo>
                  <a:lnTo>
                    <a:pt x="1611" y="5758"/>
                  </a:lnTo>
                  <a:cubicBezTo>
                    <a:pt x="1633" y="5761"/>
                    <a:pt x="1654" y="5763"/>
                    <a:pt x="1676" y="5763"/>
                  </a:cubicBezTo>
                  <a:cubicBezTo>
                    <a:pt x="1871" y="5763"/>
                    <a:pt x="2073" y="5642"/>
                    <a:pt x="2128" y="5424"/>
                  </a:cubicBezTo>
                  <a:lnTo>
                    <a:pt x="3222" y="834"/>
                  </a:lnTo>
                  <a:cubicBezTo>
                    <a:pt x="3283" y="591"/>
                    <a:pt x="3131" y="378"/>
                    <a:pt x="2918" y="317"/>
                  </a:cubicBezTo>
                  <a:lnTo>
                    <a:pt x="1672" y="13"/>
                  </a:lnTo>
                  <a:cubicBezTo>
                    <a:pt x="1636" y="4"/>
                    <a:pt x="1600" y="0"/>
                    <a:pt x="156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352;p52">
              <a:extLst>
                <a:ext uri="{FF2B5EF4-FFF2-40B4-BE49-F238E27FC236}">
                  <a16:creationId xmlns:a16="http://schemas.microsoft.com/office/drawing/2014/main" xmlns="" id="{18FD6CA5-D626-4BE9-B23D-7A4EAD747C10}"/>
                </a:ext>
              </a:extLst>
            </p:cNvPr>
            <p:cNvSpPr/>
            <p:nvPr/>
          </p:nvSpPr>
          <p:spPr>
            <a:xfrm>
              <a:off x="7450763" y="2844906"/>
              <a:ext cx="97737" cy="164370"/>
            </a:xfrm>
            <a:custGeom>
              <a:avLst/>
              <a:gdLst/>
              <a:ahLst/>
              <a:cxnLst/>
              <a:rect l="l" t="t" r="r" b="b"/>
              <a:pathLst>
                <a:path w="3557" h="5982" extrusionOk="0">
                  <a:moveTo>
                    <a:pt x="1733" y="214"/>
                  </a:moveTo>
                  <a:cubicBezTo>
                    <a:pt x="1741" y="214"/>
                    <a:pt x="1748" y="222"/>
                    <a:pt x="1763" y="237"/>
                  </a:cubicBezTo>
                  <a:lnTo>
                    <a:pt x="3010" y="511"/>
                  </a:lnTo>
                  <a:cubicBezTo>
                    <a:pt x="3162" y="571"/>
                    <a:pt x="3283" y="723"/>
                    <a:pt x="3222" y="906"/>
                  </a:cubicBezTo>
                  <a:lnTo>
                    <a:pt x="2128" y="5495"/>
                  </a:lnTo>
                  <a:cubicBezTo>
                    <a:pt x="2128" y="5556"/>
                    <a:pt x="2067" y="5647"/>
                    <a:pt x="2007" y="5678"/>
                  </a:cubicBezTo>
                  <a:cubicBezTo>
                    <a:pt x="1942" y="5699"/>
                    <a:pt x="1878" y="5721"/>
                    <a:pt x="1824" y="5721"/>
                  </a:cubicBezTo>
                  <a:cubicBezTo>
                    <a:pt x="1802" y="5721"/>
                    <a:pt x="1781" y="5717"/>
                    <a:pt x="1763" y="5708"/>
                  </a:cubicBezTo>
                  <a:lnTo>
                    <a:pt x="517" y="5404"/>
                  </a:lnTo>
                  <a:cubicBezTo>
                    <a:pt x="456" y="5404"/>
                    <a:pt x="365" y="5343"/>
                    <a:pt x="335" y="5283"/>
                  </a:cubicBezTo>
                  <a:cubicBezTo>
                    <a:pt x="274" y="5222"/>
                    <a:pt x="274" y="5131"/>
                    <a:pt x="304" y="5040"/>
                  </a:cubicBezTo>
                  <a:lnTo>
                    <a:pt x="1399" y="480"/>
                  </a:lnTo>
                  <a:cubicBezTo>
                    <a:pt x="1429" y="328"/>
                    <a:pt x="1551" y="237"/>
                    <a:pt x="1703" y="237"/>
                  </a:cubicBezTo>
                  <a:cubicBezTo>
                    <a:pt x="1718" y="222"/>
                    <a:pt x="1725" y="214"/>
                    <a:pt x="1733" y="214"/>
                  </a:cubicBezTo>
                  <a:close/>
                  <a:moveTo>
                    <a:pt x="1666" y="1"/>
                  </a:moveTo>
                  <a:cubicBezTo>
                    <a:pt x="1421" y="1"/>
                    <a:pt x="1206" y="169"/>
                    <a:pt x="1156" y="419"/>
                  </a:cubicBezTo>
                  <a:lnTo>
                    <a:pt x="61" y="5009"/>
                  </a:lnTo>
                  <a:cubicBezTo>
                    <a:pt x="0" y="5161"/>
                    <a:pt x="31" y="5313"/>
                    <a:pt x="122" y="5435"/>
                  </a:cubicBezTo>
                  <a:cubicBezTo>
                    <a:pt x="183" y="5556"/>
                    <a:pt x="335" y="5647"/>
                    <a:pt x="456" y="5678"/>
                  </a:cubicBezTo>
                  <a:lnTo>
                    <a:pt x="1703" y="5982"/>
                  </a:lnTo>
                  <a:lnTo>
                    <a:pt x="1824" y="5982"/>
                  </a:lnTo>
                  <a:cubicBezTo>
                    <a:pt x="1946" y="5982"/>
                    <a:pt x="2037" y="5951"/>
                    <a:pt x="2128" y="5891"/>
                  </a:cubicBezTo>
                  <a:cubicBezTo>
                    <a:pt x="2250" y="5830"/>
                    <a:pt x="2341" y="5678"/>
                    <a:pt x="2371" y="5556"/>
                  </a:cubicBezTo>
                  <a:lnTo>
                    <a:pt x="3466" y="997"/>
                  </a:lnTo>
                  <a:cubicBezTo>
                    <a:pt x="3557" y="693"/>
                    <a:pt x="3374" y="389"/>
                    <a:pt x="3070" y="298"/>
                  </a:cubicBezTo>
                  <a:lnTo>
                    <a:pt x="1824" y="24"/>
                  </a:lnTo>
                  <a:cubicBezTo>
                    <a:pt x="1771" y="8"/>
                    <a:pt x="1718" y="1"/>
                    <a:pt x="1666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353;p52">
              <a:extLst>
                <a:ext uri="{FF2B5EF4-FFF2-40B4-BE49-F238E27FC236}">
                  <a16:creationId xmlns:a16="http://schemas.microsoft.com/office/drawing/2014/main" xmlns="" id="{4B41B69B-7825-40A1-B7F9-BD0F90B82CA6}"/>
                </a:ext>
              </a:extLst>
            </p:cNvPr>
            <p:cNvSpPr/>
            <p:nvPr/>
          </p:nvSpPr>
          <p:spPr>
            <a:xfrm>
              <a:off x="7430705" y="2835179"/>
              <a:ext cx="94413" cy="172806"/>
            </a:xfrm>
            <a:custGeom>
              <a:avLst/>
              <a:gdLst/>
              <a:ahLst/>
              <a:cxnLst/>
              <a:rect l="l" t="t" r="r" b="b"/>
              <a:pathLst>
                <a:path w="3436" h="6289" extrusionOk="0">
                  <a:moveTo>
                    <a:pt x="1716" y="0"/>
                  </a:moveTo>
                  <a:cubicBezTo>
                    <a:pt x="1513" y="0"/>
                    <a:pt x="1329" y="141"/>
                    <a:pt x="1278" y="348"/>
                  </a:cubicBezTo>
                  <a:lnTo>
                    <a:pt x="62" y="5454"/>
                  </a:lnTo>
                  <a:cubicBezTo>
                    <a:pt x="1" y="5697"/>
                    <a:pt x="153" y="5910"/>
                    <a:pt x="366" y="5971"/>
                  </a:cubicBezTo>
                  <a:lnTo>
                    <a:pt x="1612" y="6275"/>
                  </a:lnTo>
                  <a:cubicBezTo>
                    <a:pt x="1648" y="6284"/>
                    <a:pt x="1685" y="6288"/>
                    <a:pt x="1720" y="6288"/>
                  </a:cubicBezTo>
                  <a:cubicBezTo>
                    <a:pt x="1923" y="6288"/>
                    <a:pt x="2103" y="6148"/>
                    <a:pt x="2129" y="5941"/>
                  </a:cubicBezTo>
                  <a:lnTo>
                    <a:pt x="3375" y="834"/>
                  </a:lnTo>
                  <a:cubicBezTo>
                    <a:pt x="3436" y="591"/>
                    <a:pt x="3284" y="378"/>
                    <a:pt x="3041" y="317"/>
                  </a:cubicBezTo>
                  <a:lnTo>
                    <a:pt x="1825" y="14"/>
                  </a:lnTo>
                  <a:cubicBezTo>
                    <a:pt x="1788" y="4"/>
                    <a:pt x="1752" y="0"/>
                    <a:pt x="171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354;p52">
              <a:extLst>
                <a:ext uri="{FF2B5EF4-FFF2-40B4-BE49-F238E27FC236}">
                  <a16:creationId xmlns:a16="http://schemas.microsoft.com/office/drawing/2014/main" xmlns="" id="{347FC592-F02C-4FB3-AD69-30670654E027}"/>
                </a:ext>
              </a:extLst>
            </p:cNvPr>
            <p:cNvSpPr/>
            <p:nvPr/>
          </p:nvSpPr>
          <p:spPr>
            <a:xfrm>
              <a:off x="7427380" y="2832157"/>
              <a:ext cx="101914" cy="179620"/>
            </a:xfrm>
            <a:custGeom>
              <a:avLst/>
              <a:gdLst/>
              <a:ahLst/>
              <a:cxnLst/>
              <a:rect l="l" t="t" r="r" b="b"/>
              <a:pathLst>
                <a:path w="3709" h="6537" extrusionOk="0">
                  <a:moveTo>
                    <a:pt x="1915" y="245"/>
                  </a:moveTo>
                  <a:lnTo>
                    <a:pt x="3162" y="549"/>
                  </a:lnTo>
                  <a:cubicBezTo>
                    <a:pt x="3314" y="579"/>
                    <a:pt x="3405" y="762"/>
                    <a:pt x="3374" y="914"/>
                  </a:cubicBezTo>
                  <a:lnTo>
                    <a:pt x="2159" y="6020"/>
                  </a:lnTo>
                  <a:cubicBezTo>
                    <a:pt x="2159" y="6111"/>
                    <a:pt x="2098" y="6203"/>
                    <a:pt x="2037" y="6233"/>
                  </a:cubicBezTo>
                  <a:cubicBezTo>
                    <a:pt x="1972" y="6255"/>
                    <a:pt x="1908" y="6276"/>
                    <a:pt x="1854" y="6276"/>
                  </a:cubicBezTo>
                  <a:cubicBezTo>
                    <a:pt x="1832" y="6276"/>
                    <a:pt x="1812" y="6272"/>
                    <a:pt x="1794" y="6263"/>
                  </a:cubicBezTo>
                  <a:lnTo>
                    <a:pt x="548" y="5959"/>
                  </a:lnTo>
                  <a:cubicBezTo>
                    <a:pt x="396" y="5929"/>
                    <a:pt x="274" y="5747"/>
                    <a:pt x="335" y="5595"/>
                  </a:cubicBezTo>
                  <a:lnTo>
                    <a:pt x="1551" y="488"/>
                  </a:lnTo>
                  <a:cubicBezTo>
                    <a:pt x="1581" y="397"/>
                    <a:pt x="1611" y="336"/>
                    <a:pt x="1703" y="275"/>
                  </a:cubicBezTo>
                  <a:cubicBezTo>
                    <a:pt x="1733" y="245"/>
                    <a:pt x="1794" y="245"/>
                    <a:pt x="1855" y="245"/>
                  </a:cubicBezTo>
                  <a:close/>
                  <a:moveTo>
                    <a:pt x="1816" y="1"/>
                  </a:moveTo>
                  <a:cubicBezTo>
                    <a:pt x="1720" y="1"/>
                    <a:pt x="1629" y="34"/>
                    <a:pt x="1551" y="93"/>
                  </a:cubicBezTo>
                  <a:cubicBezTo>
                    <a:pt x="1429" y="154"/>
                    <a:pt x="1338" y="275"/>
                    <a:pt x="1307" y="427"/>
                  </a:cubicBezTo>
                  <a:lnTo>
                    <a:pt x="61" y="5564"/>
                  </a:lnTo>
                  <a:cubicBezTo>
                    <a:pt x="0" y="5838"/>
                    <a:pt x="183" y="6142"/>
                    <a:pt x="487" y="6233"/>
                  </a:cubicBezTo>
                  <a:lnTo>
                    <a:pt x="1733" y="6537"/>
                  </a:lnTo>
                  <a:lnTo>
                    <a:pt x="1855" y="6537"/>
                  </a:lnTo>
                  <a:cubicBezTo>
                    <a:pt x="1946" y="6537"/>
                    <a:pt x="2067" y="6507"/>
                    <a:pt x="2159" y="6446"/>
                  </a:cubicBezTo>
                  <a:cubicBezTo>
                    <a:pt x="2280" y="6385"/>
                    <a:pt x="2371" y="6263"/>
                    <a:pt x="2402" y="6111"/>
                  </a:cubicBezTo>
                  <a:lnTo>
                    <a:pt x="3618" y="1005"/>
                  </a:lnTo>
                  <a:cubicBezTo>
                    <a:pt x="3709" y="701"/>
                    <a:pt x="3526" y="397"/>
                    <a:pt x="3222" y="306"/>
                  </a:cubicBezTo>
                  <a:lnTo>
                    <a:pt x="1976" y="32"/>
                  </a:lnTo>
                  <a:cubicBezTo>
                    <a:pt x="1922" y="11"/>
                    <a:pt x="1868" y="1"/>
                    <a:pt x="1816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2355;p52">
              <a:extLst>
                <a:ext uri="{FF2B5EF4-FFF2-40B4-BE49-F238E27FC236}">
                  <a16:creationId xmlns:a16="http://schemas.microsoft.com/office/drawing/2014/main" xmlns="" id="{5F1D33F8-9887-41C9-B17F-A5E43B51BD10}"/>
                </a:ext>
              </a:extLst>
            </p:cNvPr>
            <p:cNvSpPr/>
            <p:nvPr/>
          </p:nvSpPr>
          <p:spPr>
            <a:xfrm>
              <a:off x="6349135" y="2485913"/>
              <a:ext cx="490281" cy="445905"/>
            </a:xfrm>
            <a:custGeom>
              <a:avLst/>
              <a:gdLst/>
              <a:ahLst/>
              <a:cxnLst/>
              <a:rect l="l" t="t" r="r" b="b"/>
              <a:pathLst>
                <a:path w="17843" h="16228" extrusionOk="0">
                  <a:moveTo>
                    <a:pt x="8964" y="0"/>
                  </a:moveTo>
                  <a:cubicBezTo>
                    <a:pt x="8333" y="0"/>
                    <a:pt x="7692" y="75"/>
                    <a:pt x="7052" y="232"/>
                  </a:cubicBezTo>
                  <a:cubicBezTo>
                    <a:pt x="2675" y="1265"/>
                    <a:pt x="1" y="5642"/>
                    <a:pt x="1034" y="9989"/>
                  </a:cubicBezTo>
                  <a:cubicBezTo>
                    <a:pt x="1919" y="13709"/>
                    <a:pt x="5253" y="16227"/>
                    <a:pt x="8940" y="16227"/>
                  </a:cubicBezTo>
                  <a:cubicBezTo>
                    <a:pt x="9561" y="16227"/>
                    <a:pt x="10191" y="16156"/>
                    <a:pt x="10821" y="16007"/>
                  </a:cubicBezTo>
                  <a:cubicBezTo>
                    <a:pt x="15168" y="14974"/>
                    <a:pt x="17843" y="10597"/>
                    <a:pt x="16809" y="6220"/>
                  </a:cubicBezTo>
                  <a:cubicBezTo>
                    <a:pt x="15928" y="2513"/>
                    <a:pt x="12615" y="0"/>
                    <a:pt x="8964" y="0"/>
                  </a:cubicBez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356;p52">
              <a:extLst>
                <a:ext uri="{FF2B5EF4-FFF2-40B4-BE49-F238E27FC236}">
                  <a16:creationId xmlns:a16="http://schemas.microsoft.com/office/drawing/2014/main" xmlns="" id="{2A56DA4E-E29B-4EF8-A12F-387CB28EB8E3}"/>
                </a:ext>
              </a:extLst>
            </p:cNvPr>
            <p:cNvSpPr/>
            <p:nvPr/>
          </p:nvSpPr>
          <p:spPr>
            <a:xfrm>
              <a:off x="6289014" y="2480170"/>
              <a:ext cx="533695" cy="457281"/>
            </a:xfrm>
            <a:custGeom>
              <a:avLst/>
              <a:gdLst/>
              <a:ahLst/>
              <a:cxnLst/>
              <a:rect l="l" t="t" r="r" b="b"/>
              <a:pathLst>
                <a:path w="19423" h="16642" extrusionOk="0">
                  <a:moveTo>
                    <a:pt x="11125" y="411"/>
                  </a:moveTo>
                  <a:cubicBezTo>
                    <a:pt x="15502" y="411"/>
                    <a:pt x="19028" y="3967"/>
                    <a:pt x="19028" y="8344"/>
                  </a:cubicBezTo>
                  <a:cubicBezTo>
                    <a:pt x="19028" y="13114"/>
                    <a:pt x="15133" y="16271"/>
                    <a:pt x="11060" y="16271"/>
                  </a:cubicBezTo>
                  <a:cubicBezTo>
                    <a:pt x="9112" y="16271"/>
                    <a:pt x="7124" y="15549"/>
                    <a:pt x="5502" y="13937"/>
                  </a:cubicBezTo>
                  <a:cubicBezTo>
                    <a:pt x="517" y="8952"/>
                    <a:pt x="4043" y="411"/>
                    <a:pt x="11125" y="411"/>
                  </a:cubicBezTo>
                  <a:close/>
                  <a:moveTo>
                    <a:pt x="11055" y="1"/>
                  </a:moveTo>
                  <a:cubicBezTo>
                    <a:pt x="9012" y="1"/>
                    <a:pt x="6928" y="757"/>
                    <a:pt x="5228" y="2447"/>
                  </a:cubicBezTo>
                  <a:cubicBezTo>
                    <a:pt x="0" y="7675"/>
                    <a:pt x="3708" y="16642"/>
                    <a:pt x="11125" y="16642"/>
                  </a:cubicBezTo>
                  <a:cubicBezTo>
                    <a:pt x="15684" y="16642"/>
                    <a:pt x="19423" y="12903"/>
                    <a:pt x="19423" y="8313"/>
                  </a:cubicBezTo>
                  <a:cubicBezTo>
                    <a:pt x="19423" y="3315"/>
                    <a:pt x="15330" y="1"/>
                    <a:pt x="1105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357;p52">
              <a:extLst>
                <a:ext uri="{FF2B5EF4-FFF2-40B4-BE49-F238E27FC236}">
                  <a16:creationId xmlns:a16="http://schemas.microsoft.com/office/drawing/2014/main" xmlns="" id="{45DFF814-A323-46D3-9C16-CD8CAF5C15D9}"/>
                </a:ext>
              </a:extLst>
            </p:cNvPr>
            <p:cNvSpPr/>
            <p:nvPr/>
          </p:nvSpPr>
          <p:spPr>
            <a:xfrm>
              <a:off x="6375019" y="2660147"/>
              <a:ext cx="219683" cy="49295"/>
            </a:xfrm>
            <a:custGeom>
              <a:avLst/>
              <a:gdLst/>
              <a:ahLst/>
              <a:cxnLst/>
              <a:rect l="l" t="t" r="r" b="b"/>
              <a:pathLst>
                <a:path w="7995" h="1794" extrusionOk="0">
                  <a:moveTo>
                    <a:pt x="1" y="0"/>
                  </a:moveTo>
                  <a:lnTo>
                    <a:pt x="7995" y="1794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2358;p52">
              <a:extLst>
                <a:ext uri="{FF2B5EF4-FFF2-40B4-BE49-F238E27FC236}">
                  <a16:creationId xmlns:a16="http://schemas.microsoft.com/office/drawing/2014/main" xmlns="" id="{D0A010A2-AA1D-42F7-9153-5838F7144122}"/>
                </a:ext>
              </a:extLst>
            </p:cNvPr>
            <p:cNvSpPr/>
            <p:nvPr/>
          </p:nvSpPr>
          <p:spPr>
            <a:xfrm>
              <a:off x="6374195" y="2655146"/>
              <a:ext cx="221359" cy="59324"/>
            </a:xfrm>
            <a:custGeom>
              <a:avLst/>
              <a:gdLst/>
              <a:ahLst/>
              <a:cxnLst/>
              <a:rect l="l" t="t" r="r" b="b"/>
              <a:pathLst>
                <a:path w="8056" h="2159" extrusionOk="0">
                  <a:moveTo>
                    <a:pt x="92" y="0"/>
                  </a:moveTo>
                  <a:lnTo>
                    <a:pt x="0" y="365"/>
                  </a:lnTo>
                  <a:lnTo>
                    <a:pt x="7964" y="2158"/>
                  </a:lnTo>
                  <a:lnTo>
                    <a:pt x="8055" y="1763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2359;p52">
              <a:extLst>
                <a:ext uri="{FF2B5EF4-FFF2-40B4-BE49-F238E27FC236}">
                  <a16:creationId xmlns:a16="http://schemas.microsoft.com/office/drawing/2014/main" xmlns="" id="{A6BC3B60-8863-49D1-ADF8-D28F55506A87}"/>
                </a:ext>
              </a:extLst>
            </p:cNvPr>
            <p:cNvSpPr/>
            <p:nvPr/>
          </p:nvSpPr>
          <p:spPr>
            <a:xfrm>
              <a:off x="6484434" y="2599175"/>
              <a:ext cx="219683" cy="219683"/>
            </a:xfrm>
            <a:custGeom>
              <a:avLst/>
              <a:gdLst/>
              <a:ahLst/>
              <a:cxnLst/>
              <a:rect l="l" t="t" r="r" b="b"/>
              <a:pathLst>
                <a:path w="7995" h="7995" extrusionOk="0">
                  <a:moveTo>
                    <a:pt x="4013" y="1"/>
                  </a:moveTo>
                  <a:cubicBezTo>
                    <a:pt x="1794" y="1"/>
                    <a:pt x="1" y="1794"/>
                    <a:pt x="1" y="4013"/>
                  </a:cubicBezTo>
                  <a:cubicBezTo>
                    <a:pt x="1" y="6201"/>
                    <a:pt x="1794" y="7995"/>
                    <a:pt x="4013" y="7995"/>
                  </a:cubicBezTo>
                  <a:cubicBezTo>
                    <a:pt x="6201" y="7995"/>
                    <a:pt x="7995" y="6201"/>
                    <a:pt x="7995" y="4013"/>
                  </a:cubicBezTo>
                  <a:cubicBezTo>
                    <a:pt x="7995" y="1794"/>
                    <a:pt x="6201" y="1"/>
                    <a:pt x="401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360;p52">
              <a:extLst>
                <a:ext uri="{FF2B5EF4-FFF2-40B4-BE49-F238E27FC236}">
                  <a16:creationId xmlns:a16="http://schemas.microsoft.com/office/drawing/2014/main" xmlns="" id="{75E89E87-22AF-408A-9260-356ABE7BDD85}"/>
                </a:ext>
              </a:extLst>
            </p:cNvPr>
            <p:cNvSpPr/>
            <p:nvPr/>
          </p:nvSpPr>
          <p:spPr>
            <a:xfrm>
              <a:off x="6441020" y="2594256"/>
              <a:ext cx="268125" cy="230454"/>
            </a:xfrm>
            <a:custGeom>
              <a:avLst/>
              <a:gdLst/>
              <a:ahLst/>
              <a:cxnLst/>
              <a:rect l="l" t="t" r="r" b="b"/>
              <a:pathLst>
                <a:path w="9758" h="8387" extrusionOk="0">
                  <a:moveTo>
                    <a:pt x="5593" y="362"/>
                  </a:moveTo>
                  <a:cubicBezTo>
                    <a:pt x="7690" y="362"/>
                    <a:pt x="9392" y="2064"/>
                    <a:pt x="9392" y="4161"/>
                  </a:cubicBezTo>
                  <a:cubicBezTo>
                    <a:pt x="9392" y="6451"/>
                    <a:pt x="7503" y="7970"/>
                    <a:pt x="5539" y="7970"/>
                  </a:cubicBezTo>
                  <a:cubicBezTo>
                    <a:pt x="4608" y="7970"/>
                    <a:pt x="3660" y="7629"/>
                    <a:pt x="2888" y="6867"/>
                  </a:cubicBezTo>
                  <a:cubicBezTo>
                    <a:pt x="486" y="4465"/>
                    <a:pt x="2189" y="362"/>
                    <a:pt x="5593" y="362"/>
                  </a:cubicBezTo>
                  <a:close/>
                  <a:moveTo>
                    <a:pt x="5557" y="1"/>
                  </a:moveTo>
                  <a:cubicBezTo>
                    <a:pt x="4526" y="1"/>
                    <a:pt x="3472" y="385"/>
                    <a:pt x="2614" y="1243"/>
                  </a:cubicBezTo>
                  <a:cubicBezTo>
                    <a:pt x="0" y="3857"/>
                    <a:pt x="1854" y="8386"/>
                    <a:pt x="5593" y="8386"/>
                  </a:cubicBezTo>
                  <a:cubicBezTo>
                    <a:pt x="7903" y="8386"/>
                    <a:pt x="9757" y="6502"/>
                    <a:pt x="9757" y="4192"/>
                  </a:cubicBezTo>
                  <a:cubicBezTo>
                    <a:pt x="9757" y="1666"/>
                    <a:pt x="7705" y="1"/>
                    <a:pt x="555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2361;p52">
              <a:extLst>
                <a:ext uri="{FF2B5EF4-FFF2-40B4-BE49-F238E27FC236}">
                  <a16:creationId xmlns:a16="http://schemas.microsoft.com/office/drawing/2014/main" xmlns="" id="{80B897F7-D5FE-456F-B8F8-3BA9C7505FB1}"/>
                </a:ext>
              </a:extLst>
            </p:cNvPr>
            <p:cNvSpPr/>
            <p:nvPr/>
          </p:nvSpPr>
          <p:spPr>
            <a:xfrm>
              <a:off x="6116126" y="2498113"/>
              <a:ext cx="150357" cy="577989"/>
            </a:xfrm>
            <a:custGeom>
              <a:avLst/>
              <a:gdLst/>
              <a:ahLst/>
              <a:cxnLst/>
              <a:rect l="l" t="t" r="r" b="b"/>
              <a:pathLst>
                <a:path w="5472" h="21035" extrusionOk="0">
                  <a:moveTo>
                    <a:pt x="2158" y="1"/>
                  </a:moveTo>
                  <a:lnTo>
                    <a:pt x="0" y="21034"/>
                  </a:lnTo>
                  <a:lnTo>
                    <a:pt x="4134" y="21034"/>
                  </a:lnTo>
                  <a:cubicBezTo>
                    <a:pt x="4863" y="21034"/>
                    <a:pt x="5471" y="20427"/>
                    <a:pt x="5471" y="19697"/>
                  </a:cubicBezTo>
                  <a:lnTo>
                    <a:pt x="5471" y="1368"/>
                  </a:lnTo>
                  <a:cubicBezTo>
                    <a:pt x="5471" y="609"/>
                    <a:pt x="4863" y="1"/>
                    <a:pt x="4134" y="1"/>
                  </a:cubicBez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2362;p52">
              <a:extLst>
                <a:ext uri="{FF2B5EF4-FFF2-40B4-BE49-F238E27FC236}">
                  <a16:creationId xmlns:a16="http://schemas.microsoft.com/office/drawing/2014/main" xmlns="" id="{02FF8815-E6DC-4938-BD59-9AB7247C1970}"/>
                </a:ext>
              </a:extLst>
            </p:cNvPr>
            <p:cNvSpPr/>
            <p:nvPr/>
          </p:nvSpPr>
          <p:spPr>
            <a:xfrm>
              <a:off x="6111098" y="2493112"/>
              <a:ext cx="161238" cy="587991"/>
            </a:xfrm>
            <a:custGeom>
              <a:avLst/>
              <a:gdLst/>
              <a:ahLst/>
              <a:cxnLst/>
              <a:rect l="l" t="t" r="r" b="b"/>
              <a:pathLst>
                <a:path w="5868" h="21399" extrusionOk="0">
                  <a:moveTo>
                    <a:pt x="4317" y="395"/>
                  </a:moveTo>
                  <a:cubicBezTo>
                    <a:pt x="4955" y="395"/>
                    <a:pt x="5442" y="912"/>
                    <a:pt x="5442" y="1550"/>
                  </a:cubicBezTo>
                  <a:lnTo>
                    <a:pt x="5442" y="19879"/>
                  </a:lnTo>
                  <a:cubicBezTo>
                    <a:pt x="5442" y="20517"/>
                    <a:pt x="4955" y="21034"/>
                    <a:pt x="4317" y="21034"/>
                  </a:cubicBezTo>
                  <a:lnTo>
                    <a:pt x="396" y="21034"/>
                  </a:lnTo>
                  <a:lnTo>
                    <a:pt x="2524" y="395"/>
                  </a:lnTo>
                  <a:close/>
                  <a:moveTo>
                    <a:pt x="2189" y="0"/>
                  </a:moveTo>
                  <a:lnTo>
                    <a:pt x="1" y="21399"/>
                  </a:lnTo>
                  <a:lnTo>
                    <a:pt x="4317" y="21399"/>
                  </a:lnTo>
                  <a:cubicBezTo>
                    <a:pt x="5168" y="21399"/>
                    <a:pt x="5867" y="20700"/>
                    <a:pt x="5837" y="19849"/>
                  </a:cubicBezTo>
                  <a:lnTo>
                    <a:pt x="5837" y="1520"/>
                  </a:lnTo>
                  <a:cubicBezTo>
                    <a:pt x="5837" y="699"/>
                    <a:pt x="5168" y="0"/>
                    <a:pt x="43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2363;p52">
              <a:extLst>
                <a:ext uri="{FF2B5EF4-FFF2-40B4-BE49-F238E27FC236}">
                  <a16:creationId xmlns:a16="http://schemas.microsoft.com/office/drawing/2014/main" xmlns="" id="{F5B520F1-76DA-49B6-A59C-BA862898872A}"/>
                </a:ext>
              </a:extLst>
            </p:cNvPr>
            <p:cNvSpPr/>
            <p:nvPr/>
          </p:nvSpPr>
          <p:spPr>
            <a:xfrm>
              <a:off x="3042575" y="1081620"/>
              <a:ext cx="387570" cy="2332730"/>
            </a:xfrm>
            <a:custGeom>
              <a:avLst/>
              <a:gdLst/>
              <a:ahLst/>
              <a:cxnLst/>
              <a:rect l="l" t="t" r="r" b="b"/>
              <a:pathLst>
                <a:path w="14105" h="84896" extrusionOk="0">
                  <a:moveTo>
                    <a:pt x="14105" y="1"/>
                  </a:moveTo>
                  <a:lnTo>
                    <a:pt x="1" y="8481"/>
                  </a:lnTo>
                  <a:lnTo>
                    <a:pt x="1" y="76415"/>
                  </a:lnTo>
                  <a:lnTo>
                    <a:pt x="14105" y="84896"/>
                  </a:lnTo>
                  <a:lnTo>
                    <a:pt x="141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2364;p52">
              <a:extLst>
                <a:ext uri="{FF2B5EF4-FFF2-40B4-BE49-F238E27FC236}">
                  <a16:creationId xmlns:a16="http://schemas.microsoft.com/office/drawing/2014/main" xmlns="" id="{8130B854-88FE-4600-BEDD-312C5295A1F7}"/>
                </a:ext>
              </a:extLst>
            </p:cNvPr>
            <p:cNvSpPr/>
            <p:nvPr/>
          </p:nvSpPr>
          <p:spPr>
            <a:xfrm>
              <a:off x="3037574" y="1071618"/>
              <a:ext cx="397572" cy="2351909"/>
            </a:xfrm>
            <a:custGeom>
              <a:avLst/>
              <a:gdLst/>
              <a:ahLst/>
              <a:cxnLst/>
              <a:rect l="l" t="t" r="r" b="b"/>
              <a:pathLst>
                <a:path w="14469" h="85594" extrusionOk="0">
                  <a:moveTo>
                    <a:pt x="14104" y="699"/>
                  </a:moveTo>
                  <a:lnTo>
                    <a:pt x="14104" y="84925"/>
                  </a:lnTo>
                  <a:lnTo>
                    <a:pt x="396" y="76658"/>
                  </a:lnTo>
                  <a:lnTo>
                    <a:pt x="396" y="8936"/>
                  </a:lnTo>
                  <a:lnTo>
                    <a:pt x="14104" y="699"/>
                  </a:lnTo>
                  <a:close/>
                  <a:moveTo>
                    <a:pt x="14469" y="0"/>
                  </a:moveTo>
                  <a:lnTo>
                    <a:pt x="1" y="8724"/>
                  </a:lnTo>
                  <a:lnTo>
                    <a:pt x="1" y="76870"/>
                  </a:lnTo>
                  <a:lnTo>
                    <a:pt x="14469" y="85594"/>
                  </a:lnTo>
                  <a:lnTo>
                    <a:pt x="1446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365;p52">
              <a:extLst>
                <a:ext uri="{FF2B5EF4-FFF2-40B4-BE49-F238E27FC236}">
                  <a16:creationId xmlns:a16="http://schemas.microsoft.com/office/drawing/2014/main" xmlns="" id="{86FF3121-75D5-4B7C-82BC-57A63C6B64E2}"/>
                </a:ext>
              </a:extLst>
            </p:cNvPr>
            <p:cNvSpPr/>
            <p:nvPr/>
          </p:nvSpPr>
          <p:spPr>
            <a:xfrm>
              <a:off x="2960747" y="2014536"/>
              <a:ext cx="71002" cy="177092"/>
            </a:xfrm>
            <a:custGeom>
              <a:avLst/>
              <a:gdLst/>
              <a:ahLst/>
              <a:cxnLst/>
              <a:rect l="l" t="t" r="r" b="b"/>
              <a:pathLst>
                <a:path w="2584" h="6445" extrusionOk="0">
                  <a:moveTo>
                    <a:pt x="517" y="1"/>
                  </a:moveTo>
                  <a:cubicBezTo>
                    <a:pt x="243" y="1"/>
                    <a:pt x="0" y="213"/>
                    <a:pt x="0" y="517"/>
                  </a:cubicBezTo>
                  <a:lnTo>
                    <a:pt x="0" y="5928"/>
                  </a:lnTo>
                  <a:cubicBezTo>
                    <a:pt x="0" y="6232"/>
                    <a:pt x="243" y="6445"/>
                    <a:pt x="517" y="6445"/>
                  </a:cubicBezTo>
                  <a:lnTo>
                    <a:pt x="2037" y="6445"/>
                  </a:lnTo>
                  <a:cubicBezTo>
                    <a:pt x="2341" y="6445"/>
                    <a:pt x="2553" y="6232"/>
                    <a:pt x="2584" y="5928"/>
                  </a:cubicBezTo>
                  <a:lnTo>
                    <a:pt x="2584" y="517"/>
                  </a:lnTo>
                  <a:cubicBezTo>
                    <a:pt x="2553" y="213"/>
                    <a:pt x="2341" y="1"/>
                    <a:pt x="203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2366;p52">
              <a:extLst>
                <a:ext uri="{FF2B5EF4-FFF2-40B4-BE49-F238E27FC236}">
                  <a16:creationId xmlns:a16="http://schemas.microsoft.com/office/drawing/2014/main" xmlns="" id="{F0D23432-B352-4DD3-A3B6-97F6939B3B41}"/>
                </a:ext>
              </a:extLst>
            </p:cNvPr>
            <p:cNvSpPr/>
            <p:nvPr/>
          </p:nvSpPr>
          <p:spPr>
            <a:xfrm>
              <a:off x="2957395" y="2010359"/>
              <a:ext cx="77706" cy="185446"/>
            </a:xfrm>
            <a:custGeom>
              <a:avLst/>
              <a:gdLst/>
              <a:ahLst/>
              <a:cxnLst/>
              <a:rect l="l" t="t" r="r" b="b"/>
              <a:pathLst>
                <a:path w="2828" h="6749" extrusionOk="0">
                  <a:moveTo>
                    <a:pt x="2159" y="274"/>
                  </a:moveTo>
                  <a:cubicBezTo>
                    <a:pt x="2371" y="274"/>
                    <a:pt x="2554" y="457"/>
                    <a:pt x="2554" y="669"/>
                  </a:cubicBezTo>
                  <a:lnTo>
                    <a:pt x="2554" y="6110"/>
                  </a:lnTo>
                  <a:cubicBezTo>
                    <a:pt x="2554" y="6323"/>
                    <a:pt x="2371" y="6475"/>
                    <a:pt x="2159" y="6475"/>
                  </a:cubicBezTo>
                  <a:lnTo>
                    <a:pt x="639" y="6475"/>
                  </a:lnTo>
                  <a:cubicBezTo>
                    <a:pt x="426" y="6475"/>
                    <a:pt x="274" y="6323"/>
                    <a:pt x="274" y="6110"/>
                  </a:cubicBezTo>
                  <a:lnTo>
                    <a:pt x="274" y="669"/>
                  </a:lnTo>
                  <a:cubicBezTo>
                    <a:pt x="274" y="457"/>
                    <a:pt x="426" y="274"/>
                    <a:pt x="639" y="274"/>
                  </a:cubicBezTo>
                  <a:close/>
                  <a:moveTo>
                    <a:pt x="639" y="1"/>
                  </a:moveTo>
                  <a:cubicBezTo>
                    <a:pt x="274" y="1"/>
                    <a:pt x="1" y="305"/>
                    <a:pt x="1" y="669"/>
                  </a:cubicBezTo>
                  <a:lnTo>
                    <a:pt x="1" y="6080"/>
                  </a:lnTo>
                  <a:cubicBezTo>
                    <a:pt x="1" y="6445"/>
                    <a:pt x="274" y="6748"/>
                    <a:pt x="639" y="6748"/>
                  </a:cubicBezTo>
                  <a:lnTo>
                    <a:pt x="2159" y="6748"/>
                  </a:lnTo>
                  <a:cubicBezTo>
                    <a:pt x="2523" y="6748"/>
                    <a:pt x="2827" y="6445"/>
                    <a:pt x="2827" y="6080"/>
                  </a:cubicBezTo>
                  <a:lnTo>
                    <a:pt x="2827" y="669"/>
                  </a:lnTo>
                  <a:cubicBezTo>
                    <a:pt x="2827" y="305"/>
                    <a:pt x="2523" y="1"/>
                    <a:pt x="2159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2367;p52">
              <a:extLst>
                <a:ext uri="{FF2B5EF4-FFF2-40B4-BE49-F238E27FC236}">
                  <a16:creationId xmlns:a16="http://schemas.microsoft.com/office/drawing/2014/main" xmlns="" id="{B97FE057-DFBB-4E7E-8239-55D184FF2175}"/>
                </a:ext>
              </a:extLst>
            </p:cNvPr>
            <p:cNvSpPr/>
            <p:nvPr/>
          </p:nvSpPr>
          <p:spPr>
            <a:xfrm>
              <a:off x="2934012" y="2005359"/>
              <a:ext cx="71029" cy="195447"/>
            </a:xfrm>
            <a:custGeom>
              <a:avLst/>
              <a:gdLst/>
              <a:ahLst/>
              <a:cxnLst/>
              <a:rect l="l" t="t" r="r" b="b"/>
              <a:pathLst>
                <a:path w="2585" h="7113" extrusionOk="0">
                  <a:moveTo>
                    <a:pt x="548" y="0"/>
                  </a:moveTo>
                  <a:cubicBezTo>
                    <a:pt x="244" y="0"/>
                    <a:pt x="1" y="213"/>
                    <a:pt x="1" y="517"/>
                  </a:cubicBezTo>
                  <a:lnTo>
                    <a:pt x="1" y="6596"/>
                  </a:lnTo>
                  <a:cubicBezTo>
                    <a:pt x="1" y="6870"/>
                    <a:pt x="244" y="7113"/>
                    <a:pt x="548" y="7113"/>
                  </a:cubicBezTo>
                  <a:lnTo>
                    <a:pt x="2067" y="7113"/>
                  </a:lnTo>
                  <a:cubicBezTo>
                    <a:pt x="2341" y="7113"/>
                    <a:pt x="2584" y="6870"/>
                    <a:pt x="2584" y="6596"/>
                  </a:cubicBezTo>
                  <a:lnTo>
                    <a:pt x="2584" y="517"/>
                  </a:lnTo>
                  <a:cubicBezTo>
                    <a:pt x="2584" y="213"/>
                    <a:pt x="2341" y="0"/>
                    <a:pt x="206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2368;p52">
              <a:extLst>
                <a:ext uri="{FF2B5EF4-FFF2-40B4-BE49-F238E27FC236}">
                  <a16:creationId xmlns:a16="http://schemas.microsoft.com/office/drawing/2014/main" xmlns="" id="{835B0D9A-86CA-4F2E-BF1E-380D3A60D5A2}"/>
                </a:ext>
              </a:extLst>
            </p:cNvPr>
            <p:cNvSpPr/>
            <p:nvPr/>
          </p:nvSpPr>
          <p:spPr>
            <a:xfrm>
              <a:off x="2930659" y="2001182"/>
              <a:ext cx="78558" cy="202976"/>
            </a:xfrm>
            <a:custGeom>
              <a:avLst/>
              <a:gdLst/>
              <a:ahLst/>
              <a:cxnLst/>
              <a:rect l="l" t="t" r="r" b="b"/>
              <a:pathLst>
                <a:path w="2859" h="7387" extrusionOk="0">
                  <a:moveTo>
                    <a:pt x="2189" y="304"/>
                  </a:moveTo>
                  <a:cubicBezTo>
                    <a:pt x="2372" y="304"/>
                    <a:pt x="2554" y="487"/>
                    <a:pt x="2554" y="699"/>
                  </a:cubicBezTo>
                  <a:lnTo>
                    <a:pt x="2554" y="6779"/>
                  </a:lnTo>
                  <a:cubicBezTo>
                    <a:pt x="2554" y="6991"/>
                    <a:pt x="2372" y="7143"/>
                    <a:pt x="2189" y="7143"/>
                  </a:cubicBezTo>
                  <a:lnTo>
                    <a:pt x="670" y="7143"/>
                  </a:lnTo>
                  <a:cubicBezTo>
                    <a:pt x="457" y="7143"/>
                    <a:pt x="275" y="6991"/>
                    <a:pt x="275" y="6779"/>
                  </a:cubicBezTo>
                  <a:lnTo>
                    <a:pt x="275" y="699"/>
                  </a:lnTo>
                  <a:cubicBezTo>
                    <a:pt x="275" y="487"/>
                    <a:pt x="457" y="304"/>
                    <a:pt x="670" y="304"/>
                  </a:cubicBezTo>
                  <a:close/>
                  <a:moveTo>
                    <a:pt x="670" y="0"/>
                  </a:moveTo>
                  <a:cubicBezTo>
                    <a:pt x="305" y="0"/>
                    <a:pt x="1" y="304"/>
                    <a:pt x="1" y="669"/>
                  </a:cubicBezTo>
                  <a:lnTo>
                    <a:pt x="1" y="6748"/>
                  </a:lnTo>
                  <a:cubicBezTo>
                    <a:pt x="1" y="7113"/>
                    <a:pt x="305" y="7386"/>
                    <a:pt x="670" y="7386"/>
                  </a:cubicBezTo>
                  <a:lnTo>
                    <a:pt x="2189" y="7386"/>
                  </a:lnTo>
                  <a:cubicBezTo>
                    <a:pt x="2524" y="7386"/>
                    <a:pt x="2828" y="7113"/>
                    <a:pt x="2858" y="6748"/>
                  </a:cubicBezTo>
                  <a:lnTo>
                    <a:pt x="2858" y="669"/>
                  </a:lnTo>
                  <a:cubicBezTo>
                    <a:pt x="2828" y="304"/>
                    <a:pt x="2524" y="0"/>
                    <a:pt x="2189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2369;p52">
              <a:extLst>
                <a:ext uri="{FF2B5EF4-FFF2-40B4-BE49-F238E27FC236}">
                  <a16:creationId xmlns:a16="http://schemas.microsoft.com/office/drawing/2014/main" xmlns="" id="{B5568FE9-B157-4D84-B038-2D269406BFBB}"/>
                </a:ext>
              </a:extLst>
            </p:cNvPr>
            <p:cNvSpPr/>
            <p:nvPr/>
          </p:nvSpPr>
          <p:spPr>
            <a:xfrm>
              <a:off x="3066810" y="2014536"/>
              <a:ext cx="70178" cy="177092"/>
            </a:xfrm>
            <a:custGeom>
              <a:avLst/>
              <a:gdLst/>
              <a:ahLst/>
              <a:cxnLst/>
              <a:rect l="l" t="t" r="r" b="b"/>
              <a:pathLst>
                <a:path w="2554" h="6445" extrusionOk="0">
                  <a:moveTo>
                    <a:pt x="517" y="1"/>
                  </a:moveTo>
                  <a:cubicBezTo>
                    <a:pt x="213" y="1"/>
                    <a:pt x="0" y="213"/>
                    <a:pt x="0" y="517"/>
                  </a:cubicBezTo>
                  <a:lnTo>
                    <a:pt x="0" y="5928"/>
                  </a:lnTo>
                  <a:cubicBezTo>
                    <a:pt x="0" y="6232"/>
                    <a:pt x="213" y="6445"/>
                    <a:pt x="517" y="6445"/>
                  </a:cubicBezTo>
                  <a:lnTo>
                    <a:pt x="2037" y="6445"/>
                  </a:lnTo>
                  <a:cubicBezTo>
                    <a:pt x="2311" y="6445"/>
                    <a:pt x="2554" y="6232"/>
                    <a:pt x="2554" y="5928"/>
                  </a:cubicBezTo>
                  <a:lnTo>
                    <a:pt x="2554" y="517"/>
                  </a:lnTo>
                  <a:cubicBezTo>
                    <a:pt x="2554" y="213"/>
                    <a:pt x="2311" y="1"/>
                    <a:pt x="203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2370;p52">
              <a:extLst>
                <a:ext uri="{FF2B5EF4-FFF2-40B4-BE49-F238E27FC236}">
                  <a16:creationId xmlns:a16="http://schemas.microsoft.com/office/drawing/2014/main" xmlns="" id="{9EF3720A-0E8F-4D0F-9530-B90E3733A52C}"/>
                </a:ext>
              </a:extLst>
            </p:cNvPr>
            <p:cNvSpPr/>
            <p:nvPr/>
          </p:nvSpPr>
          <p:spPr>
            <a:xfrm>
              <a:off x="3062634" y="2010359"/>
              <a:ext cx="78531" cy="185446"/>
            </a:xfrm>
            <a:custGeom>
              <a:avLst/>
              <a:gdLst/>
              <a:ahLst/>
              <a:cxnLst/>
              <a:rect l="l" t="t" r="r" b="b"/>
              <a:pathLst>
                <a:path w="2858" h="6749" extrusionOk="0">
                  <a:moveTo>
                    <a:pt x="2189" y="274"/>
                  </a:moveTo>
                  <a:cubicBezTo>
                    <a:pt x="2402" y="274"/>
                    <a:pt x="2554" y="457"/>
                    <a:pt x="2554" y="669"/>
                  </a:cubicBezTo>
                  <a:lnTo>
                    <a:pt x="2554" y="6110"/>
                  </a:lnTo>
                  <a:cubicBezTo>
                    <a:pt x="2554" y="6323"/>
                    <a:pt x="2402" y="6475"/>
                    <a:pt x="2189" y="6475"/>
                  </a:cubicBezTo>
                  <a:lnTo>
                    <a:pt x="669" y="6475"/>
                  </a:lnTo>
                  <a:cubicBezTo>
                    <a:pt x="456" y="6475"/>
                    <a:pt x="274" y="6323"/>
                    <a:pt x="274" y="6110"/>
                  </a:cubicBezTo>
                  <a:lnTo>
                    <a:pt x="274" y="669"/>
                  </a:lnTo>
                  <a:cubicBezTo>
                    <a:pt x="274" y="457"/>
                    <a:pt x="456" y="274"/>
                    <a:pt x="669" y="274"/>
                  </a:cubicBezTo>
                  <a:close/>
                  <a:moveTo>
                    <a:pt x="669" y="1"/>
                  </a:moveTo>
                  <a:cubicBezTo>
                    <a:pt x="304" y="1"/>
                    <a:pt x="0" y="305"/>
                    <a:pt x="0" y="669"/>
                  </a:cubicBezTo>
                  <a:lnTo>
                    <a:pt x="0" y="6080"/>
                  </a:lnTo>
                  <a:cubicBezTo>
                    <a:pt x="0" y="6445"/>
                    <a:pt x="304" y="6748"/>
                    <a:pt x="669" y="6748"/>
                  </a:cubicBezTo>
                  <a:lnTo>
                    <a:pt x="2189" y="6748"/>
                  </a:lnTo>
                  <a:cubicBezTo>
                    <a:pt x="2554" y="6748"/>
                    <a:pt x="2858" y="6445"/>
                    <a:pt x="2858" y="6080"/>
                  </a:cubicBezTo>
                  <a:lnTo>
                    <a:pt x="2858" y="669"/>
                  </a:lnTo>
                  <a:cubicBezTo>
                    <a:pt x="2858" y="305"/>
                    <a:pt x="2554" y="1"/>
                    <a:pt x="2189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2371;p52">
              <a:extLst>
                <a:ext uri="{FF2B5EF4-FFF2-40B4-BE49-F238E27FC236}">
                  <a16:creationId xmlns:a16="http://schemas.microsoft.com/office/drawing/2014/main" xmlns="" id="{2866D317-1282-4680-968B-551C3FE13886}"/>
                </a:ext>
              </a:extLst>
            </p:cNvPr>
            <p:cNvSpPr/>
            <p:nvPr/>
          </p:nvSpPr>
          <p:spPr>
            <a:xfrm>
              <a:off x="3040075" y="2005359"/>
              <a:ext cx="70205" cy="195447"/>
            </a:xfrm>
            <a:custGeom>
              <a:avLst/>
              <a:gdLst/>
              <a:ahLst/>
              <a:cxnLst/>
              <a:rect l="l" t="t" r="r" b="b"/>
              <a:pathLst>
                <a:path w="2555" h="7113" extrusionOk="0">
                  <a:moveTo>
                    <a:pt x="518" y="0"/>
                  </a:moveTo>
                  <a:cubicBezTo>
                    <a:pt x="244" y="0"/>
                    <a:pt x="1" y="213"/>
                    <a:pt x="1" y="517"/>
                  </a:cubicBezTo>
                  <a:lnTo>
                    <a:pt x="1" y="6596"/>
                  </a:lnTo>
                  <a:cubicBezTo>
                    <a:pt x="1" y="6870"/>
                    <a:pt x="244" y="7113"/>
                    <a:pt x="518" y="7113"/>
                  </a:cubicBezTo>
                  <a:lnTo>
                    <a:pt x="2037" y="7113"/>
                  </a:lnTo>
                  <a:cubicBezTo>
                    <a:pt x="2311" y="7113"/>
                    <a:pt x="2554" y="6870"/>
                    <a:pt x="2554" y="6596"/>
                  </a:cubicBezTo>
                  <a:lnTo>
                    <a:pt x="2554" y="517"/>
                  </a:lnTo>
                  <a:cubicBezTo>
                    <a:pt x="2554" y="213"/>
                    <a:pt x="2311" y="0"/>
                    <a:pt x="203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2372;p52">
              <a:extLst>
                <a:ext uri="{FF2B5EF4-FFF2-40B4-BE49-F238E27FC236}">
                  <a16:creationId xmlns:a16="http://schemas.microsoft.com/office/drawing/2014/main" xmlns="" id="{D84E18DB-C948-4116-83F0-ABE9E88FC173}"/>
                </a:ext>
              </a:extLst>
            </p:cNvPr>
            <p:cNvSpPr/>
            <p:nvPr/>
          </p:nvSpPr>
          <p:spPr>
            <a:xfrm>
              <a:off x="3035898" y="2001182"/>
              <a:ext cx="78531" cy="202976"/>
            </a:xfrm>
            <a:custGeom>
              <a:avLst/>
              <a:gdLst/>
              <a:ahLst/>
              <a:cxnLst/>
              <a:rect l="l" t="t" r="r" b="b"/>
              <a:pathLst>
                <a:path w="2858" h="7387" extrusionOk="0">
                  <a:moveTo>
                    <a:pt x="2189" y="304"/>
                  </a:moveTo>
                  <a:cubicBezTo>
                    <a:pt x="2402" y="304"/>
                    <a:pt x="2584" y="487"/>
                    <a:pt x="2584" y="699"/>
                  </a:cubicBezTo>
                  <a:lnTo>
                    <a:pt x="2584" y="6779"/>
                  </a:lnTo>
                  <a:cubicBezTo>
                    <a:pt x="2584" y="6991"/>
                    <a:pt x="2402" y="7143"/>
                    <a:pt x="2189" y="7143"/>
                  </a:cubicBezTo>
                  <a:lnTo>
                    <a:pt x="670" y="7143"/>
                  </a:lnTo>
                  <a:cubicBezTo>
                    <a:pt x="457" y="7143"/>
                    <a:pt x="305" y="6991"/>
                    <a:pt x="305" y="6779"/>
                  </a:cubicBezTo>
                  <a:lnTo>
                    <a:pt x="305" y="699"/>
                  </a:lnTo>
                  <a:cubicBezTo>
                    <a:pt x="305" y="487"/>
                    <a:pt x="457" y="304"/>
                    <a:pt x="670" y="304"/>
                  </a:cubicBezTo>
                  <a:close/>
                  <a:moveTo>
                    <a:pt x="670" y="0"/>
                  </a:moveTo>
                  <a:cubicBezTo>
                    <a:pt x="305" y="0"/>
                    <a:pt x="1" y="304"/>
                    <a:pt x="1" y="669"/>
                  </a:cubicBezTo>
                  <a:lnTo>
                    <a:pt x="1" y="6748"/>
                  </a:lnTo>
                  <a:cubicBezTo>
                    <a:pt x="1" y="7113"/>
                    <a:pt x="305" y="7386"/>
                    <a:pt x="670" y="7386"/>
                  </a:cubicBezTo>
                  <a:lnTo>
                    <a:pt x="2189" y="7386"/>
                  </a:lnTo>
                  <a:cubicBezTo>
                    <a:pt x="2554" y="7386"/>
                    <a:pt x="2858" y="7113"/>
                    <a:pt x="2858" y="6748"/>
                  </a:cubicBezTo>
                  <a:lnTo>
                    <a:pt x="2858" y="669"/>
                  </a:lnTo>
                  <a:cubicBezTo>
                    <a:pt x="2858" y="304"/>
                    <a:pt x="2554" y="0"/>
                    <a:pt x="2189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2373;p52">
              <a:extLst>
                <a:ext uri="{FF2B5EF4-FFF2-40B4-BE49-F238E27FC236}">
                  <a16:creationId xmlns:a16="http://schemas.microsoft.com/office/drawing/2014/main" xmlns="" id="{2C1CC6F8-C57D-48F1-82FA-88B1EAD6D262}"/>
                </a:ext>
              </a:extLst>
            </p:cNvPr>
            <p:cNvSpPr/>
            <p:nvPr/>
          </p:nvSpPr>
          <p:spPr>
            <a:xfrm>
              <a:off x="3172049" y="2014536"/>
              <a:ext cx="71002" cy="177092"/>
            </a:xfrm>
            <a:custGeom>
              <a:avLst/>
              <a:gdLst/>
              <a:ahLst/>
              <a:cxnLst/>
              <a:rect l="l" t="t" r="r" b="b"/>
              <a:pathLst>
                <a:path w="2584" h="6445" extrusionOk="0">
                  <a:moveTo>
                    <a:pt x="517" y="1"/>
                  </a:moveTo>
                  <a:cubicBezTo>
                    <a:pt x="243" y="1"/>
                    <a:pt x="0" y="213"/>
                    <a:pt x="0" y="517"/>
                  </a:cubicBezTo>
                  <a:lnTo>
                    <a:pt x="0" y="5928"/>
                  </a:lnTo>
                  <a:cubicBezTo>
                    <a:pt x="0" y="6232"/>
                    <a:pt x="243" y="6445"/>
                    <a:pt x="517" y="6445"/>
                  </a:cubicBezTo>
                  <a:lnTo>
                    <a:pt x="2037" y="6445"/>
                  </a:lnTo>
                  <a:cubicBezTo>
                    <a:pt x="2341" y="6445"/>
                    <a:pt x="2554" y="6232"/>
                    <a:pt x="2584" y="5928"/>
                  </a:cubicBezTo>
                  <a:lnTo>
                    <a:pt x="2584" y="517"/>
                  </a:lnTo>
                  <a:cubicBezTo>
                    <a:pt x="2554" y="213"/>
                    <a:pt x="2341" y="1"/>
                    <a:pt x="203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2374;p52">
              <a:extLst>
                <a:ext uri="{FF2B5EF4-FFF2-40B4-BE49-F238E27FC236}">
                  <a16:creationId xmlns:a16="http://schemas.microsoft.com/office/drawing/2014/main" xmlns="" id="{90D4F811-EA59-4596-BB59-010BA5A392E5}"/>
                </a:ext>
              </a:extLst>
            </p:cNvPr>
            <p:cNvSpPr/>
            <p:nvPr/>
          </p:nvSpPr>
          <p:spPr>
            <a:xfrm>
              <a:off x="3167873" y="2010359"/>
              <a:ext cx="78531" cy="185446"/>
            </a:xfrm>
            <a:custGeom>
              <a:avLst/>
              <a:gdLst/>
              <a:ahLst/>
              <a:cxnLst/>
              <a:rect l="l" t="t" r="r" b="b"/>
              <a:pathLst>
                <a:path w="2858" h="6749" extrusionOk="0">
                  <a:moveTo>
                    <a:pt x="2189" y="274"/>
                  </a:moveTo>
                  <a:cubicBezTo>
                    <a:pt x="2402" y="274"/>
                    <a:pt x="2584" y="457"/>
                    <a:pt x="2584" y="669"/>
                  </a:cubicBezTo>
                  <a:lnTo>
                    <a:pt x="2584" y="6110"/>
                  </a:lnTo>
                  <a:cubicBezTo>
                    <a:pt x="2584" y="6323"/>
                    <a:pt x="2402" y="6475"/>
                    <a:pt x="2189" y="6475"/>
                  </a:cubicBezTo>
                  <a:lnTo>
                    <a:pt x="669" y="6475"/>
                  </a:lnTo>
                  <a:cubicBezTo>
                    <a:pt x="456" y="6475"/>
                    <a:pt x="304" y="6323"/>
                    <a:pt x="304" y="6110"/>
                  </a:cubicBezTo>
                  <a:lnTo>
                    <a:pt x="304" y="669"/>
                  </a:lnTo>
                  <a:cubicBezTo>
                    <a:pt x="304" y="457"/>
                    <a:pt x="456" y="274"/>
                    <a:pt x="669" y="274"/>
                  </a:cubicBezTo>
                  <a:close/>
                  <a:moveTo>
                    <a:pt x="669" y="1"/>
                  </a:moveTo>
                  <a:cubicBezTo>
                    <a:pt x="304" y="1"/>
                    <a:pt x="0" y="305"/>
                    <a:pt x="0" y="669"/>
                  </a:cubicBezTo>
                  <a:lnTo>
                    <a:pt x="0" y="6080"/>
                  </a:lnTo>
                  <a:cubicBezTo>
                    <a:pt x="0" y="6445"/>
                    <a:pt x="304" y="6748"/>
                    <a:pt x="669" y="6748"/>
                  </a:cubicBezTo>
                  <a:lnTo>
                    <a:pt x="2189" y="6748"/>
                  </a:lnTo>
                  <a:cubicBezTo>
                    <a:pt x="2554" y="6748"/>
                    <a:pt x="2858" y="6445"/>
                    <a:pt x="2858" y="6080"/>
                  </a:cubicBezTo>
                  <a:lnTo>
                    <a:pt x="2858" y="669"/>
                  </a:lnTo>
                  <a:cubicBezTo>
                    <a:pt x="2858" y="305"/>
                    <a:pt x="2554" y="1"/>
                    <a:pt x="2189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2375;p52">
              <a:extLst>
                <a:ext uri="{FF2B5EF4-FFF2-40B4-BE49-F238E27FC236}">
                  <a16:creationId xmlns:a16="http://schemas.microsoft.com/office/drawing/2014/main" xmlns="" id="{D57033AD-754B-4865-B59C-0DCFDFB484BE}"/>
                </a:ext>
              </a:extLst>
            </p:cNvPr>
            <p:cNvSpPr/>
            <p:nvPr/>
          </p:nvSpPr>
          <p:spPr>
            <a:xfrm>
              <a:off x="3145314" y="2005359"/>
              <a:ext cx="71029" cy="195447"/>
            </a:xfrm>
            <a:custGeom>
              <a:avLst/>
              <a:gdLst/>
              <a:ahLst/>
              <a:cxnLst/>
              <a:rect l="l" t="t" r="r" b="b"/>
              <a:pathLst>
                <a:path w="2585" h="7113" extrusionOk="0">
                  <a:moveTo>
                    <a:pt x="517" y="0"/>
                  </a:moveTo>
                  <a:cubicBezTo>
                    <a:pt x="244" y="0"/>
                    <a:pt x="1" y="213"/>
                    <a:pt x="1" y="517"/>
                  </a:cubicBezTo>
                  <a:lnTo>
                    <a:pt x="1" y="6596"/>
                  </a:lnTo>
                  <a:cubicBezTo>
                    <a:pt x="1" y="6870"/>
                    <a:pt x="244" y="7113"/>
                    <a:pt x="517" y="7113"/>
                  </a:cubicBezTo>
                  <a:lnTo>
                    <a:pt x="2037" y="7113"/>
                  </a:lnTo>
                  <a:cubicBezTo>
                    <a:pt x="2341" y="7113"/>
                    <a:pt x="2584" y="6870"/>
                    <a:pt x="2584" y="6596"/>
                  </a:cubicBezTo>
                  <a:lnTo>
                    <a:pt x="2584" y="517"/>
                  </a:lnTo>
                  <a:cubicBezTo>
                    <a:pt x="2584" y="213"/>
                    <a:pt x="2341" y="0"/>
                    <a:pt x="203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2376;p52">
              <a:extLst>
                <a:ext uri="{FF2B5EF4-FFF2-40B4-BE49-F238E27FC236}">
                  <a16:creationId xmlns:a16="http://schemas.microsoft.com/office/drawing/2014/main" xmlns="" id="{E110B96C-D876-43C5-9F21-F9D36CEC4C9F}"/>
                </a:ext>
              </a:extLst>
            </p:cNvPr>
            <p:cNvSpPr/>
            <p:nvPr/>
          </p:nvSpPr>
          <p:spPr>
            <a:xfrm>
              <a:off x="3141989" y="2001182"/>
              <a:ext cx="77679" cy="202976"/>
            </a:xfrm>
            <a:custGeom>
              <a:avLst/>
              <a:gdLst/>
              <a:ahLst/>
              <a:cxnLst/>
              <a:rect l="l" t="t" r="r" b="b"/>
              <a:pathLst>
                <a:path w="2827" h="7387" extrusionOk="0">
                  <a:moveTo>
                    <a:pt x="2158" y="304"/>
                  </a:moveTo>
                  <a:cubicBezTo>
                    <a:pt x="2371" y="304"/>
                    <a:pt x="2553" y="487"/>
                    <a:pt x="2553" y="699"/>
                  </a:cubicBezTo>
                  <a:lnTo>
                    <a:pt x="2553" y="6779"/>
                  </a:lnTo>
                  <a:cubicBezTo>
                    <a:pt x="2553" y="6991"/>
                    <a:pt x="2371" y="7143"/>
                    <a:pt x="2158" y="7143"/>
                  </a:cubicBezTo>
                  <a:lnTo>
                    <a:pt x="638" y="7143"/>
                  </a:lnTo>
                  <a:cubicBezTo>
                    <a:pt x="426" y="7143"/>
                    <a:pt x="274" y="6991"/>
                    <a:pt x="274" y="6779"/>
                  </a:cubicBezTo>
                  <a:lnTo>
                    <a:pt x="274" y="699"/>
                  </a:lnTo>
                  <a:cubicBezTo>
                    <a:pt x="274" y="487"/>
                    <a:pt x="426" y="304"/>
                    <a:pt x="638" y="304"/>
                  </a:cubicBezTo>
                  <a:close/>
                  <a:moveTo>
                    <a:pt x="638" y="0"/>
                  </a:moveTo>
                  <a:cubicBezTo>
                    <a:pt x="274" y="0"/>
                    <a:pt x="0" y="304"/>
                    <a:pt x="0" y="669"/>
                  </a:cubicBezTo>
                  <a:lnTo>
                    <a:pt x="0" y="6748"/>
                  </a:lnTo>
                  <a:cubicBezTo>
                    <a:pt x="0" y="7113"/>
                    <a:pt x="274" y="7386"/>
                    <a:pt x="638" y="7386"/>
                  </a:cubicBezTo>
                  <a:lnTo>
                    <a:pt x="2158" y="7386"/>
                  </a:lnTo>
                  <a:cubicBezTo>
                    <a:pt x="2523" y="7386"/>
                    <a:pt x="2827" y="7113"/>
                    <a:pt x="2827" y="6748"/>
                  </a:cubicBezTo>
                  <a:lnTo>
                    <a:pt x="2827" y="669"/>
                  </a:lnTo>
                  <a:cubicBezTo>
                    <a:pt x="2827" y="304"/>
                    <a:pt x="2523" y="0"/>
                    <a:pt x="2158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2377;p52">
              <a:extLst>
                <a:ext uri="{FF2B5EF4-FFF2-40B4-BE49-F238E27FC236}">
                  <a16:creationId xmlns:a16="http://schemas.microsoft.com/office/drawing/2014/main" xmlns="" id="{226C8B78-CE0B-42B8-84EE-A196264AEA91}"/>
                </a:ext>
              </a:extLst>
            </p:cNvPr>
            <p:cNvSpPr/>
            <p:nvPr/>
          </p:nvSpPr>
          <p:spPr>
            <a:xfrm>
              <a:off x="3277288" y="2014536"/>
              <a:ext cx="71002" cy="177092"/>
            </a:xfrm>
            <a:custGeom>
              <a:avLst/>
              <a:gdLst/>
              <a:ahLst/>
              <a:cxnLst/>
              <a:rect l="l" t="t" r="r" b="b"/>
              <a:pathLst>
                <a:path w="2584" h="6445" extrusionOk="0">
                  <a:moveTo>
                    <a:pt x="547" y="1"/>
                  </a:moveTo>
                  <a:cubicBezTo>
                    <a:pt x="243" y="1"/>
                    <a:pt x="0" y="213"/>
                    <a:pt x="0" y="517"/>
                  </a:cubicBezTo>
                  <a:lnTo>
                    <a:pt x="0" y="5928"/>
                  </a:lnTo>
                  <a:cubicBezTo>
                    <a:pt x="0" y="6232"/>
                    <a:pt x="243" y="6445"/>
                    <a:pt x="547" y="6445"/>
                  </a:cubicBezTo>
                  <a:lnTo>
                    <a:pt x="2067" y="6445"/>
                  </a:lnTo>
                  <a:cubicBezTo>
                    <a:pt x="2341" y="6445"/>
                    <a:pt x="2584" y="6232"/>
                    <a:pt x="2584" y="5928"/>
                  </a:cubicBezTo>
                  <a:lnTo>
                    <a:pt x="2584" y="517"/>
                  </a:lnTo>
                  <a:cubicBezTo>
                    <a:pt x="2584" y="213"/>
                    <a:pt x="2341" y="1"/>
                    <a:pt x="206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2378;p52">
              <a:extLst>
                <a:ext uri="{FF2B5EF4-FFF2-40B4-BE49-F238E27FC236}">
                  <a16:creationId xmlns:a16="http://schemas.microsoft.com/office/drawing/2014/main" xmlns="" id="{2C308DB6-3B26-438F-A58A-C3388FAC2680}"/>
                </a:ext>
              </a:extLst>
            </p:cNvPr>
            <p:cNvSpPr/>
            <p:nvPr/>
          </p:nvSpPr>
          <p:spPr>
            <a:xfrm>
              <a:off x="3273936" y="2010359"/>
              <a:ext cx="77706" cy="185446"/>
            </a:xfrm>
            <a:custGeom>
              <a:avLst/>
              <a:gdLst/>
              <a:ahLst/>
              <a:cxnLst/>
              <a:rect l="l" t="t" r="r" b="b"/>
              <a:pathLst>
                <a:path w="2828" h="6749" extrusionOk="0">
                  <a:moveTo>
                    <a:pt x="2189" y="274"/>
                  </a:moveTo>
                  <a:cubicBezTo>
                    <a:pt x="2371" y="274"/>
                    <a:pt x="2554" y="457"/>
                    <a:pt x="2554" y="669"/>
                  </a:cubicBezTo>
                  <a:lnTo>
                    <a:pt x="2554" y="6110"/>
                  </a:lnTo>
                  <a:cubicBezTo>
                    <a:pt x="2554" y="6323"/>
                    <a:pt x="2371" y="6475"/>
                    <a:pt x="2189" y="6475"/>
                  </a:cubicBezTo>
                  <a:lnTo>
                    <a:pt x="669" y="6475"/>
                  </a:lnTo>
                  <a:cubicBezTo>
                    <a:pt x="457" y="6475"/>
                    <a:pt x="274" y="6323"/>
                    <a:pt x="274" y="6110"/>
                  </a:cubicBezTo>
                  <a:lnTo>
                    <a:pt x="274" y="669"/>
                  </a:lnTo>
                  <a:cubicBezTo>
                    <a:pt x="274" y="457"/>
                    <a:pt x="457" y="274"/>
                    <a:pt x="669" y="274"/>
                  </a:cubicBezTo>
                  <a:close/>
                  <a:moveTo>
                    <a:pt x="669" y="1"/>
                  </a:moveTo>
                  <a:cubicBezTo>
                    <a:pt x="305" y="1"/>
                    <a:pt x="1" y="305"/>
                    <a:pt x="1" y="669"/>
                  </a:cubicBezTo>
                  <a:lnTo>
                    <a:pt x="1" y="6080"/>
                  </a:lnTo>
                  <a:cubicBezTo>
                    <a:pt x="1" y="6445"/>
                    <a:pt x="305" y="6748"/>
                    <a:pt x="669" y="6748"/>
                  </a:cubicBezTo>
                  <a:lnTo>
                    <a:pt x="2189" y="6748"/>
                  </a:lnTo>
                  <a:cubicBezTo>
                    <a:pt x="2523" y="6748"/>
                    <a:pt x="2827" y="6445"/>
                    <a:pt x="2827" y="6080"/>
                  </a:cubicBezTo>
                  <a:lnTo>
                    <a:pt x="2827" y="669"/>
                  </a:lnTo>
                  <a:cubicBezTo>
                    <a:pt x="2827" y="305"/>
                    <a:pt x="2523" y="1"/>
                    <a:pt x="2189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2379;p52">
              <a:extLst>
                <a:ext uri="{FF2B5EF4-FFF2-40B4-BE49-F238E27FC236}">
                  <a16:creationId xmlns:a16="http://schemas.microsoft.com/office/drawing/2014/main" xmlns="" id="{39E88BBE-E2C0-4F42-BB79-93C4C8CF23C5}"/>
                </a:ext>
              </a:extLst>
            </p:cNvPr>
            <p:cNvSpPr/>
            <p:nvPr/>
          </p:nvSpPr>
          <p:spPr>
            <a:xfrm>
              <a:off x="3251377" y="2005359"/>
              <a:ext cx="70205" cy="195447"/>
            </a:xfrm>
            <a:custGeom>
              <a:avLst/>
              <a:gdLst/>
              <a:ahLst/>
              <a:cxnLst/>
              <a:rect l="l" t="t" r="r" b="b"/>
              <a:pathLst>
                <a:path w="2555" h="7113" extrusionOk="0">
                  <a:moveTo>
                    <a:pt x="518" y="0"/>
                  </a:moveTo>
                  <a:cubicBezTo>
                    <a:pt x="214" y="0"/>
                    <a:pt x="1" y="213"/>
                    <a:pt x="1" y="517"/>
                  </a:cubicBezTo>
                  <a:lnTo>
                    <a:pt x="1" y="6596"/>
                  </a:lnTo>
                  <a:cubicBezTo>
                    <a:pt x="1" y="6870"/>
                    <a:pt x="214" y="7113"/>
                    <a:pt x="518" y="7113"/>
                  </a:cubicBezTo>
                  <a:lnTo>
                    <a:pt x="2037" y="7113"/>
                  </a:lnTo>
                  <a:cubicBezTo>
                    <a:pt x="2311" y="7113"/>
                    <a:pt x="2554" y="6870"/>
                    <a:pt x="2554" y="6596"/>
                  </a:cubicBezTo>
                  <a:lnTo>
                    <a:pt x="2554" y="517"/>
                  </a:lnTo>
                  <a:cubicBezTo>
                    <a:pt x="2554" y="213"/>
                    <a:pt x="2311" y="0"/>
                    <a:pt x="203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380;p52">
              <a:extLst>
                <a:ext uri="{FF2B5EF4-FFF2-40B4-BE49-F238E27FC236}">
                  <a16:creationId xmlns:a16="http://schemas.microsoft.com/office/drawing/2014/main" xmlns="" id="{CCA6AEF1-AFD2-4C3A-A8F4-2D02BF1A3EC0}"/>
                </a:ext>
              </a:extLst>
            </p:cNvPr>
            <p:cNvSpPr/>
            <p:nvPr/>
          </p:nvSpPr>
          <p:spPr>
            <a:xfrm>
              <a:off x="3247200" y="2001182"/>
              <a:ext cx="78558" cy="202976"/>
            </a:xfrm>
            <a:custGeom>
              <a:avLst/>
              <a:gdLst/>
              <a:ahLst/>
              <a:cxnLst/>
              <a:rect l="l" t="t" r="r" b="b"/>
              <a:pathLst>
                <a:path w="2859" h="7387" extrusionOk="0">
                  <a:moveTo>
                    <a:pt x="2189" y="304"/>
                  </a:moveTo>
                  <a:cubicBezTo>
                    <a:pt x="2402" y="304"/>
                    <a:pt x="2554" y="487"/>
                    <a:pt x="2554" y="699"/>
                  </a:cubicBezTo>
                  <a:lnTo>
                    <a:pt x="2554" y="6779"/>
                  </a:lnTo>
                  <a:cubicBezTo>
                    <a:pt x="2554" y="6991"/>
                    <a:pt x="2402" y="7143"/>
                    <a:pt x="2189" y="7143"/>
                  </a:cubicBezTo>
                  <a:lnTo>
                    <a:pt x="670" y="7143"/>
                  </a:lnTo>
                  <a:cubicBezTo>
                    <a:pt x="457" y="7143"/>
                    <a:pt x="274" y="6991"/>
                    <a:pt x="274" y="6779"/>
                  </a:cubicBezTo>
                  <a:lnTo>
                    <a:pt x="274" y="699"/>
                  </a:lnTo>
                  <a:cubicBezTo>
                    <a:pt x="274" y="487"/>
                    <a:pt x="457" y="304"/>
                    <a:pt x="670" y="304"/>
                  </a:cubicBezTo>
                  <a:close/>
                  <a:moveTo>
                    <a:pt x="670" y="0"/>
                  </a:moveTo>
                  <a:cubicBezTo>
                    <a:pt x="305" y="0"/>
                    <a:pt x="1" y="304"/>
                    <a:pt x="1" y="669"/>
                  </a:cubicBezTo>
                  <a:lnTo>
                    <a:pt x="1" y="6748"/>
                  </a:lnTo>
                  <a:cubicBezTo>
                    <a:pt x="1" y="7113"/>
                    <a:pt x="305" y="7386"/>
                    <a:pt x="670" y="7386"/>
                  </a:cubicBezTo>
                  <a:lnTo>
                    <a:pt x="2189" y="7386"/>
                  </a:lnTo>
                  <a:cubicBezTo>
                    <a:pt x="2554" y="7386"/>
                    <a:pt x="2858" y="7113"/>
                    <a:pt x="2858" y="6748"/>
                  </a:cubicBezTo>
                  <a:lnTo>
                    <a:pt x="2858" y="669"/>
                  </a:lnTo>
                  <a:cubicBezTo>
                    <a:pt x="2858" y="304"/>
                    <a:pt x="2554" y="0"/>
                    <a:pt x="2189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2381;p52">
              <a:extLst>
                <a:ext uri="{FF2B5EF4-FFF2-40B4-BE49-F238E27FC236}">
                  <a16:creationId xmlns:a16="http://schemas.microsoft.com/office/drawing/2014/main" xmlns="" id="{6B6E27A7-B299-42A1-BD68-044DCED2F849}"/>
                </a:ext>
              </a:extLst>
            </p:cNvPr>
            <p:cNvSpPr/>
            <p:nvPr/>
          </p:nvSpPr>
          <p:spPr>
            <a:xfrm>
              <a:off x="3383351" y="2014536"/>
              <a:ext cx="50146" cy="177092"/>
            </a:xfrm>
            <a:custGeom>
              <a:avLst/>
              <a:gdLst/>
              <a:ahLst/>
              <a:cxnLst/>
              <a:rect l="l" t="t" r="r" b="b"/>
              <a:pathLst>
                <a:path w="1825" h="6445" extrusionOk="0">
                  <a:moveTo>
                    <a:pt x="517" y="1"/>
                  </a:moveTo>
                  <a:cubicBezTo>
                    <a:pt x="213" y="1"/>
                    <a:pt x="0" y="213"/>
                    <a:pt x="0" y="517"/>
                  </a:cubicBezTo>
                  <a:lnTo>
                    <a:pt x="0" y="5928"/>
                  </a:lnTo>
                  <a:cubicBezTo>
                    <a:pt x="0" y="6232"/>
                    <a:pt x="213" y="6445"/>
                    <a:pt x="517" y="6445"/>
                  </a:cubicBezTo>
                  <a:lnTo>
                    <a:pt x="1824" y="6445"/>
                  </a:lnTo>
                  <a:lnTo>
                    <a:pt x="182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2382;p52">
              <a:extLst>
                <a:ext uri="{FF2B5EF4-FFF2-40B4-BE49-F238E27FC236}">
                  <a16:creationId xmlns:a16="http://schemas.microsoft.com/office/drawing/2014/main" xmlns="" id="{8A99D24F-B77D-4D0E-9456-D32987DF930A}"/>
                </a:ext>
              </a:extLst>
            </p:cNvPr>
            <p:cNvSpPr/>
            <p:nvPr/>
          </p:nvSpPr>
          <p:spPr>
            <a:xfrm>
              <a:off x="3379175" y="2010359"/>
              <a:ext cx="57648" cy="185446"/>
            </a:xfrm>
            <a:custGeom>
              <a:avLst/>
              <a:gdLst/>
              <a:ahLst/>
              <a:cxnLst/>
              <a:rect l="l" t="t" r="r" b="b"/>
              <a:pathLst>
                <a:path w="2098" h="6749" extrusionOk="0">
                  <a:moveTo>
                    <a:pt x="669" y="274"/>
                  </a:moveTo>
                  <a:lnTo>
                    <a:pt x="1794" y="305"/>
                  </a:lnTo>
                  <a:lnTo>
                    <a:pt x="1794" y="6475"/>
                  </a:lnTo>
                  <a:lnTo>
                    <a:pt x="669" y="6475"/>
                  </a:lnTo>
                  <a:cubicBezTo>
                    <a:pt x="456" y="6475"/>
                    <a:pt x="274" y="6323"/>
                    <a:pt x="274" y="6110"/>
                  </a:cubicBezTo>
                  <a:lnTo>
                    <a:pt x="274" y="669"/>
                  </a:lnTo>
                  <a:cubicBezTo>
                    <a:pt x="274" y="457"/>
                    <a:pt x="456" y="274"/>
                    <a:pt x="669" y="274"/>
                  </a:cubicBezTo>
                  <a:close/>
                  <a:moveTo>
                    <a:pt x="669" y="1"/>
                  </a:moveTo>
                  <a:cubicBezTo>
                    <a:pt x="304" y="1"/>
                    <a:pt x="0" y="305"/>
                    <a:pt x="0" y="669"/>
                  </a:cubicBezTo>
                  <a:lnTo>
                    <a:pt x="0" y="6080"/>
                  </a:lnTo>
                  <a:cubicBezTo>
                    <a:pt x="0" y="6445"/>
                    <a:pt x="304" y="6748"/>
                    <a:pt x="669" y="6748"/>
                  </a:cubicBezTo>
                  <a:lnTo>
                    <a:pt x="2098" y="6748"/>
                  </a:lnTo>
                  <a:lnTo>
                    <a:pt x="2098" y="1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383;p52">
              <a:extLst>
                <a:ext uri="{FF2B5EF4-FFF2-40B4-BE49-F238E27FC236}">
                  <a16:creationId xmlns:a16="http://schemas.microsoft.com/office/drawing/2014/main" xmlns="" id="{A2CFBF71-CA5B-410D-8CCE-4FC5351E717C}"/>
                </a:ext>
              </a:extLst>
            </p:cNvPr>
            <p:cNvSpPr/>
            <p:nvPr/>
          </p:nvSpPr>
          <p:spPr>
            <a:xfrm>
              <a:off x="3356616" y="2005359"/>
              <a:ext cx="71029" cy="195447"/>
            </a:xfrm>
            <a:custGeom>
              <a:avLst/>
              <a:gdLst/>
              <a:ahLst/>
              <a:cxnLst/>
              <a:rect l="l" t="t" r="r" b="b"/>
              <a:pathLst>
                <a:path w="2585" h="7113" extrusionOk="0">
                  <a:moveTo>
                    <a:pt x="517" y="0"/>
                  </a:moveTo>
                  <a:cubicBezTo>
                    <a:pt x="244" y="0"/>
                    <a:pt x="1" y="213"/>
                    <a:pt x="1" y="517"/>
                  </a:cubicBezTo>
                  <a:lnTo>
                    <a:pt x="1" y="6596"/>
                  </a:lnTo>
                  <a:cubicBezTo>
                    <a:pt x="1" y="6870"/>
                    <a:pt x="244" y="7113"/>
                    <a:pt x="517" y="7113"/>
                  </a:cubicBezTo>
                  <a:lnTo>
                    <a:pt x="2037" y="7113"/>
                  </a:lnTo>
                  <a:cubicBezTo>
                    <a:pt x="2341" y="7113"/>
                    <a:pt x="2554" y="6870"/>
                    <a:pt x="2584" y="6596"/>
                  </a:cubicBezTo>
                  <a:lnTo>
                    <a:pt x="2584" y="517"/>
                  </a:lnTo>
                  <a:cubicBezTo>
                    <a:pt x="2554" y="213"/>
                    <a:pt x="2341" y="0"/>
                    <a:pt x="203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2384;p52">
              <a:extLst>
                <a:ext uri="{FF2B5EF4-FFF2-40B4-BE49-F238E27FC236}">
                  <a16:creationId xmlns:a16="http://schemas.microsoft.com/office/drawing/2014/main" xmlns="" id="{0B94AE32-F768-49F3-97F8-536DB1F10374}"/>
                </a:ext>
              </a:extLst>
            </p:cNvPr>
            <p:cNvSpPr/>
            <p:nvPr/>
          </p:nvSpPr>
          <p:spPr>
            <a:xfrm>
              <a:off x="3352439" y="2001182"/>
              <a:ext cx="78531" cy="202976"/>
            </a:xfrm>
            <a:custGeom>
              <a:avLst/>
              <a:gdLst/>
              <a:ahLst/>
              <a:cxnLst/>
              <a:rect l="l" t="t" r="r" b="b"/>
              <a:pathLst>
                <a:path w="2858" h="7387" extrusionOk="0">
                  <a:moveTo>
                    <a:pt x="2189" y="304"/>
                  </a:moveTo>
                  <a:cubicBezTo>
                    <a:pt x="2402" y="304"/>
                    <a:pt x="2584" y="487"/>
                    <a:pt x="2584" y="699"/>
                  </a:cubicBezTo>
                  <a:lnTo>
                    <a:pt x="2584" y="6779"/>
                  </a:lnTo>
                  <a:cubicBezTo>
                    <a:pt x="2584" y="6991"/>
                    <a:pt x="2402" y="7143"/>
                    <a:pt x="2189" y="7143"/>
                  </a:cubicBezTo>
                  <a:lnTo>
                    <a:pt x="669" y="7143"/>
                  </a:lnTo>
                  <a:cubicBezTo>
                    <a:pt x="457" y="7143"/>
                    <a:pt x="305" y="6991"/>
                    <a:pt x="305" y="6779"/>
                  </a:cubicBezTo>
                  <a:lnTo>
                    <a:pt x="305" y="699"/>
                  </a:lnTo>
                  <a:cubicBezTo>
                    <a:pt x="305" y="487"/>
                    <a:pt x="457" y="304"/>
                    <a:pt x="669" y="304"/>
                  </a:cubicBezTo>
                  <a:close/>
                  <a:moveTo>
                    <a:pt x="669" y="0"/>
                  </a:moveTo>
                  <a:cubicBezTo>
                    <a:pt x="305" y="0"/>
                    <a:pt x="31" y="304"/>
                    <a:pt x="1" y="669"/>
                  </a:cubicBezTo>
                  <a:lnTo>
                    <a:pt x="1" y="6748"/>
                  </a:lnTo>
                  <a:cubicBezTo>
                    <a:pt x="31" y="7113"/>
                    <a:pt x="305" y="7386"/>
                    <a:pt x="669" y="7386"/>
                  </a:cubicBezTo>
                  <a:lnTo>
                    <a:pt x="2189" y="7386"/>
                  </a:lnTo>
                  <a:cubicBezTo>
                    <a:pt x="2554" y="7386"/>
                    <a:pt x="2858" y="7113"/>
                    <a:pt x="2858" y="6748"/>
                  </a:cubicBezTo>
                  <a:lnTo>
                    <a:pt x="2858" y="669"/>
                  </a:lnTo>
                  <a:cubicBezTo>
                    <a:pt x="2858" y="304"/>
                    <a:pt x="2554" y="0"/>
                    <a:pt x="2189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385;p52">
              <a:extLst>
                <a:ext uri="{FF2B5EF4-FFF2-40B4-BE49-F238E27FC236}">
                  <a16:creationId xmlns:a16="http://schemas.microsoft.com/office/drawing/2014/main" xmlns="" id="{91C57BD9-1B59-4743-9719-A3E0F37613A0}"/>
                </a:ext>
              </a:extLst>
            </p:cNvPr>
            <p:cNvSpPr/>
            <p:nvPr/>
          </p:nvSpPr>
          <p:spPr>
            <a:xfrm>
              <a:off x="2737740" y="1456633"/>
              <a:ext cx="124473" cy="198800"/>
            </a:xfrm>
            <a:custGeom>
              <a:avLst/>
              <a:gdLst/>
              <a:ahLst/>
              <a:cxnLst/>
              <a:rect l="l" t="t" r="r" b="b"/>
              <a:pathLst>
                <a:path w="4530" h="7235" extrusionOk="0">
                  <a:moveTo>
                    <a:pt x="4530" y="0"/>
                  </a:moveTo>
                  <a:lnTo>
                    <a:pt x="1" y="5654"/>
                  </a:lnTo>
                  <a:lnTo>
                    <a:pt x="3526" y="7235"/>
                  </a:lnTo>
                  <a:lnTo>
                    <a:pt x="453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2386;p52">
              <a:extLst>
                <a:ext uri="{FF2B5EF4-FFF2-40B4-BE49-F238E27FC236}">
                  <a16:creationId xmlns:a16="http://schemas.microsoft.com/office/drawing/2014/main" xmlns="" id="{827D9FF4-3A3E-4A06-BA6D-FE661A70C8F6}"/>
                </a:ext>
              </a:extLst>
            </p:cNvPr>
            <p:cNvSpPr/>
            <p:nvPr/>
          </p:nvSpPr>
          <p:spPr>
            <a:xfrm>
              <a:off x="2729387" y="1438250"/>
              <a:ext cx="140355" cy="224711"/>
            </a:xfrm>
            <a:custGeom>
              <a:avLst/>
              <a:gdLst/>
              <a:ahLst/>
              <a:cxnLst/>
              <a:rect l="l" t="t" r="r" b="b"/>
              <a:pathLst>
                <a:path w="5108" h="8178" extrusionOk="0">
                  <a:moveTo>
                    <a:pt x="4560" y="1338"/>
                  </a:moveTo>
                  <a:lnTo>
                    <a:pt x="3678" y="7630"/>
                  </a:lnTo>
                  <a:lnTo>
                    <a:pt x="608" y="6232"/>
                  </a:lnTo>
                  <a:lnTo>
                    <a:pt x="4560" y="1338"/>
                  </a:lnTo>
                  <a:close/>
                  <a:moveTo>
                    <a:pt x="5107" y="1"/>
                  </a:moveTo>
                  <a:lnTo>
                    <a:pt x="1" y="6384"/>
                  </a:lnTo>
                  <a:lnTo>
                    <a:pt x="3982" y="8177"/>
                  </a:lnTo>
                  <a:lnTo>
                    <a:pt x="510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2387;p52">
              <a:extLst>
                <a:ext uri="{FF2B5EF4-FFF2-40B4-BE49-F238E27FC236}">
                  <a16:creationId xmlns:a16="http://schemas.microsoft.com/office/drawing/2014/main" xmlns="" id="{5A6AF81A-F56E-453F-9301-063B52620093}"/>
                </a:ext>
              </a:extLst>
            </p:cNvPr>
            <p:cNvSpPr/>
            <p:nvPr/>
          </p:nvSpPr>
          <p:spPr>
            <a:xfrm>
              <a:off x="2658385" y="1595724"/>
              <a:ext cx="219710" cy="137772"/>
            </a:xfrm>
            <a:custGeom>
              <a:avLst/>
              <a:gdLst/>
              <a:ahLst/>
              <a:cxnLst/>
              <a:rect l="l" t="t" r="r" b="b"/>
              <a:pathLst>
                <a:path w="7996" h="5014" extrusionOk="0">
                  <a:moveTo>
                    <a:pt x="2458" y="0"/>
                  </a:moveTo>
                  <a:cubicBezTo>
                    <a:pt x="1495" y="0"/>
                    <a:pt x="734" y="320"/>
                    <a:pt x="457" y="926"/>
                  </a:cubicBezTo>
                  <a:cubicBezTo>
                    <a:pt x="1" y="2021"/>
                    <a:pt x="1186" y="3601"/>
                    <a:pt x="3132" y="4452"/>
                  </a:cubicBezTo>
                  <a:cubicBezTo>
                    <a:pt x="3968" y="4831"/>
                    <a:pt x="4811" y="5014"/>
                    <a:pt x="5536" y="5014"/>
                  </a:cubicBezTo>
                  <a:cubicBezTo>
                    <a:pt x="6496" y="5014"/>
                    <a:pt x="7249" y="4694"/>
                    <a:pt x="7509" y="4087"/>
                  </a:cubicBezTo>
                  <a:cubicBezTo>
                    <a:pt x="7995" y="3024"/>
                    <a:pt x="6810" y="1413"/>
                    <a:pt x="4864" y="562"/>
                  </a:cubicBezTo>
                  <a:cubicBezTo>
                    <a:pt x="4027" y="182"/>
                    <a:pt x="3185" y="0"/>
                    <a:pt x="245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2388;p52">
              <a:extLst>
                <a:ext uri="{FF2B5EF4-FFF2-40B4-BE49-F238E27FC236}">
                  <a16:creationId xmlns:a16="http://schemas.microsoft.com/office/drawing/2014/main" xmlns="" id="{C89B2878-4F63-407A-9628-CCD878D5AA18}"/>
                </a:ext>
              </a:extLst>
            </p:cNvPr>
            <p:cNvSpPr/>
            <p:nvPr/>
          </p:nvSpPr>
          <p:spPr>
            <a:xfrm>
              <a:off x="2659237" y="1590613"/>
              <a:ext cx="225535" cy="148351"/>
            </a:xfrm>
            <a:custGeom>
              <a:avLst/>
              <a:gdLst/>
              <a:ahLst/>
              <a:cxnLst/>
              <a:rect l="l" t="t" r="r" b="b"/>
              <a:pathLst>
                <a:path w="8208" h="5399" extrusionOk="0">
                  <a:moveTo>
                    <a:pt x="2434" y="383"/>
                  </a:moveTo>
                  <a:cubicBezTo>
                    <a:pt x="3224" y="414"/>
                    <a:pt x="4013" y="596"/>
                    <a:pt x="4742" y="930"/>
                  </a:cubicBezTo>
                  <a:cubicBezTo>
                    <a:pt x="6566" y="1720"/>
                    <a:pt x="7751" y="3240"/>
                    <a:pt x="7326" y="4182"/>
                  </a:cubicBezTo>
                  <a:cubicBezTo>
                    <a:pt x="7113" y="4638"/>
                    <a:pt x="6596" y="4942"/>
                    <a:pt x="5836" y="5003"/>
                  </a:cubicBezTo>
                  <a:cubicBezTo>
                    <a:pt x="5770" y="5005"/>
                    <a:pt x="5703" y="5006"/>
                    <a:pt x="5637" y="5006"/>
                  </a:cubicBezTo>
                  <a:cubicBezTo>
                    <a:pt x="3854" y="5006"/>
                    <a:pt x="2146" y="4222"/>
                    <a:pt x="1003" y="2845"/>
                  </a:cubicBezTo>
                  <a:cubicBezTo>
                    <a:pt x="547" y="2237"/>
                    <a:pt x="426" y="1659"/>
                    <a:pt x="639" y="1204"/>
                  </a:cubicBezTo>
                  <a:cubicBezTo>
                    <a:pt x="849" y="662"/>
                    <a:pt x="1536" y="389"/>
                    <a:pt x="2434" y="383"/>
                  </a:cubicBezTo>
                  <a:close/>
                  <a:moveTo>
                    <a:pt x="2431" y="0"/>
                  </a:moveTo>
                  <a:cubicBezTo>
                    <a:pt x="1393" y="0"/>
                    <a:pt x="575" y="361"/>
                    <a:pt x="274" y="1052"/>
                  </a:cubicBezTo>
                  <a:cubicBezTo>
                    <a:pt x="0" y="1629"/>
                    <a:pt x="152" y="2359"/>
                    <a:pt x="699" y="3088"/>
                  </a:cubicBezTo>
                  <a:cubicBezTo>
                    <a:pt x="1307" y="3848"/>
                    <a:pt x="2098" y="4425"/>
                    <a:pt x="3010" y="4821"/>
                  </a:cubicBezTo>
                  <a:cubicBezTo>
                    <a:pt x="3800" y="5185"/>
                    <a:pt x="4620" y="5368"/>
                    <a:pt x="5502" y="5398"/>
                  </a:cubicBezTo>
                  <a:cubicBezTo>
                    <a:pt x="5624" y="5398"/>
                    <a:pt x="5745" y="5398"/>
                    <a:pt x="5867" y="5368"/>
                  </a:cubicBezTo>
                  <a:cubicBezTo>
                    <a:pt x="6748" y="5307"/>
                    <a:pt x="7387" y="4942"/>
                    <a:pt x="7660" y="4334"/>
                  </a:cubicBezTo>
                  <a:cubicBezTo>
                    <a:pt x="8207" y="3149"/>
                    <a:pt x="6991" y="1507"/>
                    <a:pt x="4894" y="565"/>
                  </a:cubicBezTo>
                  <a:cubicBezTo>
                    <a:pt x="4032" y="185"/>
                    <a:pt x="3175" y="0"/>
                    <a:pt x="24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2389;p52">
              <a:extLst>
                <a:ext uri="{FF2B5EF4-FFF2-40B4-BE49-F238E27FC236}">
                  <a16:creationId xmlns:a16="http://schemas.microsoft.com/office/drawing/2014/main" xmlns="" id="{0486C011-1A3F-46FE-A73D-D6567A9F7461}"/>
                </a:ext>
              </a:extLst>
            </p:cNvPr>
            <p:cNvSpPr/>
            <p:nvPr/>
          </p:nvSpPr>
          <p:spPr>
            <a:xfrm>
              <a:off x="2022803" y="1721324"/>
              <a:ext cx="271478" cy="375095"/>
            </a:xfrm>
            <a:custGeom>
              <a:avLst/>
              <a:gdLst/>
              <a:ahLst/>
              <a:cxnLst/>
              <a:rect l="l" t="t" r="r" b="b"/>
              <a:pathLst>
                <a:path w="9880" h="13651" extrusionOk="0">
                  <a:moveTo>
                    <a:pt x="6762" y="0"/>
                  </a:moveTo>
                  <a:cubicBezTo>
                    <a:pt x="5414" y="0"/>
                    <a:pt x="4139" y="771"/>
                    <a:pt x="3557" y="2070"/>
                  </a:cubicBezTo>
                  <a:lnTo>
                    <a:pt x="791" y="8240"/>
                  </a:lnTo>
                  <a:cubicBezTo>
                    <a:pt x="1" y="10003"/>
                    <a:pt x="791" y="12100"/>
                    <a:pt x="2584" y="12891"/>
                  </a:cubicBezTo>
                  <a:lnTo>
                    <a:pt x="4287" y="13650"/>
                  </a:lnTo>
                  <a:lnTo>
                    <a:pt x="9879" y="1036"/>
                  </a:lnTo>
                  <a:lnTo>
                    <a:pt x="8208" y="307"/>
                  </a:lnTo>
                  <a:cubicBezTo>
                    <a:pt x="7735" y="99"/>
                    <a:pt x="7244" y="0"/>
                    <a:pt x="67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2390;p52">
              <a:extLst>
                <a:ext uri="{FF2B5EF4-FFF2-40B4-BE49-F238E27FC236}">
                  <a16:creationId xmlns:a16="http://schemas.microsoft.com/office/drawing/2014/main" xmlns="" id="{FCE08D97-9434-45B3-A501-368E6105DEB0}"/>
                </a:ext>
              </a:extLst>
            </p:cNvPr>
            <p:cNvSpPr/>
            <p:nvPr/>
          </p:nvSpPr>
          <p:spPr>
            <a:xfrm>
              <a:off x="2016978" y="1715993"/>
              <a:ext cx="283980" cy="387103"/>
            </a:xfrm>
            <a:custGeom>
              <a:avLst/>
              <a:gdLst/>
              <a:ahLst/>
              <a:cxnLst/>
              <a:rect l="l" t="t" r="r" b="b"/>
              <a:pathLst>
                <a:path w="10335" h="14088" extrusionOk="0">
                  <a:moveTo>
                    <a:pt x="6991" y="379"/>
                  </a:moveTo>
                  <a:cubicBezTo>
                    <a:pt x="7447" y="379"/>
                    <a:pt x="7903" y="470"/>
                    <a:pt x="8328" y="653"/>
                  </a:cubicBezTo>
                  <a:lnTo>
                    <a:pt x="9848" y="1352"/>
                  </a:lnTo>
                  <a:lnTo>
                    <a:pt x="4407" y="13601"/>
                  </a:lnTo>
                  <a:lnTo>
                    <a:pt x="2888" y="12902"/>
                  </a:lnTo>
                  <a:cubicBezTo>
                    <a:pt x="1185" y="12173"/>
                    <a:pt x="426" y="10197"/>
                    <a:pt x="1185" y="8525"/>
                  </a:cubicBezTo>
                  <a:lnTo>
                    <a:pt x="3951" y="2355"/>
                  </a:lnTo>
                  <a:cubicBezTo>
                    <a:pt x="4499" y="1139"/>
                    <a:pt x="5684" y="379"/>
                    <a:pt x="6991" y="379"/>
                  </a:cubicBezTo>
                  <a:close/>
                  <a:moveTo>
                    <a:pt x="6966" y="1"/>
                  </a:moveTo>
                  <a:cubicBezTo>
                    <a:pt x="5543" y="1"/>
                    <a:pt x="4192" y="812"/>
                    <a:pt x="3587" y="2203"/>
                  </a:cubicBezTo>
                  <a:lnTo>
                    <a:pt x="821" y="8343"/>
                  </a:lnTo>
                  <a:cubicBezTo>
                    <a:pt x="0" y="10227"/>
                    <a:pt x="821" y="12416"/>
                    <a:pt x="2705" y="13267"/>
                  </a:cubicBezTo>
                  <a:lnTo>
                    <a:pt x="4620" y="14088"/>
                  </a:lnTo>
                  <a:lnTo>
                    <a:pt x="10335" y="1139"/>
                  </a:lnTo>
                  <a:lnTo>
                    <a:pt x="8480" y="318"/>
                  </a:lnTo>
                  <a:cubicBezTo>
                    <a:pt x="7987" y="103"/>
                    <a:pt x="7472" y="1"/>
                    <a:pt x="69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2391;p52">
              <a:extLst>
                <a:ext uri="{FF2B5EF4-FFF2-40B4-BE49-F238E27FC236}">
                  <a16:creationId xmlns:a16="http://schemas.microsoft.com/office/drawing/2014/main" xmlns="" id="{C996B0F5-F8D5-47FF-B275-3A49233EAEA6}"/>
                </a:ext>
              </a:extLst>
            </p:cNvPr>
            <p:cNvSpPr/>
            <p:nvPr/>
          </p:nvSpPr>
          <p:spPr>
            <a:xfrm>
              <a:off x="2867186" y="2073832"/>
              <a:ext cx="271478" cy="375123"/>
            </a:xfrm>
            <a:custGeom>
              <a:avLst/>
              <a:gdLst/>
              <a:ahLst/>
              <a:cxnLst/>
              <a:rect l="l" t="t" r="r" b="b"/>
              <a:pathLst>
                <a:path w="9880" h="13652" extrusionOk="0">
                  <a:moveTo>
                    <a:pt x="5594" y="1"/>
                  </a:moveTo>
                  <a:lnTo>
                    <a:pt x="1" y="12585"/>
                  </a:lnTo>
                  <a:lnTo>
                    <a:pt x="1703" y="13344"/>
                  </a:lnTo>
                  <a:cubicBezTo>
                    <a:pt x="2167" y="13553"/>
                    <a:pt x="2653" y="13651"/>
                    <a:pt x="3131" y="13651"/>
                  </a:cubicBezTo>
                  <a:cubicBezTo>
                    <a:pt x="4468" y="13651"/>
                    <a:pt x="5749" y="12880"/>
                    <a:pt x="6354" y="11581"/>
                  </a:cubicBezTo>
                  <a:lnTo>
                    <a:pt x="9089" y="5411"/>
                  </a:lnTo>
                  <a:cubicBezTo>
                    <a:pt x="9879" y="3648"/>
                    <a:pt x="9089" y="1551"/>
                    <a:pt x="7296" y="761"/>
                  </a:cubicBezTo>
                  <a:lnTo>
                    <a:pt x="559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2392;p52">
              <a:extLst>
                <a:ext uri="{FF2B5EF4-FFF2-40B4-BE49-F238E27FC236}">
                  <a16:creationId xmlns:a16="http://schemas.microsoft.com/office/drawing/2014/main" xmlns="" id="{7A4CE147-EC17-49F9-8934-8385517CFF66}"/>
                </a:ext>
              </a:extLst>
            </p:cNvPr>
            <p:cNvSpPr/>
            <p:nvPr/>
          </p:nvSpPr>
          <p:spPr>
            <a:xfrm>
              <a:off x="2859685" y="2067155"/>
              <a:ext cx="283980" cy="387570"/>
            </a:xfrm>
            <a:custGeom>
              <a:avLst/>
              <a:gdLst/>
              <a:ahLst/>
              <a:cxnLst/>
              <a:rect l="l" t="t" r="r" b="b"/>
              <a:pathLst>
                <a:path w="10335" h="14105" extrusionOk="0">
                  <a:moveTo>
                    <a:pt x="5988" y="487"/>
                  </a:moveTo>
                  <a:lnTo>
                    <a:pt x="7508" y="1186"/>
                  </a:lnTo>
                  <a:cubicBezTo>
                    <a:pt x="9180" y="1915"/>
                    <a:pt x="9940" y="3891"/>
                    <a:pt x="9210" y="5563"/>
                  </a:cubicBezTo>
                  <a:lnTo>
                    <a:pt x="6444" y="11733"/>
                  </a:lnTo>
                  <a:cubicBezTo>
                    <a:pt x="5880" y="12974"/>
                    <a:pt x="4663" y="13713"/>
                    <a:pt x="3390" y="13713"/>
                  </a:cubicBezTo>
                  <a:cubicBezTo>
                    <a:pt x="2947" y="13713"/>
                    <a:pt x="2498" y="13623"/>
                    <a:pt x="2067" y="13435"/>
                  </a:cubicBezTo>
                  <a:lnTo>
                    <a:pt x="547" y="12736"/>
                  </a:lnTo>
                  <a:lnTo>
                    <a:pt x="5988" y="487"/>
                  </a:lnTo>
                  <a:close/>
                  <a:moveTo>
                    <a:pt x="5775" y="1"/>
                  </a:moveTo>
                  <a:lnTo>
                    <a:pt x="0" y="12919"/>
                  </a:lnTo>
                  <a:lnTo>
                    <a:pt x="1854" y="13770"/>
                  </a:lnTo>
                  <a:cubicBezTo>
                    <a:pt x="2341" y="13983"/>
                    <a:pt x="2858" y="14104"/>
                    <a:pt x="3374" y="14104"/>
                  </a:cubicBezTo>
                  <a:cubicBezTo>
                    <a:pt x="4833" y="14074"/>
                    <a:pt x="6171" y="13223"/>
                    <a:pt x="6779" y="11885"/>
                  </a:cubicBezTo>
                  <a:lnTo>
                    <a:pt x="9514" y="5715"/>
                  </a:lnTo>
                  <a:cubicBezTo>
                    <a:pt x="10335" y="3861"/>
                    <a:pt x="9514" y="1672"/>
                    <a:pt x="7630" y="821"/>
                  </a:cubicBezTo>
                  <a:lnTo>
                    <a:pt x="577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2393;p52">
              <a:extLst>
                <a:ext uri="{FF2B5EF4-FFF2-40B4-BE49-F238E27FC236}">
                  <a16:creationId xmlns:a16="http://schemas.microsoft.com/office/drawing/2014/main" xmlns="" id="{A1A38390-DDAA-41A0-A993-78A56F02543E}"/>
                </a:ext>
              </a:extLst>
            </p:cNvPr>
            <p:cNvSpPr/>
            <p:nvPr/>
          </p:nvSpPr>
          <p:spPr>
            <a:xfrm>
              <a:off x="2044537" y="1617239"/>
              <a:ext cx="1070743" cy="946627"/>
            </a:xfrm>
            <a:custGeom>
              <a:avLst/>
              <a:gdLst/>
              <a:ahLst/>
              <a:cxnLst/>
              <a:rect l="l" t="t" r="r" b="b"/>
              <a:pathLst>
                <a:path w="38968" h="34451" extrusionOk="0">
                  <a:moveTo>
                    <a:pt x="19471" y="1"/>
                  </a:moveTo>
                  <a:cubicBezTo>
                    <a:pt x="17422" y="1"/>
                    <a:pt x="15339" y="369"/>
                    <a:pt x="13313" y="1146"/>
                  </a:cubicBezTo>
                  <a:cubicBezTo>
                    <a:pt x="4438" y="4551"/>
                    <a:pt x="0" y="14520"/>
                    <a:pt x="3404" y="23396"/>
                  </a:cubicBezTo>
                  <a:cubicBezTo>
                    <a:pt x="6031" y="30245"/>
                    <a:pt x="12567" y="34451"/>
                    <a:pt x="19493" y="34451"/>
                  </a:cubicBezTo>
                  <a:cubicBezTo>
                    <a:pt x="21543" y="34451"/>
                    <a:pt x="23627" y="34082"/>
                    <a:pt x="25654" y="33305"/>
                  </a:cubicBezTo>
                  <a:cubicBezTo>
                    <a:pt x="34530" y="29901"/>
                    <a:pt x="38967" y="19961"/>
                    <a:pt x="35563" y="11086"/>
                  </a:cubicBezTo>
                  <a:cubicBezTo>
                    <a:pt x="32936" y="4213"/>
                    <a:pt x="26398" y="1"/>
                    <a:pt x="19471" y="1"/>
                  </a:cubicBez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2" name="Google Shape;2394;p52">
              <a:extLst>
                <a:ext uri="{FF2B5EF4-FFF2-40B4-BE49-F238E27FC236}">
                  <a16:creationId xmlns:a16="http://schemas.microsoft.com/office/drawing/2014/main" xmlns="" id="{AE846A8C-24C9-4A71-87A5-BA1E3D495A15}"/>
                </a:ext>
              </a:extLst>
            </p:cNvPr>
            <p:cNvSpPr/>
            <p:nvPr/>
          </p:nvSpPr>
          <p:spPr>
            <a:xfrm>
              <a:off x="2060392" y="1612101"/>
              <a:ext cx="1043183" cy="957041"/>
            </a:xfrm>
            <a:custGeom>
              <a:avLst/>
              <a:gdLst/>
              <a:ahLst/>
              <a:cxnLst/>
              <a:rect l="l" t="t" r="r" b="b"/>
              <a:pathLst>
                <a:path w="37965" h="34830" extrusionOk="0">
                  <a:moveTo>
                    <a:pt x="18846" y="391"/>
                  </a:moveTo>
                  <a:cubicBezTo>
                    <a:pt x="18867" y="391"/>
                    <a:pt x="18887" y="391"/>
                    <a:pt x="18907" y="391"/>
                  </a:cubicBezTo>
                  <a:cubicBezTo>
                    <a:pt x="21308" y="391"/>
                    <a:pt x="23648" y="877"/>
                    <a:pt x="25837" y="1850"/>
                  </a:cubicBezTo>
                  <a:cubicBezTo>
                    <a:pt x="33801" y="5437"/>
                    <a:pt x="37813" y="14434"/>
                    <a:pt x="35108" y="22762"/>
                  </a:cubicBezTo>
                  <a:cubicBezTo>
                    <a:pt x="32760" y="29883"/>
                    <a:pt x="26137" y="34520"/>
                    <a:pt x="18907" y="34520"/>
                  </a:cubicBezTo>
                  <a:cubicBezTo>
                    <a:pt x="17712" y="34520"/>
                    <a:pt x="16501" y="34393"/>
                    <a:pt x="15290" y="34130"/>
                  </a:cubicBezTo>
                  <a:cubicBezTo>
                    <a:pt x="6748" y="32306"/>
                    <a:pt x="943" y="24312"/>
                    <a:pt x="1885" y="15619"/>
                  </a:cubicBezTo>
                  <a:cubicBezTo>
                    <a:pt x="2825" y="6976"/>
                    <a:pt x="10119" y="391"/>
                    <a:pt x="18846" y="391"/>
                  </a:cubicBezTo>
                  <a:close/>
                  <a:moveTo>
                    <a:pt x="18907" y="1"/>
                  </a:moveTo>
                  <a:cubicBezTo>
                    <a:pt x="15623" y="1"/>
                    <a:pt x="12325" y="929"/>
                    <a:pt x="9423" y="2823"/>
                  </a:cubicBezTo>
                  <a:cubicBezTo>
                    <a:pt x="2949" y="7017"/>
                    <a:pt x="1" y="14981"/>
                    <a:pt x="2189" y="22367"/>
                  </a:cubicBezTo>
                  <a:cubicBezTo>
                    <a:pt x="4378" y="29753"/>
                    <a:pt x="11186" y="34829"/>
                    <a:pt x="18907" y="34829"/>
                  </a:cubicBezTo>
                  <a:cubicBezTo>
                    <a:pt x="25776" y="34829"/>
                    <a:pt x="32007" y="30787"/>
                    <a:pt x="34804" y="24495"/>
                  </a:cubicBezTo>
                  <a:cubicBezTo>
                    <a:pt x="37965" y="17443"/>
                    <a:pt x="36080" y="9175"/>
                    <a:pt x="30214" y="4160"/>
                  </a:cubicBezTo>
                  <a:cubicBezTo>
                    <a:pt x="26977" y="1409"/>
                    <a:pt x="22952" y="1"/>
                    <a:pt x="189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2395;p52">
              <a:extLst>
                <a:ext uri="{FF2B5EF4-FFF2-40B4-BE49-F238E27FC236}">
                  <a16:creationId xmlns:a16="http://schemas.microsoft.com/office/drawing/2014/main" xmlns="" id="{B7567F45-1BE2-48EF-ABC7-C54DBB8923E4}"/>
                </a:ext>
              </a:extLst>
            </p:cNvPr>
            <p:cNvSpPr/>
            <p:nvPr/>
          </p:nvSpPr>
          <p:spPr>
            <a:xfrm>
              <a:off x="2614119" y="1871735"/>
              <a:ext cx="480279" cy="682953"/>
            </a:xfrm>
            <a:custGeom>
              <a:avLst/>
              <a:gdLst/>
              <a:ahLst/>
              <a:cxnLst/>
              <a:rect l="l" t="t" r="r" b="b"/>
              <a:pathLst>
                <a:path w="17479" h="24855" extrusionOk="0">
                  <a:moveTo>
                    <a:pt x="12847" y="0"/>
                  </a:moveTo>
                  <a:cubicBezTo>
                    <a:pt x="9719" y="0"/>
                    <a:pt x="5604" y="4029"/>
                    <a:pt x="3010" y="9879"/>
                  </a:cubicBezTo>
                  <a:cubicBezTo>
                    <a:pt x="1" y="16566"/>
                    <a:pt x="153" y="23161"/>
                    <a:pt x="3314" y="24590"/>
                  </a:cubicBezTo>
                  <a:cubicBezTo>
                    <a:pt x="3722" y="24769"/>
                    <a:pt x="4158" y="24854"/>
                    <a:pt x="4616" y="24854"/>
                  </a:cubicBezTo>
                  <a:cubicBezTo>
                    <a:pt x="7746" y="24854"/>
                    <a:pt x="11875" y="20845"/>
                    <a:pt x="14500" y="14985"/>
                  </a:cubicBezTo>
                  <a:cubicBezTo>
                    <a:pt x="17479" y="8268"/>
                    <a:pt x="17327" y="1672"/>
                    <a:pt x="14165" y="274"/>
                  </a:cubicBezTo>
                  <a:cubicBezTo>
                    <a:pt x="13753" y="89"/>
                    <a:pt x="13311" y="0"/>
                    <a:pt x="1284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2396;p52">
              <a:extLst>
                <a:ext uri="{FF2B5EF4-FFF2-40B4-BE49-F238E27FC236}">
                  <a16:creationId xmlns:a16="http://schemas.microsoft.com/office/drawing/2014/main" xmlns="" id="{9C88EA39-AC51-41EE-84F7-106AF72BB7B8}"/>
                </a:ext>
              </a:extLst>
            </p:cNvPr>
            <p:cNvSpPr/>
            <p:nvPr/>
          </p:nvSpPr>
          <p:spPr>
            <a:xfrm>
              <a:off x="2565703" y="1872560"/>
              <a:ext cx="577137" cy="680700"/>
            </a:xfrm>
            <a:custGeom>
              <a:avLst/>
              <a:gdLst/>
              <a:ahLst/>
              <a:cxnLst/>
              <a:rect l="l" t="t" r="r" b="b"/>
              <a:pathLst>
                <a:path w="21004" h="24773" extrusionOk="0">
                  <a:moveTo>
                    <a:pt x="15836" y="456"/>
                  </a:moveTo>
                  <a:lnTo>
                    <a:pt x="15836" y="456"/>
                  </a:lnTo>
                  <a:cubicBezTo>
                    <a:pt x="20487" y="10001"/>
                    <a:pt x="15380" y="21399"/>
                    <a:pt x="5198" y="24317"/>
                  </a:cubicBezTo>
                  <a:cubicBezTo>
                    <a:pt x="517" y="14773"/>
                    <a:pt x="5623" y="3374"/>
                    <a:pt x="15836" y="456"/>
                  </a:cubicBezTo>
                  <a:close/>
                  <a:moveTo>
                    <a:pt x="16019" y="0"/>
                  </a:moveTo>
                  <a:lnTo>
                    <a:pt x="15867" y="61"/>
                  </a:lnTo>
                  <a:cubicBezTo>
                    <a:pt x="5289" y="2949"/>
                    <a:pt x="0" y="14803"/>
                    <a:pt x="4924" y="24621"/>
                  </a:cubicBezTo>
                  <a:lnTo>
                    <a:pt x="4985" y="24773"/>
                  </a:lnTo>
                  <a:lnTo>
                    <a:pt x="5167" y="24742"/>
                  </a:lnTo>
                  <a:cubicBezTo>
                    <a:pt x="15715" y="21824"/>
                    <a:pt x="21003" y="9970"/>
                    <a:pt x="16079" y="152"/>
                  </a:cubicBezTo>
                  <a:lnTo>
                    <a:pt x="1601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2397;p52">
              <a:extLst>
                <a:ext uri="{FF2B5EF4-FFF2-40B4-BE49-F238E27FC236}">
                  <a16:creationId xmlns:a16="http://schemas.microsoft.com/office/drawing/2014/main" xmlns="" id="{4655A980-0F68-414D-85CF-B66BE94E117E}"/>
                </a:ext>
              </a:extLst>
            </p:cNvPr>
            <p:cNvSpPr/>
            <p:nvPr/>
          </p:nvSpPr>
          <p:spPr>
            <a:xfrm>
              <a:off x="2067069" y="1631912"/>
              <a:ext cx="458572" cy="665615"/>
            </a:xfrm>
            <a:custGeom>
              <a:avLst/>
              <a:gdLst/>
              <a:ahLst/>
              <a:cxnLst/>
              <a:rect l="l" t="t" r="r" b="b"/>
              <a:pathLst>
                <a:path w="16689" h="24224" extrusionOk="0">
                  <a:moveTo>
                    <a:pt x="12447" y="1"/>
                  </a:moveTo>
                  <a:cubicBezTo>
                    <a:pt x="9477" y="1"/>
                    <a:pt x="5499" y="3954"/>
                    <a:pt x="2919" y="9701"/>
                  </a:cubicBezTo>
                  <a:cubicBezTo>
                    <a:pt x="1" y="16236"/>
                    <a:pt x="62" y="22649"/>
                    <a:pt x="3040" y="23987"/>
                  </a:cubicBezTo>
                  <a:cubicBezTo>
                    <a:pt x="3409" y="24147"/>
                    <a:pt x="3804" y="24224"/>
                    <a:pt x="4219" y="24224"/>
                  </a:cubicBezTo>
                  <a:cubicBezTo>
                    <a:pt x="7190" y="24224"/>
                    <a:pt x="11179" y="20265"/>
                    <a:pt x="13740" y="14503"/>
                  </a:cubicBezTo>
                  <a:cubicBezTo>
                    <a:pt x="16688" y="7968"/>
                    <a:pt x="16627" y="1555"/>
                    <a:pt x="13648" y="248"/>
                  </a:cubicBezTo>
                  <a:cubicBezTo>
                    <a:pt x="13273" y="81"/>
                    <a:pt x="12870" y="1"/>
                    <a:pt x="1244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2398;p52">
              <a:extLst>
                <a:ext uri="{FF2B5EF4-FFF2-40B4-BE49-F238E27FC236}">
                  <a16:creationId xmlns:a16="http://schemas.microsoft.com/office/drawing/2014/main" xmlns="" id="{C167C880-A8B2-4EDC-B841-FDC03A24F515}"/>
                </a:ext>
              </a:extLst>
            </p:cNvPr>
            <p:cNvSpPr/>
            <p:nvPr/>
          </p:nvSpPr>
          <p:spPr>
            <a:xfrm>
              <a:off x="2023655" y="1632022"/>
              <a:ext cx="545401" cy="664846"/>
            </a:xfrm>
            <a:custGeom>
              <a:avLst/>
              <a:gdLst/>
              <a:ahLst/>
              <a:cxnLst/>
              <a:rect l="l" t="t" r="r" b="b"/>
              <a:pathLst>
                <a:path w="19849" h="24196" extrusionOk="0">
                  <a:moveTo>
                    <a:pt x="15107" y="456"/>
                  </a:moveTo>
                  <a:cubicBezTo>
                    <a:pt x="19332" y="9757"/>
                    <a:pt x="14469" y="20639"/>
                    <a:pt x="4742" y="23739"/>
                  </a:cubicBezTo>
                  <a:cubicBezTo>
                    <a:pt x="517" y="14438"/>
                    <a:pt x="5380" y="3526"/>
                    <a:pt x="15107" y="456"/>
                  </a:cubicBezTo>
                  <a:close/>
                  <a:moveTo>
                    <a:pt x="15320" y="0"/>
                  </a:moveTo>
                  <a:lnTo>
                    <a:pt x="15168" y="61"/>
                  </a:lnTo>
                  <a:cubicBezTo>
                    <a:pt x="5046" y="3131"/>
                    <a:pt x="0" y="14469"/>
                    <a:pt x="4468" y="24043"/>
                  </a:cubicBezTo>
                  <a:lnTo>
                    <a:pt x="4529" y="24195"/>
                  </a:lnTo>
                  <a:lnTo>
                    <a:pt x="4681" y="24135"/>
                  </a:lnTo>
                  <a:cubicBezTo>
                    <a:pt x="14803" y="21065"/>
                    <a:pt x="19849" y="9727"/>
                    <a:pt x="15380" y="152"/>
                  </a:cubicBezTo>
                  <a:lnTo>
                    <a:pt x="1532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2399;p52">
              <a:extLst>
                <a:ext uri="{FF2B5EF4-FFF2-40B4-BE49-F238E27FC236}">
                  <a16:creationId xmlns:a16="http://schemas.microsoft.com/office/drawing/2014/main" xmlns="" id="{288EFB8D-C449-488B-8CD2-2A1AD408B4F4}"/>
                </a:ext>
              </a:extLst>
            </p:cNvPr>
            <p:cNvSpPr/>
            <p:nvPr/>
          </p:nvSpPr>
          <p:spPr>
            <a:xfrm>
              <a:off x="2199043" y="1790622"/>
              <a:ext cx="736672" cy="564333"/>
            </a:xfrm>
            <a:custGeom>
              <a:avLst/>
              <a:gdLst/>
              <a:ahLst/>
              <a:cxnLst/>
              <a:rect l="l" t="t" r="r" b="b"/>
              <a:pathLst>
                <a:path w="26810" h="20538" extrusionOk="0">
                  <a:moveTo>
                    <a:pt x="6515" y="0"/>
                  </a:moveTo>
                  <a:cubicBezTo>
                    <a:pt x="5400" y="0"/>
                    <a:pt x="4332" y="636"/>
                    <a:pt x="3861" y="1736"/>
                  </a:cubicBezTo>
                  <a:lnTo>
                    <a:pt x="669" y="8879"/>
                  </a:lnTo>
                  <a:cubicBezTo>
                    <a:pt x="0" y="10369"/>
                    <a:pt x="669" y="12071"/>
                    <a:pt x="2128" y="12739"/>
                  </a:cubicBezTo>
                  <a:lnTo>
                    <a:pt x="19119" y="20277"/>
                  </a:lnTo>
                  <a:cubicBezTo>
                    <a:pt x="19505" y="20454"/>
                    <a:pt x="19910" y="20538"/>
                    <a:pt x="20308" y="20538"/>
                  </a:cubicBezTo>
                  <a:cubicBezTo>
                    <a:pt x="21418" y="20538"/>
                    <a:pt x="22479" y="19892"/>
                    <a:pt x="22949" y="18819"/>
                  </a:cubicBezTo>
                  <a:lnTo>
                    <a:pt x="26141" y="11676"/>
                  </a:lnTo>
                  <a:cubicBezTo>
                    <a:pt x="26809" y="10186"/>
                    <a:pt x="26141" y="8484"/>
                    <a:pt x="24682" y="7815"/>
                  </a:cubicBezTo>
                  <a:lnTo>
                    <a:pt x="7690" y="247"/>
                  </a:lnTo>
                  <a:cubicBezTo>
                    <a:pt x="7309" y="80"/>
                    <a:pt x="6909" y="0"/>
                    <a:pt x="651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2400;p52">
              <a:extLst>
                <a:ext uri="{FF2B5EF4-FFF2-40B4-BE49-F238E27FC236}">
                  <a16:creationId xmlns:a16="http://schemas.microsoft.com/office/drawing/2014/main" xmlns="" id="{6167DB08-3AD2-42E7-BFF5-EE7B6BE896D6}"/>
                </a:ext>
              </a:extLst>
            </p:cNvPr>
            <p:cNvSpPr/>
            <p:nvPr/>
          </p:nvSpPr>
          <p:spPr>
            <a:xfrm>
              <a:off x="2194015" y="1785758"/>
              <a:ext cx="747553" cy="574582"/>
            </a:xfrm>
            <a:custGeom>
              <a:avLst/>
              <a:gdLst/>
              <a:ahLst/>
              <a:cxnLst/>
              <a:rect l="l" t="t" r="r" b="b"/>
              <a:pathLst>
                <a:path w="27206" h="20911" extrusionOk="0">
                  <a:moveTo>
                    <a:pt x="6688" y="363"/>
                  </a:moveTo>
                  <a:cubicBezTo>
                    <a:pt x="7083" y="363"/>
                    <a:pt x="7448" y="454"/>
                    <a:pt x="7813" y="606"/>
                  </a:cubicBezTo>
                  <a:lnTo>
                    <a:pt x="24773" y="8175"/>
                  </a:lnTo>
                  <a:cubicBezTo>
                    <a:pt x="26141" y="8783"/>
                    <a:pt x="26780" y="10394"/>
                    <a:pt x="26172" y="11761"/>
                  </a:cubicBezTo>
                  <a:lnTo>
                    <a:pt x="22980" y="18904"/>
                  </a:lnTo>
                  <a:cubicBezTo>
                    <a:pt x="22506" y="19920"/>
                    <a:pt x="21513" y="20533"/>
                    <a:pt x="20473" y="20533"/>
                  </a:cubicBezTo>
                  <a:cubicBezTo>
                    <a:pt x="20112" y="20533"/>
                    <a:pt x="19746" y="20459"/>
                    <a:pt x="19393" y="20303"/>
                  </a:cubicBezTo>
                  <a:lnTo>
                    <a:pt x="2402" y="12734"/>
                  </a:lnTo>
                  <a:cubicBezTo>
                    <a:pt x="1034" y="12126"/>
                    <a:pt x="426" y="10515"/>
                    <a:pt x="1034" y="9147"/>
                  </a:cubicBezTo>
                  <a:lnTo>
                    <a:pt x="4226" y="1974"/>
                  </a:lnTo>
                  <a:cubicBezTo>
                    <a:pt x="4651" y="1001"/>
                    <a:pt x="5624" y="363"/>
                    <a:pt x="6688" y="363"/>
                  </a:cubicBezTo>
                  <a:close/>
                  <a:moveTo>
                    <a:pt x="6689" y="0"/>
                  </a:moveTo>
                  <a:cubicBezTo>
                    <a:pt x="5501" y="0"/>
                    <a:pt x="4376" y="680"/>
                    <a:pt x="3861" y="1822"/>
                  </a:cubicBezTo>
                  <a:lnTo>
                    <a:pt x="670" y="8995"/>
                  </a:lnTo>
                  <a:cubicBezTo>
                    <a:pt x="1" y="10546"/>
                    <a:pt x="700" y="12369"/>
                    <a:pt x="2250" y="13068"/>
                  </a:cubicBezTo>
                  <a:lnTo>
                    <a:pt x="19211" y="20637"/>
                  </a:lnTo>
                  <a:cubicBezTo>
                    <a:pt x="19606" y="20819"/>
                    <a:pt x="20062" y="20910"/>
                    <a:pt x="20488" y="20910"/>
                  </a:cubicBezTo>
                  <a:cubicBezTo>
                    <a:pt x="20852" y="20910"/>
                    <a:pt x="21248" y="20850"/>
                    <a:pt x="21582" y="20728"/>
                  </a:cubicBezTo>
                  <a:cubicBezTo>
                    <a:pt x="22372" y="20424"/>
                    <a:pt x="22980" y="19847"/>
                    <a:pt x="23314" y="19087"/>
                  </a:cubicBezTo>
                  <a:lnTo>
                    <a:pt x="26506" y="11944"/>
                  </a:lnTo>
                  <a:cubicBezTo>
                    <a:pt x="27205" y="10363"/>
                    <a:pt x="26506" y="8539"/>
                    <a:pt x="24925" y="7840"/>
                  </a:cubicBezTo>
                  <a:lnTo>
                    <a:pt x="7965" y="272"/>
                  </a:lnTo>
                  <a:cubicBezTo>
                    <a:pt x="7548" y="88"/>
                    <a:pt x="7114" y="0"/>
                    <a:pt x="6689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2401;p52">
              <a:extLst>
                <a:ext uri="{FF2B5EF4-FFF2-40B4-BE49-F238E27FC236}">
                  <a16:creationId xmlns:a16="http://schemas.microsoft.com/office/drawing/2014/main" xmlns="" id="{BD37DE31-4671-4B22-B1B8-56C46423809B}"/>
                </a:ext>
              </a:extLst>
            </p:cNvPr>
            <p:cNvSpPr/>
            <p:nvPr/>
          </p:nvSpPr>
          <p:spPr>
            <a:xfrm>
              <a:off x="2349373" y="1955130"/>
              <a:ext cx="120187" cy="98727"/>
            </a:xfrm>
            <a:custGeom>
              <a:avLst/>
              <a:gdLst/>
              <a:ahLst/>
              <a:cxnLst/>
              <a:rect l="l" t="t" r="r" b="b"/>
              <a:pathLst>
                <a:path w="4374" h="3593" extrusionOk="0">
                  <a:moveTo>
                    <a:pt x="2206" y="1"/>
                  </a:moveTo>
                  <a:cubicBezTo>
                    <a:pt x="1994" y="1"/>
                    <a:pt x="1773" y="40"/>
                    <a:pt x="1551" y="126"/>
                  </a:cubicBezTo>
                  <a:cubicBezTo>
                    <a:pt x="61" y="704"/>
                    <a:pt x="1" y="2771"/>
                    <a:pt x="1460" y="3439"/>
                  </a:cubicBezTo>
                  <a:cubicBezTo>
                    <a:pt x="1690" y="3543"/>
                    <a:pt x="1934" y="3592"/>
                    <a:pt x="2175" y="3592"/>
                  </a:cubicBezTo>
                  <a:cubicBezTo>
                    <a:pt x="2854" y="3592"/>
                    <a:pt x="3516" y="3200"/>
                    <a:pt x="3830" y="2527"/>
                  </a:cubicBezTo>
                  <a:cubicBezTo>
                    <a:pt x="4374" y="1286"/>
                    <a:pt x="3420" y="1"/>
                    <a:pt x="220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2402;p52">
              <a:extLst>
                <a:ext uri="{FF2B5EF4-FFF2-40B4-BE49-F238E27FC236}">
                  <a16:creationId xmlns:a16="http://schemas.microsoft.com/office/drawing/2014/main" xmlns="" id="{D86D62DF-A41E-4D4A-913E-668392D241F7}"/>
                </a:ext>
              </a:extLst>
            </p:cNvPr>
            <p:cNvSpPr/>
            <p:nvPr/>
          </p:nvSpPr>
          <p:spPr>
            <a:xfrm>
              <a:off x="2352725" y="1949744"/>
              <a:ext cx="123127" cy="109086"/>
            </a:xfrm>
            <a:custGeom>
              <a:avLst/>
              <a:gdLst/>
              <a:ahLst/>
              <a:cxnLst/>
              <a:rect l="l" t="t" r="r" b="b"/>
              <a:pathLst>
                <a:path w="4481" h="3970" extrusionOk="0">
                  <a:moveTo>
                    <a:pt x="2067" y="383"/>
                  </a:moveTo>
                  <a:cubicBezTo>
                    <a:pt x="2280" y="383"/>
                    <a:pt x="2493" y="444"/>
                    <a:pt x="2705" y="535"/>
                  </a:cubicBezTo>
                  <a:cubicBezTo>
                    <a:pt x="3526" y="900"/>
                    <a:pt x="3891" y="1842"/>
                    <a:pt x="3526" y="2632"/>
                  </a:cubicBezTo>
                  <a:cubicBezTo>
                    <a:pt x="3344" y="3027"/>
                    <a:pt x="3009" y="3331"/>
                    <a:pt x="2614" y="3483"/>
                  </a:cubicBezTo>
                  <a:cubicBezTo>
                    <a:pt x="2426" y="3556"/>
                    <a:pt x="2230" y="3594"/>
                    <a:pt x="2034" y="3594"/>
                  </a:cubicBezTo>
                  <a:cubicBezTo>
                    <a:pt x="1820" y="3594"/>
                    <a:pt x="1605" y="3548"/>
                    <a:pt x="1398" y="3453"/>
                  </a:cubicBezTo>
                  <a:cubicBezTo>
                    <a:pt x="608" y="3088"/>
                    <a:pt x="243" y="2146"/>
                    <a:pt x="578" y="1356"/>
                  </a:cubicBezTo>
                  <a:cubicBezTo>
                    <a:pt x="851" y="748"/>
                    <a:pt x="1429" y="383"/>
                    <a:pt x="2067" y="383"/>
                  </a:cubicBezTo>
                  <a:close/>
                  <a:moveTo>
                    <a:pt x="2075" y="0"/>
                  </a:moveTo>
                  <a:cubicBezTo>
                    <a:pt x="1836" y="0"/>
                    <a:pt x="1588" y="44"/>
                    <a:pt x="1338" y="140"/>
                  </a:cubicBezTo>
                  <a:cubicBezTo>
                    <a:pt x="851" y="322"/>
                    <a:pt x="456" y="687"/>
                    <a:pt x="243" y="1173"/>
                  </a:cubicBezTo>
                  <a:cubicBezTo>
                    <a:pt x="31" y="1660"/>
                    <a:pt x="0" y="2207"/>
                    <a:pt x="213" y="2693"/>
                  </a:cubicBezTo>
                  <a:cubicBezTo>
                    <a:pt x="486" y="3453"/>
                    <a:pt x="1246" y="3970"/>
                    <a:pt x="2067" y="3970"/>
                  </a:cubicBezTo>
                  <a:cubicBezTo>
                    <a:pt x="2310" y="3970"/>
                    <a:pt x="2553" y="3939"/>
                    <a:pt x="2766" y="3848"/>
                  </a:cubicBezTo>
                  <a:cubicBezTo>
                    <a:pt x="3252" y="3666"/>
                    <a:pt x="3648" y="3271"/>
                    <a:pt x="3860" y="2784"/>
                  </a:cubicBezTo>
                  <a:cubicBezTo>
                    <a:pt x="4481" y="1414"/>
                    <a:pt x="3431" y="0"/>
                    <a:pt x="207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403;p52">
              <a:extLst>
                <a:ext uri="{FF2B5EF4-FFF2-40B4-BE49-F238E27FC236}">
                  <a16:creationId xmlns:a16="http://schemas.microsoft.com/office/drawing/2014/main" xmlns="" id="{B205BE10-ED8D-497A-ABAE-F07A4D1DEFBF}"/>
                </a:ext>
              </a:extLst>
            </p:cNvPr>
            <p:cNvSpPr/>
            <p:nvPr/>
          </p:nvSpPr>
          <p:spPr>
            <a:xfrm>
              <a:off x="2667590" y="2097106"/>
              <a:ext cx="120187" cy="98589"/>
            </a:xfrm>
            <a:custGeom>
              <a:avLst/>
              <a:gdLst/>
              <a:ahLst/>
              <a:cxnLst/>
              <a:rect l="l" t="t" r="r" b="b"/>
              <a:pathLst>
                <a:path w="4374" h="3588" extrusionOk="0">
                  <a:moveTo>
                    <a:pt x="2206" y="1"/>
                  </a:moveTo>
                  <a:cubicBezTo>
                    <a:pt x="1993" y="1"/>
                    <a:pt x="1773" y="40"/>
                    <a:pt x="1550" y="126"/>
                  </a:cubicBezTo>
                  <a:cubicBezTo>
                    <a:pt x="61" y="704"/>
                    <a:pt x="0" y="2771"/>
                    <a:pt x="1459" y="3440"/>
                  </a:cubicBezTo>
                  <a:cubicBezTo>
                    <a:pt x="1692" y="3540"/>
                    <a:pt x="1933" y="3588"/>
                    <a:pt x="2169" y="3588"/>
                  </a:cubicBezTo>
                  <a:cubicBezTo>
                    <a:pt x="2859" y="3588"/>
                    <a:pt x="3513" y="3184"/>
                    <a:pt x="3830" y="2528"/>
                  </a:cubicBezTo>
                  <a:cubicBezTo>
                    <a:pt x="4373" y="1286"/>
                    <a:pt x="3420" y="1"/>
                    <a:pt x="220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404;p52">
              <a:extLst>
                <a:ext uri="{FF2B5EF4-FFF2-40B4-BE49-F238E27FC236}">
                  <a16:creationId xmlns:a16="http://schemas.microsoft.com/office/drawing/2014/main" xmlns="" id="{D66D3AE3-07D8-41C9-B7A6-EA566994D395}"/>
                </a:ext>
              </a:extLst>
            </p:cNvPr>
            <p:cNvSpPr/>
            <p:nvPr/>
          </p:nvSpPr>
          <p:spPr>
            <a:xfrm>
              <a:off x="2660913" y="2090951"/>
              <a:ext cx="133183" cy="109855"/>
            </a:xfrm>
            <a:custGeom>
              <a:avLst/>
              <a:gdLst/>
              <a:ahLst/>
              <a:cxnLst/>
              <a:rect l="l" t="t" r="r" b="b"/>
              <a:pathLst>
                <a:path w="4847" h="3998" extrusionOk="0">
                  <a:moveTo>
                    <a:pt x="2400" y="411"/>
                  </a:moveTo>
                  <a:cubicBezTo>
                    <a:pt x="2411" y="411"/>
                    <a:pt x="2421" y="411"/>
                    <a:pt x="2432" y="411"/>
                  </a:cubicBezTo>
                  <a:lnTo>
                    <a:pt x="2462" y="411"/>
                  </a:lnTo>
                  <a:cubicBezTo>
                    <a:pt x="2675" y="411"/>
                    <a:pt x="2888" y="442"/>
                    <a:pt x="3070" y="533"/>
                  </a:cubicBezTo>
                  <a:cubicBezTo>
                    <a:pt x="4712" y="1269"/>
                    <a:pt x="4060" y="3612"/>
                    <a:pt x="2441" y="3612"/>
                  </a:cubicBezTo>
                  <a:cubicBezTo>
                    <a:pt x="2322" y="3612"/>
                    <a:pt x="2197" y="3600"/>
                    <a:pt x="2067" y="3572"/>
                  </a:cubicBezTo>
                  <a:cubicBezTo>
                    <a:pt x="193" y="3179"/>
                    <a:pt x="483" y="411"/>
                    <a:pt x="2400" y="411"/>
                  </a:cubicBezTo>
                  <a:close/>
                  <a:moveTo>
                    <a:pt x="2430" y="0"/>
                  </a:moveTo>
                  <a:cubicBezTo>
                    <a:pt x="2194" y="0"/>
                    <a:pt x="1949" y="43"/>
                    <a:pt x="1702" y="138"/>
                  </a:cubicBezTo>
                  <a:cubicBezTo>
                    <a:pt x="61" y="776"/>
                    <a:pt x="0" y="3086"/>
                    <a:pt x="1611" y="3815"/>
                  </a:cubicBezTo>
                  <a:cubicBezTo>
                    <a:pt x="1885" y="3937"/>
                    <a:pt x="2158" y="3967"/>
                    <a:pt x="2432" y="3998"/>
                  </a:cubicBezTo>
                  <a:cubicBezTo>
                    <a:pt x="3222" y="3967"/>
                    <a:pt x="3921" y="3512"/>
                    <a:pt x="4225" y="2812"/>
                  </a:cubicBezTo>
                  <a:cubicBezTo>
                    <a:pt x="4847" y="1439"/>
                    <a:pt x="3791" y="0"/>
                    <a:pt x="243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2405;p52">
              <a:extLst>
                <a:ext uri="{FF2B5EF4-FFF2-40B4-BE49-F238E27FC236}">
                  <a16:creationId xmlns:a16="http://schemas.microsoft.com/office/drawing/2014/main" xmlns="" id="{0F6D6F8E-8A58-42B7-A960-B655AAA100C9}"/>
                </a:ext>
              </a:extLst>
            </p:cNvPr>
            <p:cNvSpPr/>
            <p:nvPr/>
          </p:nvSpPr>
          <p:spPr>
            <a:xfrm>
              <a:off x="2819595" y="1373843"/>
              <a:ext cx="120901" cy="98589"/>
            </a:xfrm>
            <a:custGeom>
              <a:avLst/>
              <a:gdLst/>
              <a:ahLst/>
              <a:cxnLst/>
              <a:rect l="l" t="t" r="r" b="b"/>
              <a:pathLst>
                <a:path w="4400" h="3588" extrusionOk="0">
                  <a:moveTo>
                    <a:pt x="2208" y="0"/>
                  </a:moveTo>
                  <a:cubicBezTo>
                    <a:pt x="1994" y="0"/>
                    <a:pt x="1773" y="40"/>
                    <a:pt x="1551" y="126"/>
                  </a:cubicBezTo>
                  <a:cubicBezTo>
                    <a:pt x="61" y="673"/>
                    <a:pt x="0" y="2770"/>
                    <a:pt x="1459" y="3439"/>
                  </a:cubicBezTo>
                  <a:cubicBezTo>
                    <a:pt x="1692" y="3540"/>
                    <a:pt x="1935" y="3587"/>
                    <a:pt x="2174" y="3587"/>
                  </a:cubicBezTo>
                  <a:cubicBezTo>
                    <a:pt x="2871" y="3587"/>
                    <a:pt x="3536" y="3184"/>
                    <a:pt x="3830" y="2527"/>
                  </a:cubicBezTo>
                  <a:cubicBezTo>
                    <a:pt x="4399" y="1286"/>
                    <a:pt x="3428" y="0"/>
                    <a:pt x="2208" y="0"/>
                  </a:cubicBezTo>
                  <a:close/>
                </a:path>
              </a:pathLst>
            </a:custGeom>
            <a:solidFill>
              <a:srgbClr val="707B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2406;p52">
              <a:extLst>
                <a:ext uri="{FF2B5EF4-FFF2-40B4-BE49-F238E27FC236}">
                  <a16:creationId xmlns:a16="http://schemas.microsoft.com/office/drawing/2014/main" xmlns="" id="{1992EF28-7E72-4BD5-8386-1424CE456044}"/>
                </a:ext>
              </a:extLst>
            </p:cNvPr>
            <p:cNvSpPr/>
            <p:nvPr/>
          </p:nvSpPr>
          <p:spPr>
            <a:xfrm>
              <a:off x="2805389" y="1368348"/>
              <a:ext cx="141592" cy="109196"/>
            </a:xfrm>
            <a:custGeom>
              <a:avLst/>
              <a:gdLst/>
              <a:ahLst/>
              <a:cxnLst/>
              <a:rect l="l" t="t" r="r" b="b"/>
              <a:pathLst>
                <a:path w="5153" h="3974" extrusionOk="0">
                  <a:moveTo>
                    <a:pt x="2706" y="387"/>
                  </a:moveTo>
                  <a:cubicBezTo>
                    <a:pt x="2949" y="387"/>
                    <a:pt x="3162" y="447"/>
                    <a:pt x="3375" y="539"/>
                  </a:cubicBezTo>
                  <a:cubicBezTo>
                    <a:pt x="4979" y="1271"/>
                    <a:pt x="4367" y="3594"/>
                    <a:pt x="2770" y="3594"/>
                  </a:cubicBezTo>
                  <a:cubicBezTo>
                    <a:pt x="2643" y="3594"/>
                    <a:pt x="2510" y="3579"/>
                    <a:pt x="2371" y="3548"/>
                  </a:cubicBezTo>
                  <a:cubicBezTo>
                    <a:pt x="487" y="3153"/>
                    <a:pt x="791" y="387"/>
                    <a:pt x="2706" y="387"/>
                  </a:cubicBezTo>
                  <a:close/>
                  <a:moveTo>
                    <a:pt x="2710" y="0"/>
                  </a:moveTo>
                  <a:cubicBezTo>
                    <a:pt x="2357" y="0"/>
                    <a:pt x="1990" y="100"/>
                    <a:pt x="1642" y="326"/>
                  </a:cubicBezTo>
                  <a:cubicBezTo>
                    <a:pt x="1" y="1390"/>
                    <a:pt x="730" y="3973"/>
                    <a:pt x="2706" y="3973"/>
                  </a:cubicBezTo>
                  <a:cubicBezTo>
                    <a:pt x="3496" y="3973"/>
                    <a:pt x="4195" y="3517"/>
                    <a:pt x="4530" y="2788"/>
                  </a:cubicBezTo>
                  <a:cubicBezTo>
                    <a:pt x="5152" y="1375"/>
                    <a:pt x="4020" y="0"/>
                    <a:pt x="27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2407;p52">
              <a:extLst>
                <a:ext uri="{FF2B5EF4-FFF2-40B4-BE49-F238E27FC236}">
                  <a16:creationId xmlns:a16="http://schemas.microsoft.com/office/drawing/2014/main" xmlns="" id="{F8641884-359D-4CC2-9E55-F0A40AD2417D}"/>
                </a:ext>
              </a:extLst>
            </p:cNvPr>
            <p:cNvSpPr/>
            <p:nvPr/>
          </p:nvSpPr>
          <p:spPr>
            <a:xfrm>
              <a:off x="1991918" y="1288965"/>
              <a:ext cx="144504" cy="139091"/>
            </a:xfrm>
            <a:custGeom>
              <a:avLst/>
              <a:gdLst/>
              <a:ahLst/>
              <a:cxnLst/>
              <a:rect l="l" t="t" r="r" b="b"/>
              <a:pathLst>
                <a:path w="5259" h="5062" extrusionOk="0">
                  <a:moveTo>
                    <a:pt x="3891" y="1"/>
                  </a:moveTo>
                  <a:cubicBezTo>
                    <a:pt x="3784" y="1"/>
                    <a:pt x="3678" y="38"/>
                    <a:pt x="3587" y="114"/>
                  </a:cubicBezTo>
                  <a:lnTo>
                    <a:pt x="183" y="3367"/>
                  </a:lnTo>
                  <a:cubicBezTo>
                    <a:pt x="0" y="3549"/>
                    <a:pt x="0" y="3823"/>
                    <a:pt x="183" y="4005"/>
                  </a:cubicBezTo>
                  <a:lnTo>
                    <a:pt x="1064" y="4947"/>
                  </a:lnTo>
                  <a:cubicBezTo>
                    <a:pt x="1155" y="5023"/>
                    <a:pt x="1269" y="5061"/>
                    <a:pt x="1383" y="5061"/>
                  </a:cubicBezTo>
                  <a:cubicBezTo>
                    <a:pt x="1497" y="5061"/>
                    <a:pt x="1611" y="5023"/>
                    <a:pt x="1702" y="4947"/>
                  </a:cubicBezTo>
                  <a:lnTo>
                    <a:pt x="5076" y="1665"/>
                  </a:lnTo>
                  <a:cubicBezTo>
                    <a:pt x="5259" y="1513"/>
                    <a:pt x="5259" y="1209"/>
                    <a:pt x="5076" y="1057"/>
                  </a:cubicBezTo>
                  <a:lnTo>
                    <a:pt x="4195" y="114"/>
                  </a:lnTo>
                  <a:cubicBezTo>
                    <a:pt x="4104" y="38"/>
                    <a:pt x="3997" y="1"/>
                    <a:pt x="389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2408;p52">
              <a:extLst>
                <a:ext uri="{FF2B5EF4-FFF2-40B4-BE49-F238E27FC236}">
                  <a16:creationId xmlns:a16="http://schemas.microsoft.com/office/drawing/2014/main" xmlns="" id="{0E86D74A-92E2-4D5D-8CA6-13A11D13C04D}"/>
                </a:ext>
              </a:extLst>
            </p:cNvPr>
            <p:cNvSpPr/>
            <p:nvPr/>
          </p:nvSpPr>
          <p:spPr>
            <a:xfrm>
              <a:off x="1989390" y="1285421"/>
              <a:ext cx="148708" cy="146180"/>
            </a:xfrm>
            <a:custGeom>
              <a:avLst/>
              <a:gdLst/>
              <a:ahLst/>
              <a:cxnLst/>
              <a:rect l="l" t="t" r="r" b="b"/>
              <a:pathLst>
                <a:path w="5412" h="5320" extrusionOk="0">
                  <a:moveTo>
                    <a:pt x="3983" y="243"/>
                  </a:moveTo>
                  <a:cubicBezTo>
                    <a:pt x="4074" y="243"/>
                    <a:pt x="4165" y="274"/>
                    <a:pt x="4226" y="335"/>
                  </a:cubicBezTo>
                  <a:lnTo>
                    <a:pt x="5107" y="1277"/>
                  </a:lnTo>
                  <a:cubicBezTo>
                    <a:pt x="5229" y="1399"/>
                    <a:pt x="5229" y="1581"/>
                    <a:pt x="5107" y="1702"/>
                  </a:cubicBezTo>
                  <a:lnTo>
                    <a:pt x="1703" y="4985"/>
                  </a:lnTo>
                  <a:cubicBezTo>
                    <a:pt x="1642" y="5046"/>
                    <a:pt x="1559" y="5076"/>
                    <a:pt x="1475" y="5076"/>
                  </a:cubicBezTo>
                  <a:cubicBezTo>
                    <a:pt x="1392" y="5076"/>
                    <a:pt x="1308" y="5046"/>
                    <a:pt x="1247" y="4985"/>
                  </a:cubicBezTo>
                  <a:lnTo>
                    <a:pt x="335" y="4043"/>
                  </a:lnTo>
                  <a:cubicBezTo>
                    <a:pt x="214" y="3921"/>
                    <a:pt x="214" y="3709"/>
                    <a:pt x="335" y="3587"/>
                  </a:cubicBezTo>
                  <a:lnTo>
                    <a:pt x="3740" y="335"/>
                  </a:lnTo>
                  <a:cubicBezTo>
                    <a:pt x="3800" y="274"/>
                    <a:pt x="3892" y="243"/>
                    <a:pt x="3952" y="243"/>
                  </a:cubicBezTo>
                  <a:close/>
                  <a:moveTo>
                    <a:pt x="3983" y="0"/>
                  </a:moveTo>
                  <a:cubicBezTo>
                    <a:pt x="3831" y="0"/>
                    <a:pt x="3679" y="61"/>
                    <a:pt x="3557" y="152"/>
                  </a:cubicBezTo>
                  <a:lnTo>
                    <a:pt x="183" y="3405"/>
                  </a:lnTo>
                  <a:cubicBezTo>
                    <a:pt x="62" y="3526"/>
                    <a:pt x="1" y="3648"/>
                    <a:pt x="1" y="3800"/>
                  </a:cubicBezTo>
                  <a:cubicBezTo>
                    <a:pt x="1" y="3952"/>
                    <a:pt x="62" y="4104"/>
                    <a:pt x="153" y="4195"/>
                  </a:cubicBezTo>
                  <a:lnTo>
                    <a:pt x="1065" y="5137"/>
                  </a:lnTo>
                  <a:cubicBezTo>
                    <a:pt x="1156" y="5259"/>
                    <a:pt x="1308" y="5320"/>
                    <a:pt x="1460" y="5320"/>
                  </a:cubicBezTo>
                  <a:cubicBezTo>
                    <a:pt x="1612" y="5320"/>
                    <a:pt x="1734" y="5259"/>
                    <a:pt x="1825" y="5168"/>
                  </a:cubicBezTo>
                  <a:lnTo>
                    <a:pt x="5229" y="1885"/>
                  </a:lnTo>
                  <a:cubicBezTo>
                    <a:pt x="5351" y="1794"/>
                    <a:pt x="5411" y="1642"/>
                    <a:pt x="5411" y="1520"/>
                  </a:cubicBezTo>
                  <a:cubicBezTo>
                    <a:pt x="5411" y="1368"/>
                    <a:pt x="5351" y="1216"/>
                    <a:pt x="5259" y="1095"/>
                  </a:cubicBezTo>
                  <a:lnTo>
                    <a:pt x="4348" y="183"/>
                  </a:lnTo>
                  <a:cubicBezTo>
                    <a:pt x="4256" y="61"/>
                    <a:pt x="4135" y="0"/>
                    <a:pt x="3983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2409;p52">
              <a:extLst>
                <a:ext uri="{FF2B5EF4-FFF2-40B4-BE49-F238E27FC236}">
                  <a16:creationId xmlns:a16="http://schemas.microsoft.com/office/drawing/2014/main" xmlns="" id="{8EF2E383-FCE5-466B-A245-5600CB8BA0DE}"/>
                </a:ext>
              </a:extLst>
            </p:cNvPr>
            <p:cNvSpPr/>
            <p:nvPr/>
          </p:nvSpPr>
          <p:spPr>
            <a:xfrm>
              <a:off x="2001920" y="1299187"/>
              <a:ext cx="155385" cy="150384"/>
            </a:xfrm>
            <a:custGeom>
              <a:avLst/>
              <a:gdLst/>
              <a:ahLst/>
              <a:cxnLst/>
              <a:rect l="l" t="t" r="r" b="b"/>
              <a:pathLst>
                <a:path w="5655" h="5473" extrusionOk="0">
                  <a:moveTo>
                    <a:pt x="4275" y="1"/>
                  </a:moveTo>
                  <a:cubicBezTo>
                    <a:pt x="4165" y="1"/>
                    <a:pt x="4059" y="46"/>
                    <a:pt x="3983" y="138"/>
                  </a:cubicBezTo>
                  <a:lnTo>
                    <a:pt x="183" y="3785"/>
                  </a:lnTo>
                  <a:cubicBezTo>
                    <a:pt x="1" y="3967"/>
                    <a:pt x="1" y="4241"/>
                    <a:pt x="183" y="4423"/>
                  </a:cubicBezTo>
                  <a:lnTo>
                    <a:pt x="1065" y="5335"/>
                  </a:lnTo>
                  <a:cubicBezTo>
                    <a:pt x="1156" y="5426"/>
                    <a:pt x="1270" y="5472"/>
                    <a:pt x="1384" y="5472"/>
                  </a:cubicBezTo>
                  <a:cubicBezTo>
                    <a:pt x="1498" y="5472"/>
                    <a:pt x="1612" y="5426"/>
                    <a:pt x="1703" y="5335"/>
                  </a:cubicBezTo>
                  <a:lnTo>
                    <a:pt x="5503" y="1688"/>
                  </a:lnTo>
                  <a:cubicBezTo>
                    <a:pt x="5655" y="1536"/>
                    <a:pt x="5655" y="1232"/>
                    <a:pt x="5503" y="1080"/>
                  </a:cubicBezTo>
                  <a:lnTo>
                    <a:pt x="4591" y="138"/>
                  </a:lnTo>
                  <a:cubicBezTo>
                    <a:pt x="4499" y="46"/>
                    <a:pt x="4386" y="1"/>
                    <a:pt x="427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2410;p52">
              <a:extLst>
                <a:ext uri="{FF2B5EF4-FFF2-40B4-BE49-F238E27FC236}">
                  <a16:creationId xmlns:a16="http://schemas.microsoft.com/office/drawing/2014/main" xmlns="" id="{4E02E439-B3AD-4D1D-96D5-B71E3538D943}"/>
                </a:ext>
              </a:extLst>
            </p:cNvPr>
            <p:cNvSpPr/>
            <p:nvPr/>
          </p:nvSpPr>
          <p:spPr>
            <a:xfrm>
              <a:off x="1998595" y="1295450"/>
              <a:ext cx="161210" cy="157034"/>
            </a:xfrm>
            <a:custGeom>
              <a:avLst/>
              <a:gdLst/>
              <a:ahLst/>
              <a:cxnLst/>
              <a:rect l="l" t="t" r="r" b="b"/>
              <a:pathLst>
                <a:path w="5867" h="5715" extrusionOk="0">
                  <a:moveTo>
                    <a:pt x="4408" y="243"/>
                  </a:moveTo>
                  <a:cubicBezTo>
                    <a:pt x="4499" y="274"/>
                    <a:pt x="4560" y="304"/>
                    <a:pt x="4620" y="365"/>
                  </a:cubicBezTo>
                  <a:lnTo>
                    <a:pt x="5532" y="1277"/>
                  </a:lnTo>
                  <a:cubicBezTo>
                    <a:pt x="5593" y="1368"/>
                    <a:pt x="5624" y="1429"/>
                    <a:pt x="5624" y="1520"/>
                  </a:cubicBezTo>
                  <a:cubicBezTo>
                    <a:pt x="5624" y="1611"/>
                    <a:pt x="5593" y="1672"/>
                    <a:pt x="5532" y="1733"/>
                  </a:cubicBezTo>
                  <a:lnTo>
                    <a:pt x="1733" y="5380"/>
                  </a:lnTo>
                  <a:cubicBezTo>
                    <a:pt x="1672" y="5441"/>
                    <a:pt x="1581" y="5471"/>
                    <a:pt x="1490" y="5471"/>
                  </a:cubicBezTo>
                  <a:cubicBezTo>
                    <a:pt x="1399" y="5471"/>
                    <a:pt x="1338" y="5441"/>
                    <a:pt x="1277" y="5380"/>
                  </a:cubicBezTo>
                  <a:lnTo>
                    <a:pt x="365" y="4438"/>
                  </a:lnTo>
                  <a:cubicBezTo>
                    <a:pt x="244" y="4316"/>
                    <a:pt x="244" y="4103"/>
                    <a:pt x="365" y="3982"/>
                  </a:cubicBezTo>
                  <a:lnTo>
                    <a:pt x="4165" y="334"/>
                  </a:lnTo>
                  <a:cubicBezTo>
                    <a:pt x="4214" y="310"/>
                    <a:pt x="4283" y="265"/>
                    <a:pt x="4356" y="265"/>
                  </a:cubicBezTo>
                  <a:cubicBezTo>
                    <a:pt x="4373" y="265"/>
                    <a:pt x="4390" y="268"/>
                    <a:pt x="4408" y="274"/>
                  </a:cubicBezTo>
                  <a:lnTo>
                    <a:pt x="4408" y="243"/>
                  </a:lnTo>
                  <a:close/>
                  <a:moveTo>
                    <a:pt x="4438" y="0"/>
                  </a:moveTo>
                  <a:cubicBezTo>
                    <a:pt x="4286" y="0"/>
                    <a:pt x="4134" y="61"/>
                    <a:pt x="4013" y="182"/>
                  </a:cubicBezTo>
                  <a:lnTo>
                    <a:pt x="213" y="3830"/>
                  </a:lnTo>
                  <a:cubicBezTo>
                    <a:pt x="0" y="4043"/>
                    <a:pt x="0" y="4407"/>
                    <a:pt x="213" y="4620"/>
                  </a:cubicBezTo>
                  <a:lnTo>
                    <a:pt x="1125" y="5562"/>
                  </a:lnTo>
                  <a:cubicBezTo>
                    <a:pt x="1216" y="5654"/>
                    <a:pt x="1368" y="5714"/>
                    <a:pt x="1490" y="5714"/>
                  </a:cubicBezTo>
                  <a:cubicBezTo>
                    <a:pt x="1642" y="5714"/>
                    <a:pt x="1794" y="5654"/>
                    <a:pt x="1885" y="5562"/>
                  </a:cubicBezTo>
                  <a:lnTo>
                    <a:pt x="5684" y="1915"/>
                  </a:lnTo>
                  <a:cubicBezTo>
                    <a:pt x="5806" y="1824"/>
                    <a:pt x="5867" y="1672"/>
                    <a:pt x="5867" y="1520"/>
                  </a:cubicBezTo>
                  <a:cubicBezTo>
                    <a:pt x="5867" y="1368"/>
                    <a:pt x="5806" y="1246"/>
                    <a:pt x="5684" y="1125"/>
                  </a:cubicBezTo>
                  <a:lnTo>
                    <a:pt x="4803" y="182"/>
                  </a:lnTo>
                  <a:cubicBezTo>
                    <a:pt x="4712" y="91"/>
                    <a:pt x="4560" y="30"/>
                    <a:pt x="4438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2411;p52">
              <a:extLst>
                <a:ext uri="{FF2B5EF4-FFF2-40B4-BE49-F238E27FC236}">
                  <a16:creationId xmlns:a16="http://schemas.microsoft.com/office/drawing/2014/main" xmlns="" id="{D94EF3AB-2B76-4942-9F04-B21441D7889A}"/>
                </a:ext>
              </a:extLst>
            </p:cNvPr>
            <p:cNvSpPr/>
            <p:nvPr/>
          </p:nvSpPr>
          <p:spPr>
            <a:xfrm>
              <a:off x="1930094" y="1223926"/>
              <a:ext cx="144532" cy="139806"/>
            </a:xfrm>
            <a:custGeom>
              <a:avLst/>
              <a:gdLst/>
              <a:ahLst/>
              <a:cxnLst/>
              <a:rect l="l" t="t" r="r" b="b"/>
              <a:pathLst>
                <a:path w="5260" h="5088" extrusionOk="0">
                  <a:moveTo>
                    <a:pt x="3861" y="0"/>
                  </a:moveTo>
                  <a:cubicBezTo>
                    <a:pt x="3752" y="0"/>
                    <a:pt x="3644" y="38"/>
                    <a:pt x="3557" y="111"/>
                  </a:cubicBezTo>
                  <a:lnTo>
                    <a:pt x="183" y="3363"/>
                  </a:lnTo>
                  <a:cubicBezTo>
                    <a:pt x="1" y="3545"/>
                    <a:pt x="1" y="3819"/>
                    <a:pt x="183" y="4001"/>
                  </a:cubicBezTo>
                  <a:lnTo>
                    <a:pt x="1065" y="4974"/>
                  </a:lnTo>
                  <a:cubicBezTo>
                    <a:pt x="1156" y="5050"/>
                    <a:pt x="1270" y="5088"/>
                    <a:pt x="1384" y="5088"/>
                  </a:cubicBezTo>
                  <a:cubicBezTo>
                    <a:pt x="1498" y="5088"/>
                    <a:pt x="1612" y="5050"/>
                    <a:pt x="1703" y="4974"/>
                  </a:cubicBezTo>
                  <a:lnTo>
                    <a:pt x="5077" y="1691"/>
                  </a:lnTo>
                  <a:cubicBezTo>
                    <a:pt x="5259" y="1509"/>
                    <a:pt x="5259" y="1235"/>
                    <a:pt x="5077" y="1083"/>
                  </a:cubicBezTo>
                  <a:lnTo>
                    <a:pt x="4196" y="141"/>
                  </a:lnTo>
                  <a:cubicBezTo>
                    <a:pt x="4100" y="46"/>
                    <a:pt x="3980" y="0"/>
                    <a:pt x="38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2412;p52">
              <a:extLst>
                <a:ext uri="{FF2B5EF4-FFF2-40B4-BE49-F238E27FC236}">
                  <a16:creationId xmlns:a16="http://schemas.microsoft.com/office/drawing/2014/main" xmlns="" id="{E6BAD412-4B72-4A2D-95A9-CB7B43444A52}"/>
                </a:ext>
              </a:extLst>
            </p:cNvPr>
            <p:cNvSpPr/>
            <p:nvPr/>
          </p:nvSpPr>
          <p:spPr>
            <a:xfrm>
              <a:off x="1926769" y="1220464"/>
              <a:ext cx="152033" cy="146840"/>
            </a:xfrm>
            <a:custGeom>
              <a:avLst/>
              <a:gdLst/>
              <a:ahLst/>
              <a:cxnLst/>
              <a:rect l="l" t="t" r="r" b="b"/>
              <a:pathLst>
                <a:path w="5533" h="5344" extrusionOk="0">
                  <a:moveTo>
                    <a:pt x="4013" y="237"/>
                  </a:moveTo>
                  <a:cubicBezTo>
                    <a:pt x="4073" y="237"/>
                    <a:pt x="4165" y="267"/>
                    <a:pt x="4225" y="328"/>
                  </a:cubicBezTo>
                  <a:lnTo>
                    <a:pt x="5137" y="1270"/>
                  </a:lnTo>
                  <a:cubicBezTo>
                    <a:pt x="5259" y="1392"/>
                    <a:pt x="5259" y="1604"/>
                    <a:pt x="5137" y="1726"/>
                  </a:cubicBezTo>
                  <a:lnTo>
                    <a:pt x="1733" y="4978"/>
                  </a:lnTo>
                  <a:cubicBezTo>
                    <a:pt x="1672" y="5039"/>
                    <a:pt x="1588" y="5070"/>
                    <a:pt x="1505" y="5070"/>
                  </a:cubicBezTo>
                  <a:cubicBezTo>
                    <a:pt x="1421" y="5070"/>
                    <a:pt x="1338" y="5039"/>
                    <a:pt x="1277" y="4978"/>
                  </a:cubicBezTo>
                  <a:lnTo>
                    <a:pt x="365" y="4036"/>
                  </a:lnTo>
                  <a:cubicBezTo>
                    <a:pt x="243" y="3914"/>
                    <a:pt x="243" y="3732"/>
                    <a:pt x="365" y="3611"/>
                  </a:cubicBezTo>
                  <a:lnTo>
                    <a:pt x="3769" y="328"/>
                  </a:lnTo>
                  <a:cubicBezTo>
                    <a:pt x="3830" y="297"/>
                    <a:pt x="3921" y="237"/>
                    <a:pt x="3982" y="237"/>
                  </a:cubicBezTo>
                  <a:close/>
                  <a:moveTo>
                    <a:pt x="3982" y="0"/>
                  </a:moveTo>
                  <a:cubicBezTo>
                    <a:pt x="3848" y="0"/>
                    <a:pt x="3716" y="47"/>
                    <a:pt x="3617" y="145"/>
                  </a:cubicBezTo>
                  <a:lnTo>
                    <a:pt x="213" y="3428"/>
                  </a:lnTo>
                  <a:cubicBezTo>
                    <a:pt x="0" y="3641"/>
                    <a:pt x="0" y="4006"/>
                    <a:pt x="213" y="4218"/>
                  </a:cubicBezTo>
                  <a:lnTo>
                    <a:pt x="1125" y="5161"/>
                  </a:lnTo>
                  <a:cubicBezTo>
                    <a:pt x="1216" y="5252"/>
                    <a:pt x="1368" y="5313"/>
                    <a:pt x="1490" y="5343"/>
                  </a:cubicBezTo>
                  <a:cubicBezTo>
                    <a:pt x="1642" y="5343"/>
                    <a:pt x="1794" y="5282"/>
                    <a:pt x="1885" y="5191"/>
                  </a:cubicBezTo>
                  <a:lnTo>
                    <a:pt x="5320" y="1908"/>
                  </a:lnTo>
                  <a:cubicBezTo>
                    <a:pt x="5532" y="1696"/>
                    <a:pt x="5532" y="1331"/>
                    <a:pt x="5320" y="1118"/>
                  </a:cubicBezTo>
                  <a:lnTo>
                    <a:pt x="4408" y="176"/>
                  </a:lnTo>
                  <a:cubicBezTo>
                    <a:pt x="4294" y="62"/>
                    <a:pt x="4136" y="0"/>
                    <a:pt x="3982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2413;p52">
              <a:extLst>
                <a:ext uri="{FF2B5EF4-FFF2-40B4-BE49-F238E27FC236}">
                  <a16:creationId xmlns:a16="http://schemas.microsoft.com/office/drawing/2014/main" xmlns="" id="{28A02949-B681-4126-BA69-0D3C17494882}"/>
                </a:ext>
              </a:extLst>
            </p:cNvPr>
            <p:cNvSpPr/>
            <p:nvPr/>
          </p:nvSpPr>
          <p:spPr>
            <a:xfrm>
              <a:off x="1940123" y="1235192"/>
              <a:ext cx="155385" cy="150055"/>
            </a:xfrm>
            <a:custGeom>
              <a:avLst/>
              <a:gdLst/>
              <a:ahLst/>
              <a:cxnLst/>
              <a:rect l="l" t="t" r="r" b="b"/>
              <a:pathLst>
                <a:path w="5655" h="5461" extrusionOk="0">
                  <a:moveTo>
                    <a:pt x="4283" y="1"/>
                  </a:moveTo>
                  <a:cubicBezTo>
                    <a:pt x="4177" y="1"/>
                    <a:pt x="4070" y="39"/>
                    <a:pt x="3982" y="126"/>
                  </a:cubicBezTo>
                  <a:lnTo>
                    <a:pt x="183" y="3743"/>
                  </a:lnTo>
                  <a:cubicBezTo>
                    <a:pt x="1" y="3926"/>
                    <a:pt x="1" y="4199"/>
                    <a:pt x="183" y="4382"/>
                  </a:cubicBezTo>
                  <a:lnTo>
                    <a:pt x="1064" y="5324"/>
                  </a:lnTo>
                  <a:cubicBezTo>
                    <a:pt x="1156" y="5415"/>
                    <a:pt x="1270" y="5461"/>
                    <a:pt x="1384" y="5461"/>
                  </a:cubicBezTo>
                  <a:cubicBezTo>
                    <a:pt x="1498" y="5461"/>
                    <a:pt x="1612" y="5415"/>
                    <a:pt x="1703" y="5324"/>
                  </a:cubicBezTo>
                  <a:lnTo>
                    <a:pt x="5502" y="1676"/>
                  </a:lnTo>
                  <a:cubicBezTo>
                    <a:pt x="5654" y="1524"/>
                    <a:pt x="5654" y="1220"/>
                    <a:pt x="5502" y="1068"/>
                  </a:cubicBezTo>
                  <a:lnTo>
                    <a:pt x="4590" y="126"/>
                  </a:lnTo>
                  <a:cubicBezTo>
                    <a:pt x="4511" y="47"/>
                    <a:pt x="4398" y="1"/>
                    <a:pt x="428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2414;p52">
              <a:extLst>
                <a:ext uri="{FF2B5EF4-FFF2-40B4-BE49-F238E27FC236}">
                  <a16:creationId xmlns:a16="http://schemas.microsoft.com/office/drawing/2014/main" xmlns="" id="{6E2CD321-4D1D-4D4E-ACC4-09D61B40B7B5}"/>
                </a:ext>
              </a:extLst>
            </p:cNvPr>
            <p:cNvSpPr/>
            <p:nvPr/>
          </p:nvSpPr>
          <p:spPr>
            <a:xfrm>
              <a:off x="1938447" y="1231757"/>
              <a:ext cx="160386" cy="156622"/>
            </a:xfrm>
            <a:custGeom>
              <a:avLst/>
              <a:gdLst/>
              <a:ahLst/>
              <a:cxnLst/>
              <a:rect l="l" t="t" r="r" b="b"/>
              <a:pathLst>
                <a:path w="5837" h="5700" extrusionOk="0">
                  <a:moveTo>
                    <a:pt x="4347" y="251"/>
                  </a:moveTo>
                  <a:cubicBezTo>
                    <a:pt x="4408" y="251"/>
                    <a:pt x="4499" y="282"/>
                    <a:pt x="4560" y="342"/>
                  </a:cubicBezTo>
                  <a:lnTo>
                    <a:pt x="5472" y="1285"/>
                  </a:lnTo>
                  <a:cubicBezTo>
                    <a:pt x="5502" y="1345"/>
                    <a:pt x="5533" y="1406"/>
                    <a:pt x="5533" y="1497"/>
                  </a:cubicBezTo>
                  <a:cubicBezTo>
                    <a:pt x="5533" y="1589"/>
                    <a:pt x="5502" y="1649"/>
                    <a:pt x="5442" y="1710"/>
                  </a:cubicBezTo>
                  <a:lnTo>
                    <a:pt x="1642" y="5358"/>
                  </a:lnTo>
                  <a:cubicBezTo>
                    <a:pt x="1581" y="5418"/>
                    <a:pt x="1521" y="5449"/>
                    <a:pt x="1429" y="5449"/>
                  </a:cubicBezTo>
                  <a:cubicBezTo>
                    <a:pt x="1338" y="5449"/>
                    <a:pt x="1247" y="5418"/>
                    <a:pt x="1217" y="5358"/>
                  </a:cubicBezTo>
                  <a:lnTo>
                    <a:pt x="305" y="4415"/>
                  </a:lnTo>
                  <a:cubicBezTo>
                    <a:pt x="244" y="4355"/>
                    <a:pt x="214" y="4263"/>
                    <a:pt x="214" y="4203"/>
                  </a:cubicBezTo>
                  <a:cubicBezTo>
                    <a:pt x="214" y="4111"/>
                    <a:pt x="244" y="4020"/>
                    <a:pt x="305" y="3959"/>
                  </a:cubicBezTo>
                  <a:lnTo>
                    <a:pt x="4104" y="312"/>
                  </a:lnTo>
                  <a:cubicBezTo>
                    <a:pt x="4165" y="282"/>
                    <a:pt x="4256" y="251"/>
                    <a:pt x="4347" y="251"/>
                  </a:cubicBezTo>
                  <a:close/>
                  <a:moveTo>
                    <a:pt x="4378" y="0"/>
                  </a:moveTo>
                  <a:cubicBezTo>
                    <a:pt x="4233" y="0"/>
                    <a:pt x="4089" y="54"/>
                    <a:pt x="3983" y="160"/>
                  </a:cubicBezTo>
                  <a:lnTo>
                    <a:pt x="183" y="3807"/>
                  </a:lnTo>
                  <a:cubicBezTo>
                    <a:pt x="62" y="3899"/>
                    <a:pt x="1" y="4051"/>
                    <a:pt x="1" y="4172"/>
                  </a:cubicBezTo>
                  <a:cubicBezTo>
                    <a:pt x="1" y="4324"/>
                    <a:pt x="62" y="4476"/>
                    <a:pt x="153" y="4598"/>
                  </a:cubicBezTo>
                  <a:lnTo>
                    <a:pt x="1065" y="5540"/>
                  </a:lnTo>
                  <a:cubicBezTo>
                    <a:pt x="1156" y="5631"/>
                    <a:pt x="1308" y="5692"/>
                    <a:pt x="1429" y="5692"/>
                  </a:cubicBezTo>
                  <a:cubicBezTo>
                    <a:pt x="1461" y="5697"/>
                    <a:pt x="1491" y="5700"/>
                    <a:pt x="1520" y="5700"/>
                  </a:cubicBezTo>
                  <a:cubicBezTo>
                    <a:pt x="1662" y="5700"/>
                    <a:pt x="1779" y="5641"/>
                    <a:pt x="1855" y="5540"/>
                  </a:cubicBezTo>
                  <a:lnTo>
                    <a:pt x="5654" y="1893"/>
                  </a:lnTo>
                  <a:cubicBezTo>
                    <a:pt x="5776" y="1801"/>
                    <a:pt x="5837" y="1649"/>
                    <a:pt x="5837" y="1497"/>
                  </a:cubicBezTo>
                  <a:cubicBezTo>
                    <a:pt x="5837" y="1345"/>
                    <a:pt x="5776" y="1193"/>
                    <a:pt x="5685" y="1102"/>
                  </a:cubicBezTo>
                  <a:lnTo>
                    <a:pt x="4773" y="160"/>
                  </a:lnTo>
                  <a:cubicBezTo>
                    <a:pt x="4667" y="54"/>
                    <a:pt x="4522" y="0"/>
                    <a:pt x="4378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2415;p52">
              <a:extLst>
                <a:ext uri="{FF2B5EF4-FFF2-40B4-BE49-F238E27FC236}">
                  <a16:creationId xmlns:a16="http://schemas.microsoft.com/office/drawing/2014/main" xmlns="" id="{5B087C6B-0333-4A99-B01C-81E26DD881CC}"/>
                </a:ext>
              </a:extLst>
            </p:cNvPr>
            <p:cNvSpPr/>
            <p:nvPr/>
          </p:nvSpPr>
          <p:spPr>
            <a:xfrm>
              <a:off x="1882503" y="1150946"/>
              <a:ext cx="129474" cy="148076"/>
            </a:xfrm>
            <a:custGeom>
              <a:avLst/>
              <a:gdLst/>
              <a:ahLst/>
              <a:cxnLst/>
              <a:rect l="l" t="t" r="r" b="b"/>
              <a:pathLst>
                <a:path w="4712" h="5389" extrusionOk="0">
                  <a:moveTo>
                    <a:pt x="2493" y="1"/>
                  </a:moveTo>
                  <a:cubicBezTo>
                    <a:pt x="2371" y="1"/>
                    <a:pt x="2250" y="92"/>
                    <a:pt x="2189" y="213"/>
                  </a:cubicBezTo>
                  <a:lnTo>
                    <a:pt x="92" y="4438"/>
                  </a:lnTo>
                  <a:cubicBezTo>
                    <a:pt x="61" y="4530"/>
                    <a:pt x="31" y="4621"/>
                    <a:pt x="31" y="4742"/>
                  </a:cubicBezTo>
                  <a:cubicBezTo>
                    <a:pt x="0" y="4803"/>
                    <a:pt x="31" y="4894"/>
                    <a:pt x="92" y="4925"/>
                  </a:cubicBezTo>
                  <a:cubicBezTo>
                    <a:pt x="274" y="5046"/>
                    <a:pt x="426" y="5168"/>
                    <a:pt x="578" y="5320"/>
                  </a:cubicBezTo>
                  <a:cubicBezTo>
                    <a:pt x="593" y="5335"/>
                    <a:pt x="608" y="5335"/>
                    <a:pt x="627" y="5335"/>
                  </a:cubicBezTo>
                  <a:cubicBezTo>
                    <a:pt x="646" y="5335"/>
                    <a:pt x="669" y="5335"/>
                    <a:pt x="699" y="5350"/>
                  </a:cubicBezTo>
                  <a:cubicBezTo>
                    <a:pt x="730" y="5381"/>
                    <a:pt x="791" y="5381"/>
                    <a:pt x="851" y="5381"/>
                  </a:cubicBezTo>
                  <a:cubicBezTo>
                    <a:pt x="873" y="5386"/>
                    <a:pt x="894" y="5389"/>
                    <a:pt x="913" y="5389"/>
                  </a:cubicBezTo>
                  <a:cubicBezTo>
                    <a:pt x="1005" y="5389"/>
                    <a:pt x="1080" y="5334"/>
                    <a:pt x="1155" y="5259"/>
                  </a:cubicBezTo>
                  <a:lnTo>
                    <a:pt x="4560" y="2007"/>
                  </a:lnTo>
                  <a:cubicBezTo>
                    <a:pt x="4651" y="1916"/>
                    <a:pt x="4681" y="1824"/>
                    <a:pt x="4712" y="1703"/>
                  </a:cubicBezTo>
                  <a:cubicBezTo>
                    <a:pt x="4681" y="1642"/>
                    <a:pt x="4681" y="1581"/>
                    <a:pt x="4681" y="1520"/>
                  </a:cubicBezTo>
                  <a:cubicBezTo>
                    <a:pt x="4620" y="1460"/>
                    <a:pt x="4590" y="1399"/>
                    <a:pt x="4529" y="1338"/>
                  </a:cubicBezTo>
                  <a:cubicBezTo>
                    <a:pt x="4043" y="882"/>
                    <a:pt x="3526" y="487"/>
                    <a:pt x="2979" y="153"/>
                  </a:cubicBezTo>
                  <a:cubicBezTo>
                    <a:pt x="2827" y="31"/>
                    <a:pt x="2675" y="1"/>
                    <a:pt x="249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2416;p52">
              <a:extLst>
                <a:ext uri="{FF2B5EF4-FFF2-40B4-BE49-F238E27FC236}">
                  <a16:creationId xmlns:a16="http://schemas.microsoft.com/office/drawing/2014/main" xmlns="" id="{58440CE2-DF38-42B8-953D-B0D56E7CC7B8}"/>
                </a:ext>
              </a:extLst>
            </p:cNvPr>
            <p:cNvSpPr/>
            <p:nvPr/>
          </p:nvSpPr>
          <p:spPr>
            <a:xfrm>
              <a:off x="1880002" y="1147621"/>
              <a:ext cx="135327" cy="155358"/>
            </a:xfrm>
            <a:custGeom>
              <a:avLst/>
              <a:gdLst/>
              <a:ahLst/>
              <a:cxnLst/>
              <a:rect l="l" t="t" r="r" b="b"/>
              <a:pathLst>
                <a:path w="4925" h="5654" extrusionOk="0">
                  <a:moveTo>
                    <a:pt x="2614" y="274"/>
                  </a:moveTo>
                  <a:cubicBezTo>
                    <a:pt x="2736" y="274"/>
                    <a:pt x="2888" y="304"/>
                    <a:pt x="2979" y="395"/>
                  </a:cubicBezTo>
                  <a:cubicBezTo>
                    <a:pt x="3556" y="730"/>
                    <a:pt x="4043" y="1125"/>
                    <a:pt x="4499" y="1581"/>
                  </a:cubicBezTo>
                  <a:cubicBezTo>
                    <a:pt x="4560" y="1611"/>
                    <a:pt x="4590" y="1672"/>
                    <a:pt x="4620" y="1733"/>
                  </a:cubicBezTo>
                  <a:cubicBezTo>
                    <a:pt x="4651" y="1763"/>
                    <a:pt x="4651" y="1793"/>
                    <a:pt x="4651" y="1854"/>
                  </a:cubicBezTo>
                  <a:cubicBezTo>
                    <a:pt x="4651" y="1915"/>
                    <a:pt x="4620" y="1976"/>
                    <a:pt x="4590" y="2037"/>
                  </a:cubicBezTo>
                  <a:lnTo>
                    <a:pt x="1155" y="5319"/>
                  </a:lnTo>
                  <a:cubicBezTo>
                    <a:pt x="1088" y="5364"/>
                    <a:pt x="1005" y="5392"/>
                    <a:pt x="918" y="5392"/>
                  </a:cubicBezTo>
                  <a:cubicBezTo>
                    <a:pt x="886" y="5392"/>
                    <a:pt x="853" y="5388"/>
                    <a:pt x="821" y="5380"/>
                  </a:cubicBezTo>
                  <a:cubicBezTo>
                    <a:pt x="821" y="5350"/>
                    <a:pt x="790" y="5350"/>
                    <a:pt x="760" y="5350"/>
                  </a:cubicBezTo>
                  <a:cubicBezTo>
                    <a:pt x="608" y="5198"/>
                    <a:pt x="456" y="5076"/>
                    <a:pt x="274" y="4985"/>
                  </a:cubicBezTo>
                  <a:cubicBezTo>
                    <a:pt x="243" y="4955"/>
                    <a:pt x="243" y="4924"/>
                    <a:pt x="274" y="4894"/>
                  </a:cubicBezTo>
                  <a:cubicBezTo>
                    <a:pt x="274" y="4803"/>
                    <a:pt x="274" y="4711"/>
                    <a:pt x="335" y="4651"/>
                  </a:cubicBezTo>
                  <a:lnTo>
                    <a:pt x="2401" y="395"/>
                  </a:lnTo>
                  <a:cubicBezTo>
                    <a:pt x="2432" y="334"/>
                    <a:pt x="2523" y="274"/>
                    <a:pt x="2614" y="274"/>
                  </a:cubicBezTo>
                  <a:close/>
                  <a:moveTo>
                    <a:pt x="2584" y="0"/>
                  </a:moveTo>
                  <a:cubicBezTo>
                    <a:pt x="2401" y="30"/>
                    <a:pt x="2249" y="122"/>
                    <a:pt x="2158" y="274"/>
                  </a:cubicBezTo>
                  <a:lnTo>
                    <a:pt x="91" y="4499"/>
                  </a:lnTo>
                  <a:cubicBezTo>
                    <a:pt x="31" y="4620"/>
                    <a:pt x="0" y="4742"/>
                    <a:pt x="0" y="4894"/>
                  </a:cubicBezTo>
                  <a:cubicBezTo>
                    <a:pt x="0" y="4985"/>
                    <a:pt x="31" y="5107"/>
                    <a:pt x="152" y="5198"/>
                  </a:cubicBezTo>
                  <a:cubicBezTo>
                    <a:pt x="304" y="5289"/>
                    <a:pt x="456" y="5410"/>
                    <a:pt x="608" y="5532"/>
                  </a:cubicBezTo>
                  <a:cubicBezTo>
                    <a:pt x="638" y="5562"/>
                    <a:pt x="669" y="5593"/>
                    <a:pt x="699" y="5593"/>
                  </a:cubicBezTo>
                  <a:lnTo>
                    <a:pt x="730" y="5593"/>
                  </a:lnTo>
                  <a:cubicBezTo>
                    <a:pt x="790" y="5623"/>
                    <a:pt x="882" y="5654"/>
                    <a:pt x="942" y="5654"/>
                  </a:cubicBezTo>
                  <a:cubicBezTo>
                    <a:pt x="1094" y="5623"/>
                    <a:pt x="1246" y="5562"/>
                    <a:pt x="1338" y="5471"/>
                  </a:cubicBezTo>
                  <a:lnTo>
                    <a:pt x="4742" y="2189"/>
                  </a:lnTo>
                  <a:cubicBezTo>
                    <a:pt x="4863" y="2097"/>
                    <a:pt x="4924" y="1976"/>
                    <a:pt x="4924" y="1824"/>
                  </a:cubicBezTo>
                  <a:cubicBezTo>
                    <a:pt x="4924" y="1733"/>
                    <a:pt x="4894" y="1672"/>
                    <a:pt x="4894" y="1611"/>
                  </a:cubicBezTo>
                  <a:cubicBezTo>
                    <a:pt x="4833" y="1520"/>
                    <a:pt x="4772" y="1429"/>
                    <a:pt x="4711" y="1368"/>
                  </a:cubicBezTo>
                  <a:cubicBezTo>
                    <a:pt x="4225" y="912"/>
                    <a:pt x="3708" y="486"/>
                    <a:pt x="3131" y="152"/>
                  </a:cubicBezTo>
                  <a:cubicBezTo>
                    <a:pt x="2979" y="30"/>
                    <a:pt x="2766" y="0"/>
                    <a:pt x="2584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2417;p52">
              <a:extLst>
                <a:ext uri="{FF2B5EF4-FFF2-40B4-BE49-F238E27FC236}">
                  <a16:creationId xmlns:a16="http://schemas.microsoft.com/office/drawing/2014/main" xmlns="" id="{70C89076-591F-4CAA-B94C-766D72D97B39}"/>
                </a:ext>
              </a:extLst>
            </p:cNvPr>
            <p:cNvSpPr/>
            <p:nvPr/>
          </p:nvSpPr>
          <p:spPr>
            <a:xfrm>
              <a:off x="1887504" y="1162898"/>
              <a:ext cx="147032" cy="158051"/>
            </a:xfrm>
            <a:custGeom>
              <a:avLst/>
              <a:gdLst/>
              <a:ahLst/>
              <a:cxnLst/>
              <a:rect l="l" t="t" r="r" b="b"/>
              <a:pathLst>
                <a:path w="5351" h="5752" extrusionOk="0">
                  <a:moveTo>
                    <a:pt x="3474" y="1"/>
                  </a:moveTo>
                  <a:cubicBezTo>
                    <a:pt x="3342" y="1"/>
                    <a:pt x="3230" y="47"/>
                    <a:pt x="3162" y="143"/>
                  </a:cubicBezTo>
                  <a:lnTo>
                    <a:pt x="183" y="4459"/>
                  </a:lnTo>
                  <a:cubicBezTo>
                    <a:pt x="31" y="4672"/>
                    <a:pt x="1" y="4885"/>
                    <a:pt x="92" y="4946"/>
                  </a:cubicBezTo>
                  <a:cubicBezTo>
                    <a:pt x="153" y="5006"/>
                    <a:pt x="213" y="5067"/>
                    <a:pt x="305" y="5158"/>
                  </a:cubicBezTo>
                  <a:lnTo>
                    <a:pt x="761" y="5614"/>
                  </a:lnTo>
                  <a:cubicBezTo>
                    <a:pt x="837" y="5706"/>
                    <a:pt x="943" y="5751"/>
                    <a:pt x="1053" y="5751"/>
                  </a:cubicBezTo>
                  <a:cubicBezTo>
                    <a:pt x="1163" y="5751"/>
                    <a:pt x="1277" y="5706"/>
                    <a:pt x="1369" y="5614"/>
                  </a:cubicBezTo>
                  <a:lnTo>
                    <a:pt x="5168" y="1967"/>
                  </a:lnTo>
                  <a:cubicBezTo>
                    <a:pt x="5350" y="1815"/>
                    <a:pt x="5350" y="1511"/>
                    <a:pt x="5168" y="1359"/>
                  </a:cubicBezTo>
                  <a:lnTo>
                    <a:pt x="4712" y="873"/>
                  </a:lnTo>
                  <a:cubicBezTo>
                    <a:pt x="4499" y="660"/>
                    <a:pt x="4256" y="417"/>
                    <a:pt x="4013" y="204"/>
                  </a:cubicBezTo>
                  <a:cubicBezTo>
                    <a:pt x="3829" y="70"/>
                    <a:pt x="3636" y="1"/>
                    <a:pt x="347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2418;p52">
              <a:extLst>
                <a:ext uri="{FF2B5EF4-FFF2-40B4-BE49-F238E27FC236}">
                  <a16:creationId xmlns:a16="http://schemas.microsoft.com/office/drawing/2014/main" xmlns="" id="{ADEB68AE-B030-4B06-B1D3-5E7B21D38B4E}"/>
                </a:ext>
              </a:extLst>
            </p:cNvPr>
            <p:cNvSpPr/>
            <p:nvPr/>
          </p:nvSpPr>
          <p:spPr>
            <a:xfrm>
              <a:off x="1885003" y="1159986"/>
              <a:ext cx="151209" cy="163876"/>
            </a:xfrm>
            <a:custGeom>
              <a:avLst/>
              <a:gdLst/>
              <a:ahLst/>
              <a:cxnLst/>
              <a:rect l="l" t="t" r="r" b="b"/>
              <a:pathLst>
                <a:path w="5503" h="5964" extrusionOk="0">
                  <a:moveTo>
                    <a:pt x="3557" y="249"/>
                  </a:moveTo>
                  <a:cubicBezTo>
                    <a:pt x="3709" y="249"/>
                    <a:pt x="3861" y="310"/>
                    <a:pt x="3982" y="401"/>
                  </a:cubicBezTo>
                  <a:cubicBezTo>
                    <a:pt x="4256" y="675"/>
                    <a:pt x="4560" y="948"/>
                    <a:pt x="4681" y="1070"/>
                  </a:cubicBezTo>
                  <a:lnTo>
                    <a:pt x="5137" y="1556"/>
                  </a:lnTo>
                  <a:cubicBezTo>
                    <a:pt x="5198" y="1617"/>
                    <a:pt x="5229" y="1678"/>
                    <a:pt x="5229" y="1769"/>
                  </a:cubicBezTo>
                  <a:cubicBezTo>
                    <a:pt x="5229" y="1860"/>
                    <a:pt x="5198" y="1921"/>
                    <a:pt x="5168" y="1982"/>
                  </a:cubicBezTo>
                  <a:lnTo>
                    <a:pt x="1368" y="5629"/>
                  </a:lnTo>
                  <a:cubicBezTo>
                    <a:pt x="1308" y="5690"/>
                    <a:pt x="1216" y="5720"/>
                    <a:pt x="1125" y="5720"/>
                  </a:cubicBezTo>
                  <a:cubicBezTo>
                    <a:pt x="1034" y="5720"/>
                    <a:pt x="973" y="5690"/>
                    <a:pt x="912" y="5629"/>
                  </a:cubicBezTo>
                  <a:lnTo>
                    <a:pt x="456" y="5143"/>
                  </a:lnTo>
                  <a:lnTo>
                    <a:pt x="244" y="4960"/>
                  </a:lnTo>
                  <a:cubicBezTo>
                    <a:pt x="244" y="4839"/>
                    <a:pt x="274" y="4717"/>
                    <a:pt x="335" y="4626"/>
                  </a:cubicBezTo>
                  <a:lnTo>
                    <a:pt x="3374" y="310"/>
                  </a:lnTo>
                  <a:cubicBezTo>
                    <a:pt x="3405" y="280"/>
                    <a:pt x="3435" y="249"/>
                    <a:pt x="3496" y="249"/>
                  </a:cubicBezTo>
                  <a:close/>
                  <a:moveTo>
                    <a:pt x="3560" y="0"/>
                  </a:moveTo>
                  <a:cubicBezTo>
                    <a:pt x="3528" y="0"/>
                    <a:pt x="3497" y="2"/>
                    <a:pt x="3466" y="6"/>
                  </a:cubicBezTo>
                  <a:cubicBezTo>
                    <a:pt x="3344" y="6"/>
                    <a:pt x="3253" y="67"/>
                    <a:pt x="3162" y="188"/>
                  </a:cubicBezTo>
                  <a:lnTo>
                    <a:pt x="153" y="4505"/>
                  </a:lnTo>
                  <a:cubicBezTo>
                    <a:pt x="31" y="4626"/>
                    <a:pt x="1" y="4808"/>
                    <a:pt x="1" y="4991"/>
                  </a:cubicBezTo>
                  <a:cubicBezTo>
                    <a:pt x="1" y="5052"/>
                    <a:pt x="31" y="5082"/>
                    <a:pt x="61" y="5112"/>
                  </a:cubicBezTo>
                  <a:cubicBezTo>
                    <a:pt x="153" y="5204"/>
                    <a:pt x="183" y="5234"/>
                    <a:pt x="304" y="5325"/>
                  </a:cubicBezTo>
                  <a:lnTo>
                    <a:pt x="760" y="5812"/>
                  </a:lnTo>
                  <a:cubicBezTo>
                    <a:pt x="852" y="5903"/>
                    <a:pt x="1004" y="5964"/>
                    <a:pt x="1125" y="5964"/>
                  </a:cubicBezTo>
                  <a:cubicBezTo>
                    <a:pt x="1277" y="5964"/>
                    <a:pt x="1429" y="5903"/>
                    <a:pt x="1520" y="5812"/>
                  </a:cubicBezTo>
                  <a:lnTo>
                    <a:pt x="5320" y="2164"/>
                  </a:lnTo>
                  <a:cubicBezTo>
                    <a:pt x="5441" y="2042"/>
                    <a:pt x="5502" y="1921"/>
                    <a:pt x="5502" y="1769"/>
                  </a:cubicBezTo>
                  <a:cubicBezTo>
                    <a:pt x="5502" y="1617"/>
                    <a:pt x="5441" y="1465"/>
                    <a:pt x="5350" y="1374"/>
                  </a:cubicBezTo>
                  <a:lnTo>
                    <a:pt x="4894" y="887"/>
                  </a:lnTo>
                  <a:cubicBezTo>
                    <a:pt x="4742" y="766"/>
                    <a:pt x="4469" y="492"/>
                    <a:pt x="4165" y="219"/>
                  </a:cubicBezTo>
                  <a:cubicBezTo>
                    <a:pt x="3979" y="86"/>
                    <a:pt x="3771" y="0"/>
                    <a:pt x="3560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2419;p52">
              <a:extLst>
                <a:ext uri="{FF2B5EF4-FFF2-40B4-BE49-F238E27FC236}">
                  <a16:creationId xmlns:a16="http://schemas.microsoft.com/office/drawing/2014/main" xmlns="" id="{25DF528C-F614-4821-BE4E-E7E672322309}"/>
                </a:ext>
              </a:extLst>
            </p:cNvPr>
            <p:cNvSpPr/>
            <p:nvPr/>
          </p:nvSpPr>
          <p:spPr>
            <a:xfrm>
              <a:off x="1816529" y="1123386"/>
              <a:ext cx="88560" cy="154643"/>
            </a:xfrm>
            <a:custGeom>
              <a:avLst/>
              <a:gdLst/>
              <a:ahLst/>
              <a:cxnLst/>
              <a:rect l="l" t="t" r="r" b="b"/>
              <a:pathLst>
                <a:path w="3223" h="5628" extrusionOk="0">
                  <a:moveTo>
                    <a:pt x="638" y="1"/>
                  </a:moveTo>
                  <a:cubicBezTo>
                    <a:pt x="274" y="31"/>
                    <a:pt x="0" y="274"/>
                    <a:pt x="30" y="517"/>
                  </a:cubicBezTo>
                  <a:lnTo>
                    <a:pt x="730" y="5168"/>
                  </a:lnTo>
                  <a:cubicBezTo>
                    <a:pt x="760" y="5411"/>
                    <a:pt x="912" y="5593"/>
                    <a:pt x="1003" y="5593"/>
                  </a:cubicBezTo>
                  <a:lnTo>
                    <a:pt x="1337" y="5593"/>
                  </a:lnTo>
                  <a:cubicBezTo>
                    <a:pt x="1429" y="5593"/>
                    <a:pt x="1520" y="5593"/>
                    <a:pt x="1641" y="5624"/>
                  </a:cubicBezTo>
                  <a:cubicBezTo>
                    <a:pt x="1648" y="5626"/>
                    <a:pt x="1655" y="5627"/>
                    <a:pt x="1662" y="5627"/>
                  </a:cubicBezTo>
                  <a:cubicBezTo>
                    <a:pt x="1754" y="5627"/>
                    <a:pt x="1889" y="5454"/>
                    <a:pt x="1945" y="5229"/>
                  </a:cubicBezTo>
                  <a:lnTo>
                    <a:pt x="3161" y="669"/>
                  </a:lnTo>
                  <a:cubicBezTo>
                    <a:pt x="3222" y="457"/>
                    <a:pt x="2918" y="153"/>
                    <a:pt x="2584" y="122"/>
                  </a:cubicBezTo>
                  <a:cubicBezTo>
                    <a:pt x="2280" y="61"/>
                    <a:pt x="1945" y="31"/>
                    <a:pt x="161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2420;p52">
              <a:extLst>
                <a:ext uri="{FF2B5EF4-FFF2-40B4-BE49-F238E27FC236}">
                  <a16:creationId xmlns:a16="http://schemas.microsoft.com/office/drawing/2014/main" xmlns="" id="{817C984A-C942-4A56-831E-3A0BF4B9357F}"/>
                </a:ext>
              </a:extLst>
            </p:cNvPr>
            <p:cNvSpPr/>
            <p:nvPr/>
          </p:nvSpPr>
          <p:spPr>
            <a:xfrm>
              <a:off x="1814001" y="1120885"/>
              <a:ext cx="92737" cy="160441"/>
            </a:xfrm>
            <a:custGeom>
              <a:avLst/>
              <a:gdLst/>
              <a:ahLst/>
              <a:cxnLst/>
              <a:rect l="l" t="t" r="r" b="b"/>
              <a:pathLst>
                <a:path w="3375" h="5839" extrusionOk="0">
                  <a:moveTo>
                    <a:pt x="1703" y="183"/>
                  </a:moveTo>
                  <a:cubicBezTo>
                    <a:pt x="1977" y="213"/>
                    <a:pt x="2281" y="244"/>
                    <a:pt x="2676" y="304"/>
                  </a:cubicBezTo>
                  <a:cubicBezTo>
                    <a:pt x="2828" y="335"/>
                    <a:pt x="2980" y="426"/>
                    <a:pt x="3071" y="548"/>
                  </a:cubicBezTo>
                  <a:cubicBezTo>
                    <a:pt x="3132" y="608"/>
                    <a:pt x="3132" y="669"/>
                    <a:pt x="3101" y="730"/>
                  </a:cubicBezTo>
                  <a:lnTo>
                    <a:pt x="1916" y="5289"/>
                  </a:lnTo>
                  <a:cubicBezTo>
                    <a:pt x="1855" y="5472"/>
                    <a:pt x="1764" y="5563"/>
                    <a:pt x="1733" y="5563"/>
                  </a:cubicBezTo>
                  <a:lnTo>
                    <a:pt x="1612" y="5563"/>
                  </a:lnTo>
                  <a:lnTo>
                    <a:pt x="1399" y="5532"/>
                  </a:lnTo>
                  <a:lnTo>
                    <a:pt x="1278" y="5532"/>
                  </a:lnTo>
                  <a:cubicBezTo>
                    <a:pt x="1247" y="5517"/>
                    <a:pt x="1217" y="5510"/>
                    <a:pt x="1186" y="5510"/>
                  </a:cubicBezTo>
                  <a:cubicBezTo>
                    <a:pt x="1156" y="5510"/>
                    <a:pt x="1126" y="5517"/>
                    <a:pt x="1095" y="5532"/>
                  </a:cubicBezTo>
                  <a:cubicBezTo>
                    <a:pt x="1004" y="5441"/>
                    <a:pt x="974" y="5320"/>
                    <a:pt x="943" y="5228"/>
                  </a:cubicBezTo>
                  <a:lnTo>
                    <a:pt x="244" y="548"/>
                  </a:lnTo>
                  <a:cubicBezTo>
                    <a:pt x="244" y="487"/>
                    <a:pt x="274" y="426"/>
                    <a:pt x="305" y="396"/>
                  </a:cubicBezTo>
                  <a:cubicBezTo>
                    <a:pt x="426" y="274"/>
                    <a:pt x="578" y="183"/>
                    <a:pt x="761" y="183"/>
                  </a:cubicBezTo>
                  <a:close/>
                  <a:moveTo>
                    <a:pt x="730" y="0"/>
                  </a:moveTo>
                  <a:cubicBezTo>
                    <a:pt x="487" y="31"/>
                    <a:pt x="274" y="122"/>
                    <a:pt x="92" y="304"/>
                  </a:cubicBezTo>
                  <a:cubicBezTo>
                    <a:pt x="31" y="396"/>
                    <a:pt x="1" y="517"/>
                    <a:pt x="1" y="639"/>
                  </a:cubicBezTo>
                  <a:lnTo>
                    <a:pt x="700" y="5320"/>
                  </a:lnTo>
                  <a:cubicBezTo>
                    <a:pt x="758" y="5579"/>
                    <a:pt x="897" y="5839"/>
                    <a:pt x="1093" y="5839"/>
                  </a:cubicBezTo>
                  <a:cubicBezTo>
                    <a:pt x="1104" y="5839"/>
                    <a:pt x="1115" y="5838"/>
                    <a:pt x="1126" y="5836"/>
                  </a:cubicBezTo>
                  <a:cubicBezTo>
                    <a:pt x="1156" y="5821"/>
                    <a:pt x="1179" y="5814"/>
                    <a:pt x="1202" y="5814"/>
                  </a:cubicBezTo>
                  <a:cubicBezTo>
                    <a:pt x="1224" y="5814"/>
                    <a:pt x="1247" y="5821"/>
                    <a:pt x="1278" y="5836"/>
                  </a:cubicBezTo>
                  <a:lnTo>
                    <a:pt x="1764" y="5836"/>
                  </a:lnTo>
                  <a:cubicBezTo>
                    <a:pt x="1946" y="5836"/>
                    <a:pt x="2098" y="5593"/>
                    <a:pt x="2159" y="5411"/>
                  </a:cubicBezTo>
                  <a:lnTo>
                    <a:pt x="3344" y="851"/>
                  </a:lnTo>
                  <a:cubicBezTo>
                    <a:pt x="3375" y="730"/>
                    <a:pt x="3375" y="608"/>
                    <a:pt x="3314" y="487"/>
                  </a:cubicBezTo>
                  <a:cubicBezTo>
                    <a:pt x="3162" y="304"/>
                    <a:pt x="2949" y="152"/>
                    <a:pt x="2706" y="122"/>
                  </a:cubicBezTo>
                  <a:cubicBezTo>
                    <a:pt x="2311" y="61"/>
                    <a:pt x="2007" y="0"/>
                    <a:pt x="1703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2421;p52">
              <a:extLst>
                <a:ext uri="{FF2B5EF4-FFF2-40B4-BE49-F238E27FC236}">
                  <a16:creationId xmlns:a16="http://schemas.microsoft.com/office/drawing/2014/main" xmlns="" id="{C5447E8D-C892-47A9-9F8D-93D66630823A}"/>
                </a:ext>
              </a:extLst>
            </p:cNvPr>
            <p:cNvSpPr/>
            <p:nvPr/>
          </p:nvSpPr>
          <p:spPr>
            <a:xfrm>
              <a:off x="1849090" y="1115802"/>
              <a:ext cx="90236" cy="171679"/>
            </a:xfrm>
            <a:custGeom>
              <a:avLst/>
              <a:gdLst/>
              <a:ahLst/>
              <a:cxnLst/>
              <a:rect l="l" t="t" r="r" b="b"/>
              <a:pathLst>
                <a:path w="3284" h="6248" extrusionOk="0">
                  <a:moveTo>
                    <a:pt x="655" y="0"/>
                  </a:moveTo>
                  <a:cubicBezTo>
                    <a:pt x="297" y="0"/>
                    <a:pt x="29" y="201"/>
                    <a:pt x="1" y="429"/>
                  </a:cubicBezTo>
                  <a:lnTo>
                    <a:pt x="1" y="5687"/>
                  </a:lnTo>
                  <a:cubicBezTo>
                    <a:pt x="1" y="5930"/>
                    <a:pt x="92" y="6143"/>
                    <a:pt x="183" y="6143"/>
                  </a:cubicBezTo>
                  <a:cubicBezTo>
                    <a:pt x="274" y="6143"/>
                    <a:pt x="365" y="6143"/>
                    <a:pt x="456" y="6173"/>
                  </a:cubicBezTo>
                  <a:lnTo>
                    <a:pt x="608" y="6204"/>
                  </a:lnTo>
                  <a:lnTo>
                    <a:pt x="730" y="6234"/>
                  </a:lnTo>
                  <a:cubicBezTo>
                    <a:pt x="744" y="6243"/>
                    <a:pt x="759" y="6248"/>
                    <a:pt x="775" y="6248"/>
                  </a:cubicBezTo>
                  <a:cubicBezTo>
                    <a:pt x="866" y="6248"/>
                    <a:pt x="991" y="6107"/>
                    <a:pt x="1095" y="5900"/>
                  </a:cubicBezTo>
                  <a:lnTo>
                    <a:pt x="3192" y="1097"/>
                  </a:lnTo>
                  <a:cubicBezTo>
                    <a:pt x="3283" y="854"/>
                    <a:pt x="3070" y="550"/>
                    <a:pt x="2706" y="429"/>
                  </a:cubicBezTo>
                  <a:cubicBezTo>
                    <a:pt x="2554" y="368"/>
                    <a:pt x="2371" y="337"/>
                    <a:pt x="2219" y="277"/>
                  </a:cubicBezTo>
                  <a:lnTo>
                    <a:pt x="1733" y="155"/>
                  </a:lnTo>
                  <a:cubicBezTo>
                    <a:pt x="1399" y="94"/>
                    <a:pt x="1064" y="33"/>
                    <a:pt x="730" y="3"/>
                  </a:cubicBezTo>
                  <a:cubicBezTo>
                    <a:pt x="705" y="1"/>
                    <a:pt x="680" y="0"/>
                    <a:pt x="65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2422;p52">
              <a:extLst>
                <a:ext uri="{FF2B5EF4-FFF2-40B4-BE49-F238E27FC236}">
                  <a16:creationId xmlns:a16="http://schemas.microsoft.com/office/drawing/2014/main" xmlns="" id="{518C35F3-50F7-4382-89A7-E655E5F49206}"/>
                </a:ext>
              </a:extLst>
            </p:cNvPr>
            <p:cNvSpPr/>
            <p:nvPr/>
          </p:nvSpPr>
          <p:spPr>
            <a:xfrm>
              <a:off x="1845738" y="1113164"/>
              <a:ext cx="93588" cy="178137"/>
            </a:xfrm>
            <a:custGeom>
              <a:avLst/>
              <a:gdLst/>
              <a:ahLst/>
              <a:cxnLst/>
              <a:rect l="l" t="t" r="r" b="b"/>
              <a:pathLst>
                <a:path w="3406" h="6483" extrusionOk="0">
                  <a:moveTo>
                    <a:pt x="852" y="221"/>
                  </a:moveTo>
                  <a:lnTo>
                    <a:pt x="1034" y="251"/>
                  </a:lnTo>
                  <a:cubicBezTo>
                    <a:pt x="1308" y="281"/>
                    <a:pt x="1582" y="312"/>
                    <a:pt x="1855" y="373"/>
                  </a:cubicBezTo>
                  <a:lnTo>
                    <a:pt x="2341" y="494"/>
                  </a:lnTo>
                  <a:cubicBezTo>
                    <a:pt x="2463" y="525"/>
                    <a:pt x="2585" y="555"/>
                    <a:pt x="2737" y="585"/>
                  </a:cubicBezTo>
                  <a:lnTo>
                    <a:pt x="2828" y="646"/>
                  </a:lnTo>
                  <a:cubicBezTo>
                    <a:pt x="2980" y="677"/>
                    <a:pt x="3132" y="798"/>
                    <a:pt x="3192" y="950"/>
                  </a:cubicBezTo>
                  <a:cubicBezTo>
                    <a:pt x="3223" y="1011"/>
                    <a:pt x="3223" y="1072"/>
                    <a:pt x="3192" y="1132"/>
                  </a:cubicBezTo>
                  <a:lnTo>
                    <a:pt x="1126" y="5935"/>
                  </a:lnTo>
                  <a:cubicBezTo>
                    <a:pt x="1065" y="6057"/>
                    <a:pt x="1004" y="6148"/>
                    <a:pt x="913" y="6209"/>
                  </a:cubicBezTo>
                  <a:lnTo>
                    <a:pt x="761" y="6178"/>
                  </a:lnTo>
                  <a:lnTo>
                    <a:pt x="639" y="6148"/>
                  </a:lnTo>
                  <a:cubicBezTo>
                    <a:pt x="578" y="6117"/>
                    <a:pt x="518" y="6117"/>
                    <a:pt x="457" y="6117"/>
                  </a:cubicBezTo>
                  <a:lnTo>
                    <a:pt x="366" y="6117"/>
                  </a:lnTo>
                  <a:cubicBezTo>
                    <a:pt x="274" y="6026"/>
                    <a:pt x="244" y="5905"/>
                    <a:pt x="274" y="5783"/>
                  </a:cubicBezTo>
                  <a:lnTo>
                    <a:pt x="274" y="525"/>
                  </a:lnTo>
                  <a:cubicBezTo>
                    <a:pt x="274" y="464"/>
                    <a:pt x="305" y="403"/>
                    <a:pt x="335" y="373"/>
                  </a:cubicBezTo>
                  <a:cubicBezTo>
                    <a:pt x="457" y="281"/>
                    <a:pt x="609" y="221"/>
                    <a:pt x="761" y="221"/>
                  </a:cubicBezTo>
                  <a:close/>
                  <a:moveTo>
                    <a:pt x="703" y="0"/>
                  </a:moveTo>
                  <a:cubicBezTo>
                    <a:pt x="501" y="0"/>
                    <a:pt x="306" y="68"/>
                    <a:pt x="153" y="221"/>
                  </a:cubicBezTo>
                  <a:cubicBezTo>
                    <a:pt x="62" y="281"/>
                    <a:pt x="1" y="403"/>
                    <a:pt x="1" y="555"/>
                  </a:cubicBezTo>
                  <a:lnTo>
                    <a:pt x="1" y="5813"/>
                  </a:lnTo>
                  <a:cubicBezTo>
                    <a:pt x="1" y="6117"/>
                    <a:pt x="123" y="6361"/>
                    <a:pt x="305" y="6361"/>
                  </a:cubicBezTo>
                  <a:lnTo>
                    <a:pt x="426" y="6361"/>
                  </a:lnTo>
                  <a:cubicBezTo>
                    <a:pt x="457" y="6391"/>
                    <a:pt x="518" y="6391"/>
                    <a:pt x="578" y="6391"/>
                  </a:cubicBezTo>
                  <a:cubicBezTo>
                    <a:pt x="609" y="6421"/>
                    <a:pt x="639" y="6421"/>
                    <a:pt x="700" y="6421"/>
                  </a:cubicBezTo>
                  <a:lnTo>
                    <a:pt x="822" y="6482"/>
                  </a:lnTo>
                  <a:lnTo>
                    <a:pt x="882" y="6482"/>
                  </a:lnTo>
                  <a:cubicBezTo>
                    <a:pt x="1065" y="6482"/>
                    <a:pt x="1217" y="6269"/>
                    <a:pt x="1338" y="6057"/>
                  </a:cubicBezTo>
                  <a:lnTo>
                    <a:pt x="3375" y="1224"/>
                  </a:lnTo>
                  <a:cubicBezTo>
                    <a:pt x="3405" y="1102"/>
                    <a:pt x="3405" y="980"/>
                    <a:pt x="3375" y="859"/>
                  </a:cubicBezTo>
                  <a:cubicBezTo>
                    <a:pt x="3253" y="646"/>
                    <a:pt x="3071" y="464"/>
                    <a:pt x="2828" y="403"/>
                  </a:cubicBezTo>
                  <a:lnTo>
                    <a:pt x="2737" y="373"/>
                  </a:lnTo>
                  <a:lnTo>
                    <a:pt x="2341" y="251"/>
                  </a:lnTo>
                  <a:lnTo>
                    <a:pt x="1855" y="160"/>
                  </a:lnTo>
                  <a:cubicBezTo>
                    <a:pt x="1582" y="69"/>
                    <a:pt x="1278" y="38"/>
                    <a:pt x="1004" y="8"/>
                  </a:cubicBezTo>
                  <a:lnTo>
                    <a:pt x="822" y="8"/>
                  </a:lnTo>
                  <a:cubicBezTo>
                    <a:pt x="782" y="3"/>
                    <a:pt x="743" y="0"/>
                    <a:pt x="703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2423;p52">
              <a:extLst>
                <a:ext uri="{FF2B5EF4-FFF2-40B4-BE49-F238E27FC236}">
                  <a16:creationId xmlns:a16="http://schemas.microsoft.com/office/drawing/2014/main" xmlns="" id="{83966B99-D868-4657-9192-FC07615FADE4}"/>
                </a:ext>
              </a:extLst>
            </p:cNvPr>
            <p:cNvSpPr/>
            <p:nvPr/>
          </p:nvSpPr>
          <p:spPr>
            <a:xfrm>
              <a:off x="1698761" y="1141164"/>
              <a:ext cx="123621" cy="151593"/>
            </a:xfrm>
            <a:custGeom>
              <a:avLst/>
              <a:gdLst/>
              <a:ahLst/>
              <a:cxnLst/>
              <a:rect l="l" t="t" r="r" b="b"/>
              <a:pathLst>
                <a:path w="4499" h="5517" extrusionOk="0">
                  <a:moveTo>
                    <a:pt x="2431" y="0"/>
                  </a:moveTo>
                  <a:cubicBezTo>
                    <a:pt x="2317" y="0"/>
                    <a:pt x="2190" y="27"/>
                    <a:pt x="2067" y="83"/>
                  </a:cubicBezTo>
                  <a:cubicBezTo>
                    <a:pt x="1763" y="205"/>
                    <a:pt x="1490" y="387"/>
                    <a:pt x="1186" y="539"/>
                  </a:cubicBezTo>
                  <a:cubicBezTo>
                    <a:pt x="912" y="721"/>
                    <a:pt x="639" y="904"/>
                    <a:pt x="395" y="1117"/>
                  </a:cubicBezTo>
                  <a:cubicBezTo>
                    <a:pt x="91" y="1360"/>
                    <a:pt x="0" y="1694"/>
                    <a:pt x="152" y="1876"/>
                  </a:cubicBezTo>
                  <a:lnTo>
                    <a:pt x="3405" y="5311"/>
                  </a:lnTo>
                  <a:cubicBezTo>
                    <a:pt x="3519" y="5448"/>
                    <a:pt x="3667" y="5516"/>
                    <a:pt x="3772" y="5516"/>
                  </a:cubicBezTo>
                  <a:cubicBezTo>
                    <a:pt x="3807" y="5516"/>
                    <a:pt x="3838" y="5509"/>
                    <a:pt x="3861" y="5493"/>
                  </a:cubicBezTo>
                  <a:lnTo>
                    <a:pt x="4104" y="5311"/>
                  </a:lnTo>
                  <a:cubicBezTo>
                    <a:pt x="4195" y="5250"/>
                    <a:pt x="4286" y="5220"/>
                    <a:pt x="4377" y="5159"/>
                  </a:cubicBezTo>
                  <a:cubicBezTo>
                    <a:pt x="4468" y="5129"/>
                    <a:pt x="4499" y="4886"/>
                    <a:pt x="4438" y="4673"/>
                  </a:cubicBezTo>
                  <a:lnTo>
                    <a:pt x="2827" y="235"/>
                  </a:lnTo>
                  <a:cubicBezTo>
                    <a:pt x="2789" y="81"/>
                    <a:pt x="2628" y="0"/>
                    <a:pt x="243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2424;p52">
              <a:extLst>
                <a:ext uri="{FF2B5EF4-FFF2-40B4-BE49-F238E27FC236}">
                  <a16:creationId xmlns:a16="http://schemas.microsoft.com/office/drawing/2014/main" xmlns="" id="{47BE34BD-F0A5-4260-958C-3D3C3AA90BA3}"/>
                </a:ext>
              </a:extLst>
            </p:cNvPr>
            <p:cNvSpPr/>
            <p:nvPr/>
          </p:nvSpPr>
          <p:spPr>
            <a:xfrm>
              <a:off x="1697909" y="1138306"/>
              <a:ext cx="128650" cy="157996"/>
            </a:xfrm>
            <a:custGeom>
              <a:avLst/>
              <a:gdLst/>
              <a:ahLst/>
              <a:cxnLst/>
              <a:rect l="l" t="t" r="r" b="b"/>
              <a:pathLst>
                <a:path w="4682" h="5750" extrusionOk="0">
                  <a:moveTo>
                    <a:pt x="2446" y="215"/>
                  </a:moveTo>
                  <a:cubicBezTo>
                    <a:pt x="2510" y="215"/>
                    <a:pt x="2576" y="225"/>
                    <a:pt x="2645" y="248"/>
                  </a:cubicBezTo>
                  <a:cubicBezTo>
                    <a:pt x="2676" y="278"/>
                    <a:pt x="2737" y="309"/>
                    <a:pt x="2737" y="369"/>
                  </a:cubicBezTo>
                  <a:lnTo>
                    <a:pt x="4347" y="4807"/>
                  </a:lnTo>
                  <a:cubicBezTo>
                    <a:pt x="4408" y="4898"/>
                    <a:pt x="4408" y="5020"/>
                    <a:pt x="4378" y="5142"/>
                  </a:cubicBezTo>
                  <a:cubicBezTo>
                    <a:pt x="4317" y="5172"/>
                    <a:pt x="4256" y="5202"/>
                    <a:pt x="4226" y="5233"/>
                  </a:cubicBezTo>
                  <a:lnTo>
                    <a:pt x="4074" y="5294"/>
                  </a:lnTo>
                  <a:lnTo>
                    <a:pt x="3831" y="5476"/>
                  </a:lnTo>
                  <a:cubicBezTo>
                    <a:pt x="3709" y="5446"/>
                    <a:pt x="3618" y="5385"/>
                    <a:pt x="3527" y="5324"/>
                  </a:cubicBezTo>
                  <a:lnTo>
                    <a:pt x="305" y="1889"/>
                  </a:lnTo>
                  <a:cubicBezTo>
                    <a:pt x="244" y="1859"/>
                    <a:pt x="244" y="1798"/>
                    <a:pt x="244" y="1737"/>
                  </a:cubicBezTo>
                  <a:cubicBezTo>
                    <a:pt x="274" y="1555"/>
                    <a:pt x="366" y="1403"/>
                    <a:pt x="487" y="1312"/>
                  </a:cubicBezTo>
                  <a:cubicBezTo>
                    <a:pt x="761" y="1099"/>
                    <a:pt x="1034" y="917"/>
                    <a:pt x="1278" y="734"/>
                  </a:cubicBezTo>
                  <a:lnTo>
                    <a:pt x="1490" y="613"/>
                  </a:lnTo>
                  <a:cubicBezTo>
                    <a:pt x="1703" y="491"/>
                    <a:pt x="1916" y="400"/>
                    <a:pt x="2129" y="278"/>
                  </a:cubicBezTo>
                  <a:cubicBezTo>
                    <a:pt x="2241" y="241"/>
                    <a:pt x="2342" y="215"/>
                    <a:pt x="2446" y="215"/>
                  </a:cubicBezTo>
                  <a:close/>
                  <a:moveTo>
                    <a:pt x="2401" y="0"/>
                  </a:moveTo>
                  <a:cubicBezTo>
                    <a:pt x="2274" y="0"/>
                    <a:pt x="2151" y="31"/>
                    <a:pt x="2037" y="96"/>
                  </a:cubicBezTo>
                  <a:cubicBezTo>
                    <a:pt x="1794" y="187"/>
                    <a:pt x="1581" y="309"/>
                    <a:pt x="1369" y="430"/>
                  </a:cubicBezTo>
                  <a:lnTo>
                    <a:pt x="1156" y="552"/>
                  </a:lnTo>
                  <a:cubicBezTo>
                    <a:pt x="882" y="734"/>
                    <a:pt x="609" y="917"/>
                    <a:pt x="335" y="1129"/>
                  </a:cubicBezTo>
                  <a:cubicBezTo>
                    <a:pt x="153" y="1281"/>
                    <a:pt x="31" y="1494"/>
                    <a:pt x="1" y="1737"/>
                  </a:cubicBezTo>
                  <a:cubicBezTo>
                    <a:pt x="1" y="1859"/>
                    <a:pt x="31" y="1980"/>
                    <a:pt x="122" y="2072"/>
                  </a:cubicBezTo>
                  <a:lnTo>
                    <a:pt x="3344" y="5506"/>
                  </a:lnTo>
                  <a:cubicBezTo>
                    <a:pt x="3466" y="5628"/>
                    <a:pt x="3648" y="5719"/>
                    <a:pt x="3831" y="5749"/>
                  </a:cubicBezTo>
                  <a:cubicBezTo>
                    <a:pt x="3892" y="5749"/>
                    <a:pt x="3922" y="5719"/>
                    <a:pt x="3983" y="5689"/>
                  </a:cubicBezTo>
                  <a:lnTo>
                    <a:pt x="4195" y="5537"/>
                  </a:lnTo>
                  <a:cubicBezTo>
                    <a:pt x="4256" y="5506"/>
                    <a:pt x="4287" y="5476"/>
                    <a:pt x="4347" y="5446"/>
                  </a:cubicBezTo>
                  <a:cubicBezTo>
                    <a:pt x="4378" y="5446"/>
                    <a:pt x="4408" y="5415"/>
                    <a:pt x="4469" y="5385"/>
                  </a:cubicBezTo>
                  <a:cubicBezTo>
                    <a:pt x="4651" y="5324"/>
                    <a:pt x="4682" y="5020"/>
                    <a:pt x="4591" y="4746"/>
                  </a:cubicBezTo>
                  <a:lnTo>
                    <a:pt x="2980" y="309"/>
                  </a:lnTo>
                  <a:cubicBezTo>
                    <a:pt x="2949" y="187"/>
                    <a:pt x="2858" y="96"/>
                    <a:pt x="2737" y="65"/>
                  </a:cubicBezTo>
                  <a:cubicBezTo>
                    <a:pt x="2624" y="23"/>
                    <a:pt x="2511" y="0"/>
                    <a:pt x="2401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2425;p52">
              <a:extLst>
                <a:ext uri="{FF2B5EF4-FFF2-40B4-BE49-F238E27FC236}">
                  <a16:creationId xmlns:a16="http://schemas.microsoft.com/office/drawing/2014/main" xmlns="" id="{582C1C3A-3DF2-423C-841E-FF5687CF9C76}"/>
                </a:ext>
              </a:extLst>
            </p:cNvPr>
            <p:cNvSpPr/>
            <p:nvPr/>
          </p:nvSpPr>
          <p:spPr>
            <a:xfrm>
              <a:off x="1720468" y="1123056"/>
              <a:ext cx="115296" cy="169509"/>
            </a:xfrm>
            <a:custGeom>
              <a:avLst/>
              <a:gdLst/>
              <a:ahLst/>
              <a:cxnLst/>
              <a:rect l="l" t="t" r="r" b="b"/>
              <a:pathLst>
                <a:path w="4196" h="6169" extrusionOk="0">
                  <a:moveTo>
                    <a:pt x="2631" y="0"/>
                  </a:moveTo>
                  <a:cubicBezTo>
                    <a:pt x="2548" y="0"/>
                    <a:pt x="2460" y="14"/>
                    <a:pt x="2371" y="43"/>
                  </a:cubicBezTo>
                  <a:cubicBezTo>
                    <a:pt x="2037" y="134"/>
                    <a:pt x="1703" y="256"/>
                    <a:pt x="1399" y="377"/>
                  </a:cubicBezTo>
                  <a:cubicBezTo>
                    <a:pt x="1095" y="499"/>
                    <a:pt x="791" y="651"/>
                    <a:pt x="487" y="833"/>
                  </a:cubicBezTo>
                  <a:cubicBezTo>
                    <a:pt x="153" y="1016"/>
                    <a:pt x="1" y="1380"/>
                    <a:pt x="153" y="1563"/>
                  </a:cubicBezTo>
                  <a:lnTo>
                    <a:pt x="3131" y="5909"/>
                  </a:lnTo>
                  <a:cubicBezTo>
                    <a:pt x="3256" y="6059"/>
                    <a:pt x="3381" y="6168"/>
                    <a:pt x="3473" y="6168"/>
                  </a:cubicBezTo>
                  <a:cubicBezTo>
                    <a:pt x="3492" y="6168"/>
                    <a:pt x="3510" y="6163"/>
                    <a:pt x="3526" y="6152"/>
                  </a:cubicBezTo>
                  <a:cubicBezTo>
                    <a:pt x="3618" y="6122"/>
                    <a:pt x="3709" y="6061"/>
                    <a:pt x="3770" y="6031"/>
                  </a:cubicBezTo>
                  <a:cubicBezTo>
                    <a:pt x="3861" y="6001"/>
                    <a:pt x="3952" y="5970"/>
                    <a:pt x="4043" y="5940"/>
                  </a:cubicBezTo>
                  <a:cubicBezTo>
                    <a:pt x="4134" y="5909"/>
                    <a:pt x="4195" y="5727"/>
                    <a:pt x="4134" y="5484"/>
                  </a:cubicBezTo>
                  <a:lnTo>
                    <a:pt x="3131" y="317"/>
                  </a:lnTo>
                  <a:cubicBezTo>
                    <a:pt x="3108" y="132"/>
                    <a:pt x="2893" y="0"/>
                    <a:pt x="263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2426;p52">
              <a:extLst>
                <a:ext uri="{FF2B5EF4-FFF2-40B4-BE49-F238E27FC236}">
                  <a16:creationId xmlns:a16="http://schemas.microsoft.com/office/drawing/2014/main" xmlns="" id="{227A5B07-34C4-482F-B35A-617E17CD4383}"/>
                </a:ext>
              </a:extLst>
            </p:cNvPr>
            <p:cNvSpPr/>
            <p:nvPr/>
          </p:nvSpPr>
          <p:spPr>
            <a:xfrm>
              <a:off x="1718792" y="1119786"/>
              <a:ext cx="120296" cy="176515"/>
            </a:xfrm>
            <a:custGeom>
              <a:avLst/>
              <a:gdLst/>
              <a:ahLst/>
              <a:cxnLst/>
              <a:rect l="l" t="t" r="r" b="b"/>
              <a:pathLst>
                <a:path w="4378" h="6424" extrusionOk="0">
                  <a:moveTo>
                    <a:pt x="2676" y="253"/>
                  </a:moveTo>
                  <a:cubicBezTo>
                    <a:pt x="2767" y="253"/>
                    <a:pt x="2858" y="284"/>
                    <a:pt x="2949" y="314"/>
                  </a:cubicBezTo>
                  <a:cubicBezTo>
                    <a:pt x="3010" y="344"/>
                    <a:pt x="3040" y="405"/>
                    <a:pt x="3040" y="466"/>
                  </a:cubicBezTo>
                  <a:lnTo>
                    <a:pt x="4074" y="5633"/>
                  </a:lnTo>
                  <a:cubicBezTo>
                    <a:pt x="4104" y="5846"/>
                    <a:pt x="4074" y="5968"/>
                    <a:pt x="4043" y="5968"/>
                  </a:cubicBezTo>
                  <a:cubicBezTo>
                    <a:pt x="3952" y="5998"/>
                    <a:pt x="3891" y="6028"/>
                    <a:pt x="3800" y="6059"/>
                  </a:cubicBezTo>
                  <a:cubicBezTo>
                    <a:pt x="3709" y="6089"/>
                    <a:pt x="3648" y="6120"/>
                    <a:pt x="3557" y="6180"/>
                  </a:cubicBezTo>
                  <a:cubicBezTo>
                    <a:pt x="3527" y="6180"/>
                    <a:pt x="3435" y="6120"/>
                    <a:pt x="3314" y="5968"/>
                  </a:cubicBezTo>
                  <a:lnTo>
                    <a:pt x="305" y="1621"/>
                  </a:lnTo>
                  <a:cubicBezTo>
                    <a:pt x="274" y="1560"/>
                    <a:pt x="274" y="1499"/>
                    <a:pt x="305" y="1439"/>
                  </a:cubicBezTo>
                  <a:cubicBezTo>
                    <a:pt x="335" y="1287"/>
                    <a:pt x="457" y="1135"/>
                    <a:pt x="609" y="1074"/>
                  </a:cubicBezTo>
                  <a:cubicBezTo>
                    <a:pt x="913" y="891"/>
                    <a:pt x="1217" y="739"/>
                    <a:pt x="1521" y="618"/>
                  </a:cubicBezTo>
                  <a:cubicBezTo>
                    <a:pt x="1825" y="466"/>
                    <a:pt x="2128" y="375"/>
                    <a:pt x="2463" y="284"/>
                  </a:cubicBezTo>
                  <a:cubicBezTo>
                    <a:pt x="2524" y="253"/>
                    <a:pt x="2615" y="253"/>
                    <a:pt x="2676" y="253"/>
                  </a:cubicBezTo>
                  <a:close/>
                  <a:moveTo>
                    <a:pt x="2678" y="0"/>
                  </a:moveTo>
                  <a:cubicBezTo>
                    <a:pt x="2584" y="0"/>
                    <a:pt x="2490" y="15"/>
                    <a:pt x="2402" y="40"/>
                  </a:cubicBezTo>
                  <a:cubicBezTo>
                    <a:pt x="2068" y="132"/>
                    <a:pt x="1733" y="253"/>
                    <a:pt x="1429" y="375"/>
                  </a:cubicBezTo>
                  <a:cubicBezTo>
                    <a:pt x="1095" y="527"/>
                    <a:pt x="791" y="679"/>
                    <a:pt x="487" y="861"/>
                  </a:cubicBezTo>
                  <a:cubicBezTo>
                    <a:pt x="274" y="952"/>
                    <a:pt x="122" y="1135"/>
                    <a:pt x="62" y="1378"/>
                  </a:cubicBezTo>
                  <a:cubicBezTo>
                    <a:pt x="1" y="1499"/>
                    <a:pt x="31" y="1651"/>
                    <a:pt x="122" y="1773"/>
                  </a:cubicBezTo>
                  <a:lnTo>
                    <a:pt x="3101" y="6089"/>
                  </a:lnTo>
                  <a:cubicBezTo>
                    <a:pt x="3192" y="6271"/>
                    <a:pt x="3375" y="6393"/>
                    <a:pt x="3557" y="6423"/>
                  </a:cubicBezTo>
                  <a:cubicBezTo>
                    <a:pt x="3587" y="6393"/>
                    <a:pt x="3618" y="6393"/>
                    <a:pt x="3679" y="6393"/>
                  </a:cubicBezTo>
                  <a:lnTo>
                    <a:pt x="3709" y="6363"/>
                  </a:lnTo>
                  <a:cubicBezTo>
                    <a:pt x="3770" y="6332"/>
                    <a:pt x="3831" y="6271"/>
                    <a:pt x="3922" y="6271"/>
                  </a:cubicBezTo>
                  <a:cubicBezTo>
                    <a:pt x="3983" y="6241"/>
                    <a:pt x="4043" y="6211"/>
                    <a:pt x="4104" y="6180"/>
                  </a:cubicBezTo>
                  <a:lnTo>
                    <a:pt x="4165" y="6180"/>
                  </a:lnTo>
                  <a:cubicBezTo>
                    <a:pt x="4317" y="6120"/>
                    <a:pt x="4378" y="5876"/>
                    <a:pt x="4317" y="5572"/>
                  </a:cubicBezTo>
                  <a:lnTo>
                    <a:pt x="3314" y="405"/>
                  </a:lnTo>
                  <a:cubicBezTo>
                    <a:pt x="3284" y="284"/>
                    <a:pt x="3192" y="162"/>
                    <a:pt x="3071" y="101"/>
                  </a:cubicBezTo>
                  <a:cubicBezTo>
                    <a:pt x="2946" y="30"/>
                    <a:pt x="2811" y="0"/>
                    <a:pt x="2678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427;p52">
              <a:extLst>
                <a:ext uri="{FF2B5EF4-FFF2-40B4-BE49-F238E27FC236}">
                  <a16:creationId xmlns:a16="http://schemas.microsoft.com/office/drawing/2014/main" xmlns="" id="{03DCE15E-4B05-43ED-ACAD-7BED285F5A65}"/>
                </a:ext>
              </a:extLst>
            </p:cNvPr>
            <p:cNvSpPr/>
            <p:nvPr/>
          </p:nvSpPr>
          <p:spPr>
            <a:xfrm>
              <a:off x="1634436" y="1217606"/>
              <a:ext cx="149533" cy="133980"/>
            </a:xfrm>
            <a:custGeom>
              <a:avLst/>
              <a:gdLst/>
              <a:ahLst/>
              <a:cxnLst/>
              <a:rect l="l" t="t" r="r" b="b"/>
              <a:pathLst>
                <a:path w="5442" h="4876" extrusionOk="0">
                  <a:moveTo>
                    <a:pt x="1339" y="0"/>
                  </a:moveTo>
                  <a:cubicBezTo>
                    <a:pt x="1210" y="0"/>
                    <a:pt x="1077" y="55"/>
                    <a:pt x="973" y="158"/>
                  </a:cubicBezTo>
                  <a:lnTo>
                    <a:pt x="153" y="1161"/>
                  </a:lnTo>
                  <a:cubicBezTo>
                    <a:pt x="1" y="1344"/>
                    <a:pt x="31" y="1617"/>
                    <a:pt x="214" y="1769"/>
                  </a:cubicBezTo>
                  <a:lnTo>
                    <a:pt x="3861" y="4778"/>
                  </a:lnTo>
                  <a:cubicBezTo>
                    <a:pt x="3940" y="4844"/>
                    <a:pt x="4036" y="4876"/>
                    <a:pt x="4131" y="4876"/>
                  </a:cubicBezTo>
                  <a:cubicBezTo>
                    <a:pt x="4257" y="4876"/>
                    <a:pt x="4383" y="4821"/>
                    <a:pt x="4469" y="4718"/>
                  </a:cubicBezTo>
                  <a:lnTo>
                    <a:pt x="5290" y="3715"/>
                  </a:lnTo>
                  <a:cubicBezTo>
                    <a:pt x="5442" y="3532"/>
                    <a:pt x="5411" y="3259"/>
                    <a:pt x="5229" y="3107"/>
                  </a:cubicBezTo>
                  <a:lnTo>
                    <a:pt x="1612" y="97"/>
                  </a:lnTo>
                  <a:cubicBezTo>
                    <a:pt x="1533" y="32"/>
                    <a:pt x="1437" y="0"/>
                    <a:pt x="133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428;p52">
              <a:extLst>
                <a:ext uri="{FF2B5EF4-FFF2-40B4-BE49-F238E27FC236}">
                  <a16:creationId xmlns:a16="http://schemas.microsoft.com/office/drawing/2014/main" xmlns="" id="{0C516113-6E5E-4697-A50D-2C7594538E41}"/>
                </a:ext>
              </a:extLst>
            </p:cNvPr>
            <p:cNvSpPr/>
            <p:nvPr/>
          </p:nvSpPr>
          <p:spPr>
            <a:xfrm>
              <a:off x="1632787" y="1213842"/>
              <a:ext cx="155358" cy="140932"/>
            </a:xfrm>
            <a:custGeom>
              <a:avLst/>
              <a:gdLst/>
              <a:ahLst/>
              <a:cxnLst/>
              <a:rect l="l" t="t" r="r" b="b"/>
              <a:pathLst>
                <a:path w="5654" h="5129" extrusionOk="0">
                  <a:moveTo>
                    <a:pt x="1398" y="234"/>
                  </a:moveTo>
                  <a:lnTo>
                    <a:pt x="1398" y="265"/>
                  </a:lnTo>
                  <a:cubicBezTo>
                    <a:pt x="1459" y="265"/>
                    <a:pt x="1520" y="265"/>
                    <a:pt x="1581" y="326"/>
                  </a:cubicBezTo>
                  <a:lnTo>
                    <a:pt x="5228" y="3304"/>
                  </a:lnTo>
                  <a:cubicBezTo>
                    <a:pt x="5350" y="3426"/>
                    <a:pt x="5380" y="3639"/>
                    <a:pt x="5258" y="3760"/>
                  </a:cubicBezTo>
                  <a:lnTo>
                    <a:pt x="4438" y="4763"/>
                  </a:lnTo>
                  <a:cubicBezTo>
                    <a:pt x="4370" y="4832"/>
                    <a:pt x="4282" y="4871"/>
                    <a:pt x="4192" y="4871"/>
                  </a:cubicBezTo>
                  <a:cubicBezTo>
                    <a:pt x="4121" y="4871"/>
                    <a:pt x="4048" y="4847"/>
                    <a:pt x="3982" y="4794"/>
                  </a:cubicBezTo>
                  <a:lnTo>
                    <a:pt x="365" y="1815"/>
                  </a:lnTo>
                  <a:cubicBezTo>
                    <a:pt x="304" y="1754"/>
                    <a:pt x="243" y="1663"/>
                    <a:pt x="243" y="1602"/>
                  </a:cubicBezTo>
                  <a:cubicBezTo>
                    <a:pt x="243" y="1511"/>
                    <a:pt x="274" y="1420"/>
                    <a:pt x="304" y="1359"/>
                  </a:cubicBezTo>
                  <a:lnTo>
                    <a:pt x="1155" y="356"/>
                  </a:lnTo>
                  <a:cubicBezTo>
                    <a:pt x="1185" y="295"/>
                    <a:pt x="1277" y="265"/>
                    <a:pt x="1368" y="234"/>
                  </a:cubicBezTo>
                  <a:close/>
                  <a:moveTo>
                    <a:pt x="1368" y="1"/>
                  </a:moveTo>
                  <a:cubicBezTo>
                    <a:pt x="1213" y="1"/>
                    <a:pt x="1059" y="70"/>
                    <a:pt x="942" y="204"/>
                  </a:cubicBezTo>
                  <a:lnTo>
                    <a:pt x="122" y="1207"/>
                  </a:lnTo>
                  <a:cubicBezTo>
                    <a:pt x="30" y="1329"/>
                    <a:pt x="0" y="1481"/>
                    <a:pt x="0" y="1633"/>
                  </a:cubicBezTo>
                  <a:cubicBezTo>
                    <a:pt x="0" y="1785"/>
                    <a:pt x="91" y="1906"/>
                    <a:pt x="213" y="1997"/>
                  </a:cubicBezTo>
                  <a:lnTo>
                    <a:pt x="3830" y="5007"/>
                  </a:lnTo>
                  <a:cubicBezTo>
                    <a:pt x="3921" y="5067"/>
                    <a:pt x="4073" y="5128"/>
                    <a:pt x="4195" y="5128"/>
                  </a:cubicBezTo>
                  <a:cubicBezTo>
                    <a:pt x="4347" y="5128"/>
                    <a:pt x="4529" y="5067"/>
                    <a:pt x="4620" y="4915"/>
                  </a:cubicBezTo>
                  <a:lnTo>
                    <a:pt x="5441" y="3912"/>
                  </a:lnTo>
                  <a:cubicBezTo>
                    <a:pt x="5654" y="3669"/>
                    <a:pt x="5623" y="3335"/>
                    <a:pt x="5380" y="3122"/>
                  </a:cubicBezTo>
                  <a:lnTo>
                    <a:pt x="1733" y="143"/>
                  </a:lnTo>
                  <a:cubicBezTo>
                    <a:pt x="1623" y="47"/>
                    <a:pt x="1495" y="1"/>
                    <a:pt x="1368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2429;p52">
              <a:extLst>
                <a:ext uri="{FF2B5EF4-FFF2-40B4-BE49-F238E27FC236}">
                  <a16:creationId xmlns:a16="http://schemas.microsoft.com/office/drawing/2014/main" xmlns="" id="{B3B043C6-A712-4D51-A405-AB39F6EEF159}"/>
                </a:ext>
              </a:extLst>
            </p:cNvPr>
            <p:cNvSpPr/>
            <p:nvPr/>
          </p:nvSpPr>
          <p:spPr>
            <a:xfrm>
              <a:off x="1642789" y="1191997"/>
              <a:ext cx="159562" cy="147060"/>
            </a:xfrm>
            <a:custGeom>
              <a:avLst/>
              <a:gdLst/>
              <a:ahLst/>
              <a:cxnLst/>
              <a:rect l="l" t="t" r="r" b="b"/>
              <a:pathLst>
                <a:path w="5807" h="5352" extrusionOk="0">
                  <a:moveTo>
                    <a:pt x="1558" y="0"/>
                  </a:moveTo>
                  <a:cubicBezTo>
                    <a:pt x="1386" y="0"/>
                    <a:pt x="1168" y="116"/>
                    <a:pt x="1004" y="300"/>
                  </a:cubicBezTo>
                  <a:lnTo>
                    <a:pt x="153" y="1273"/>
                  </a:lnTo>
                  <a:cubicBezTo>
                    <a:pt x="1" y="1485"/>
                    <a:pt x="31" y="1759"/>
                    <a:pt x="214" y="1911"/>
                  </a:cubicBezTo>
                  <a:lnTo>
                    <a:pt x="4287" y="5254"/>
                  </a:lnTo>
                  <a:cubicBezTo>
                    <a:pt x="4365" y="5320"/>
                    <a:pt x="4461" y="5352"/>
                    <a:pt x="4557" y="5352"/>
                  </a:cubicBezTo>
                  <a:cubicBezTo>
                    <a:pt x="4683" y="5352"/>
                    <a:pt x="4808" y="5297"/>
                    <a:pt x="4894" y="5194"/>
                  </a:cubicBezTo>
                  <a:lnTo>
                    <a:pt x="5715" y="4191"/>
                  </a:lnTo>
                  <a:cubicBezTo>
                    <a:pt x="5806" y="4130"/>
                    <a:pt x="5715" y="3917"/>
                    <a:pt x="5563" y="3735"/>
                  </a:cubicBezTo>
                  <a:lnTo>
                    <a:pt x="1764" y="87"/>
                  </a:lnTo>
                  <a:cubicBezTo>
                    <a:pt x="1714" y="28"/>
                    <a:pt x="1642" y="0"/>
                    <a:pt x="155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2430;p52">
              <a:extLst>
                <a:ext uri="{FF2B5EF4-FFF2-40B4-BE49-F238E27FC236}">
                  <a16:creationId xmlns:a16="http://schemas.microsoft.com/office/drawing/2014/main" xmlns="" id="{F69ED377-A2D1-4913-B801-A7F3F8B3813D}"/>
                </a:ext>
              </a:extLst>
            </p:cNvPr>
            <p:cNvSpPr/>
            <p:nvPr/>
          </p:nvSpPr>
          <p:spPr>
            <a:xfrm>
              <a:off x="1640288" y="1188535"/>
              <a:ext cx="166239" cy="153709"/>
            </a:xfrm>
            <a:custGeom>
              <a:avLst/>
              <a:gdLst/>
              <a:ahLst/>
              <a:cxnLst/>
              <a:rect l="l" t="t" r="r" b="b"/>
              <a:pathLst>
                <a:path w="6050" h="5594" extrusionOk="0">
                  <a:moveTo>
                    <a:pt x="1642" y="244"/>
                  </a:moveTo>
                  <a:cubicBezTo>
                    <a:pt x="1672" y="244"/>
                    <a:pt x="1733" y="274"/>
                    <a:pt x="1764" y="304"/>
                  </a:cubicBezTo>
                  <a:lnTo>
                    <a:pt x="5563" y="3952"/>
                  </a:lnTo>
                  <a:cubicBezTo>
                    <a:pt x="5715" y="4104"/>
                    <a:pt x="5715" y="4225"/>
                    <a:pt x="5715" y="4256"/>
                  </a:cubicBezTo>
                  <a:lnTo>
                    <a:pt x="4894" y="5259"/>
                  </a:lnTo>
                  <a:cubicBezTo>
                    <a:pt x="4834" y="5320"/>
                    <a:pt x="4773" y="5350"/>
                    <a:pt x="4682" y="5350"/>
                  </a:cubicBezTo>
                  <a:cubicBezTo>
                    <a:pt x="4657" y="5358"/>
                    <a:pt x="4633" y="5362"/>
                    <a:pt x="4609" y="5362"/>
                  </a:cubicBezTo>
                  <a:cubicBezTo>
                    <a:pt x="4544" y="5362"/>
                    <a:pt x="4483" y="5334"/>
                    <a:pt x="4438" y="5289"/>
                  </a:cubicBezTo>
                  <a:lnTo>
                    <a:pt x="396" y="1946"/>
                  </a:lnTo>
                  <a:cubicBezTo>
                    <a:pt x="335" y="1885"/>
                    <a:pt x="274" y="1794"/>
                    <a:pt x="274" y="1733"/>
                  </a:cubicBezTo>
                  <a:cubicBezTo>
                    <a:pt x="274" y="1642"/>
                    <a:pt x="305" y="1551"/>
                    <a:pt x="365" y="1490"/>
                  </a:cubicBezTo>
                  <a:lnTo>
                    <a:pt x="1186" y="487"/>
                  </a:lnTo>
                  <a:cubicBezTo>
                    <a:pt x="1277" y="365"/>
                    <a:pt x="1429" y="274"/>
                    <a:pt x="1612" y="244"/>
                  </a:cubicBezTo>
                  <a:close/>
                  <a:moveTo>
                    <a:pt x="1612" y="0"/>
                  </a:moveTo>
                  <a:cubicBezTo>
                    <a:pt x="1368" y="31"/>
                    <a:pt x="1125" y="152"/>
                    <a:pt x="973" y="335"/>
                  </a:cubicBezTo>
                  <a:lnTo>
                    <a:pt x="153" y="1338"/>
                  </a:lnTo>
                  <a:cubicBezTo>
                    <a:pt x="61" y="1459"/>
                    <a:pt x="1" y="1611"/>
                    <a:pt x="31" y="1763"/>
                  </a:cubicBezTo>
                  <a:cubicBezTo>
                    <a:pt x="31" y="1885"/>
                    <a:pt x="122" y="2037"/>
                    <a:pt x="213" y="2128"/>
                  </a:cubicBezTo>
                  <a:lnTo>
                    <a:pt x="4286" y="5472"/>
                  </a:lnTo>
                  <a:cubicBezTo>
                    <a:pt x="4378" y="5563"/>
                    <a:pt x="4499" y="5593"/>
                    <a:pt x="4651" y="5593"/>
                  </a:cubicBezTo>
                  <a:lnTo>
                    <a:pt x="4712" y="5593"/>
                  </a:lnTo>
                  <a:cubicBezTo>
                    <a:pt x="4864" y="5593"/>
                    <a:pt x="5016" y="5502"/>
                    <a:pt x="5107" y="5411"/>
                  </a:cubicBezTo>
                  <a:lnTo>
                    <a:pt x="5897" y="4408"/>
                  </a:lnTo>
                  <a:cubicBezTo>
                    <a:pt x="6049" y="4286"/>
                    <a:pt x="5989" y="4043"/>
                    <a:pt x="5745" y="3769"/>
                  </a:cubicBezTo>
                  <a:lnTo>
                    <a:pt x="1946" y="122"/>
                  </a:lnTo>
                  <a:cubicBezTo>
                    <a:pt x="1855" y="31"/>
                    <a:pt x="1733" y="0"/>
                    <a:pt x="1612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" name="Google Shape;2431;p52">
              <a:extLst>
                <a:ext uri="{FF2B5EF4-FFF2-40B4-BE49-F238E27FC236}">
                  <a16:creationId xmlns:a16="http://schemas.microsoft.com/office/drawing/2014/main" xmlns="" id="{02FC531C-1E78-48CF-8BE2-BB6C242DC9B6}"/>
                </a:ext>
              </a:extLst>
            </p:cNvPr>
            <p:cNvSpPr/>
            <p:nvPr/>
          </p:nvSpPr>
          <p:spPr>
            <a:xfrm>
              <a:off x="1577640" y="1286080"/>
              <a:ext cx="149533" cy="134283"/>
            </a:xfrm>
            <a:custGeom>
              <a:avLst/>
              <a:gdLst/>
              <a:ahLst/>
              <a:cxnLst/>
              <a:rect l="l" t="t" r="r" b="b"/>
              <a:pathLst>
                <a:path w="5442" h="4887" extrusionOk="0">
                  <a:moveTo>
                    <a:pt x="1339" y="1"/>
                  </a:moveTo>
                  <a:cubicBezTo>
                    <a:pt x="1210" y="1"/>
                    <a:pt x="1077" y="55"/>
                    <a:pt x="974" y="159"/>
                  </a:cubicBezTo>
                  <a:lnTo>
                    <a:pt x="153" y="1162"/>
                  </a:lnTo>
                  <a:cubicBezTo>
                    <a:pt x="1" y="1344"/>
                    <a:pt x="31" y="1648"/>
                    <a:pt x="214" y="1800"/>
                  </a:cubicBezTo>
                  <a:lnTo>
                    <a:pt x="3861" y="4779"/>
                  </a:lnTo>
                  <a:cubicBezTo>
                    <a:pt x="3945" y="4848"/>
                    <a:pt x="4047" y="4886"/>
                    <a:pt x="4149" y="4886"/>
                  </a:cubicBezTo>
                  <a:cubicBezTo>
                    <a:pt x="4269" y="4886"/>
                    <a:pt x="4387" y="4833"/>
                    <a:pt x="4469" y="4718"/>
                  </a:cubicBezTo>
                  <a:lnTo>
                    <a:pt x="5290" y="3745"/>
                  </a:lnTo>
                  <a:cubicBezTo>
                    <a:pt x="5442" y="3533"/>
                    <a:pt x="5442" y="3259"/>
                    <a:pt x="5229" y="3107"/>
                  </a:cubicBezTo>
                  <a:lnTo>
                    <a:pt x="1612" y="98"/>
                  </a:lnTo>
                  <a:cubicBezTo>
                    <a:pt x="1533" y="32"/>
                    <a:pt x="1437" y="1"/>
                    <a:pt x="133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432;p52">
              <a:extLst>
                <a:ext uri="{FF2B5EF4-FFF2-40B4-BE49-F238E27FC236}">
                  <a16:creationId xmlns:a16="http://schemas.microsoft.com/office/drawing/2014/main" xmlns="" id="{1C68B907-DA68-4623-81D7-455002CE3ADA}"/>
                </a:ext>
              </a:extLst>
            </p:cNvPr>
            <p:cNvSpPr/>
            <p:nvPr/>
          </p:nvSpPr>
          <p:spPr>
            <a:xfrm>
              <a:off x="1575991" y="1283030"/>
              <a:ext cx="155358" cy="141042"/>
            </a:xfrm>
            <a:custGeom>
              <a:avLst/>
              <a:gdLst/>
              <a:ahLst/>
              <a:cxnLst/>
              <a:rect l="l" t="t" r="r" b="b"/>
              <a:pathLst>
                <a:path w="5654" h="5133" extrusionOk="0">
                  <a:moveTo>
                    <a:pt x="1398" y="239"/>
                  </a:moveTo>
                  <a:cubicBezTo>
                    <a:pt x="1459" y="239"/>
                    <a:pt x="1550" y="270"/>
                    <a:pt x="1581" y="330"/>
                  </a:cubicBezTo>
                  <a:lnTo>
                    <a:pt x="5228" y="3309"/>
                  </a:lnTo>
                  <a:cubicBezTo>
                    <a:pt x="5350" y="3431"/>
                    <a:pt x="5380" y="3613"/>
                    <a:pt x="5259" y="3765"/>
                  </a:cubicBezTo>
                  <a:lnTo>
                    <a:pt x="4438" y="4768"/>
                  </a:lnTo>
                  <a:cubicBezTo>
                    <a:pt x="4377" y="4829"/>
                    <a:pt x="4316" y="4859"/>
                    <a:pt x="4225" y="4890"/>
                  </a:cubicBezTo>
                  <a:cubicBezTo>
                    <a:pt x="4134" y="4890"/>
                    <a:pt x="4043" y="4859"/>
                    <a:pt x="3982" y="4799"/>
                  </a:cubicBezTo>
                  <a:lnTo>
                    <a:pt x="365" y="1820"/>
                  </a:lnTo>
                  <a:cubicBezTo>
                    <a:pt x="304" y="1759"/>
                    <a:pt x="243" y="1668"/>
                    <a:pt x="243" y="1607"/>
                  </a:cubicBezTo>
                  <a:cubicBezTo>
                    <a:pt x="243" y="1516"/>
                    <a:pt x="274" y="1425"/>
                    <a:pt x="304" y="1364"/>
                  </a:cubicBezTo>
                  <a:lnTo>
                    <a:pt x="1155" y="361"/>
                  </a:lnTo>
                  <a:cubicBezTo>
                    <a:pt x="1216" y="300"/>
                    <a:pt x="1307" y="239"/>
                    <a:pt x="1398" y="239"/>
                  </a:cubicBezTo>
                  <a:close/>
                  <a:moveTo>
                    <a:pt x="1387" y="0"/>
                  </a:moveTo>
                  <a:cubicBezTo>
                    <a:pt x="1225" y="0"/>
                    <a:pt x="1064" y="70"/>
                    <a:pt x="942" y="209"/>
                  </a:cubicBezTo>
                  <a:lnTo>
                    <a:pt x="122" y="1212"/>
                  </a:lnTo>
                  <a:cubicBezTo>
                    <a:pt x="31" y="1334"/>
                    <a:pt x="0" y="1455"/>
                    <a:pt x="0" y="1607"/>
                  </a:cubicBezTo>
                  <a:cubicBezTo>
                    <a:pt x="0" y="1759"/>
                    <a:pt x="91" y="1911"/>
                    <a:pt x="213" y="2002"/>
                  </a:cubicBezTo>
                  <a:lnTo>
                    <a:pt x="3830" y="5011"/>
                  </a:lnTo>
                  <a:cubicBezTo>
                    <a:pt x="3921" y="5072"/>
                    <a:pt x="4073" y="5133"/>
                    <a:pt x="4195" y="5133"/>
                  </a:cubicBezTo>
                  <a:lnTo>
                    <a:pt x="4256" y="5133"/>
                  </a:lnTo>
                  <a:cubicBezTo>
                    <a:pt x="4407" y="5103"/>
                    <a:pt x="4529" y="5042"/>
                    <a:pt x="4620" y="4920"/>
                  </a:cubicBezTo>
                  <a:lnTo>
                    <a:pt x="5441" y="3917"/>
                  </a:lnTo>
                  <a:cubicBezTo>
                    <a:pt x="5654" y="3674"/>
                    <a:pt x="5623" y="3340"/>
                    <a:pt x="5380" y="3127"/>
                  </a:cubicBezTo>
                  <a:lnTo>
                    <a:pt x="1733" y="118"/>
                  </a:lnTo>
                  <a:cubicBezTo>
                    <a:pt x="1628" y="40"/>
                    <a:pt x="1507" y="0"/>
                    <a:pt x="1387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2433;p52">
              <a:extLst>
                <a:ext uri="{FF2B5EF4-FFF2-40B4-BE49-F238E27FC236}">
                  <a16:creationId xmlns:a16="http://schemas.microsoft.com/office/drawing/2014/main" xmlns="" id="{35132065-0C65-4CFA-ABE2-FE93915419E8}"/>
                </a:ext>
              </a:extLst>
            </p:cNvPr>
            <p:cNvSpPr/>
            <p:nvPr/>
          </p:nvSpPr>
          <p:spPr>
            <a:xfrm>
              <a:off x="1585993" y="1264373"/>
              <a:ext cx="161238" cy="143790"/>
            </a:xfrm>
            <a:custGeom>
              <a:avLst/>
              <a:gdLst/>
              <a:ahLst/>
              <a:cxnLst/>
              <a:rect l="l" t="t" r="r" b="b"/>
              <a:pathLst>
                <a:path w="5868" h="5233" extrusionOk="0">
                  <a:moveTo>
                    <a:pt x="1317" y="0"/>
                  </a:moveTo>
                  <a:cubicBezTo>
                    <a:pt x="1185" y="0"/>
                    <a:pt x="1060" y="55"/>
                    <a:pt x="974" y="158"/>
                  </a:cubicBezTo>
                  <a:lnTo>
                    <a:pt x="153" y="1161"/>
                  </a:lnTo>
                  <a:cubicBezTo>
                    <a:pt x="1" y="1344"/>
                    <a:pt x="31" y="1617"/>
                    <a:pt x="214" y="1769"/>
                  </a:cubicBezTo>
                  <a:lnTo>
                    <a:pt x="4287" y="5113"/>
                  </a:lnTo>
                  <a:cubicBezTo>
                    <a:pt x="4367" y="5194"/>
                    <a:pt x="4466" y="5233"/>
                    <a:pt x="4564" y="5233"/>
                  </a:cubicBezTo>
                  <a:cubicBezTo>
                    <a:pt x="4687" y="5233"/>
                    <a:pt x="4810" y="5171"/>
                    <a:pt x="4895" y="5052"/>
                  </a:cubicBezTo>
                  <a:lnTo>
                    <a:pt x="5715" y="4079"/>
                  </a:lnTo>
                  <a:cubicBezTo>
                    <a:pt x="5867" y="3867"/>
                    <a:pt x="5837" y="3593"/>
                    <a:pt x="5654" y="3441"/>
                  </a:cubicBezTo>
                  <a:lnTo>
                    <a:pt x="1612" y="98"/>
                  </a:lnTo>
                  <a:cubicBezTo>
                    <a:pt x="1520" y="32"/>
                    <a:pt x="1417" y="0"/>
                    <a:pt x="131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2434;p52">
              <a:extLst>
                <a:ext uri="{FF2B5EF4-FFF2-40B4-BE49-F238E27FC236}">
                  <a16:creationId xmlns:a16="http://schemas.microsoft.com/office/drawing/2014/main" xmlns="" id="{D8042C9D-F822-4364-B26F-91E317CA2E98}"/>
                </a:ext>
              </a:extLst>
            </p:cNvPr>
            <p:cNvSpPr/>
            <p:nvPr/>
          </p:nvSpPr>
          <p:spPr>
            <a:xfrm>
              <a:off x="1582668" y="1260966"/>
              <a:ext cx="169564" cy="150604"/>
            </a:xfrm>
            <a:custGeom>
              <a:avLst/>
              <a:gdLst/>
              <a:ahLst/>
              <a:cxnLst/>
              <a:rect l="l" t="t" r="r" b="b"/>
              <a:pathLst>
                <a:path w="6171" h="5481" extrusionOk="0">
                  <a:moveTo>
                    <a:pt x="1483" y="240"/>
                  </a:moveTo>
                  <a:cubicBezTo>
                    <a:pt x="1536" y="240"/>
                    <a:pt x="1597" y="268"/>
                    <a:pt x="1642" y="313"/>
                  </a:cubicBezTo>
                  <a:lnTo>
                    <a:pt x="5715" y="3656"/>
                  </a:lnTo>
                  <a:cubicBezTo>
                    <a:pt x="5836" y="3778"/>
                    <a:pt x="5867" y="3960"/>
                    <a:pt x="5745" y="4112"/>
                  </a:cubicBezTo>
                  <a:lnTo>
                    <a:pt x="4924" y="5115"/>
                  </a:lnTo>
                  <a:cubicBezTo>
                    <a:pt x="4864" y="5176"/>
                    <a:pt x="4803" y="5206"/>
                    <a:pt x="4712" y="5237"/>
                  </a:cubicBezTo>
                  <a:cubicBezTo>
                    <a:pt x="4620" y="5237"/>
                    <a:pt x="4560" y="5206"/>
                    <a:pt x="4468" y="5146"/>
                  </a:cubicBezTo>
                  <a:lnTo>
                    <a:pt x="426" y="1802"/>
                  </a:lnTo>
                  <a:cubicBezTo>
                    <a:pt x="274" y="1681"/>
                    <a:pt x="274" y="1498"/>
                    <a:pt x="395" y="1346"/>
                  </a:cubicBezTo>
                  <a:lnTo>
                    <a:pt x="1216" y="374"/>
                  </a:lnTo>
                  <a:cubicBezTo>
                    <a:pt x="1247" y="282"/>
                    <a:pt x="1338" y="252"/>
                    <a:pt x="1429" y="252"/>
                  </a:cubicBezTo>
                  <a:cubicBezTo>
                    <a:pt x="1445" y="244"/>
                    <a:pt x="1464" y="240"/>
                    <a:pt x="1483" y="240"/>
                  </a:cubicBezTo>
                  <a:close/>
                  <a:moveTo>
                    <a:pt x="1496" y="1"/>
                  </a:moveTo>
                  <a:cubicBezTo>
                    <a:pt x="1473" y="1"/>
                    <a:pt x="1450" y="3"/>
                    <a:pt x="1429" y="9"/>
                  </a:cubicBezTo>
                  <a:cubicBezTo>
                    <a:pt x="1277" y="9"/>
                    <a:pt x="1125" y="100"/>
                    <a:pt x="1034" y="191"/>
                  </a:cubicBezTo>
                  <a:lnTo>
                    <a:pt x="213" y="1194"/>
                  </a:lnTo>
                  <a:cubicBezTo>
                    <a:pt x="0" y="1437"/>
                    <a:pt x="31" y="1802"/>
                    <a:pt x="274" y="1985"/>
                  </a:cubicBezTo>
                  <a:lnTo>
                    <a:pt x="4316" y="5358"/>
                  </a:lnTo>
                  <a:cubicBezTo>
                    <a:pt x="4438" y="5419"/>
                    <a:pt x="4560" y="5480"/>
                    <a:pt x="4681" y="5480"/>
                  </a:cubicBezTo>
                  <a:lnTo>
                    <a:pt x="4742" y="5480"/>
                  </a:lnTo>
                  <a:cubicBezTo>
                    <a:pt x="4894" y="5450"/>
                    <a:pt x="5046" y="5389"/>
                    <a:pt x="5137" y="5267"/>
                  </a:cubicBezTo>
                  <a:lnTo>
                    <a:pt x="5958" y="4264"/>
                  </a:lnTo>
                  <a:cubicBezTo>
                    <a:pt x="6171" y="4021"/>
                    <a:pt x="6110" y="3656"/>
                    <a:pt x="5897" y="3474"/>
                  </a:cubicBezTo>
                  <a:lnTo>
                    <a:pt x="1824" y="130"/>
                  </a:lnTo>
                  <a:cubicBezTo>
                    <a:pt x="1724" y="55"/>
                    <a:pt x="1603" y="1"/>
                    <a:pt x="1496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2435;p52">
              <a:extLst>
                <a:ext uri="{FF2B5EF4-FFF2-40B4-BE49-F238E27FC236}">
                  <a16:creationId xmlns:a16="http://schemas.microsoft.com/office/drawing/2014/main" xmlns="" id="{4021F696-E023-4CD2-8285-5BA52D3CDD0F}"/>
                </a:ext>
              </a:extLst>
            </p:cNvPr>
            <p:cNvSpPr/>
            <p:nvPr/>
          </p:nvSpPr>
          <p:spPr>
            <a:xfrm>
              <a:off x="1520871" y="1355406"/>
              <a:ext cx="150357" cy="133980"/>
            </a:xfrm>
            <a:custGeom>
              <a:avLst/>
              <a:gdLst/>
              <a:ahLst/>
              <a:cxnLst/>
              <a:rect l="l" t="t" r="r" b="b"/>
              <a:pathLst>
                <a:path w="5472" h="4876" extrusionOk="0">
                  <a:moveTo>
                    <a:pt x="1346" y="0"/>
                  </a:moveTo>
                  <a:cubicBezTo>
                    <a:pt x="1215" y="0"/>
                    <a:pt x="1089" y="55"/>
                    <a:pt x="1003" y="159"/>
                  </a:cubicBezTo>
                  <a:lnTo>
                    <a:pt x="152" y="1162"/>
                  </a:lnTo>
                  <a:cubicBezTo>
                    <a:pt x="0" y="1344"/>
                    <a:pt x="30" y="1618"/>
                    <a:pt x="243" y="1769"/>
                  </a:cubicBezTo>
                  <a:lnTo>
                    <a:pt x="3860" y="4779"/>
                  </a:lnTo>
                  <a:cubicBezTo>
                    <a:pt x="3952" y="4844"/>
                    <a:pt x="4056" y="4876"/>
                    <a:pt x="4156" y="4876"/>
                  </a:cubicBezTo>
                  <a:cubicBezTo>
                    <a:pt x="4287" y="4876"/>
                    <a:pt x="4412" y="4821"/>
                    <a:pt x="4499" y="4718"/>
                  </a:cubicBezTo>
                  <a:lnTo>
                    <a:pt x="5319" y="3715"/>
                  </a:lnTo>
                  <a:cubicBezTo>
                    <a:pt x="5471" y="3532"/>
                    <a:pt x="5441" y="3259"/>
                    <a:pt x="5258" y="3107"/>
                  </a:cubicBezTo>
                  <a:lnTo>
                    <a:pt x="1641" y="98"/>
                  </a:lnTo>
                  <a:cubicBezTo>
                    <a:pt x="1549" y="32"/>
                    <a:pt x="1446" y="0"/>
                    <a:pt x="134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436;p52">
              <a:extLst>
                <a:ext uri="{FF2B5EF4-FFF2-40B4-BE49-F238E27FC236}">
                  <a16:creationId xmlns:a16="http://schemas.microsoft.com/office/drawing/2014/main" xmlns="" id="{070EFCC5-0A68-4504-AED7-0D7857D07709}"/>
                </a:ext>
              </a:extLst>
            </p:cNvPr>
            <p:cNvSpPr/>
            <p:nvPr/>
          </p:nvSpPr>
          <p:spPr>
            <a:xfrm>
              <a:off x="1517519" y="1352026"/>
              <a:ext cx="155385" cy="140547"/>
            </a:xfrm>
            <a:custGeom>
              <a:avLst/>
              <a:gdLst/>
              <a:ahLst/>
              <a:cxnLst/>
              <a:rect l="l" t="t" r="r" b="b"/>
              <a:pathLst>
                <a:path w="5655" h="5115" extrusionOk="0">
                  <a:moveTo>
                    <a:pt x="1471" y="239"/>
                  </a:moveTo>
                  <a:cubicBezTo>
                    <a:pt x="1536" y="239"/>
                    <a:pt x="1597" y="267"/>
                    <a:pt x="1642" y="312"/>
                  </a:cubicBezTo>
                  <a:lnTo>
                    <a:pt x="5259" y="3321"/>
                  </a:lnTo>
                  <a:cubicBezTo>
                    <a:pt x="5320" y="3351"/>
                    <a:pt x="5380" y="3443"/>
                    <a:pt x="5380" y="3534"/>
                  </a:cubicBezTo>
                  <a:cubicBezTo>
                    <a:pt x="5380" y="3595"/>
                    <a:pt x="5350" y="3686"/>
                    <a:pt x="5320" y="3747"/>
                  </a:cubicBezTo>
                  <a:lnTo>
                    <a:pt x="4469" y="4750"/>
                  </a:lnTo>
                  <a:cubicBezTo>
                    <a:pt x="4417" y="4835"/>
                    <a:pt x="4327" y="4873"/>
                    <a:pt x="4237" y="4873"/>
                  </a:cubicBezTo>
                  <a:cubicBezTo>
                    <a:pt x="4167" y="4873"/>
                    <a:pt x="4096" y="4850"/>
                    <a:pt x="4043" y="4810"/>
                  </a:cubicBezTo>
                  <a:lnTo>
                    <a:pt x="396" y="1801"/>
                  </a:lnTo>
                  <a:cubicBezTo>
                    <a:pt x="274" y="1680"/>
                    <a:pt x="244" y="1497"/>
                    <a:pt x="365" y="1345"/>
                  </a:cubicBezTo>
                  <a:lnTo>
                    <a:pt x="1186" y="342"/>
                  </a:lnTo>
                  <a:cubicBezTo>
                    <a:pt x="1247" y="282"/>
                    <a:pt x="1307" y="251"/>
                    <a:pt x="1399" y="251"/>
                  </a:cubicBezTo>
                  <a:cubicBezTo>
                    <a:pt x="1423" y="243"/>
                    <a:pt x="1447" y="239"/>
                    <a:pt x="1471" y="239"/>
                  </a:cubicBezTo>
                  <a:close/>
                  <a:moveTo>
                    <a:pt x="1477" y="0"/>
                  </a:moveTo>
                  <a:cubicBezTo>
                    <a:pt x="1452" y="0"/>
                    <a:pt x="1426" y="3"/>
                    <a:pt x="1399" y="8"/>
                  </a:cubicBezTo>
                  <a:cubicBezTo>
                    <a:pt x="1247" y="8"/>
                    <a:pt x="1095" y="99"/>
                    <a:pt x="1003" y="221"/>
                  </a:cubicBezTo>
                  <a:lnTo>
                    <a:pt x="183" y="1193"/>
                  </a:lnTo>
                  <a:cubicBezTo>
                    <a:pt x="0" y="1437"/>
                    <a:pt x="31" y="1801"/>
                    <a:pt x="274" y="2014"/>
                  </a:cubicBezTo>
                  <a:lnTo>
                    <a:pt x="3891" y="4993"/>
                  </a:lnTo>
                  <a:cubicBezTo>
                    <a:pt x="3982" y="5084"/>
                    <a:pt x="4134" y="5114"/>
                    <a:pt x="4256" y="5114"/>
                  </a:cubicBezTo>
                  <a:cubicBezTo>
                    <a:pt x="4408" y="5114"/>
                    <a:pt x="4590" y="5054"/>
                    <a:pt x="4681" y="4932"/>
                  </a:cubicBezTo>
                  <a:lnTo>
                    <a:pt x="5502" y="3929"/>
                  </a:lnTo>
                  <a:cubicBezTo>
                    <a:pt x="5593" y="3807"/>
                    <a:pt x="5654" y="3655"/>
                    <a:pt x="5654" y="3503"/>
                  </a:cubicBezTo>
                  <a:cubicBezTo>
                    <a:pt x="5624" y="3351"/>
                    <a:pt x="5563" y="3230"/>
                    <a:pt x="5441" y="3139"/>
                  </a:cubicBezTo>
                  <a:lnTo>
                    <a:pt x="1794" y="130"/>
                  </a:lnTo>
                  <a:cubicBezTo>
                    <a:pt x="1694" y="55"/>
                    <a:pt x="1594" y="0"/>
                    <a:pt x="1477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2437;p52">
              <a:extLst>
                <a:ext uri="{FF2B5EF4-FFF2-40B4-BE49-F238E27FC236}">
                  <a16:creationId xmlns:a16="http://schemas.microsoft.com/office/drawing/2014/main" xmlns="" id="{CEFA0110-0C51-4CA6-BB36-D446E1E5FBE1}"/>
                </a:ext>
              </a:extLst>
            </p:cNvPr>
            <p:cNvSpPr/>
            <p:nvPr/>
          </p:nvSpPr>
          <p:spPr>
            <a:xfrm>
              <a:off x="1530049" y="1333699"/>
              <a:ext cx="160386" cy="143185"/>
            </a:xfrm>
            <a:custGeom>
              <a:avLst/>
              <a:gdLst/>
              <a:ahLst/>
              <a:cxnLst/>
              <a:rect l="l" t="t" r="r" b="b"/>
              <a:pathLst>
                <a:path w="5837" h="5211" extrusionOk="0">
                  <a:moveTo>
                    <a:pt x="1311" y="0"/>
                  </a:moveTo>
                  <a:cubicBezTo>
                    <a:pt x="1185" y="0"/>
                    <a:pt x="1059" y="55"/>
                    <a:pt x="973" y="158"/>
                  </a:cubicBezTo>
                  <a:lnTo>
                    <a:pt x="152" y="1161"/>
                  </a:lnTo>
                  <a:cubicBezTo>
                    <a:pt x="0" y="1344"/>
                    <a:pt x="0" y="1587"/>
                    <a:pt x="183" y="1769"/>
                  </a:cubicBezTo>
                  <a:lnTo>
                    <a:pt x="4256" y="5113"/>
                  </a:lnTo>
                  <a:cubicBezTo>
                    <a:pt x="4335" y="5178"/>
                    <a:pt x="4430" y="5210"/>
                    <a:pt x="4526" y="5210"/>
                  </a:cubicBezTo>
                  <a:cubicBezTo>
                    <a:pt x="4652" y="5210"/>
                    <a:pt x="4777" y="5155"/>
                    <a:pt x="4864" y="5052"/>
                  </a:cubicBezTo>
                  <a:lnTo>
                    <a:pt x="5684" y="4049"/>
                  </a:lnTo>
                  <a:cubicBezTo>
                    <a:pt x="5836" y="3867"/>
                    <a:pt x="5836" y="3593"/>
                    <a:pt x="5654" y="3441"/>
                  </a:cubicBezTo>
                  <a:lnTo>
                    <a:pt x="1581" y="97"/>
                  </a:lnTo>
                  <a:cubicBezTo>
                    <a:pt x="1502" y="32"/>
                    <a:pt x="1406" y="0"/>
                    <a:pt x="131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2438;p52">
              <a:extLst>
                <a:ext uri="{FF2B5EF4-FFF2-40B4-BE49-F238E27FC236}">
                  <a16:creationId xmlns:a16="http://schemas.microsoft.com/office/drawing/2014/main" xmlns="" id="{46020174-5E93-4C6D-93AE-B2B3D201F73D}"/>
                </a:ext>
              </a:extLst>
            </p:cNvPr>
            <p:cNvSpPr/>
            <p:nvPr/>
          </p:nvSpPr>
          <p:spPr>
            <a:xfrm>
              <a:off x="1525872" y="1329797"/>
              <a:ext cx="167063" cy="150247"/>
            </a:xfrm>
            <a:custGeom>
              <a:avLst/>
              <a:gdLst/>
              <a:ahLst/>
              <a:cxnLst/>
              <a:rect l="l" t="t" r="r" b="b"/>
              <a:pathLst>
                <a:path w="6080" h="5468" extrusionOk="0">
                  <a:moveTo>
                    <a:pt x="1459" y="239"/>
                  </a:moveTo>
                  <a:cubicBezTo>
                    <a:pt x="1520" y="239"/>
                    <a:pt x="1611" y="270"/>
                    <a:pt x="1642" y="300"/>
                  </a:cubicBezTo>
                  <a:lnTo>
                    <a:pt x="5715" y="3674"/>
                  </a:lnTo>
                  <a:cubicBezTo>
                    <a:pt x="5776" y="3705"/>
                    <a:pt x="5806" y="3796"/>
                    <a:pt x="5836" y="3887"/>
                  </a:cubicBezTo>
                  <a:cubicBezTo>
                    <a:pt x="5836" y="3948"/>
                    <a:pt x="5806" y="4039"/>
                    <a:pt x="5745" y="4100"/>
                  </a:cubicBezTo>
                  <a:lnTo>
                    <a:pt x="4924" y="5103"/>
                  </a:lnTo>
                  <a:cubicBezTo>
                    <a:pt x="4851" y="5176"/>
                    <a:pt x="4755" y="5217"/>
                    <a:pt x="4657" y="5217"/>
                  </a:cubicBezTo>
                  <a:cubicBezTo>
                    <a:pt x="4593" y="5217"/>
                    <a:pt x="4528" y="5200"/>
                    <a:pt x="4469" y="5164"/>
                  </a:cubicBezTo>
                  <a:lnTo>
                    <a:pt x="426" y="1790"/>
                  </a:lnTo>
                  <a:cubicBezTo>
                    <a:pt x="365" y="1759"/>
                    <a:pt x="304" y="1668"/>
                    <a:pt x="304" y="1577"/>
                  </a:cubicBezTo>
                  <a:cubicBezTo>
                    <a:pt x="304" y="1516"/>
                    <a:pt x="335" y="1425"/>
                    <a:pt x="396" y="1364"/>
                  </a:cubicBezTo>
                  <a:lnTo>
                    <a:pt x="1216" y="361"/>
                  </a:lnTo>
                  <a:cubicBezTo>
                    <a:pt x="1277" y="270"/>
                    <a:pt x="1368" y="239"/>
                    <a:pt x="1459" y="239"/>
                  </a:cubicBezTo>
                  <a:close/>
                  <a:moveTo>
                    <a:pt x="1466" y="1"/>
                  </a:moveTo>
                  <a:cubicBezTo>
                    <a:pt x="1296" y="1"/>
                    <a:pt x="1125" y="70"/>
                    <a:pt x="1003" y="209"/>
                  </a:cubicBezTo>
                  <a:lnTo>
                    <a:pt x="183" y="1212"/>
                  </a:lnTo>
                  <a:cubicBezTo>
                    <a:pt x="0" y="1425"/>
                    <a:pt x="31" y="1790"/>
                    <a:pt x="274" y="2002"/>
                  </a:cubicBezTo>
                  <a:lnTo>
                    <a:pt x="4317" y="5346"/>
                  </a:lnTo>
                  <a:cubicBezTo>
                    <a:pt x="4438" y="5437"/>
                    <a:pt x="4560" y="5467"/>
                    <a:pt x="4681" y="5467"/>
                  </a:cubicBezTo>
                  <a:cubicBezTo>
                    <a:pt x="4864" y="5467"/>
                    <a:pt x="5016" y="5407"/>
                    <a:pt x="5107" y="5255"/>
                  </a:cubicBezTo>
                  <a:lnTo>
                    <a:pt x="5928" y="4252"/>
                  </a:lnTo>
                  <a:cubicBezTo>
                    <a:pt x="6049" y="4160"/>
                    <a:pt x="6080" y="4009"/>
                    <a:pt x="6080" y="3857"/>
                  </a:cubicBezTo>
                  <a:cubicBezTo>
                    <a:pt x="6049" y="3705"/>
                    <a:pt x="5988" y="3553"/>
                    <a:pt x="5867" y="3461"/>
                  </a:cubicBezTo>
                  <a:lnTo>
                    <a:pt x="1824" y="118"/>
                  </a:lnTo>
                  <a:cubicBezTo>
                    <a:pt x="1720" y="40"/>
                    <a:pt x="1593" y="1"/>
                    <a:pt x="1466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2439;p52">
              <a:extLst>
                <a:ext uri="{FF2B5EF4-FFF2-40B4-BE49-F238E27FC236}">
                  <a16:creationId xmlns:a16="http://schemas.microsoft.com/office/drawing/2014/main" xmlns="" id="{B12136DD-B3EA-46CC-BC13-43F66674B708}"/>
                </a:ext>
              </a:extLst>
            </p:cNvPr>
            <p:cNvSpPr/>
            <p:nvPr/>
          </p:nvSpPr>
          <p:spPr>
            <a:xfrm>
              <a:off x="1464075" y="1423880"/>
              <a:ext cx="149505" cy="134008"/>
            </a:xfrm>
            <a:custGeom>
              <a:avLst/>
              <a:gdLst/>
              <a:ahLst/>
              <a:cxnLst/>
              <a:rect l="l" t="t" r="r" b="b"/>
              <a:pathLst>
                <a:path w="5441" h="4877" extrusionOk="0">
                  <a:moveTo>
                    <a:pt x="1329" y="1"/>
                  </a:moveTo>
                  <a:cubicBezTo>
                    <a:pt x="1194" y="1"/>
                    <a:pt x="1059" y="55"/>
                    <a:pt x="973" y="159"/>
                  </a:cubicBezTo>
                  <a:lnTo>
                    <a:pt x="152" y="1162"/>
                  </a:lnTo>
                  <a:cubicBezTo>
                    <a:pt x="0" y="1344"/>
                    <a:pt x="30" y="1618"/>
                    <a:pt x="213" y="1800"/>
                  </a:cubicBezTo>
                  <a:lnTo>
                    <a:pt x="3860" y="4779"/>
                  </a:lnTo>
                  <a:cubicBezTo>
                    <a:pt x="3939" y="4845"/>
                    <a:pt x="4035" y="4876"/>
                    <a:pt x="4131" y="4876"/>
                  </a:cubicBezTo>
                  <a:cubicBezTo>
                    <a:pt x="4256" y="4876"/>
                    <a:pt x="4382" y="4822"/>
                    <a:pt x="4468" y="4718"/>
                  </a:cubicBezTo>
                  <a:lnTo>
                    <a:pt x="5289" y="3715"/>
                  </a:lnTo>
                  <a:cubicBezTo>
                    <a:pt x="5441" y="3533"/>
                    <a:pt x="5441" y="3259"/>
                    <a:pt x="5228" y="3107"/>
                  </a:cubicBezTo>
                  <a:lnTo>
                    <a:pt x="1611" y="98"/>
                  </a:lnTo>
                  <a:cubicBezTo>
                    <a:pt x="1532" y="32"/>
                    <a:pt x="1431" y="1"/>
                    <a:pt x="132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2440;p52">
              <a:extLst>
                <a:ext uri="{FF2B5EF4-FFF2-40B4-BE49-F238E27FC236}">
                  <a16:creationId xmlns:a16="http://schemas.microsoft.com/office/drawing/2014/main" xmlns="" id="{5F8D2C3D-7C9A-4D9E-952F-940177D333BF}"/>
                </a:ext>
              </a:extLst>
            </p:cNvPr>
            <p:cNvSpPr/>
            <p:nvPr/>
          </p:nvSpPr>
          <p:spPr>
            <a:xfrm>
              <a:off x="1460723" y="1420830"/>
              <a:ext cx="157034" cy="141069"/>
            </a:xfrm>
            <a:custGeom>
              <a:avLst/>
              <a:gdLst/>
              <a:ahLst/>
              <a:cxnLst/>
              <a:rect l="l" t="t" r="r" b="b"/>
              <a:pathLst>
                <a:path w="5715" h="5134" extrusionOk="0">
                  <a:moveTo>
                    <a:pt x="1508" y="258"/>
                  </a:moveTo>
                  <a:cubicBezTo>
                    <a:pt x="1553" y="258"/>
                    <a:pt x="1597" y="286"/>
                    <a:pt x="1642" y="331"/>
                  </a:cubicBezTo>
                  <a:lnTo>
                    <a:pt x="5289" y="3340"/>
                  </a:lnTo>
                  <a:cubicBezTo>
                    <a:pt x="5411" y="3431"/>
                    <a:pt x="5441" y="3644"/>
                    <a:pt x="5320" y="3765"/>
                  </a:cubicBezTo>
                  <a:lnTo>
                    <a:pt x="4499" y="4769"/>
                  </a:lnTo>
                  <a:cubicBezTo>
                    <a:pt x="4425" y="4842"/>
                    <a:pt x="4330" y="4882"/>
                    <a:pt x="4232" y="4882"/>
                  </a:cubicBezTo>
                  <a:cubicBezTo>
                    <a:pt x="4168" y="4882"/>
                    <a:pt x="4103" y="4865"/>
                    <a:pt x="4043" y="4829"/>
                  </a:cubicBezTo>
                  <a:lnTo>
                    <a:pt x="426" y="1820"/>
                  </a:lnTo>
                  <a:cubicBezTo>
                    <a:pt x="365" y="1759"/>
                    <a:pt x="304" y="1699"/>
                    <a:pt x="304" y="1607"/>
                  </a:cubicBezTo>
                  <a:cubicBezTo>
                    <a:pt x="304" y="1516"/>
                    <a:pt x="335" y="1425"/>
                    <a:pt x="396" y="1364"/>
                  </a:cubicBezTo>
                  <a:lnTo>
                    <a:pt x="1216" y="361"/>
                  </a:lnTo>
                  <a:cubicBezTo>
                    <a:pt x="1266" y="312"/>
                    <a:pt x="1336" y="262"/>
                    <a:pt x="1409" y="262"/>
                  </a:cubicBezTo>
                  <a:cubicBezTo>
                    <a:pt x="1426" y="262"/>
                    <a:pt x="1443" y="264"/>
                    <a:pt x="1460" y="270"/>
                  </a:cubicBezTo>
                  <a:cubicBezTo>
                    <a:pt x="1476" y="262"/>
                    <a:pt x="1492" y="258"/>
                    <a:pt x="1508" y="258"/>
                  </a:cubicBezTo>
                  <a:close/>
                  <a:moveTo>
                    <a:pt x="1448" y="1"/>
                  </a:moveTo>
                  <a:cubicBezTo>
                    <a:pt x="1286" y="1"/>
                    <a:pt x="1125" y="70"/>
                    <a:pt x="1004" y="209"/>
                  </a:cubicBezTo>
                  <a:lnTo>
                    <a:pt x="183" y="1212"/>
                  </a:lnTo>
                  <a:cubicBezTo>
                    <a:pt x="1" y="1425"/>
                    <a:pt x="31" y="1790"/>
                    <a:pt x="274" y="2003"/>
                  </a:cubicBezTo>
                  <a:lnTo>
                    <a:pt x="3891" y="4981"/>
                  </a:lnTo>
                  <a:cubicBezTo>
                    <a:pt x="3982" y="5072"/>
                    <a:pt x="4134" y="5103"/>
                    <a:pt x="4256" y="5133"/>
                  </a:cubicBezTo>
                  <a:cubicBezTo>
                    <a:pt x="4438" y="5133"/>
                    <a:pt x="4590" y="5042"/>
                    <a:pt x="4712" y="4920"/>
                  </a:cubicBezTo>
                  <a:lnTo>
                    <a:pt x="5502" y="3917"/>
                  </a:lnTo>
                  <a:cubicBezTo>
                    <a:pt x="5715" y="3674"/>
                    <a:pt x="5685" y="3310"/>
                    <a:pt x="5441" y="3127"/>
                  </a:cubicBezTo>
                  <a:lnTo>
                    <a:pt x="1794" y="118"/>
                  </a:lnTo>
                  <a:cubicBezTo>
                    <a:pt x="1690" y="40"/>
                    <a:pt x="1569" y="1"/>
                    <a:pt x="1448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441;p52">
              <a:extLst>
                <a:ext uri="{FF2B5EF4-FFF2-40B4-BE49-F238E27FC236}">
                  <a16:creationId xmlns:a16="http://schemas.microsoft.com/office/drawing/2014/main" xmlns="" id="{EB30CBF4-BFD7-47AC-A5AD-802493837156}"/>
                </a:ext>
              </a:extLst>
            </p:cNvPr>
            <p:cNvSpPr/>
            <p:nvPr/>
          </p:nvSpPr>
          <p:spPr>
            <a:xfrm>
              <a:off x="1472428" y="1402172"/>
              <a:ext cx="161210" cy="143185"/>
            </a:xfrm>
            <a:custGeom>
              <a:avLst/>
              <a:gdLst/>
              <a:ahLst/>
              <a:cxnLst/>
              <a:rect l="l" t="t" r="r" b="b"/>
              <a:pathLst>
                <a:path w="5867" h="5211" extrusionOk="0">
                  <a:moveTo>
                    <a:pt x="1341" y="1"/>
                  </a:moveTo>
                  <a:cubicBezTo>
                    <a:pt x="1215" y="1"/>
                    <a:pt x="1089" y="55"/>
                    <a:pt x="1003" y="159"/>
                  </a:cubicBezTo>
                  <a:lnTo>
                    <a:pt x="182" y="1162"/>
                  </a:lnTo>
                  <a:cubicBezTo>
                    <a:pt x="0" y="1344"/>
                    <a:pt x="30" y="1618"/>
                    <a:pt x="213" y="1770"/>
                  </a:cubicBezTo>
                  <a:lnTo>
                    <a:pt x="4286" y="5113"/>
                  </a:lnTo>
                  <a:cubicBezTo>
                    <a:pt x="4365" y="5179"/>
                    <a:pt x="4461" y="5210"/>
                    <a:pt x="4556" y="5210"/>
                  </a:cubicBezTo>
                  <a:cubicBezTo>
                    <a:pt x="4682" y="5210"/>
                    <a:pt x="4807" y="5156"/>
                    <a:pt x="4894" y="5052"/>
                  </a:cubicBezTo>
                  <a:lnTo>
                    <a:pt x="5714" y="4049"/>
                  </a:lnTo>
                  <a:cubicBezTo>
                    <a:pt x="5866" y="3867"/>
                    <a:pt x="5866" y="3593"/>
                    <a:pt x="5654" y="3441"/>
                  </a:cubicBezTo>
                  <a:lnTo>
                    <a:pt x="1611" y="98"/>
                  </a:lnTo>
                  <a:cubicBezTo>
                    <a:pt x="1532" y="32"/>
                    <a:pt x="1436" y="1"/>
                    <a:pt x="134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Google Shape;2442;p52">
              <a:extLst>
                <a:ext uri="{FF2B5EF4-FFF2-40B4-BE49-F238E27FC236}">
                  <a16:creationId xmlns:a16="http://schemas.microsoft.com/office/drawing/2014/main" xmlns="" id="{F7B4761B-654D-4C5B-8063-AAADDBFB199D}"/>
                </a:ext>
              </a:extLst>
            </p:cNvPr>
            <p:cNvSpPr/>
            <p:nvPr/>
          </p:nvSpPr>
          <p:spPr>
            <a:xfrm>
              <a:off x="1470752" y="1398436"/>
              <a:ext cx="167063" cy="150934"/>
            </a:xfrm>
            <a:custGeom>
              <a:avLst/>
              <a:gdLst/>
              <a:ahLst/>
              <a:cxnLst/>
              <a:rect l="l" t="t" r="r" b="b"/>
              <a:pathLst>
                <a:path w="6080" h="5493" extrusionOk="0">
                  <a:moveTo>
                    <a:pt x="1386" y="248"/>
                  </a:moveTo>
                  <a:cubicBezTo>
                    <a:pt x="1457" y="248"/>
                    <a:pt x="1528" y="272"/>
                    <a:pt x="1581" y="325"/>
                  </a:cubicBezTo>
                  <a:lnTo>
                    <a:pt x="5654" y="3669"/>
                  </a:lnTo>
                  <a:cubicBezTo>
                    <a:pt x="5775" y="3760"/>
                    <a:pt x="5806" y="3973"/>
                    <a:pt x="5684" y="4125"/>
                  </a:cubicBezTo>
                  <a:lnTo>
                    <a:pt x="4864" y="5128"/>
                  </a:lnTo>
                  <a:cubicBezTo>
                    <a:pt x="4803" y="5188"/>
                    <a:pt x="4742" y="5219"/>
                    <a:pt x="4651" y="5219"/>
                  </a:cubicBezTo>
                  <a:cubicBezTo>
                    <a:pt x="4626" y="5227"/>
                    <a:pt x="4604" y="5231"/>
                    <a:pt x="4583" y="5231"/>
                  </a:cubicBezTo>
                  <a:cubicBezTo>
                    <a:pt x="4525" y="5231"/>
                    <a:pt x="4474" y="5202"/>
                    <a:pt x="4408" y="5158"/>
                  </a:cubicBezTo>
                  <a:lnTo>
                    <a:pt x="365" y="1814"/>
                  </a:lnTo>
                  <a:cubicBezTo>
                    <a:pt x="304" y="1754"/>
                    <a:pt x="243" y="1693"/>
                    <a:pt x="243" y="1602"/>
                  </a:cubicBezTo>
                  <a:cubicBezTo>
                    <a:pt x="243" y="1511"/>
                    <a:pt x="274" y="1419"/>
                    <a:pt x="335" y="1359"/>
                  </a:cubicBezTo>
                  <a:lnTo>
                    <a:pt x="1155" y="355"/>
                  </a:lnTo>
                  <a:cubicBezTo>
                    <a:pt x="1207" y="287"/>
                    <a:pt x="1296" y="248"/>
                    <a:pt x="1386" y="248"/>
                  </a:cubicBezTo>
                  <a:close/>
                  <a:moveTo>
                    <a:pt x="1386" y="0"/>
                  </a:moveTo>
                  <a:cubicBezTo>
                    <a:pt x="1222" y="0"/>
                    <a:pt x="1060" y="70"/>
                    <a:pt x="943" y="203"/>
                  </a:cubicBezTo>
                  <a:lnTo>
                    <a:pt x="122" y="1207"/>
                  </a:lnTo>
                  <a:cubicBezTo>
                    <a:pt x="31" y="1328"/>
                    <a:pt x="0" y="1480"/>
                    <a:pt x="0" y="1632"/>
                  </a:cubicBezTo>
                  <a:cubicBezTo>
                    <a:pt x="31" y="1784"/>
                    <a:pt x="91" y="1906"/>
                    <a:pt x="213" y="1997"/>
                  </a:cubicBezTo>
                  <a:lnTo>
                    <a:pt x="4256" y="5340"/>
                  </a:lnTo>
                  <a:cubicBezTo>
                    <a:pt x="4377" y="5432"/>
                    <a:pt x="4499" y="5492"/>
                    <a:pt x="4620" y="5492"/>
                  </a:cubicBezTo>
                  <a:lnTo>
                    <a:pt x="4681" y="5462"/>
                  </a:lnTo>
                  <a:cubicBezTo>
                    <a:pt x="4833" y="5462"/>
                    <a:pt x="4955" y="5401"/>
                    <a:pt x="5046" y="5280"/>
                  </a:cubicBezTo>
                  <a:lnTo>
                    <a:pt x="5897" y="4276"/>
                  </a:lnTo>
                  <a:cubicBezTo>
                    <a:pt x="6079" y="4033"/>
                    <a:pt x="6049" y="3669"/>
                    <a:pt x="5806" y="3486"/>
                  </a:cubicBezTo>
                  <a:lnTo>
                    <a:pt x="1763" y="143"/>
                  </a:lnTo>
                  <a:cubicBezTo>
                    <a:pt x="1654" y="47"/>
                    <a:pt x="1520" y="0"/>
                    <a:pt x="1386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" name="Google Shape;2443;p52">
              <a:extLst>
                <a:ext uri="{FF2B5EF4-FFF2-40B4-BE49-F238E27FC236}">
                  <a16:creationId xmlns:a16="http://schemas.microsoft.com/office/drawing/2014/main" xmlns="" id="{4C73C165-5DBD-4815-93E1-F934E45C30D6}"/>
                </a:ext>
              </a:extLst>
            </p:cNvPr>
            <p:cNvSpPr/>
            <p:nvPr/>
          </p:nvSpPr>
          <p:spPr>
            <a:xfrm>
              <a:off x="1407279" y="1492601"/>
              <a:ext cx="149533" cy="134612"/>
            </a:xfrm>
            <a:custGeom>
              <a:avLst/>
              <a:gdLst/>
              <a:ahLst/>
              <a:cxnLst/>
              <a:rect l="l" t="t" r="r" b="b"/>
              <a:pathLst>
                <a:path w="5442" h="4899" extrusionOk="0">
                  <a:moveTo>
                    <a:pt x="1321" y="0"/>
                  </a:moveTo>
                  <a:cubicBezTo>
                    <a:pt x="1190" y="0"/>
                    <a:pt x="1058" y="62"/>
                    <a:pt x="973" y="181"/>
                  </a:cubicBezTo>
                  <a:lnTo>
                    <a:pt x="152" y="1184"/>
                  </a:lnTo>
                  <a:cubicBezTo>
                    <a:pt x="0" y="1366"/>
                    <a:pt x="31" y="1640"/>
                    <a:pt x="213" y="1792"/>
                  </a:cubicBezTo>
                  <a:lnTo>
                    <a:pt x="3860" y="4801"/>
                  </a:lnTo>
                  <a:cubicBezTo>
                    <a:pt x="3939" y="4867"/>
                    <a:pt x="4035" y="4898"/>
                    <a:pt x="4131" y="4898"/>
                  </a:cubicBezTo>
                  <a:cubicBezTo>
                    <a:pt x="4257" y="4898"/>
                    <a:pt x="4382" y="4844"/>
                    <a:pt x="4468" y="4740"/>
                  </a:cubicBezTo>
                  <a:lnTo>
                    <a:pt x="5289" y="3737"/>
                  </a:lnTo>
                  <a:cubicBezTo>
                    <a:pt x="5441" y="3555"/>
                    <a:pt x="5441" y="3251"/>
                    <a:pt x="5259" y="3099"/>
                  </a:cubicBezTo>
                  <a:lnTo>
                    <a:pt x="1611" y="120"/>
                  </a:lnTo>
                  <a:cubicBezTo>
                    <a:pt x="1530" y="39"/>
                    <a:pt x="1426" y="0"/>
                    <a:pt x="132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" name="Google Shape;2444;p52">
              <a:extLst>
                <a:ext uri="{FF2B5EF4-FFF2-40B4-BE49-F238E27FC236}">
                  <a16:creationId xmlns:a16="http://schemas.microsoft.com/office/drawing/2014/main" xmlns="" id="{8D597BB6-242A-46F0-A76E-EB954C7470A3}"/>
                </a:ext>
              </a:extLst>
            </p:cNvPr>
            <p:cNvSpPr/>
            <p:nvPr/>
          </p:nvSpPr>
          <p:spPr>
            <a:xfrm>
              <a:off x="1403927" y="1489194"/>
              <a:ext cx="157034" cy="141179"/>
            </a:xfrm>
            <a:custGeom>
              <a:avLst/>
              <a:gdLst/>
              <a:ahLst/>
              <a:cxnLst/>
              <a:rect l="l" t="t" r="r" b="b"/>
              <a:pathLst>
                <a:path w="5715" h="5138" extrusionOk="0">
                  <a:moveTo>
                    <a:pt x="1460" y="244"/>
                  </a:moveTo>
                  <a:cubicBezTo>
                    <a:pt x="1520" y="244"/>
                    <a:pt x="1612" y="274"/>
                    <a:pt x="1642" y="335"/>
                  </a:cubicBezTo>
                  <a:lnTo>
                    <a:pt x="5289" y="3314"/>
                  </a:lnTo>
                  <a:cubicBezTo>
                    <a:pt x="5441" y="3436"/>
                    <a:pt x="5441" y="3648"/>
                    <a:pt x="5320" y="3770"/>
                  </a:cubicBezTo>
                  <a:lnTo>
                    <a:pt x="4499" y="4773"/>
                  </a:lnTo>
                  <a:cubicBezTo>
                    <a:pt x="4469" y="4834"/>
                    <a:pt x="4378" y="4864"/>
                    <a:pt x="4286" y="4895"/>
                  </a:cubicBezTo>
                  <a:cubicBezTo>
                    <a:pt x="4195" y="4895"/>
                    <a:pt x="4134" y="4864"/>
                    <a:pt x="4074" y="4803"/>
                  </a:cubicBezTo>
                  <a:lnTo>
                    <a:pt x="426" y="1825"/>
                  </a:lnTo>
                  <a:cubicBezTo>
                    <a:pt x="305" y="1703"/>
                    <a:pt x="274" y="1490"/>
                    <a:pt x="396" y="1369"/>
                  </a:cubicBezTo>
                  <a:lnTo>
                    <a:pt x="1216" y="366"/>
                  </a:lnTo>
                  <a:cubicBezTo>
                    <a:pt x="1277" y="305"/>
                    <a:pt x="1338" y="274"/>
                    <a:pt x="1429" y="244"/>
                  </a:cubicBezTo>
                  <a:close/>
                  <a:moveTo>
                    <a:pt x="1399" y="1"/>
                  </a:moveTo>
                  <a:cubicBezTo>
                    <a:pt x="1247" y="31"/>
                    <a:pt x="1095" y="92"/>
                    <a:pt x="1004" y="214"/>
                  </a:cubicBezTo>
                  <a:lnTo>
                    <a:pt x="183" y="1217"/>
                  </a:lnTo>
                  <a:cubicBezTo>
                    <a:pt x="1" y="1460"/>
                    <a:pt x="31" y="1794"/>
                    <a:pt x="274" y="2007"/>
                  </a:cubicBezTo>
                  <a:lnTo>
                    <a:pt x="3891" y="5016"/>
                  </a:lnTo>
                  <a:cubicBezTo>
                    <a:pt x="4013" y="5077"/>
                    <a:pt x="4134" y="5138"/>
                    <a:pt x="4256" y="5138"/>
                  </a:cubicBezTo>
                  <a:lnTo>
                    <a:pt x="4317" y="5138"/>
                  </a:lnTo>
                  <a:cubicBezTo>
                    <a:pt x="4469" y="5107"/>
                    <a:pt x="4590" y="5047"/>
                    <a:pt x="4682" y="4925"/>
                  </a:cubicBezTo>
                  <a:lnTo>
                    <a:pt x="5502" y="3922"/>
                  </a:lnTo>
                  <a:cubicBezTo>
                    <a:pt x="5715" y="3679"/>
                    <a:pt x="5685" y="3344"/>
                    <a:pt x="5441" y="3132"/>
                  </a:cubicBezTo>
                  <a:lnTo>
                    <a:pt x="1794" y="122"/>
                  </a:lnTo>
                  <a:cubicBezTo>
                    <a:pt x="1703" y="31"/>
                    <a:pt x="1551" y="1"/>
                    <a:pt x="1399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" name="Google Shape;2445;p52">
              <a:extLst>
                <a:ext uri="{FF2B5EF4-FFF2-40B4-BE49-F238E27FC236}">
                  <a16:creationId xmlns:a16="http://schemas.microsoft.com/office/drawing/2014/main" xmlns="" id="{78DFB199-9E33-4913-9CE3-B65847DFC98D}"/>
                </a:ext>
              </a:extLst>
            </p:cNvPr>
            <p:cNvSpPr/>
            <p:nvPr/>
          </p:nvSpPr>
          <p:spPr>
            <a:xfrm>
              <a:off x="1415632" y="1470674"/>
              <a:ext cx="161210" cy="144010"/>
            </a:xfrm>
            <a:custGeom>
              <a:avLst/>
              <a:gdLst/>
              <a:ahLst/>
              <a:cxnLst/>
              <a:rect l="l" t="t" r="r" b="b"/>
              <a:pathLst>
                <a:path w="5867" h="5241" extrusionOk="0">
                  <a:moveTo>
                    <a:pt x="1341" y="0"/>
                  </a:moveTo>
                  <a:cubicBezTo>
                    <a:pt x="1215" y="0"/>
                    <a:pt x="1089" y="55"/>
                    <a:pt x="1003" y="158"/>
                  </a:cubicBezTo>
                  <a:lnTo>
                    <a:pt x="183" y="1161"/>
                  </a:lnTo>
                  <a:cubicBezTo>
                    <a:pt x="0" y="1344"/>
                    <a:pt x="31" y="1617"/>
                    <a:pt x="213" y="1769"/>
                  </a:cubicBezTo>
                  <a:lnTo>
                    <a:pt x="4286" y="5143"/>
                  </a:lnTo>
                  <a:cubicBezTo>
                    <a:pt x="4365" y="5209"/>
                    <a:pt x="4461" y="5240"/>
                    <a:pt x="4556" y="5240"/>
                  </a:cubicBezTo>
                  <a:cubicBezTo>
                    <a:pt x="4682" y="5240"/>
                    <a:pt x="4808" y="5186"/>
                    <a:pt x="4894" y="5082"/>
                  </a:cubicBezTo>
                  <a:lnTo>
                    <a:pt x="5715" y="4079"/>
                  </a:lnTo>
                  <a:cubicBezTo>
                    <a:pt x="5867" y="3897"/>
                    <a:pt x="5867" y="3593"/>
                    <a:pt x="5654" y="3441"/>
                  </a:cubicBezTo>
                  <a:lnTo>
                    <a:pt x="1611" y="97"/>
                  </a:lnTo>
                  <a:cubicBezTo>
                    <a:pt x="1532" y="32"/>
                    <a:pt x="1436" y="0"/>
                    <a:pt x="134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" name="Google Shape;2446;p52">
              <a:extLst>
                <a:ext uri="{FF2B5EF4-FFF2-40B4-BE49-F238E27FC236}">
                  <a16:creationId xmlns:a16="http://schemas.microsoft.com/office/drawing/2014/main" xmlns="" id="{42D91E1C-7920-45A3-B1D2-2752B61DAF63}"/>
                </a:ext>
              </a:extLst>
            </p:cNvPr>
            <p:cNvSpPr/>
            <p:nvPr/>
          </p:nvSpPr>
          <p:spPr>
            <a:xfrm>
              <a:off x="1412280" y="1466662"/>
              <a:ext cx="168739" cy="151181"/>
            </a:xfrm>
            <a:custGeom>
              <a:avLst/>
              <a:gdLst/>
              <a:ahLst/>
              <a:cxnLst/>
              <a:rect l="l" t="t" r="r" b="b"/>
              <a:pathLst>
                <a:path w="6141" h="5502" extrusionOk="0">
                  <a:moveTo>
                    <a:pt x="1473" y="259"/>
                  </a:moveTo>
                  <a:cubicBezTo>
                    <a:pt x="1540" y="259"/>
                    <a:pt x="1609" y="284"/>
                    <a:pt x="1672" y="335"/>
                  </a:cubicBezTo>
                  <a:lnTo>
                    <a:pt x="5715" y="3678"/>
                  </a:lnTo>
                  <a:cubicBezTo>
                    <a:pt x="5867" y="3800"/>
                    <a:pt x="5867" y="4012"/>
                    <a:pt x="5776" y="4134"/>
                  </a:cubicBezTo>
                  <a:lnTo>
                    <a:pt x="4925" y="5137"/>
                  </a:lnTo>
                  <a:cubicBezTo>
                    <a:pt x="4894" y="5198"/>
                    <a:pt x="4803" y="5259"/>
                    <a:pt x="4712" y="5259"/>
                  </a:cubicBezTo>
                  <a:cubicBezTo>
                    <a:pt x="4651" y="5259"/>
                    <a:pt x="4560" y="5228"/>
                    <a:pt x="4499" y="5198"/>
                  </a:cubicBezTo>
                  <a:lnTo>
                    <a:pt x="426" y="1824"/>
                  </a:lnTo>
                  <a:cubicBezTo>
                    <a:pt x="305" y="1733"/>
                    <a:pt x="274" y="1520"/>
                    <a:pt x="396" y="1398"/>
                  </a:cubicBezTo>
                  <a:lnTo>
                    <a:pt x="1216" y="395"/>
                  </a:lnTo>
                  <a:cubicBezTo>
                    <a:pt x="1287" y="307"/>
                    <a:pt x="1379" y="259"/>
                    <a:pt x="1473" y="259"/>
                  </a:cubicBezTo>
                  <a:close/>
                  <a:moveTo>
                    <a:pt x="1399" y="0"/>
                  </a:moveTo>
                  <a:cubicBezTo>
                    <a:pt x="1247" y="31"/>
                    <a:pt x="1125" y="91"/>
                    <a:pt x="1004" y="213"/>
                  </a:cubicBezTo>
                  <a:lnTo>
                    <a:pt x="183" y="1216"/>
                  </a:lnTo>
                  <a:cubicBezTo>
                    <a:pt x="1" y="1459"/>
                    <a:pt x="31" y="1793"/>
                    <a:pt x="274" y="2006"/>
                  </a:cubicBezTo>
                  <a:lnTo>
                    <a:pt x="4317" y="5380"/>
                  </a:lnTo>
                  <a:cubicBezTo>
                    <a:pt x="4438" y="5441"/>
                    <a:pt x="4560" y="5502"/>
                    <a:pt x="4681" y="5502"/>
                  </a:cubicBezTo>
                  <a:lnTo>
                    <a:pt x="4742" y="5502"/>
                  </a:lnTo>
                  <a:cubicBezTo>
                    <a:pt x="4894" y="5471"/>
                    <a:pt x="5016" y="5411"/>
                    <a:pt x="5107" y="5289"/>
                  </a:cubicBezTo>
                  <a:lnTo>
                    <a:pt x="5958" y="4286"/>
                  </a:lnTo>
                  <a:cubicBezTo>
                    <a:pt x="6140" y="4043"/>
                    <a:pt x="6110" y="3678"/>
                    <a:pt x="5867" y="3496"/>
                  </a:cubicBezTo>
                  <a:lnTo>
                    <a:pt x="1824" y="152"/>
                  </a:lnTo>
                  <a:cubicBezTo>
                    <a:pt x="1703" y="31"/>
                    <a:pt x="1551" y="0"/>
                    <a:pt x="1399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2447;p52">
              <a:extLst>
                <a:ext uri="{FF2B5EF4-FFF2-40B4-BE49-F238E27FC236}">
                  <a16:creationId xmlns:a16="http://schemas.microsoft.com/office/drawing/2014/main" xmlns="" id="{4E646D0C-622D-4C8E-9B4A-AE9146AC99F2}"/>
                </a:ext>
              </a:extLst>
            </p:cNvPr>
            <p:cNvSpPr/>
            <p:nvPr/>
          </p:nvSpPr>
          <p:spPr>
            <a:xfrm>
              <a:off x="1350483" y="1561707"/>
              <a:ext cx="149533" cy="133980"/>
            </a:xfrm>
            <a:custGeom>
              <a:avLst/>
              <a:gdLst/>
              <a:ahLst/>
              <a:cxnLst/>
              <a:rect l="l" t="t" r="r" b="b"/>
              <a:pathLst>
                <a:path w="5442" h="4876" extrusionOk="0">
                  <a:moveTo>
                    <a:pt x="1341" y="0"/>
                  </a:moveTo>
                  <a:cubicBezTo>
                    <a:pt x="1215" y="0"/>
                    <a:pt x="1090" y="55"/>
                    <a:pt x="1003" y="158"/>
                  </a:cubicBezTo>
                  <a:lnTo>
                    <a:pt x="152" y="1161"/>
                  </a:lnTo>
                  <a:cubicBezTo>
                    <a:pt x="0" y="1344"/>
                    <a:pt x="31" y="1648"/>
                    <a:pt x="213" y="1800"/>
                  </a:cubicBezTo>
                  <a:lnTo>
                    <a:pt x="3861" y="4778"/>
                  </a:lnTo>
                  <a:cubicBezTo>
                    <a:pt x="3939" y="4844"/>
                    <a:pt x="4035" y="4876"/>
                    <a:pt x="4131" y="4876"/>
                  </a:cubicBezTo>
                  <a:cubicBezTo>
                    <a:pt x="4257" y="4876"/>
                    <a:pt x="4382" y="4821"/>
                    <a:pt x="4468" y="4718"/>
                  </a:cubicBezTo>
                  <a:lnTo>
                    <a:pt x="5289" y="3745"/>
                  </a:lnTo>
                  <a:cubicBezTo>
                    <a:pt x="5441" y="3532"/>
                    <a:pt x="5441" y="3259"/>
                    <a:pt x="5259" y="3107"/>
                  </a:cubicBezTo>
                  <a:lnTo>
                    <a:pt x="1611" y="97"/>
                  </a:lnTo>
                  <a:cubicBezTo>
                    <a:pt x="1532" y="32"/>
                    <a:pt x="1437" y="0"/>
                    <a:pt x="134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" name="Google Shape;2448;p52">
              <a:extLst>
                <a:ext uri="{FF2B5EF4-FFF2-40B4-BE49-F238E27FC236}">
                  <a16:creationId xmlns:a16="http://schemas.microsoft.com/office/drawing/2014/main" xmlns="" id="{87FF6D2C-F3E3-4A09-9A9A-DFE6DF7A8E89}"/>
                </a:ext>
              </a:extLst>
            </p:cNvPr>
            <p:cNvSpPr/>
            <p:nvPr/>
          </p:nvSpPr>
          <p:spPr>
            <a:xfrm>
              <a:off x="1347131" y="1557695"/>
              <a:ext cx="155385" cy="142004"/>
            </a:xfrm>
            <a:custGeom>
              <a:avLst/>
              <a:gdLst/>
              <a:ahLst/>
              <a:cxnLst/>
              <a:rect l="l" t="t" r="r" b="b"/>
              <a:pathLst>
                <a:path w="5655" h="5168" extrusionOk="0">
                  <a:moveTo>
                    <a:pt x="1448" y="272"/>
                  </a:moveTo>
                  <a:cubicBezTo>
                    <a:pt x="1519" y="272"/>
                    <a:pt x="1589" y="295"/>
                    <a:pt x="1642" y="335"/>
                  </a:cubicBezTo>
                  <a:lnTo>
                    <a:pt x="5290" y="3344"/>
                  </a:lnTo>
                  <a:cubicBezTo>
                    <a:pt x="5350" y="3405"/>
                    <a:pt x="5381" y="3465"/>
                    <a:pt x="5411" y="3557"/>
                  </a:cubicBezTo>
                  <a:cubicBezTo>
                    <a:pt x="5411" y="3648"/>
                    <a:pt x="5381" y="3739"/>
                    <a:pt x="5320" y="3800"/>
                  </a:cubicBezTo>
                  <a:lnTo>
                    <a:pt x="4499" y="4803"/>
                  </a:lnTo>
                  <a:cubicBezTo>
                    <a:pt x="4431" y="4871"/>
                    <a:pt x="4344" y="4911"/>
                    <a:pt x="4253" y="4911"/>
                  </a:cubicBezTo>
                  <a:cubicBezTo>
                    <a:pt x="4182" y="4911"/>
                    <a:pt x="4110" y="4886"/>
                    <a:pt x="4043" y="4833"/>
                  </a:cubicBezTo>
                  <a:lnTo>
                    <a:pt x="426" y="1824"/>
                  </a:lnTo>
                  <a:cubicBezTo>
                    <a:pt x="274" y="1733"/>
                    <a:pt x="274" y="1520"/>
                    <a:pt x="396" y="1398"/>
                  </a:cubicBezTo>
                  <a:lnTo>
                    <a:pt x="1217" y="395"/>
                  </a:lnTo>
                  <a:cubicBezTo>
                    <a:pt x="1268" y="310"/>
                    <a:pt x="1358" y="272"/>
                    <a:pt x="1448" y="272"/>
                  </a:cubicBezTo>
                  <a:close/>
                  <a:moveTo>
                    <a:pt x="1399" y="0"/>
                  </a:moveTo>
                  <a:cubicBezTo>
                    <a:pt x="1247" y="31"/>
                    <a:pt x="1095" y="91"/>
                    <a:pt x="1004" y="213"/>
                  </a:cubicBezTo>
                  <a:lnTo>
                    <a:pt x="183" y="1216"/>
                  </a:lnTo>
                  <a:cubicBezTo>
                    <a:pt x="1" y="1459"/>
                    <a:pt x="31" y="1824"/>
                    <a:pt x="274" y="2037"/>
                  </a:cubicBezTo>
                  <a:lnTo>
                    <a:pt x="3891" y="5016"/>
                  </a:lnTo>
                  <a:cubicBezTo>
                    <a:pt x="4013" y="5107"/>
                    <a:pt x="4135" y="5168"/>
                    <a:pt x="4256" y="5168"/>
                  </a:cubicBezTo>
                  <a:cubicBezTo>
                    <a:pt x="4408" y="5137"/>
                    <a:pt x="4560" y="5076"/>
                    <a:pt x="4682" y="4955"/>
                  </a:cubicBezTo>
                  <a:lnTo>
                    <a:pt x="5502" y="3952"/>
                  </a:lnTo>
                  <a:cubicBezTo>
                    <a:pt x="5594" y="3830"/>
                    <a:pt x="5654" y="3678"/>
                    <a:pt x="5624" y="3526"/>
                  </a:cubicBezTo>
                  <a:cubicBezTo>
                    <a:pt x="5624" y="3374"/>
                    <a:pt x="5533" y="3253"/>
                    <a:pt x="5442" y="3161"/>
                  </a:cubicBezTo>
                  <a:lnTo>
                    <a:pt x="1794" y="152"/>
                  </a:lnTo>
                  <a:cubicBezTo>
                    <a:pt x="1703" y="31"/>
                    <a:pt x="1551" y="0"/>
                    <a:pt x="1399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" name="Google Shape;2449;p52">
              <a:extLst>
                <a:ext uri="{FF2B5EF4-FFF2-40B4-BE49-F238E27FC236}">
                  <a16:creationId xmlns:a16="http://schemas.microsoft.com/office/drawing/2014/main" xmlns="" id="{E8DFE1F4-0E6E-428B-8250-A4BDEF30C66E}"/>
                </a:ext>
              </a:extLst>
            </p:cNvPr>
            <p:cNvSpPr/>
            <p:nvPr/>
          </p:nvSpPr>
          <p:spPr>
            <a:xfrm>
              <a:off x="1359661" y="1539368"/>
              <a:ext cx="160386" cy="143790"/>
            </a:xfrm>
            <a:custGeom>
              <a:avLst/>
              <a:gdLst/>
              <a:ahLst/>
              <a:cxnLst/>
              <a:rect l="l" t="t" r="r" b="b"/>
              <a:pathLst>
                <a:path w="5837" h="5233" extrusionOk="0">
                  <a:moveTo>
                    <a:pt x="1304" y="0"/>
                  </a:moveTo>
                  <a:cubicBezTo>
                    <a:pt x="1181" y="0"/>
                    <a:pt x="1058" y="62"/>
                    <a:pt x="973" y="181"/>
                  </a:cubicBezTo>
                  <a:lnTo>
                    <a:pt x="153" y="1154"/>
                  </a:lnTo>
                  <a:cubicBezTo>
                    <a:pt x="1" y="1336"/>
                    <a:pt x="1" y="1610"/>
                    <a:pt x="183" y="1762"/>
                  </a:cubicBezTo>
                  <a:lnTo>
                    <a:pt x="4256" y="5135"/>
                  </a:lnTo>
                  <a:cubicBezTo>
                    <a:pt x="4335" y="5201"/>
                    <a:pt x="4431" y="5233"/>
                    <a:pt x="4526" y="5233"/>
                  </a:cubicBezTo>
                  <a:cubicBezTo>
                    <a:pt x="4652" y="5233"/>
                    <a:pt x="4778" y="5178"/>
                    <a:pt x="4864" y="5075"/>
                  </a:cubicBezTo>
                  <a:lnTo>
                    <a:pt x="5685" y="4072"/>
                  </a:lnTo>
                  <a:cubicBezTo>
                    <a:pt x="5837" y="3889"/>
                    <a:pt x="5837" y="3616"/>
                    <a:pt x="5654" y="3464"/>
                  </a:cubicBezTo>
                  <a:lnTo>
                    <a:pt x="1581" y="120"/>
                  </a:lnTo>
                  <a:cubicBezTo>
                    <a:pt x="1500" y="39"/>
                    <a:pt x="1402" y="0"/>
                    <a:pt x="130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" name="Google Shape;2450;p52">
              <a:extLst>
                <a:ext uri="{FF2B5EF4-FFF2-40B4-BE49-F238E27FC236}">
                  <a16:creationId xmlns:a16="http://schemas.microsoft.com/office/drawing/2014/main" xmlns="" id="{4A7CAE11-6BED-4470-B4E1-002F34C7D807}"/>
                </a:ext>
              </a:extLst>
            </p:cNvPr>
            <p:cNvSpPr/>
            <p:nvPr/>
          </p:nvSpPr>
          <p:spPr>
            <a:xfrm>
              <a:off x="1355484" y="1536098"/>
              <a:ext cx="168739" cy="150247"/>
            </a:xfrm>
            <a:custGeom>
              <a:avLst/>
              <a:gdLst/>
              <a:ahLst/>
              <a:cxnLst/>
              <a:rect l="l" t="t" r="r" b="b"/>
              <a:pathLst>
                <a:path w="6141" h="5468" extrusionOk="0">
                  <a:moveTo>
                    <a:pt x="1448" y="268"/>
                  </a:moveTo>
                  <a:cubicBezTo>
                    <a:pt x="1519" y="268"/>
                    <a:pt x="1589" y="291"/>
                    <a:pt x="1642" y="330"/>
                  </a:cubicBezTo>
                  <a:lnTo>
                    <a:pt x="5715" y="3674"/>
                  </a:lnTo>
                  <a:cubicBezTo>
                    <a:pt x="5776" y="3735"/>
                    <a:pt x="5806" y="3826"/>
                    <a:pt x="5837" y="3887"/>
                  </a:cubicBezTo>
                  <a:cubicBezTo>
                    <a:pt x="5837" y="3978"/>
                    <a:pt x="5806" y="4069"/>
                    <a:pt x="5745" y="4130"/>
                  </a:cubicBezTo>
                  <a:lnTo>
                    <a:pt x="4925" y="5133"/>
                  </a:lnTo>
                  <a:cubicBezTo>
                    <a:pt x="4870" y="5206"/>
                    <a:pt x="4770" y="5247"/>
                    <a:pt x="4673" y="5247"/>
                  </a:cubicBezTo>
                  <a:cubicBezTo>
                    <a:pt x="4609" y="5247"/>
                    <a:pt x="4547" y="5230"/>
                    <a:pt x="4499" y="5194"/>
                  </a:cubicBezTo>
                  <a:lnTo>
                    <a:pt x="426" y="1820"/>
                  </a:lnTo>
                  <a:cubicBezTo>
                    <a:pt x="274" y="1698"/>
                    <a:pt x="274" y="1516"/>
                    <a:pt x="396" y="1394"/>
                  </a:cubicBezTo>
                  <a:lnTo>
                    <a:pt x="1216" y="391"/>
                  </a:lnTo>
                  <a:cubicBezTo>
                    <a:pt x="1268" y="305"/>
                    <a:pt x="1358" y="268"/>
                    <a:pt x="1448" y="268"/>
                  </a:cubicBezTo>
                  <a:close/>
                  <a:moveTo>
                    <a:pt x="1469" y="0"/>
                  </a:moveTo>
                  <a:cubicBezTo>
                    <a:pt x="1302" y="0"/>
                    <a:pt x="1138" y="70"/>
                    <a:pt x="1034" y="209"/>
                  </a:cubicBezTo>
                  <a:lnTo>
                    <a:pt x="183" y="1212"/>
                  </a:lnTo>
                  <a:cubicBezTo>
                    <a:pt x="1" y="1455"/>
                    <a:pt x="31" y="1789"/>
                    <a:pt x="274" y="2002"/>
                  </a:cubicBezTo>
                  <a:lnTo>
                    <a:pt x="4317" y="5346"/>
                  </a:lnTo>
                  <a:cubicBezTo>
                    <a:pt x="4438" y="5437"/>
                    <a:pt x="4560" y="5467"/>
                    <a:pt x="4682" y="5467"/>
                  </a:cubicBezTo>
                  <a:cubicBezTo>
                    <a:pt x="4864" y="5467"/>
                    <a:pt x="5016" y="5406"/>
                    <a:pt x="5138" y="5285"/>
                  </a:cubicBezTo>
                  <a:lnTo>
                    <a:pt x="5958" y="4282"/>
                  </a:lnTo>
                  <a:cubicBezTo>
                    <a:pt x="6141" y="4039"/>
                    <a:pt x="6110" y="3674"/>
                    <a:pt x="5897" y="3491"/>
                  </a:cubicBezTo>
                  <a:lnTo>
                    <a:pt x="1824" y="118"/>
                  </a:lnTo>
                  <a:cubicBezTo>
                    <a:pt x="1720" y="39"/>
                    <a:pt x="1594" y="0"/>
                    <a:pt x="1469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" name="Google Shape;2451;p52">
              <a:extLst>
                <a:ext uri="{FF2B5EF4-FFF2-40B4-BE49-F238E27FC236}">
                  <a16:creationId xmlns:a16="http://schemas.microsoft.com/office/drawing/2014/main" xmlns="" id="{06661B24-14C2-473D-808E-9FA9B95E4B98}"/>
                </a:ext>
              </a:extLst>
            </p:cNvPr>
            <p:cNvSpPr/>
            <p:nvPr/>
          </p:nvSpPr>
          <p:spPr>
            <a:xfrm>
              <a:off x="1293687" y="1630181"/>
              <a:ext cx="149533" cy="134008"/>
            </a:xfrm>
            <a:custGeom>
              <a:avLst/>
              <a:gdLst/>
              <a:ahLst/>
              <a:cxnLst/>
              <a:rect l="l" t="t" r="r" b="b"/>
              <a:pathLst>
                <a:path w="5442" h="4877" extrusionOk="0">
                  <a:moveTo>
                    <a:pt x="1316" y="1"/>
                  </a:moveTo>
                  <a:cubicBezTo>
                    <a:pt x="1185" y="1"/>
                    <a:pt x="1059" y="55"/>
                    <a:pt x="973" y="159"/>
                  </a:cubicBezTo>
                  <a:lnTo>
                    <a:pt x="152" y="1162"/>
                  </a:lnTo>
                  <a:cubicBezTo>
                    <a:pt x="0" y="1344"/>
                    <a:pt x="31" y="1648"/>
                    <a:pt x="213" y="1800"/>
                  </a:cubicBezTo>
                  <a:lnTo>
                    <a:pt x="3830" y="4779"/>
                  </a:lnTo>
                  <a:cubicBezTo>
                    <a:pt x="3922" y="4844"/>
                    <a:pt x="4026" y="4876"/>
                    <a:pt x="4125" y="4876"/>
                  </a:cubicBezTo>
                  <a:cubicBezTo>
                    <a:pt x="4257" y="4876"/>
                    <a:pt x="4382" y="4822"/>
                    <a:pt x="4469" y="4718"/>
                  </a:cubicBezTo>
                  <a:lnTo>
                    <a:pt x="5289" y="3745"/>
                  </a:lnTo>
                  <a:cubicBezTo>
                    <a:pt x="5441" y="3533"/>
                    <a:pt x="5411" y="3259"/>
                    <a:pt x="5228" y="3107"/>
                  </a:cubicBezTo>
                  <a:lnTo>
                    <a:pt x="1611" y="98"/>
                  </a:lnTo>
                  <a:cubicBezTo>
                    <a:pt x="1519" y="32"/>
                    <a:pt x="1416" y="1"/>
                    <a:pt x="131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" name="Google Shape;2452;p52">
              <a:extLst>
                <a:ext uri="{FF2B5EF4-FFF2-40B4-BE49-F238E27FC236}">
                  <a16:creationId xmlns:a16="http://schemas.microsoft.com/office/drawing/2014/main" xmlns="" id="{A9BD6747-C083-4BED-B488-AC897087DB26}"/>
                </a:ext>
              </a:extLst>
            </p:cNvPr>
            <p:cNvSpPr/>
            <p:nvPr/>
          </p:nvSpPr>
          <p:spPr>
            <a:xfrm>
              <a:off x="1290335" y="1627131"/>
              <a:ext cx="157886" cy="141042"/>
            </a:xfrm>
            <a:custGeom>
              <a:avLst/>
              <a:gdLst/>
              <a:ahLst/>
              <a:cxnLst/>
              <a:rect l="l" t="t" r="r" b="b"/>
              <a:pathLst>
                <a:path w="5746" h="5133" extrusionOk="0">
                  <a:moveTo>
                    <a:pt x="1460" y="239"/>
                  </a:moveTo>
                  <a:cubicBezTo>
                    <a:pt x="1521" y="239"/>
                    <a:pt x="1581" y="270"/>
                    <a:pt x="1642" y="330"/>
                  </a:cubicBezTo>
                  <a:lnTo>
                    <a:pt x="5290" y="3309"/>
                  </a:lnTo>
                  <a:cubicBezTo>
                    <a:pt x="5411" y="3431"/>
                    <a:pt x="5442" y="3644"/>
                    <a:pt x="5320" y="3765"/>
                  </a:cubicBezTo>
                  <a:lnTo>
                    <a:pt x="4499" y="4768"/>
                  </a:lnTo>
                  <a:cubicBezTo>
                    <a:pt x="4431" y="4836"/>
                    <a:pt x="4344" y="4876"/>
                    <a:pt x="4253" y="4876"/>
                  </a:cubicBezTo>
                  <a:cubicBezTo>
                    <a:pt x="4183" y="4876"/>
                    <a:pt x="4110" y="4852"/>
                    <a:pt x="4043" y="4799"/>
                  </a:cubicBezTo>
                  <a:lnTo>
                    <a:pt x="426" y="1820"/>
                  </a:lnTo>
                  <a:cubicBezTo>
                    <a:pt x="366" y="1759"/>
                    <a:pt x="305" y="1668"/>
                    <a:pt x="305" y="1607"/>
                  </a:cubicBezTo>
                  <a:cubicBezTo>
                    <a:pt x="305" y="1516"/>
                    <a:pt x="335" y="1425"/>
                    <a:pt x="366" y="1364"/>
                  </a:cubicBezTo>
                  <a:lnTo>
                    <a:pt x="1217" y="361"/>
                  </a:lnTo>
                  <a:cubicBezTo>
                    <a:pt x="1277" y="300"/>
                    <a:pt x="1369" y="239"/>
                    <a:pt x="1460" y="239"/>
                  </a:cubicBezTo>
                  <a:close/>
                  <a:moveTo>
                    <a:pt x="1478" y="0"/>
                  </a:moveTo>
                  <a:cubicBezTo>
                    <a:pt x="1317" y="0"/>
                    <a:pt x="1156" y="70"/>
                    <a:pt x="1034" y="209"/>
                  </a:cubicBezTo>
                  <a:lnTo>
                    <a:pt x="214" y="1212"/>
                  </a:lnTo>
                  <a:cubicBezTo>
                    <a:pt x="1" y="1425"/>
                    <a:pt x="31" y="1789"/>
                    <a:pt x="274" y="2002"/>
                  </a:cubicBezTo>
                  <a:lnTo>
                    <a:pt x="3891" y="5011"/>
                  </a:lnTo>
                  <a:cubicBezTo>
                    <a:pt x="4013" y="5072"/>
                    <a:pt x="4135" y="5133"/>
                    <a:pt x="4256" y="5133"/>
                  </a:cubicBezTo>
                  <a:cubicBezTo>
                    <a:pt x="4439" y="5133"/>
                    <a:pt x="4591" y="5042"/>
                    <a:pt x="4682" y="4920"/>
                  </a:cubicBezTo>
                  <a:lnTo>
                    <a:pt x="5533" y="3917"/>
                  </a:lnTo>
                  <a:cubicBezTo>
                    <a:pt x="5746" y="3674"/>
                    <a:pt x="5685" y="3309"/>
                    <a:pt x="5472" y="3127"/>
                  </a:cubicBezTo>
                  <a:lnTo>
                    <a:pt x="1825" y="118"/>
                  </a:lnTo>
                  <a:cubicBezTo>
                    <a:pt x="1720" y="40"/>
                    <a:pt x="1599" y="0"/>
                    <a:pt x="1478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" name="Google Shape;2453;p52">
              <a:extLst>
                <a:ext uri="{FF2B5EF4-FFF2-40B4-BE49-F238E27FC236}">
                  <a16:creationId xmlns:a16="http://schemas.microsoft.com/office/drawing/2014/main" xmlns="" id="{F0D8F859-67BF-4DAA-AAD5-33DBE8B76C64}"/>
                </a:ext>
              </a:extLst>
            </p:cNvPr>
            <p:cNvSpPr/>
            <p:nvPr/>
          </p:nvSpPr>
          <p:spPr>
            <a:xfrm>
              <a:off x="1302040" y="1608474"/>
              <a:ext cx="161210" cy="143460"/>
            </a:xfrm>
            <a:custGeom>
              <a:avLst/>
              <a:gdLst/>
              <a:ahLst/>
              <a:cxnLst/>
              <a:rect l="l" t="t" r="r" b="b"/>
              <a:pathLst>
                <a:path w="5867" h="5221" extrusionOk="0">
                  <a:moveTo>
                    <a:pt x="1341" y="0"/>
                  </a:moveTo>
                  <a:cubicBezTo>
                    <a:pt x="1215" y="0"/>
                    <a:pt x="1090" y="55"/>
                    <a:pt x="1003" y="158"/>
                  </a:cubicBezTo>
                  <a:lnTo>
                    <a:pt x="183" y="1161"/>
                  </a:lnTo>
                  <a:cubicBezTo>
                    <a:pt x="0" y="1344"/>
                    <a:pt x="31" y="1617"/>
                    <a:pt x="243" y="1800"/>
                  </a:cubicBezTo>
                  <a:lnTo>
                    <a:pt x="4286" y="5113"/>
                  </a:lnTo>
                  <a:cubicBezTo>
                    <a:pt x="4370" y="5182"/>
                    <a:pt x="4472" y="5220"/>
                    <a:pt x="4574" y="5220"/>
                  </a:cubicBezTo>
                  <a:cubicBezTo>
                    <a:pt x="4694" y="5220"/>
                    <a:pt x="4812" y="5167"/>
                    <a:pt x="4894" y="5052"/>
                  </a:cubicBezTo>
                  <a:lnTo>
                    <a:pt x="5715" y="4079"/>
                  </a:lnTo>
                  <a:cubicBezTo>
                    <a:pt x="5867" y="3867"/>
                    <a:pt x="5867" y="3593"/>
                    <a:pt x="5654" y="3441"/>
                  </a:cubicBezTo>
                  <a:lnTo>
                    <a:pt x="1611" y="98"/>
                  </a:lnTo>
                  <a:cubicBezTo>
                    <a:pt x="1532" y="32"/>
                    <a:pt x="1437" y="0"/>
                    <a:pt x="134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" name="Google Shape;2454;p52">
              <a:extLst>
                <a:ext uri="{FF2B5EF4-FFF2-40B4-BE49-F238E27FC236}">
                  <a16:creationId xmlns:a16="http://schemas.microsoft.com/office/drawing/2014/main" xmlns="" id="{C3CDDFF1-F64E-478B-A4A3-96ADEE2AFADA}"/>
                </a:ext>
              </a:extLst>
            </p:cNvPr>
            <p:cNvSpPr/>
            <p:nvPr/>
          </p:nvSpPr>
          <p:spPr>
            <a:xfrm>
              <a:off x="1300364" y="1605066"/>
              <a:ext cx="167063" cy="150604"/>
            </a:xfrm>
            <a:custGeom>
              <a:avLst/>
              <a:gdLst/>
              <a:ahLst/>
              <a:cxnLst/>
              <a:rect l="l" t="t" r="r" b="b"/>
              <a:pathLst>
                <a:path w="6080" h="5481" extrusionOk="0">
                  <a:moveTo>
                    <a:pt x="1397" y="238"/>
                  </a:moveTo>
                  <a:cubicBezTo>
                    <a:pt x="1464" y="238"/>
                    <a:pt x="1530" y="262"/>
                    <a:pt x="1581" y="313"/>
                  </a:cubicBezTo>
                  <a:lnTo>
                    <a:pt x="5654" y="3656"/>
                  </a:lnTo>
                  <a:cubicBezTo>
                    <a:pt x="5776" y="3778"/>
                    <a:pt x="5806" y="3960"/>
                    <a:pt x="5685" y="4112"/>
                  </a:cubicBezTo>
                  <a:lnTo>
                    <a:pt x="4864" y="5115"/>
                  </a:lnTo>
                  <a:cubicBezTo>
                    <a:pt x="4803" y="5176"/>
                    <a:pt x="4742" y="5206"/>
                    <a:pt x="4651" y="5237"/>
                  </a:cubicBezTo>
                  <a:cubicBezTo>
                    <a:pt x="4560" y="5237"/>
                    <a:pt x="4499" y="5206"/>
                    <a:pt x="4438" y="5146"/>
                  </a:cubicBezTo>
                  <a:lnTo>
                    <a:pt x="365" y="1802"/>
                  </a:lnTo>
                  <a:cubicBezTo>
                    <a:pt x="304" y="1741"/>
                    <a:pt x="244" y="1681"/>
                    <a:pt x="244" y="1589"/>
                  </a:cubicBezTo>
                  <a:cubicBezTo>
                    <a:pt x="244" y="1498"/>
                    <a:pt x="274" y="1437"/>
                    <a:pt x="335" y="1346"/>
                  </a:cubicBezTo>
                  <a:lnTo>
                    <a:pt x="1156" y="374"/>
                  </a:lnTo>
                  <a:cubicBezTo>
                    <a:pt x="1209" y="285"/>
                    <a:pt x="1303" y="238"/>
                    <a:pt x="1397" y="238"/>
                  </a:cubicBezTo>
                  <a:close/>
                  <a:moveTo>
                    <a:pt x="1417" y="0"/>
                  </a:moveTo>
                  <a:cubicBezTo>
                    <a:pt x="1247" y="0"/>
                    <a:pt x="1079" y="80"/>
                    <a:pt x="973" y="222"/>
                  </a:cubicBezTo>
                  <a:lnTo>
                    <a:pt x="122" y="1194"/>
                  </a:lnTo>
                  <a:cubicBezTo>
                    <a:pt x="31" y="1316"/>
                    <a:pt x="1" y="1468"/>
                    <a:pt x="1" y="1620"/>
                  </a:cubicBezTo>
                  <a:cubicBezTo>
                    <a:pt x="31" y="1772"/>
                    <a:pt x="92" y="1893"/>
                    <a:pt x="213" y="1985"/>
                  </a:cubicBezTo>
                  <a:lnTo>
                    <a:pt x="4256" y="5358"/>
                  </a:lnTo>
                  <a:cubicBezTo>
                    <a:pt x="4378" y="5419"/>
                    <a:pt x="4499" y="5480"/>
                    <a:pt x="4621" y="5480"/>
                  </a:cubicBezTo>
                  <a:lnTo>
                    <a:pt x="4681" y="5480"/>
                  </a:lnTo>
                  <a:cubicBezTo>
                    <a:pt x="4833" y="5450"/>
                    <a:pt x="4955" y="5389"/>
                    <a:pt x="5046" y="5267"/>
                  </a:cubicBezTo>
                  <a:lnTo>
                    <a:pt x="5897" y="4264"/>
                  </a:lnTo>
                  <a:cubicBezTo>
                    <a:pt x="6080" y="4021"/>
                    <a:pt x="6049" y="3687"/>
                    <a:pt x="5806" y="3474"/>
                  </a:cubicBezTo>
                  <a:lnTo>
                    <a:pt x="1763" y="130"/>
                  </a:lnTo>
                  <a:cubicBezTo>
                    <a:pt x="1662" y="41"/>
                    <a:pt x="1539" y="0"/>
                    <a:pt x="1417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2455;p52">
              <a:extLst>
                <a:ext uri="{FF2B5EF4-FFF2-40B4-BE49-F238E27FC236}">
                  <a16:creationId xmlns:a16="http://schemas.microsoft.com/office/drawing/2014/main" xmlns="" id="{10003D17-8DAB-4908-AA69-2031886F30E5}"/>
                </a:ext>
              </a:extLst>
            </p:cNvPr>
            <p:cNvSpPr/>
            <p:nvPr/>
          </p:nvSpPr>
          <p:spPr>
            <a:xfrm>
              <a:off x="1251922" y="1717175"/>
              <a:ext cx="153709" cy="85263"/>
            </a:xfrm>
            <a:custGeom>
              <a:avLst/>
              <a:gdLst/>
              <a:ahLst/>
              <a:cxnLst/>
              <a:rect l="l" t="t" r="r" b="b"/>
              <a:pathLst>
                <a:path w="5594" h="3103" extrusionOk="0">
                  <a:moveTo>
                    <a:pt x="417" y="1"/>
                  </a:moveTo>
                  <a:cubicBezTo>
                    <a:pt x="318" y="1"/>
                    <a:pt x="220" y="34"/>
                    <a:pt x="122" y="93"/>
                  </a:cubicBezTo>
                  <a:cubicBezTo>
                    <a:pt x="31" y="245"/>
                    <a:pt x="1" y="427"/>
                    <a:pt x="1" y="640"/>
                  </a:cubicBezTo>
                  <a:lnTo>
                    <a:pt x="1" y="2646"/>
                  </a:lnTo>
                  <a:cubicBezTo>
                    <a:pt x="1" y="2889"/>
                    <a:pt x="183" y="3102"/>
                    <a:pt x="426" y="3102"/>
                  </a:cubicBezTo>
                  <a:lnTo>
                    <a:pt x="5168" y="3102"/>
                  </a:lnTo>
                  <a:cubicBezTo>
                    <a:pt x="5411" y="3102"/>
                    <a:pt x="5593" y="2889"/>
                    <a:pt x="5593" y="2646"/>
                  </a:cubicBezTo>
                  <a:lnTo>
                    <a:pt x="5593" y="2099"/>
                  </a:lnTo>
                  <a:cubicBezTo>
                    <a:pt x="5593" y="2069"/>
                    <a:pt x="5563" y="2038"/>
                    <a:pt x="5472" y="2008"/>
                  </a:cubicBezTo>
                  <a:cubicBezTo>
                    <a:pt x="5381" y="1947"/>
                    <a:pt x="5289" y="1917"/>
                    <a:pt x="5168" y="1886"/>
                  </a:cubicBezTo>
                  <a:lnTo>
                    <a:pt x="578" y="32"/>
                  </a:lnTo>
                  <a:cubicBezTo>
                    <a:pt x="524" y="11"/>
                    <a:pt x="470" y="1"/>
                    <a:pt x="41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" name="Google Shape;2456;p52">
              <a:extLst>
                <a:ext uri="{FF2B5EF4-FFF2-40B4-BE49-F238E27FC236}">
                  <a16:creationId xmlns:a16="http://schemas.microsoft.com/office/drawing/2014/main" xmlns="" id="{DB678F86-9DF0-4D83-A919-B447FDBDFEA2}"/>
                </a:ext>
              </a:extLst>
            </p:cNvPr>
            <p:cNvSpPr/>
            <p:nvPr/>
          </p:nvSpPr>
          <p:spPr>
            <a:xfrm>
              <a:off x="1248597" y="1714234"/>
              <a:ext cx="159534" cy="91528"/>
            </a:xfrm>
            <a:custGeom>
              <a:avLst/>
              <a:gdLst/>
              <a:ahLst/>
              <a:cxnLst/>
              <a:rect l="l" t="t" r="r" b="b"/>
              <a:pathLst>
                <a:path w="5806" h="3331" extrusionOk="0">
                  <a:moveTo>
                    <a:pt x="520" y="241"/>
                  </a:moveTo>
                  <a:cubicBezTo>
                    <a:pt x="568" y="241"/>
                    <a:pt x="618" y="248"/>
                    <a:pt x="669" y="261"/>
                  </a:cubicBezTo>
                  <a:lnTo>
                    <a:pt x="5258" y="2085"/>
                  </a:lnTo>
                  <a:cubicBezTo>
                    <a:pt x="5350" y="2115"/>
                    <a:pt x="5441" y="2176"/>
                    <a:pt x="5532" y="2237"/>
                  </a:cubicBezTo>
                  <a:lnTo>
                    <a:pt x="5593" y="2267"/>
                  </a:lnTo>
                  <a:lnTo>
                    <a:pt x="5593" y="2753"/>
                  </a:lnTo>
                  <a:cubicBezTo>
                    <a:pt x="5593" y="2936"/>
                    <a:pt x="5441" y="3088"/>
                    <a:pt x="5258" y="3088"/>
                  </a:cubicBezTo>
                  <a:lnTo>
                    <a:pt x="547" y="3088"/>
                  </a:lnTo>
                  <a:cubicBezTo>
                    <a:pt x="395" y="3088"/>
                    <a:pt x="243" y="2936"/>
                    <a:pt x="243" y="2753"/>
                  </a:cubicBezTo>
                  <a:lnTo>
                    <a:pt x="243" y="717"/>
                  </a:lnTo>
                  <a:cubicBezTo>
                    <a:pt x="243" y="565"/>
                    <a:pt x="274" y="413"/>
                    <a:pt x="334" y="291"/>
                  </a:cubicBezTo>
                  <a:cubicBezTo>
                    <a:pt x="388" y="256"/>
                    <a:pt x="452" y="241"/>
                    <a:pt x="520" y="241"/>
                  </a:cubicBezTo>
                  <a:close/>
                  <a:moveTo>
                    <a:pt x="540" y="1"/>
                  </a:moveTo>
                  <a:cubicBezTo>
                    <a:pt x="412" y="1"/>
                    <a:pt x="284" y="28"/>
                    <a:pt x="182" y="109"/>
                  </a:cubicBezTo>
                  <a:lnTo>
                    <a:pt x="152" y="109"/>
                  </a:lnTo>
                  <a:lnTo>
                    <a:pt x="152" y="139"/>
                  </a:lnTo>
                  <a:cubicBezTo>
                    <a:pt x="30" y="322"/>
                    <a:pt x="0" y="534"/>
                    <a:pt x="0" y="747"/>
                  </a:cubicBezTo>
                  <a:lnTo>
                    <a:pt x="0" y="2753"/>
                  </a:lnTo>
                  <a:cubicBezTo>
                    <a:pt x="0" y="3057"/>
                    <a:pt x="243" y="3331"/>
                    <a:pt x="547" y="3331"/>
                  </a:cubicBezTo>
                  <a:lnTo>
                    <a:pt x="5258" y="3331"/>
                  </a:lnTo>
                  <a:cubicBezTo>
                    <a:pt x="5562" y="3300"/>
                    <a:pt x="5806" y="3088"/>
                    <a:pt x="5806" y="2784"/>
                  </a:cubicBezTo>
                  <a:lnTo>
                    <a:pt x="5806" y="2206"/>
                  </a:lnTo>
                  <a:cubicBezTo>
                    <a:pt x="5806" y="2115"/>
                    <a:pt x="5714" y="2054"/>
                    <a:pt x="5623" y="2024"/>
                  </a:cubicBezTo>
                  <a:cubicBezTo>
                    <a:pt x="5562" y="1993"/>
                    <a:pt x="5441" y="1933"/>
                    <a:pt x="5319" y="1872"/>
                  </a:cubicBezTo>
                  <a:lnTo>
                    <a:pt x="729" y="18"/>
                  </a:lnTo>
                  <a:cubicBezTo>
                    <a:pt x="669" y="8"/>
                    <a:pt x="605" y="1"/>
                    <a:pt x="540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2457;p52">
              <a:extLst>
                <a:ext uri="{FF2B5EF4-FFF2-40B4-BE49-F238E27FC236}">
                  <a16:creationId xmlns:a16="http://schemas.microsoft.com/office/drawing/2014/main" xmlns="" id="{E7E4310D-5B7E-4A80-A601-C7DAD7600A9C}"/>
                </a:ext>
              </a:extLst>
            </p:cNvPr>
            <p:cNvSpPr/>
            <p:nvPr/>
          </p:nvSpPr>
          <p:spPr>
            <a:xfrm>
              <a:off x="1244420" y="1682690"/>
              <a:ext cx="168712" cy="97188"/>
            </a:xfrm>
            <a:custGeom>
              <a:avLst/>
              <a:gdLst/>
              <a:ahLst/>
              <a:cxnLst/>
              <a:rect l="l" t="t" r="r" b="b"/>
              <a:pathLst>
                <a:path w="6140" h="3537" extrusionOk="0">
                  <a:moveTo>
                    <a:pt x="1382" y="0"/>
                  </a:moveTo>
                  <a:cubicBezTo>
                    <a:pt x="1164" y="0"/>
                    <a:pt x="874" y="160"/>
                    <a:pt x="638" y="467"/>
                  </a:cubicBezTo>
                  <a:lnTo>
                    <a:pt x="0" y="1226"/>
                  </a:lnTo>
                  <a:lnTo>
                    <a:pt x="0" y="2746"/>
                  </a:lnTo>
                  <a:cubicBezTo>
                    <a:pt x="0" y="2959"/>
                    <a:pt x="30" y="3172"/>
                    <a:pt x="122" y="3354"/>
                  </a:cubicBezTo>
                  <a:cubicBezTo>
                    <a:pt x="122" y="3385"/>
                    <a:pt x="152" y="3415"/>
                    <a:pt x="182" y="3445"/>
                  </a:cubicBezTo>
                  <a:lnTo>
                    <a:pt x="243" y="3506"/>
                  </a:lnTo>
                  <a:cubicBezTo>
                    <a:pt x="304" y="3506"/>
                    <a:pt x="365" y="3537"/>
                    <a:pt x="426" y="3537"/>
                  </a:cubicBezTo>
                  <a:lnTo>
                    <a:pt x="5714" y="3537"/>
                  </a:lnTo>
                  <a:cubicBezTo>
                    <a:pt x="5775" y="3537"/>
                    <a:pt x="5836" y="3506"/>
                    <a:pt x="5866" y="3506"/>
                  </a:cubicBezTo>
                  <a:lnTo>
                    <a:pt x="5958" y="3445"/>
                  </a:lnTo>
                  <a:lnTo>
                    <a:pt x="6140" y="3445"/>
                  </a:lnTo>
                  <a:lnTo>
                    <a:pt x="6140" y="3415"/>
                  </a:lnTo>
                  <a:lnTo>
                    <a:pt x="5806" y="3141"/>
                  </a:lnTo>
                  <a:lnTo>
                    <a:pt x="1550" y="41"/>
                  </a:lnTo>
                  <a:cubicBezTo>
                    <a:pt x="1502" y="14"/>
                    <a:pt x="1445" y="0"/>
                    <a:pt x="138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" name="Google Shape;2458;p52">
              <a:extLst>
                <a:ext uri="{FF2B5EF4-FFF2-40B4-BE49-F238E27FC236}">
                  <a16:creationId xmlns:a16="http://schemas.microsoft.com/office/drawing/2014/main" xmlns="" id="{51563AA2-4581-44EB-91CE-236AB7826FE6}"/>
                </a:ext>
              </a:extLst>
            </p:cNvPr>
            <p:cNvSpPr/>
            <p:nvPr/>
          </p:nvSpPr>
          <p:spPr>
            <a:xfrm>
              <a:off x="1240244" y="1678019"/>
              <a:ext cx="177917" cy="105211"/>
            </a:xfrm>
            <a:custGeom>
              <a:avLst/>
              <a:gdLst/>
              <a:ahLst/>
              <a:cxnLst/>
              <a:rect l="l" t="t" r="r" b="b"/>
              <a:pathLst>
                <a:path w="6475" h="3829" extrusionOk="0">
                  <a:moveTo>
                    <a:pt x="1506" y="242"/>
                  </a:moveTo>
                  <a:cubicBezTo>
                    <a:pt x="1549" y="242"/>
                    <a:pt x="1585" y="252"/>
                    <a:pt x="1611" y="272"/>
                  </a:cubicBezTo>
                  <a:lnTo>
                    <a:pt x="5866" y="3372"/>
                  </a:lnTo>
                  <a:lnTo>
                    <a:pt x="6018" y="3494"/>
                  </a:lnTo>
                  <a:lnTo>
                    <a:pt x="5958" y="3524"/>
                  </a:lnTo>
                  <a:cubicBezTo>
                    <a:pt x="5927" y="3524"/>
                    <a:pt x="5897" y="3555"/>
                    <a:pt x="5836" y="3555"/>
                  </a:cubicBezTo>
                  <a:lnTo>
                    <a:pt x="578" y="3555"/>
                  </a:lnTo>
                  <a:cubicBezTo>
                    <a:pt x="547" y="3555"/>
                    <a:pt x="486" y="3524"/>
                    <a:pt x="456" y="3524"/>
                  </a:cubicBezTo>
                  <a:lnTo>
                    <a:pt x="426" y="3524"/>
                  </a:lnTo>
                  <a:cubicBezTo>
                    <a:pt x="395" y="3494"/>
                    <a:pt x="395" y="3494"/>
                    <a:pt x="395" y="3463"/>
                  </a:cubicBezTo>
                  <a:cubicBezTo>
                    <a:pt x="304" y="3281"/>
                    <a:pt x="274" y="3099"/>
                    <a:pt x="274" y="2886"/>
                  </a:cubicBezTo>
                  <a:lnTo>
                    <a:pt x="274" y="1396"/>
                  </a:lnTo>
                  <a:lnTo>
                    <a:pt x="851" y="637"/>
                  </a:lnTo>
                  <a:cubicBezTo>
                    <a:pt x="1090" y="374"/>
                    <a:pt x="1348" y="242"/>
                    <a:pt x="1506" y="242"/>
                  </a:cubicBezTo>
                  <a:close/>
                  <a:moveTo>
                    <a:pt x="6140" y="3615"/>
                  </a:moveTo>
                  <a:lnTo>
                    <a:pt x="6170" y="3707"/>
                  </a:lnTo>
                  <a:lnTo>
                    <a:pt x="6140" y="3676"/>
                  </a:lnTo>
                  <a:lnTo>
                    <a:pt x="6140" y="3615"/>
                  </a:lnTo>
                  <a:close/>
                  <a:moveTo>
                    <a:pt x="1508" y="1"/>
                  </a:moveTo>
                  <a:cubicBezTo>
                    <a:pt x="1256" y="1"/>
                    <a:pt x="931" y="187"/>
                    <a:pt x="669" y="515"/>
                  </a:cubicBezTo>
                  <a:lnTo>
                    <a:pt x="30" y="1305"/>
                  </a:lnTo>
                  <a:lnTo>
                    <a:pt x="30" y="2886"/>
                  </a:lnTo>
                  <a:cubicBezTo>
                    <a:pt x="0" y="3129"/>
                    <a:pt x="61" y="3372"/>
                    <a:pt x="152" y="3585"/>
                  </a:cubicBezTo>
                  <a:cubicBezTo>
                    <a:pt x="182" y="3646"/>
                    <a:pt x="213" y="3676"/>
                    <a:pt x="274" y="3707"/>
                  </a:cubicBezTo>
                  <a:cubicBezTo>
                    <a:pt x="304" y="3737"/>
                    <a:pt x="334" y="3767"/>
                    <a:pt x="365" y="3767"/>
                  </a:cubicBezTo>
                  <a:cubicBezTo>
                    <a:pt x="426" y="3798"/>
                    <a:pt x="517" y="3828"/>
                    <a:pt x="578" y="3828"/>
                  </a:cubicBezTo>
                  <a:lnTo>
                    <a:pt x="5836" y="3828"/>
                  </a:lnTo>
                  <a:cubicBezTo>
                    <a:pt x="5927" y="3828"/>
                    <a:pt x="5988" y="3798"/>
                    <a:pt x="6079" y="3767"/>
                  </a:cubicBezTo>
                  <a:cubicBezTo>
                    <a:pt x="6110" y="3767"/>
                    <a:pt x="6140" y="3737"/>
                    <a:pt x="6170" y="3737"/>
                  </a:cubicBezTo>
                  <a:lnTo>
                    <a:pt x="6231" y="3737"/>
                  </a:lnTo>
                  <a:cubicBezTo>
                    <a:pt x="6292" y="3737"/>
                    <a:pt x="6383" y="3676"/>
                    <a:pt x="6414" y="3615"/>
                  </a:cubicBezTo>
                  <a:lnTo>
                    <a:pt x="6474" y="3524"/>
                  </a:lnTo>
                  <a:lnTo>
                    <a:pt x="6383" y="3463"/>
                  </a:lnTo>
                  <a:lnTo>
                    <a:pt x="6018" y="3190"/>
                  </a:lnTo>
                  <a:lnTo>
                    <a:pt x="1763" y="89"/>
                  </a:lnTo>
                  <a:cubicBezTo>
                    <a:pt x="1695" y="30"/>
                    <a:pt x="1607" y="1"/>
                    <a:pt x="1508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" name="Google Shape;2459;p52">
              <a:extLst>
                <a:ext uri="{FF2B5EF4-FFF2-40B4-BE49-F238E27FC236}">
                  <a16:creationId xmlns:a16="http://schemas.microsoft.com/office/drawing/2014/main" xmlns="" id="{D6306D1F-D8D9-4B90-97B4-EC0B462D0C16}"/>
                </a:ext>
              </a:extLst>
            </p:cNvPr>
            <p:cNvSpPr/>
            <p:nvPr/>
          </p:nvSpPr>
          <p:spPr>
            <a:xfrm>
              <a:off x="1251922" y="1831646"/>
              <a:ext cx="153709" cy="60148"/>
            </a:xfrm>
            <a:custGeom>
              <a:avLst/>
              <a:gdLst/>
              <a:ahLst/>
              <a:cxnLst/>
              <a:rect l="l" t="t" r="r" b="b"/>
              <a:pathLst>
                <a:path w="5594" h="2189" extrusionOk="0">
                  <a:moveTo>
                    <a:pt x="426" y="0"/>
                  </a:moveTo>
                  <a:cubicBezTo>
                    <a:pt x="183" y="0"/>
                    <a:pt x="1" y="182"/>
                    <a:pt x="1" y="456"/>
                  </a:cubicBezTo>
                  <a:lnTo>
                    <a:pt x="1" y="1733"/>
                  </a:lnTo>
                  <a:cubicBezTo>
                    <a:pt x="1" y="1976"/>
                    <a:pt x="183" y="2189"/>
                    <a:pt x="426" y="2189"/>
                  </a:cubicBezTo>
                  <a:lnTo>
                    <a:pt x="5137" y="2189"/>
                  </a:lnTo>
                  <a:cubicBezTo>
                    <a:pt x="5381" y="2189"/>
                    <a:pt x="5593" y="1976"/>
                    <a:pt x="5593" y="1733"/>
                  </a:cubicBezTo>
                  <a:lnTo>
                    <a:pt x="5593" y="456"/>
                  </a:lnTo>
                  <a:cubicBezTo>
                    <a:pt x="5593" y="182"/>
                    <a:pt x="5381" y="0"/>
                    <a:pt x="513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" name="Google Shape;2460;p52">
              <a:extLst>
                <a:ext uri="{FF2B5EF4-FFF2-40B4-BE49-F238E27FC236}">
                  <a16:creationId xmlns:a16="http://schemas.microsoft.com/office/drawing/2014/main" xmlns="" id="{6F46DA14-96B4-4A83-9B43-EDFCCBC23868}"/>
                </a:ext>
              </a:extLst>
            </p:cNvPr>
            <p:cNvSpPr/>
            <p:nvPr/>
          </p:nvSpPr>
          <p:spPr>
            <a:xfrm>
              <a:off x="1248597" y="1828294"/>
              <a:ext cx="160359" cy="66853"/>
            </a:xfrm>
            <a:custGeom>
              <a:avLst/>
              <a:gdLst/>
              <a:ahLst/>
              <a:cxnLst/>
              <a:rect l="l" t="t" r="r" b="b"/>
              <a:pathLst>
                <a:path w="5836" h="2433" extrusionOk="0">
                  <a:moveTo>
                    <a:pt x="5258" y="244"/>
                  </a:moveTo>
                  <a:cubicBezTo>
                    <a:pt x="5441" y="244"/>
                    <a:pt x="5593" y="396"/>
                    <a:pt x="5593" y="578"/>
                  </a:cubicBezTo>
                  <a:lnTo>
                    <a:pt x="5593" y="1855"/>
                  </a:lnTo>
                  <a:cubicBezTo>
                    <a:pt x="5593" y="2037"/>
                    <a:pt x="5441" y="2189"/>
                    <a:pt x="5258" y="2189"/>
                  </a:cubicBezTo>
                  <a:lnTo>
                    <a:pt x="547" y="2189"/>
                  </a:lnTo>
                  <a:cubicBezTo>
                    <a:pt x="395" y="2189"/>
                    <a:pt x="243" y="2037"/>
                    <a:pt x="243" y="1855"/>
                  </a:cubicBezTo>
                  <a:lnTo>
                    <a:pt x="243" y="578"/>
                  </a:lnTo>
                  <a:cubicBezTo>
                    <a:pt x="243" y="396"/>
                    <a:pt x="395" y="244"/>
                    <a:pt x="547" y="244"/>
                  </a:cubicBezTo>
                  <a:close/>
                  <a:moveTo>
                    <a:pt x="547" y="0"/>
                  </a:moveTo>
                  <a:cubicBezTo>
                    <a:pt x="243" y="0"/>
                    <a:pt x="0" y="244"/>
                    <a:pt x="0" y="578"/>
                  </a:cubicBezTo>
                  <a:lnTo>
                    <a:pt x="0" y="1855"/>
                  </a:lnTo>
                  <a:cubicBezTo>
                    <a:pt x="0" y="2159"/>
                    <a:pt x="243" y="2432"/>
                    <a:pt x="547" y="2432"/>
                  </a:cubicBezTo>
                  <a:lnTo>
                    <a:pt x="5258" y="2432"/>
                  </a:lnTo>
                  <a:cubicBezTo>
                    <a:pt x="5593" y="2432"/>
                    <a:pt x="5836" y="2159"/>
                    <a:pt x="5836" y="1855"/>
                  </a:cubicBezTo>
                  <a:lnTo>
                    <a:pt x="5836" y="578"/>
                  </a:lnTo>
                  <a:cubicBezTo>
                    <a:pt x="5836" y="244"/>
                    <a:pt x="5593" y="0"/>
                    <a:pt x="5258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2461;p52">
              <a:extLst>
                <a:ext uri="{FF2B5EF4-FFF2-40B4-BE49-F238E27FC236}">
                  <a16:creationId xmlns:a16="http://schemas.microsoft.com/office/drawing/2014/main" xmlns="" id="{47801FA9-31AE-4520-A4F8-03C2AA34B6BD}"/>
                </a:ext>
              </a:extLst>
            </p:cNvPr>
            <p:cNvSpPr/>
            <p:nvPr/>
          </p:nvSpPr>
          <p:spPr>
            <a:xfrm>
              <a:off x="1244420" y="1809087"/>
              <a:ext cx="168712" cy="60148"/>
            </a:xfrm>
            <a:custGeom>
              <a:avLst/>
              <a:gdLst/>
              <a:ahLst/>
              <a:cxnLst/>
              <a:rect l="l" t="t" r="r" b="b"/>
              <a:pathLst>
                <a:path w="6140" h="2189" extrusionOk="0">
                  <a:moveTo>
                    <a:pt x="426" y="0"/>
                  </a:moveTo>
                  <a:cubicBezTo>
                    <a:pt x="182" y="0"/>
                    <a:pt x="0" y="213"/>
                    <a:pt x="0" y="456"/>
                  </a:cubicBezTo>
                  <a:lnTo>
                    <a:pt x="0" y="1733"/>
                  </a:lnTo>
                  <a:cubicBezTo>
                    <a:pt x="0" y="1976"/>
                    <a:pt x="182" y="2189"/>
                    <a:pt x="426" y="2189"/>
                  </a:cubicBezTo>
                  <a:lnTo>
                    <a:pt x="5684" y="2189"/>
                  </a:lnTo>
                  <a:cubicBezTo>
                    <a:pt x="5927" y="2189"/>
                    <a:pt x="6140" y="1976"/>
                    <a:pt x="6140" y="1733"/>
                  </a:cubicBezTo>
                  <a:lnTo>
                    <a:pt x="6140" y="456"/>
                  </a:lnTo>
                  <a:cubicBezTo>
                    <a:pt x="6140" y="213"/>
                    <a:pt x="5927" y="0"/>
                    <a:pt x="568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2462;p52">
              <a:extLst>
                <a:ext uri="{FF2B5EF4-FFF2-40B4-BE49-F238E27FC236}">
                  <a16:creationId xmlns:a16="http://schemas.microsoft.com/office/drawing/2014/main" xmlns="" id="{901CE01C-701D-4EBC-A580-64DB040F0975}"/>
                </a:ext>
              </a:extLst>
            </p:cNvPr>
            <p:cNvSpPr/>
            <p:nvPr/>
          </p:nvSpPr>
          <p:spPr>
            <a:xfrm>
              <a:off x="1240244" y="1805735"/>
              <a:ext cx="176241" cy="66853"/>
            </a:xfrm>
            <a:custGeom>
              <a:avLst/>
              <a:gdLst/>
              <a:ahLst/>
              <a:cxnLst/>
              <a:rect l="l" t="t" r="r" b="b"/>
              <a:pathLst>
                <a:path w="6414" h="2433" extrusionOk="0">
                  <a:moveTo>
                    <a:pt x="5836" y="244"/>
                  </a:moveTo>
                  <a:cubicBezTo>
                    <a:pt x="6018" y="244"/>
                    <a:pt x="6170" y="396"/>
                    <a:pt x="6170" y="578"/>
                  </a:cubicBezTo>
                  <a:lnTo>
                    <a:pt x="6170" y="1855"/>
                  </a:lnTo>
                  <a:cubicBezTo>
                    <a:pt x="6170" y="2037"/>
                    <a:pt x="6018" y="2189"/>
                    <a:pt x="5836" y="2189"/>
                  </a:cubicBezTo>
                  <a:lnTo>
                    <a:pt x="578" y="2189"/>
                  </a:lnTo>
                  <a:cubicBezTo>
                    <a:pt x="395" y="2189"/>
                    <a:pt x="274" y="2037"/>
                    <a:pt x="274" y="1855"/>
                  </a:cubicBezTo>
                  <a:lnTo>
                    <a:pt x="274" y="578"/>
                  </a:lnTo>
                  <a:cubicBezTo>
                    <a:pt x="274" y="396"/>
                    <a:pt x="395" y="244"/>
                    <a:pt x="578" y="244"/>
                  </a:cubicBezTo>
                  <a:close/>
                  <a:moveTo>
                    <a:pt x="578" y="1"/>
                  </a:moveTo>
                  <a:cubicBezTo>
                    <a:pt x="274" y="1"/>
                    <a:pt x="0" y="244"/>
                    <a:pt x="30" y="578"/>
                  </a:cubicBezTo>
                  <a:lnTo>
                    <a:pt x="30" y="1855"/>
                  </a:lnTo>
                  <a:cubicBezTo>
                    <a:pt x="0" y="2159"/>
                    <a:pt x="274" y="2432"/>
                    <a:pt x="578" y="2432"/>
                  </a:cubicBezTo>
                  <a:lnTo>
                    <a:pt x="5836" y="2432"/>
                  </a:lnTo>
                  <a:cubicBezTo>
                    <a:pt x="6170" y="2432"/>
                    <a:pt x="6414" y="2159"/>
                    <a:pt x="6414" y="1855"/>
                  </a:cubicBezTo>
                  <a:lnTo>
                    <a:pt x="6414" y="578"/>
                  </a:lnTo>
                  <a:cubicBezTo>
                    <a:pt x="6414" y="244"/>
                    <a:pt x="6170" y="1"/>
                    <a:pt x="5836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2463;p52">
              <a:extLst>
                <a:ext uri="{FF2B5EF4-FFF2-40B4-BE49-F238E27FC236}">
                  <a16:creationId xmlns:a16="http://schemas.microsoft.com/office/drawing/2014/main" xmlns="" id="{DB963141-2FFB-4744-BC33-51475E46232F}"/>
                </a:ext>
              </a:extLst>
            </p:cNvPr>
            <p:cNvSpPr/>
            <p:nvPr/>
          </p:nvSpPr>
          <p:spPr>
            <a:xfrm>
              <a:off x="1251922" y="1921003"/>
              <a:ext cx="153709" cy="60148"/>
            </a:xfrm>
            <a:custGeom>
              <a:avLst/>
              <a:gdLst/>
              <a:ahLst/>
              <a:cxnLst/>
              <a:rect l="l" t="t" r="r" b="b"/>
              <a:pathLst>
                <a:path w="5594" h="2189" extrusionOk="0">
                  <a:moveTo>
                    <a:pt x="426" y="0"/>
                  </a:moveTo>
                  <a:cubicBezTo>
                    <a:pt x="183" y="0"/>
                    <a:pt x="1" y="183"/>
                    <a:pt x="1" y="426"/>
                  </a:cubicBezTo>
                  <a:lnTo>
                    <a:pt x="1" y="1733"/>
                  </a:lnTo>
                  <a:cubicBezTo>
                    <a:pt x="1" y="1976"/>
                    <a:pt x="183" y="2189"/>
                    <a:pt x="426" y="2189"/>
                  </a:cubicBezTo>
                  <a:lnTo>
                    <a:pt x="5137" y="2189"/>
                  </a:lnTo>
                  <a:cubicBezTo>
                    <a:pt x="5411" y="2189"/>
                    <a:pt x="5593" y="1976"/>
                    <a:pt x="5593" y="1733"/>
                  </a:cubicBezTo>
                  <a:lnTo>
                    <a:pt x="5593" y="426"/>
                  </a:lnTo>
                  <a:cubicBezTo>
                    <a:pt x="5593" y="183"/>
                    <a:pt x="5381" y="0"/>
                    <a:pt x="513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2464;p52">
              <a:extLst>
                <a:ext uri="{FF2B5EF4-FFF2-40B4-BE49-F238E27FC236}">
                  <a16:creationId xmlns:a16="http://schemas.microsoft.com/office/drawing/2014/main" xmlns="" id="{38464DE2-C77F-4978-8AAA-9A173999DEEF}"/>
                </a:ext>
              </a:extLst>
            </p:cNvPr>
            <p:cNvSpPr/>
            <p:nvPr/>
          </p:nvSpPr>
          <p:spPr>
            <a:xfrm>
              <a:off x="1248597" y="1917650"/>
              <a:ext cx="160359" cy="66853"/>
            </a:xfrm>
            <a:custGeom>
              <a:avLst/>
              <a:gdLst/>
              <a:ahLst/>
              <a:cxnLst/>
              <a:rect l="l" t="t" r="r" b="b"/>
              <a:pathLst>
                <a:path w="5836" h="2433" extrusionOk="0">
                  <a:moveTo>
                    <a:pt x="5258" y="244"/>
                  </a:moveTo>
                  <a:cubicBezTo>
                    <a:pt x="5441" y="244"/>
                    <a:pt x="5593" y="366"/>
                    <a:pt x="5593" y="548"/>
                  </a:cubicBezTo>
                  <a:lnTo>
                    <a:pt x="5593" y="1855"/>
                  </a:lnTo>
                  <a:cubicBezTo>
                    <a:pt x="5593" y="2037"/>
                    <a:pt x="5441" y="2159"/>
                    <a:pt x="5258" y="2159"/>
                  </a:cubicBezTo>
                  <a:lnTo>
                    <a:pt x="547" y="2159"/>
                  </a:lnTo>
                  <a:cubicBezTo>
                    <a:pt x="395" y="2159"/>
                    <a:pt x="243" y="2037"/>
                    <a:pt x="243" y="1855"/>
                  </a:cubicBezTo>
                  <a:lnTo>
                    <a:pt x="243" y="548"/>
                  </a:lnTo>
                  <a:cubicBezTo>
                    <a:pt x="243" y="366"/>
                    <a:pt x="395" y="244"/>
                    <a:pt x="547" y="244"/>
                  </a:cubicBezTo>
                  <a:close/>
                  <a:moveTo>
                    <a:pt x="547" y="1"/>
                  </a:moveTo>
                  <a:cubicBezTo>
                    <a:pt x="243" y="1"/>
                    <a:pt x="0" y="244"/>
                    <a:pt x="0" y="548"/>
                  </a:cubicBezTo>
                  <a:lnTo>
                    <a:pt x="0" y="1855"/>
                  </a:lnTo>
                  <a:cubicBezTo>
                    <a:pt x="0" y="2159"/>
                    <a:pt x="243" y="2402"/>
                    <a:pt x="547" y="2432"/>
                  </a:cubicBezTo>
                  <a:lnTo>
                    <a:pt x="5258" y="2432"/>
                  </a:lnTo>
                  <a:cubicBezTo>
                    <a:pt x="5593" y="2402"/>
                    <a:pt x="5836" y="2159"/>
                    <a:pt x="5836" y="1855"/>
                  </a:cubicBezTo>
                  <a:lnTo>
                    <a:pt x="5836" y="548"/>
                  </a:lnTo>
                  <a:cubicBezTo>
                    <a:pt x="5836" y="244"/>
                    <a:pt x="5593" y="1"/>
                    <a:pt x="5258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2465;p52">
              <a:extLst>
                <a:ext uri="{FF2B5EF4-FFF2-40B4-BE49-F238E27FC236}">
                  <a16:creationId xmlns:a16="http://schemas.microsoft.com/office/drawing/2014/main" xmlns="" id="{B49D49DB-915C-4F78-BFFE-3D2F1180CDD1}"/>
                </a:ext>
              </a:extLst>
            </p:cNvPr>
            <p:cNvSpPr/>
            <p:nvPr/>
          </p:nvSpPr>
          <p:spPr>
            <a:xfrm>
              <a:off x="1244420" y="1898444"/>
              <a:ext cx="168712" cy="60176"/>
            </a:xfrm>
            <a:custGeom>
              <a:avLst/>
              <a:gdLst/>
              <a:ahLst/>
              <a:cxnLst/>
              <a:rect l="l" t="t" r="r" b="b"/>
              <a:pathLst>
                <a:path w="6140" h="2190" extrusionOk="0">
                  <a:moveTo>
                    <a:pt x="426" y="1"/>
                  </a:moveTo>
                  <a:cubicBezTo>
                    <a:pt x="182" y="1"/>
                    <a:pt x="0" y="213"/>
                    <a:pt x="0" y="426"/>
                  </a:cubicBezTo>
                  <a:lnTo>
                    <a:pt x="0" y="1733"/>
                  </a:lnTo>
                  <a:cubicBezTo>
                    <a:pt x="0" y="1976"/>
                    <a:pt x="182" y="2159"/>
                    <a:pt x="426" y="2189"/>
                  </a:cubicBezTo>
                  <a:lnTo>
                    <a:pt x="5684" y="2189"/>
                  </a:lnTo>
                  <a:cubicBezTo>
                    <a:pt x="5927" y="2189"/>
                    <a:pt x="6140" y="1976"/>
                    <a:pt x="6140" y="1733"/>
                  </a:cubicBezTo>
                  <a:lnTo>
                    <a:pt x="6140" y="426"/>
                  </a:lnTo>
                  <a:cubicBezTo>
                    <a:pt x="6140" y="213"/>
                    <a:pt x="5927" y="1"/>
                    <a:pt x="568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2466;p52">
              <a:extLst>
                <a:ext uri="{FF2B5EF4-FFF2-40B4-BE49-F238E27FC236}">
                  <a16:creationId xmlns:a16="http://schemas.microsoft.com/office/drawing/2014/main" xmlns="" id="{12B98FAD-2BB4-4141-B8E8-0D697C330AAB}"/>
                </a:ext>
              </a:extLst>
            </p:cNvPr>
            <p:cNvSpPr/>
            <p:nvPr/>
          </p:nvSpPr>
          <p:spPr>
            <a:xfrm>
              <a:off x="1240244" y="1895119"/>
              <a:ext cx="176241" cy="66825"/>
            </a:xfrm>
            <a:custGeom>
              <a:avLst/>
              <a:gdLst/>
              <a:ahLst/>
              <a:cxnLst/>
              <a:rect l="l" t="t" r="r" b="b"/>
              <a:pathLst>
                <a:path w="6414" h="2432" extrusionOk="0">
                  <a:moveTo>
                    <a:pt x="5836" y="243"/>
                  </a:moveTo>
                  <a:cubicBezTo>
                    <a:pt x="6018" y="243"/>
                    <a:pt x="6170" y="395"/>
                    <a:pt x="6170" y="547"/>
                  </a:cubicBezTo>
                  <a:lnTo>
                    <a:pt x="6170" y="1854"/>
                  </a:lnTo>
                  <a:cubicBezTo>
                    <a:pt x="6170" y="2037"/>
                    <a:pt x="6018" y="2158"/>
                    <a:pt x="5836" y="2189"/>
                  </a:cubicBezTo>
                  <a:lnTo>
                    <a:pt x="578" y="2189"/>
                  </a:lnTo>
                  <a:cubicBezTo>
                    <a:pt x="395" y="2158"/>
                    <a:pt x="274" y="2037"/>
                    <a:pt x="274" y="1854"/>
                  </a:cubicBezTo>
                  <a:lnTo>
                    <a:pt x="274" y="547"/>
                  </a:lnTo>
                  <a:cubicBezTo>
                    <a:pt x="274" y="395"/>
                    <a:pt x="395" y="243"/>
                    <a:pt x="578" y="243"/>
                  </a:cubicBezTo>
                  <a:close/>
                  <a:moveTo>
                    <a:pt x="578" y="0"/>
                  </a:moveTo>
                  <a:cubicBezTo>
                    <a:pt x="274" y="0"/>
                    <a:pt x="0" y="243"/>
                    <a:pt x="30" y="547"/>
                  </a:cubicBezTo>
                  <a:lnTo>
                    <a:pt x="30" y="1854"/>
                  </a:lnTo>
                  <a:cubicBezTo>
                    <a:pt x="0" y="2158"/>
                    <a:pt x="274" y="2432"/>
                    <a:pt x="578" y="2432"/>
                  </a:cubicBezTo>
                  <a:lnTo>
                    <a:pt x="5836" y="2432"/>
                  </a:lnTo>
                  <a:cubicBezTo>
                    <a:pt x="6170" y="2432"/>
                    <a:pt x="6414" y="2158"/>
                    <a:pt x="6414" y="1854"/>
                  </a:cubicBezTo>
                  <a:lnTo>
                    <a:pt x="6414" y="547"/>
                  </a:lnTo>
                  <a:cubicBezTo>
                    <a:pt x="6414" y="243"/>
                    <a:pt x="6170" y="0"/>
                    <a:pt x="5836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2467;p52">
              <a:extLst>
                <a:ext uri="{FF2B5EF4-FFF2-40B4-BE49-F238E27FC236}">
                  <a16:creationId xmlns:a16="http://schemas.microsoft.com/office/drawing/2014/main" xmlns="" id="{D140B3EF-601B-4721-A114-0A09A76BD17C}"/>
                </a:ext>
              </a:extLst>
            </p:cNvPr>
            <p:cNvSpPr/>
            <p:nvPr/>
          </p:nvSpPr>
          <p:spPr>
            <a:xfrm>
              <a:off x="1251922" y="2010277"/>
              <a:ext cx="153709" cy="59406"/>
            </a:xfrm>
            <a:custGeom>
              <a:avLst/>
              <a:gdLst/>
              <a:ahLst/>
              <a:cxnLst/>
              <a:rect l="l" t="t" r="r" b="b"/>
              <a:pathLst>
                <a:path w="5594" h="2162" extrusionOk="0">
                  <a:moveTo>
                    <a:pt x="380" y="1"/>
                  </a:moveTo>
                  <a:cubicBezTo>
                    <a:pt x="160" y="1"/>
                    <a:pt x="1" y="202"/>
                    <a:pt x="1" y="429"/>
                  </a:cubicBezTo>
                  <a:lnTo>
                    <a:pt x="1" y="1736"/>
                  </a:lnTo>
                  <a:cubicBezTo>
                    <a:pt x="1" y="1979"/>
                    <a:pt x="183" y="2162"/>
                    <a:pt x="426" y="2162"/>
                  </a:cubicBezTo>
                  <a:lnTo>
                    <a:pt x="5137" y="2162"/>
                  </a:lnTo>
                  <a:cubicBezTo>
                    <a:pt x="5381" y="2162"/>
                    <a:pt x="5593" y="1979"/>
                    <a:pt x="5593" y="1736"/>
                  </a:cubicBezTo>
                  <a:lnTo>
                    <a:pt x="5593" y="429"/>
                  </a:lnTo>
                  <a:cubicBezTo>
                    <a:pt x="5593" y="202"/>
                    <a:pt x="5407" y="1"/>
                    <a:pt x="5184" y="1"/>
                  </a:cubicBezTo>
                  <a:cubicBezTo>
                    <a:pt x="5169" y="1"/>
                    <a:pt x="5153" y="2"/>
                    <a:pt x="5137" y="4"/>
                  </a:cubicBezTo>
                  <a:lnTo>
                    <a:pt x="426" y="4"/>
                  </a:lnTo>
                  <a:cubicBezTo>
                    <a:pt x="410" y="2"/>
                    <a:pt x="395" y="1"/>
                    <a:pt x="38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2468;p52">
              <a:extLst>
                <a:ext uri="{FF2B5EF4-FFF2-40B4-BE49-F238E27FC236}">
                  <a16:creationId xmlns:a16="http://schemas.microsoft.com/office/drawing/2014/main" xmlns="" id="{5F14ED0E-896D-4974-A0BF-8CA13B08EEE5}"/>
                </a:ext>
              </a:extLst>
            </p:cNvPr>
            <p:cNvSpPr/>
            <p:nvPr/>
          </p:nvSpPr>
          <p:spPr>
            <a:xfrm>
              <a:off x="1248597" y="2007035"/>
              <a:ext cx="160359" cy="66001"/>
            </a:xfrm>
            <a:custGeom>
              <a:avLst/>
              <a:gdLst/>
              <a:ahLst/>
              <a:cxnLst/>
              <a:rect l="l" t="t" r="r" b="b"/>
              <a:pathLst>
                <a:path w="5836" h="2402" extrusionOk="0">
                  <a:moveTo>
                    <a:pt x="5258" y="243"/>
                  </a:moveTo>
                  <a:cubicBezTo>
                    <a:pt x="5441" y="243"/>
                    <a:pt x="5593" y="365"/>
                    <a:pt x="5593" y="547"/>
                  </a:cubicBezTo>
                  <a:lnTo>
                    <a:pt x="5593" y="1854"/>
                  </a:lnTo>
                  <a:cubicBezTo>
                    <a:pt x="5593" y="2006"/>
                    <a:pt x="5441" y="2158"/>
                    <a:pt x="5258" y="2158"/>
                  </a:cubicBezTo>
                  <a:lnTo>
                    <a:pt x="547" y="2158"/>
                  </a:lnTo>
                  <a:cubicBezTo>
                    <a:pt x="395" y="2158"/>
                    <a:pt x="243" y="2006"/>
                    <a:pt x="243" y="1854"/>
                  </a:cubicBezTo>
                  <a:lnTo>
                    <a:pt x="243" y="547"/>
                  </a:lnTo>
                  <a:cubicBezTo>
                    <a:pt x="243" y="365"/>
                    <a:pt x="395" y="243"/>
                    <a:pt x="547" y="243"/>
                  </a:cubicBezTo>
                  <a:close/>
                  <a:moveTo>
                    <a:pt x="547" y="0"/>
                  </a:moveTo>
                  <a:cubicBezTo>
                    <a:pt x="243" y="0"/>
                    <a:pt x="0" y="243"/>
                    <a:pt x="0" y="547"/>
                  </a:cubicBezTo>
                  <a:lnTo>
                    <a:pt x="0" y="1854"/>
                  </a:lnTo>
                  <a:cubicBezTo>
                    <a:pt x="0" y="2158"/>
                    <a:pt x="243" y="2401"/>
                    <a:pt x="547" y="2401"/>
                  </a:cubicBezTo>
                  <a:lnTo>
                    <a:pt x="5258" y="2401"/>
                  </a:lnTo>
                  <a:cubicBezTo>
                    <a:pt x="5593" y="2401"/>
                    <a:pt x="5836" y="2158"/>
                    <a:pt x="5836" y="1854"/>
                  </a:cubicBezTo>
                  <a:lnTo>
                    <a:pt x="5836" y="547"/>
                  </a:lnTo>
                  <a:cubicBezTo>
                    <a:pt x="5836" y="243"/>
                    <a:pt x="5593" y="0"/>
                    <a:pt x="5258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2469;p52">
              <a:extLst>
                <a:ext uri="{FF2B5EF4-FFF2-40B4-BE49-F238E27FC236}">
                  <a16:creationId xmlns:a16="http://schemas.microsoft.com/office/drawing/2014/main" xmlns="" id="{4DFBAA1A-4272-4668-A8C1-E8B71B19E7C8}"/>
                </a:ext>
              </a:extLst>
            </p:cNvPr>
            <p:cNvSpPr/>
            <p:nvPr/>
          </p:nvSpPr>
          <p:spPr>
            <a:xfrm>
              <a:off x="1244420" y="1987800"/>
              <a:ext cx="168712" cy="59351"/>
            </a:xfrm>
            <a:custGeom>
              <a:avLst/>
              <a:gdLst/>
              <a:ahLst/>
              <a:cxnLst/>
              <a:rect l="l" t="t" r="r" b="b"/>
              <a:pathLst>
                <a:path w="6140" h="2160" extrusionOk="0">
                  <a:moveTo>
                    <a:pt x="426" y="1"/>
                  </a:moveTo>
                  <a:cubicBezTo>
                    <a:pt x="182" y="1"/>
                    <a:pt x="0" y="183"/>
                    <a:pt x="0" y="427"/>
                  </a:cubicBezTo>
                  <a:lnTo>
                    <a:pt x="0" y="1734"/>
                  </a:lnTo>
                  <a:cubicBezTo>
                    <a:pt x="0" y="1977"/>
                    <a:pt x="182" y="2159"/>
                    <a:pt x="426" y="2159"/>
                  </a:cubicBezTo>
                  <a:lnTo>
                    <a:pt x="5684" y="2159"/>
                  </a:lnTo>
                  <a:cubicBezTo>
                    <a:pt x="5927" y="2159"/>
                    <a:pt x="6140" y="1977"/>
                    <a:pt x="6140" y="1734"/>
                  </a:cubicBezTo>
                  <a:lnTo>
                    <a:pt x="6140" y="427"/>
                  </a:lnTo>
                  <a:cubicBezTo>
                    <a:pt x="6140" y="183"/>
                    <a:pt x="5927" y="1"/>
                    <a:pt x="568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2470;p52">
              <a:extLst>
                <a:ext uri="{FF2B5EF4-FFF2-40B4-BE49-F238E27FC236}">
                  <a16:creationId xmlns:a16="http://schemas.microsoft.com/office/drawing/2014/main" xmlns="" id="{CCF6A874-8464-415C-BF32-8C14F3EBCCBB}"/>
                </a:ext>
              </a:extLst>
            </p:cNvPr>
            <p:cNvSpPr/>
            <p:nvPr/>
          </p:nvSpPr>
          <p:spPr>
            <a:xfrm>
              <a:off x="1240244" y="1984476"/>
              <a:ext cx="176241" cy="66853"/>
            </a:xfrm>
            <a:custGeom>
              <a:avLst/>
              <a:gdLst/>
              <a:ahLst/>
              <a:cxnLst/>
              <a:rect l="l" t="t" r="r" b="b"/>
              <a:pathLst>
                <a:path w="6414" h="2433" extrusionOk="0">
                  <a:moveTo>
                    <a:pt x="5836" y="213"/>
                  </a:moveTo>
                  <a:cubicBezTo>
                    <a:pt x="6018" y="213"/>
                    <a:pt x="6170" y="365"/>
                    <a:pt x="6170" y="548"/>
                  </a:cubicBezTo>
                  <a:lnTo>
                    <a:pt x="6170" y="1824"/>
                  </a:lnTo>
                  <a:cubicBezTo>
                    <a:pt x="6170" y="2007"/>
                    <a:pt x="6018" y="2159"/>
                    <a:pt x="5836" y="2159"/>
                  </a:cubicBezTo>
                  <a:lnTo>
                    <a:pt x="578" y="2159"/>
                  </a:lnTo>
                  <a:cubicBezTo>
                    <a:pt x="395" y="2159"/>
                    <a:pt x="274" y="2007"/>
                    <a:pt x="274" y="1855"/>
                  </a:cubicBezTo>
                  <a:lnTo>
                    <a:pt x="274" y="548"/>
                  </a:lnTo>
                  <a:cubicBezTo>
                    <a:pt x="274" y="365"/>
                    <a:pt x="395" y="244"/>
                    <a:pt x="578" y="244"/>
                  </a:cubicBezTo>
                  <a:lnTo>
                    <a:pt x="5836" y="213"/>
                  </a:lnTo>
                  <a:close/>
                  <a:moveTo>
                    <a:pt x="578" y="0"/>
                  </a:moveTo>
                  <a:cubicBezTo>
                    <a:pt x="274" y="0"/>
                    <a:pt x="0" y="244"/>
                    <a:pt x="30" y="548"/>
                  </a:cubicBezTo>
                  <a:lnTo>
                    <a:pt x="30" y="1855"/>
                  </a:lnTo>
                  <a:cubicBezTo>
                    <a:pt x="0" y="2159"/>
                    <a:pt x="274" y="2402"/>
                    <a:pt x="578" y="2432"/>
                  </a:cubicBezTo>
                  <a:lnTo>
                    <a:pt x="5836" y="2432"/>
                  </a:lnTo>
                  <a:cubicBezTo>
                    <a:pt x="6170" y="2402"/>
                    <a:pt x="6414" y="2159"/>
                    <a:pt x="6414" y="1855"/>
                  </a:cubicBezTo>
                  <a:lnTo>
                    <a:pt x="6414" y="548"/>
                  </a:lnTo>
                  <a:cubicBezTo>
                    <a:pt x="6414" y="244"/>
                    <a:pt x="6170" y="0"/>
                    <a:pt x="5836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2471;p52">
              <a:extLst>
                <a:ext uri="{FF2B5EF4-FFF2-40B4-BE49-F238E27FC236}">
                  <a16:creationId xmlns:a16="http://schemas.microsoft.com/office/drawing/2014/main" xmlns="" id="{0D293BEE-9AF7-4E55-9FCA-D04083FE6CC5}"/>
                </a:ext>
              </a:extLst>
            </p:cNvPr>
            <p:cNvSpPr/>
            <p:nvPr/>
          </p:nvSpPr>
          <p:spPr>
            <a:xfrm>
              <a:off x="1251922" y="2098892"/>
              <a:ext cx="153709" cy="60176"/>
            </a:xfrm>
            <a:custGeom>
              <a:avLst/>
              <a:gdLst/>
              <a:ahLst/>
              <a:cxnLst/>
              <a:rect l="l" t="t" r="r" b="b"/>
              <a:pathLst>
                <a:path w="5594" h="2190" extrusionOk="0">
                  <a:moveTo>
                    <a:pt x="426" y="1"/>
                  </a:moveTo>
                  <a:cubicBezTo>
                    <a:pt x="183" y="1"/>
                    <a:pt x="1" y="213"/>
                    <a:pt x="1" y="457"/>
                  </a:cubicBezTo>
                  <a:lnTo>
                    <a:pt x="1" y="1764"/>
                  </a:lnTo>
                  <a:cubicBezTo>
                    <a:pt x="1" y="2007"/>
                    <a:pt x="183" y="2189"/>
                    <a:pt x="426" y="2189"/>
                  </a:cubicBezTo>
                  <a:lnTo>
                    <a:pt x="5137" y="2189"/>
                  </a:lnTo>
                  <a:cubicBezTo>
                    <a:pt x="5381" y="2189"/>
                    <a:pt x="5593" y="2007"/>
                    <a:pt x="5593" y="1764"/>
                  </a:cubicBezTo>
                  <a:lnTo>
                    <a:pt x="5593" y="457"/>
                  </a:lnTo>
                  <a:cubicBezTo>
                    <a:pt x="5593" y="213"/>
                    <a:pt x="5381" y="1"/>
                    <a:pt x="513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2472;p52">
              <a:extLst>
                <a:ext uri="{FF2B5EF4-FFF2-40B4-BE49-F238E27FC236}">
                  <a16:creationId xmlns:a16="http://schemas.microsoft.com/office/drawing/2014/main" xmlns="" id="{F1AC10BE-A43D-437B-BA9E-C6907A64D14E}"/>
                </a:ext>
              </a:extLst>
            </p:cNvPr>
            <p:cNvSpPr/>
            <p:nvPr/>
          </p:nvSpPr>
          <p:spPr>
            <a:xfrm>
              <a:off x="1248597" y="2096392"/>
              <a:ext cx="160359" cy="66001"/>
            </a:xfrm>
            <a:custGeom>
              <a:avLst/>
              <a:gdLst/>
              <a:ahLst/>
              <a:cxnLst/>
              <a:rect l="l" t="t" r="r" b="b"/>
              <a:pathLst>
                <a:path w="5836" h="2402" extrusionOk="0">
                  <a:moveTo>
                    <a:pt x="5258" y="213"/>
                  </a:moveTo>
                  <a:cubicBezTo>
                    <a:pt x="5441" y="213"/>
                    <a:pt x="5593" y="365"/>
                    <a:pt x="5593" y="548"/>
                  </a:cubicBezTo>
                  <a:lnTo>
                    <a:pt x="5593" y="1855"/>
                  </a:lnTo>
                  <a:cubicBezTo>
                    <a:pt x="5593" y="2007"/>
                    <a:pt x="5441" y="2159"/>
                    <a:pt x="5258" y="2159"/>
                  </a:cubicBezTo>
                  <a:lnTo>
                    <a:pt x="547" y="2159"/>
                  </a:lnTo>
                  <a:cubicBezTo>
                    <a:pt x="395" y="2159"/>
                    <a:pt x="243" y="2007"/>
                    <a:pt x="243" y="1855"/>
                  </a:cubicBezTo>
                  <a:lnTo>
                    <a:pt x="243" y="548"/>
                  </a:lnTo>
                  <a:cubicBezTo>
                    <a:pt x="243" y="365"/>
                    <a:pt x="395" y="213"/>
                    <a:pt x="547" y="213"/>
                  </a:cubicBezTo>
                  <a:close/>
                  <a:moveTo>
                    <a:pt x="547" y="0"/>
                  </a:moveTo>
                  <a:cubicBezTo>
                    <a:pt x="243" y="0"/>
                    <a:pt x="0" y="244"/>
                    <a:pt x="0" y="548"/>
                  </a:cubicBezTo>
                  <a:lnTo>
                    <a:pt x="0" y="1855"/>
                  </a:lnTo>
                  <a:cubicBezTo>
                    <a:pt x="0" y="2159"/>
                    <a:pt x="243" y="2402"/>
                    <a:pt x="547" y="2402"/>
                  </a:cubicBezTo>
                  <a:lnTo>
                    <a:pt x="5258" y="2402"/>
                  </a:lnTo>
                  <a:cubicBezTo>
                    <a:pt x="5593" y="2402"/>
                    <a:pt x="5836" y="2159"/>
                    <a:pt x="5836" y="1855"/>
                  </a:cubicBezTo>
                  <a:lnTo>
                    <a:pt x="5836" y="548"/>
                  </a:lnTo>
                  <a:cubicBezTo>
                    <a:pt x="5836" y="244"/>
                    <a:pt x="5593" y="0"/>
                    <a:pt x="5258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2473;p52">
              <a:extLst>
                <a:ext uri="{FF2B5EF4-FFF2-40B4-BE49-F238E27FC236}">
                  <a16:creationId xmlns:a16="http://schemas.microsoft.com/office/drawing/2014/main" xmlns="" id="{CAA449EB-B23D-4478-A911-5F94F8AECA1D}"/>
                </a:ext>
              </a:extLst>
            </p:cNvPr>
            <p:cNvSpPr/>
            <p:nvPr/>
          </p:nvSpPr>
          <p:spPr>
            <a:xfrm>
              <a:off x="1244420" y="2077185"/>
              <a:ext cx="168712" cy="59324"/>
            </a:xfrm>
            <a:custGeom>
              <a:avLst/>
              <a:gdLst/>
              <a:ahLst/>
              <a:cxnLst/>
              <a:rect l="l" t="t" r="r" b="b"/>
              <a:pathLst>
                <a:path w="6140" h="2159" extrusionOk="0">
                  <a:moveTo>
                    <a:pt x="426" y="0"/>
                  </a:moveTo>
                  <a:cubicBezTo>
                    <a:pt x="182" y="0"/>
                    <a:pt x="0" y="183"/>
                    <a:pt x="0" y="426"/>
                  </a:cubicBezTo>
                  <a:lnTo>
                    <a:pt x="0" y="1733"/>
                  </a:lnTo>
                  <a:cubicBezTo>
                    <a:pt x="0" y="1976"/>
                    <a:pt x="182" y="2158"/>
                    <a:pt x="426" y="2158"/>
                  </a:cubicBezTo>
                  <a:lnTo>
                    <a:pt x="5684" y="2158"/>
                  </a:lnTo>
                  <a:cubicBezTo>
                    <a:pt x="5927" y="2158"/>
                    <a:pt x="6140" y="1976"/>
                    <a:pt x="6140" y="1733"/>
                  </a:cubicBezTo>
                  <a:lnTo>
                    <a:pt x="6140" y="426"/>
                  </a:lnTo>
                  <a:cubicBezTo>
                    <a:pt x="6140" y="183"/>
                    <a:pt x="5927" y="0"/>
                    <a:pt x="568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2474;p52">
              <a:extLst>
                <a:ext uri="{FF2B5EF4-FFF2-40B4-BE49-F238E27FC236}">
                  <a16:creationId xmlns:a16="http://schemas.microsoft.com/office/drawing/2014/main" xmlns="" id="{B8FD29E9-0473-4CAF-A0C0-8A45B75A3FAE}"/>
                </a:ext>
              </a:extLst>
            </p:cNvPr>
            <p:cNvSpPr/>
            <p:nvPr/>
          </p:nvSpPr>
          <p:spPr>
            <a:xfrm>
              <a:off x="1240244" y="2073008"/>
              <a:ext cx="176241" cy="66825"/>
            </a:xfrm>
            <a:custGeom>
              <a:avLst/>
              <a:gdLst/>
              <a:ahLst/>
              <a:cxnLst/>
              <a:rect l="l" t="t" r="r" b="b"/>
              <a:pathLst>
                <a:path w="6414" h="2432" extrusionOk="0">
                  <a:moveTo>
                    <a:pt x="5836" y="274"/>
                  </a:moveTo>
                  <a:cubicBezTo>
                    <a:pt x="6018" y="274"/>
                    <a:pt x="6170" y="395"/>
                    <a:pt x="6170" y="578"/>
                  </a:cubicBezTo>
                  <a:lnTo>
                    <a:pt x="6170" y="1885"/>
                  </a:lnTo>
                  <a:cubicBezTo>
                    <a:pt x="6170" y="2037"/>
                    <a:pt x="6018" y="2189"/>
                    <a:pt x="5836" y="2189"/>
                  </a:cubicBezTo>
                  <a:lnTo>
                    <a:pt x="578" y="2189"/>
                  </a:lnTo>
                  <a:cubicBezTo>
                    <a:pt x="395" y="2189"/>
                    <a:pt x="274" y="2037"/>
                    <a:pt x="274" y="1885"/>
                  </a:cubicBezTo>
                  <a:lnTo>
                    <a:pt x="274" y="578"/>
                  </a:lnTo>
                  <a:cubicBezTo>
                    <a:pt x="274" y="395"/>
                    <a:pt x="395" y="274"/>
                    <a:pt x="578" y="274"/>
                  </a:cubicBezTo>
                  <a:close/>
                  <a:moveTo>
                    <a:pt x="578" y="0"/>
                  </a:moveTo>
                  <a:cubicBezTo>
                    <a:pt x="274" y="0"/>
                    <a:pt x="0" y="274"/>
                    <a:pt x="30" y="578"/>
                  </a:cubicBezTo>
                  <a:lnTo>
                    <a:pt x="30" y="1885"/>
                  </a:lnTo>
                  <a:cubicBezTo>
                    <a:pt x="0" y="2189"/>
                    <a:pt x="274" y="2432"/>
                    <a:pt x="578" y="2432"/>
                  </a:cubicBezTo>
                  <a:lnTo>
                    <a:pt x="5836" y="2432"/>
                  </a:lnTo>
                  <a:cubicBezTo>
                    <a:pt x="6170" y="2432"/>
                    <a:pt x="6414" y="2189"/>
                    <a:pt x="6414" y="1885"/>
                  </a:cubicBezTo>
                  <a:lnTo>
                    <a:pt x="6414" y="578"/>
                  </a:lnTo>
                  <a:cubicBezTo>
                    <a:pt x="6414" y="274"/>
                    <a:pt x="6170" y="0"/>
                    <a:pt x="5836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2475;p52">
              <a:extLst>
                <a:ext uri="{FF2B5EF4-FFF2-40B4-BE49-F238E27FC236}">
                  <a16:creationId xmlns:a16="http://schemas.microsoft.com/office/drawing/2014/main" xmlns="" id="{434E9A08-E9A5-44AC-BE66-DA96BD41E5AE}"/>
                </a:ext>
              </a:extLst>
            </p:cNvPr>
            <p:cNvSpPr/>
            <p:nvPr/>
          </p:nvSpPr>
          <p:spPr>
            <a:xfrm>
              <a:off x="1251922" y="2188249"/>
              <a:ext cx="153709" cy="60176"/>
            </a:xfrm>
            <a:custGeom>
              <a:avLst/>
              <a:gdLst/>
              <a:ahLst/>
              <a:cxnLst/>
              <a:rect l="l" t="t" r="r" b="b"/>
              <a:pathLst>
                <a:path w="5594" h="2190" extrusionOk="0">
                  <a:moveTo>
                    <a:pt x="426" y="1"/>
                  </a:moveTo>
                  <a:cubicBezTo>
                    <a:pt x="183" y="1"/>
                    <a:pt x="1" y="183"/>
                    <a:pt x="1" y="457"/>
                  </a:cubicBezTo>
                  <a:lnTo>
                    <a:pt x="1" y="1733"/>
                  </a:lnTo>
                  <a:cubicBezTo>
                    <a:pt x="1" y="1977"/>
                    <a:pt x="183" y="2189"/>
                    <a:pt x="426" y="2189"/>
                  </a:cubicBezTo>
                  <a:lnTo>
                    <a:pt x="5137" y="2189"/>
                  </a:lnTo>
                  <a:cubicBezTo>
                    <a:pt x="5381" y="2189"/>
                    <a:pt x="5593" y="1977"/>
                    <a:pt x="5593" y="1733"/>
                  </a:cubicBezTo>
                  <a:lnTo>
                    <a:pt x="5593" y="457"/>
                  </a:lnTo>
                  <a:cubicBezTo>
                    <a:pt x="5593" y="183"/>
                    <a:pt x="5381" y="1"/>
                    <a:pt x="513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2476;p52">
              <a:extLst>
                <a:ext uri="{FF2B5EF4-FFF2-40B4-BE49-F238E27FC236}">
                  <a16:creationId xmlns:a16="http://schemas.microsoft.com/office/drawing/2014/main" xmlns="" id="{93F697E9-6A28-4683-9B1F-F38D24CA42D4}"/>
                </a:ext>
              </a:extLst>
            </p:cNvPr>
            <p:cNvSpPr/>
            <p:nvPr/>
          </p:nvSpPr>
          <p:spPr>
            <a:xfrm>
              <a:off x="1248597" y="2184924"/>
              <a:ext cx="160359" cy="66825"/>
            </a:xfrm>
            <a:custGeom>
              <a:avLst/>
              <a:gdLst/>
              <a:ahLst/>
              <a:cxnLst/>
              <a:rect l="l" t="t" r="r" b="b"/>
              <a:pathLst>
                <a:path w="5836" h="2432" extrusionOk="0">
                  <a:moveTo>
                    <a:pt x="5258" y="244"/>
                  </a:moveTo>
                  <a:cubicBezTo>
                    <a:pt x="5441" y="244"/>
                    <a:pt x="5593" y="395"/>
                    <a:pt x="5593" y="578"/>
                  </a:cubicBezTo>
                  <a:lnTo>
                    <a:pt x="5593" y="1854"/>
                  </a:lnTo>
                  <a:cubicBezTo>
                    <a:pt x="5593" y="2037"/>
                    <a:pt x="5441" y="2189"/>
                    <a:pt x="5258" y="2189"/>
                  </a:cubicBezTo>
                  <a:lnTo>
                    <a:pt x="547" y="2189"/>
                  </a:lnTo>
                  <a:cubicBezTo>
                    <a:pt x="395" y="2189"/>
                    <a:pt x="243" y="2037"/>
                    <a:pt x="243" y="1854"/>
                  </a:cubicBezTo>
                  <a:lnTo>
                    <a:pt x="243" y="578"/>
                  </a:lnTo>
                  <a:cubicBezTo>
                    <a:pt x="243" y="395"/>
                    <a:pt x="395" y="244"/>
                    <a:pt x="547" y="244"/>
                  </a:cubicBezTo>
                  <a:close/>
                  <a:moveTo>
                    <a:pt x="547" y="0"/>
                  </a:moveTo>
                  <a:cubicBezTo>
                    <a:pt x="243" y="0"/>
                    <a:pt x="0" y="244"/>
                    <a:pt x="0" y="578"/>
                  </a:cubicBezTo>
                  <a:lnTo>
                    <a:pt x="0" y="1854"/>
                  </a:lnTo>
                  <a:cubicBezTo>
                    <a:pt x="0" y="2189"/>
                    <a:pt x="243" y="2432"/>
                    <a:pt x="547" y="2432"/>
                  </a:cubicBezTo>
                  <a:lnTo>
                    <a:pt x="5258" y="2432"/>
                  </a:lnTo>
                  <a:cubicBezTo>
                    <a:pt x="5593" y="2432"/>
                    <a:pt x="5836" y="2158"/>
                    <a:pt x="5836" y="1854"/>
                  </a:cubicBezTo>
                  <a:lnTo>
                    <a:pt x="5836" y="578"/>
                  </a:lnTo>
                  <a:cubicBezTo>
                    <a:pt x="5836" y="244"/>
                    <a:pt x="5593" y="0"/>
                    <a:pt x="5258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2477;p52">
              <a:extLst>
                <a:ext uri="{FF2B5EF4-FFF2-40B4-BE49-F238E27FC236}">
                  <a16:creationId xmlns:a16="http://schemas.microsoft.com/office/drawing/2014/main" xmlns="" id="{BEFBBCA9-0A32-42EC-9213-405D0DF85828}"/>
                </a:ext>
              </a:extLst>
            </p:cNvPr>
            <p:cNvSpPr/>
            <p:nvPr/>
          </p:nvSpPr>
          <p:spPr>
            <a:xfrm>
              <a:off x="1244420" y="2165717"/>
              <a:ext cx="168712" cy="60148"/>
            </a:xfrm>
            <a:custGeom>
              <a:avLst/>
              <a:gdLst/>
              <a:ahLst/>
              <a:cxnLst/>
              <a:rect l="l" t="t" r="r" b="b"/>
              <a:pathLst>
                <a:path w="6140" h="2189" extrusionOk="0">
                  <a:moveTo>
                    <a:pt x="426" y="0"/>
                  </a:moveTo>
                  <a:cubicBezTo>
                    <a:pt x="182" y="31"/>
                    <a:pt x="0" y="213"/>
                    <a:pt x="0" y="456"/>
                  </a:cubicBezTo>
                  <a:lnTo>
                    <a:pt x="0" y="1763"/>
                  </a:lnTo>
                  <a:cubicBezTo>
                    <a:pt x="0" y="1976"/>
                    <a:pt x="182" y="2189"/>
                    <a:pt x="426" y="2189"/>
                  </a:cubicBezTo>
                  <a:lnTo>
                    <a:pt x="5684" y="2189"/>
                  </a:lnTo>
                  <a:cubicBezTo>
                    <a:pt x="5927" y="2189"/>
                    <a:pt x="6140" y="2006"/>
                    <a:pt x="6140" y="1763"/>
                  </a:cubicBezTo>
                  <a:lnTo>
                    <a:pt x="6140" y="456"/>
                  </a:lnTo>
                  <a:cubicBezTo>
                    <a:pt x="6140" y="213"/>
                    <a:pt x="5927" y="31"/>
                    <a:pt x="568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2478;p52">
              <a:extLst>
                <a:ext uri="{FF2B5EF4-FFF2-40B4-BE49-F238E27FC236}">
                  <a16:creationId xmlns:a16="http://schemas.microsoft.com/office/drawing/2014/main" xmlns="" id="{4D6E9D4A-DD72-4E39-98DF-8E01938CBA51}"/>
                </a:ext>
              </a:extLst>
            </p:cNvPr>
            <p:cNvSpPr/>
            <p:nvPr/>
          </p:nvSpPr>
          <p:spPr>
            <a:xfrm>
              <a:off x="1240244" y="2162365"/>
              <a:ext cx="176241" cy="66853"/>
            </a:xfrm>
            <a:custGeom>
              <a:avLst/>
              <a:gdLst/>
              <a:ahLst/>
              <a:cxnLst/>
              <a:rect l="l" t="t" r="r" b="b"/>
              <a:pathLst>
                <a:path w="6414" h="2433" extrusionOk="0">
                  <a:moveTo>
                    <a:pt x="5836" y="244"/>
                  </a:moveTo>
                  <a:cubicBezTo>
                    <a:pt x="6018" y="244"/>
                    <a:pt x="6170" y="396"/>
                    <a:pt x="6170" y="578"/>
                  </a:cubicBezTo>
                  <a:lnTo>
                    <a:pt x="6170" y="1855"/>
                  </a:lnTo>
                  <a:cubicBezTo>
                    <a:pt x="6170" y="2037"/>
                    <a:pt x="6018" y="2189"/>
                    <a:pt x="5836" y="2189"/>
                  </a:cubicBezTo>
                  <a:lnTo>
                    <a:pt x="578" y="2189"/>
                  </a:lnTo>
                  <a:cubicBezTo>
                    <a:pt x="395" y="2189"/>
                    <a:pt x="274" y="2037"/>
                    <a:pt x="274" y="1855"/>
                  </a:cubicBezTo>
                  <a:lnTo>
                    <a:pt x="274" y="578"/>
                  </a:lnTo>
                  <a:cubicBezTo>
                    <a:pt x="274" y="396"/>
                    <a:pt x="395" y="244"/>
                    <a:pt x="578" y="244"/>
                  </a:cubicBezTo>
                  <a:close/>
                  <a:moveTo>
                    <a:pt x="578" y="1"/>
                  </a:moveTo>
                  <a:cubicBezTo>
                    <a:pt x="274" y="1"/>
                    <a:pt x="0" y="274"/>
                    <a:pt x="30" y="578"/>
                  </a:cubicBezTo>
                  <a:lnTo>
                    <a:pt x="30" y="1885"/>
                  </a:lnTo>
                  <a:cubicBezTo>
                    <a:pt x="0" y="2189"/>
                    <a:pt x="274" y="2432"/>
                    <a:pt x="578" y="2432"/>
                  </a:cubicBezTo>
                  <a:lnTo>
                    <a:pt x="5836" y="2432"/>
                  </a:lnTo>
                  <a:cubicBezTo>
                    <a:pt x="6170" y="2432"/>
                    <a:pt x="6414" y="2189"/>
                    <a:pt x="6414" y="1885"/>
                  </a:cubicBezTo>
                  <a:lnTo>
                    <a:pt x="6414" y="578"/>
                  </a:lnTo>
                  <a:cubicBezTo>
                    <a:pt x="6414" y="274"/>
                    <a:pt x="6170" y="1"/>
                    <a:pt x="5836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2479;p52">
              <a:extLst>
                <a:ext uri="{FF2B5EF4-FFF2-40B4-BE49-F238E27FC236}">
                  <a16:creationId xmlns:a16="http://schemas.microsoft.com/office/drawing/2014/main" xmlns="" id="{AB148B56-1A13-4667-A919-D3B689CC1292}"/>
                </a:ext>
              </a:extLst>
            </p:cNvPr>
            <p:cNvSpPr/>
            <p:nvPr/>
          </p:nvSpPr>
          <p:spPr>
            <a:xfrm>
              <a:off x="1251922" y="2277633"/>
              <a:ext cx="153709" cy="60148"/>
            </a:xfrm>
            <a:custGeom>
              <a:avLst/>
              <a:gdLst/>
              <a:ahLst/>
              <a:cxnLst/>
              <a:rect l="l" t="t" r="r" b="b"/>
              <a:pathLst>
                <a:path w="5594" h="2189" extrusionOk="0">
                  <a:moveTo>
                    <a:pt x="426" y="0"/>
                  </a:moveTo>
                  <a:cubicBezTo>
                    <a:pt x="183" y="0"/>
                    <a:pt x="1" y="213"/>
                    <a:pt x="1" y="456"/>
                  </a:cubicBezTo>
                  <a:lnTo>
                    <a:pt x="1" y="1763"/>
                  </a:lnTo>
                  <a:cubicBezTo>
                    <a:pt x="1" y="2006"/>
                    <a:pt x="183" y="2189"/>
                    <a:pt x="426" y="2189"/>
                  </a:cubicBezTo>
                  <a:lnTo>
                    <a:pt x="5137" y="2189"/>
                  </a:lnTo>
                  <a:cubicBezTo>
                    <a:pt x="5381" y="2189"/>
                    <a:pt x="5593" y="2006"/>
                    <a:pt x="5593" y="1763"/>
                  </a:cubicBezTo>
                  <a:lnTo>
                    <a:pt x="5593" y="456"/>
                  </a:lnTo>
                  <a:cubicBezTo>
                    <a:pt x="5593" y="213"/>
                    <a:pt x="5381" y="0"/>
                    <a:pt x="513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2480;p52">
              <a:extLst>
                <a:ext uri="{FF2B5EF4-FFF2-40B4-BE49-F238E27FC236}">
                  <a16:creationId xmlns:a16="http://schemas.microsoft.com/office/drawing/2014/main" xmlns="" id="{EDD81B80-6659-43A0-BA25-9E1A4B0A28FB}"/>
                </a:ext>
              </a:extLst>
            </p:cNvPr>
            <p:cNvSpPr/>
            <p:nvPr/>
          </p:nvSpPr>
          <p:spPr>
            <a:xfrm>
              <a:off x="1248597" y="2274281"/>
              <a:ext cx="160359" cy="66853"/>
            </a:xfrm>
            <a:custGeom>
              <a:avLst/>
              <a:gdLst/>
              <a:ahLst/>
              <a:cxnLst/>
              <a:rect l="l" t="t" r="r" b="b"/>
              <a:pathLst>
                <a:path w="5836" h="2433" extrusionOk="0">
                  <a:moveTo>
                    <a:pt x="5289" y="244"/>
                  </a:moveTo>
                  <a:cubicBezTo>
                    <a:pt x="5441" y="244"/>
                    <a:pt x="5593" y="396"/>
                    <a:pt x="5593" y="578"/>
                  </a:cubicBezTo>
                  <a:lnTo>
                    <a:pt x="5593" y="1885"/>
                  </a:lnTo>
                  <a:cubicBezTo>
                    <a:pt x="5593" y="2037"/>
                    <a:pt x="5441" y="2189"/>
                    <a:pt x="5258" y="2189"/>
                  </a:cubicBezTo>
                  <a:lnTo>
                    <a:pt x="547" y="2189"/>
                  </a:lnTo>
                  <a:cubicBezTo>
                    <a:pt x="395" y="2189"/>
                    <a:pt x="243" y="2037"/>
                    <a:pt x="243" y="1885"/>
                  </a:cubicBezTo>
                  <a:lnTo>
                    <a:pt x="243" y="578"/>
                  </a:lnTo>
                  <a:cubicBezTo>
                    <a:pt x="243" y="396"/>
                    <a:pt x="395" y="244"/>
                    <a:pt x="547" y="244"/>
                  </a:cubicBezTo>
                  <a:close/>
                  <a:moveTo>
                    <a:pt x="547" y="1"/>
                  </a:moveTo>
                  <a:cubicBezTo>
                    <a:pt x="243" y="1"/>
                    <a:pt x="0" y="274"/>
                    <a:pt x="0" y="578"/>
                  </a:cubicBezTo>
                  <a:lnTo>
                    <a:pt x="0" y="1885"/>
                  </a:lnTo>
                  <a:cubicBezTo>
                    <a:pt x="0" y="2189"/>
                    <a:pt x="243" y="2432"/>
                    <a:pt x="547" y="2432"/>
                  </a:cubicBezTo>
                  <a:lnTo>
                    <a:pt x="5258" y="2432"/>
                  </a:lnTo>
                  <a:cubicBezTo>
                    <a:pt x="5562" y="2432"/>
                    <a:pt x="5836" y="2189"/>
                    <a:pt x="5836" y="1885"/>
                  </a:cubicBezTo>
                  <a:lnTo>
                    <a:pt x="5836" y="578"/>
                  </a:lnTo>
                  <a:cubicBezTo>
                    <a:pt x="5836" y="274"/>
                    <a:pt x="5593" y="1"/>
                    <a:pt x="5258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2481;p52">
              <a:extLst>
                <a:ext uri="{FF2B5EF4-FFF2-40B4-BE49-F238E27FC236}">
                  <a16:creationId xmlns:a16="http://schemas.microsoft.com/office/drawing/2014/main" xmlns="" id="{55DF63A4-928B-4700-8427-D2C4BE248F98}"/>
                </a:ext>
              </a:extLst>
            </p:cNvPr>
            <p:cNvSpPr/>
            <p:nvPr/>
          </p:nvSpPr>
          <p:spPr>
            <a:xfrm>
              <a:off x="1244420" y="2255074"/>
              <a:ext cx="168712" cy="60176"/>
            </a:xfrm>
            <a:custGeom>
              <a:avLst/>
              <a:gdLst/>
              <a:ahLst/>
              <a:cxnLst/>
              <a:rect l="l" t="t" r="r" b="b"/>
              <a:pathLst>
                <a:path w="6140" h="2190" extrusionOk="0">
                  <a:moveTo>
                    <a:pt x="426" y="1"/>
                  </a:moveTo>
                  <a:cubicBezTo>
                    <a:pt x="182" y="1"/>
                    <a:pt x="0" y="213"/>
                    <a:pt x="0" y="457"/>
                  </a:cubicBezTo>
                  <a:lnTo>
                    <a:pt x="0" y="1733"/>
                  </a:lnTo>
                  <a:cubicBezTo>
                    <a:pt x="0" y="1976"/>
                    <a:pt x="182" y="2189"/>
                    <a:pt x="426" y="2189"/>
                  </a:cubicBezTo>
                  <a:lnTo>
                    <a:pt x="5684" y="2189"/>
                  </a:lnTo>
                  <a:cubicBezTo>
                    <a:pt x="5927" y="2189"/>
                    <a:pt x="6140" y="1976"/>
                    <a:pt x="6140" y="1733"/>
                  </a:cubicBezTo>
                  <a:lnTo>
                    <a:pt x="6140" y="457"/>
                  </a:lnTo>
                  <a:cubicBezTo>
                    <a:pt x="6140" y="213"/>
                    <a:pt x="5927" y="1"/>
                    <a:pt x="568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2482;p52">
              <a:extLst>
                <a:ext uri="{FF2B5EF4-FFF2-40B4-BE49-F238E27FC236}">
                  <a16:creationId xmlns:a16="http://schemas.microsoft.com/office/drawing/2014/main" xmlns="" id="{981F99FB-6BD4-4ED5-BF2A-D1BA650579DA}"/>
                </a:ext>
              </a:extLst>
            </p:cNvPr>
            <p:cNvSpPr/>
            <p:nvPr/>
          </p:nvSpPr>
          <p:spPr>
            <a:xfrm>
              <a:off x="1240244" y="2251749"/>
              <a:ext cx="176241" cy="66825"/>
            </a:xfrm>
            <a:custGeom>
              <a:avLst/>
              <a:gdLst/>
              <a:ahLst/>
              <a:cxnLst/>
              <a:rect l="l" t="t" r="r" b="b"/>
              <a:pathLst>
                <a:path w="6414" h="2432" extrusionOk="0">
                  <a:moveTo>
                    <a:pt x="5836" y="243"/>
                  </a:moveTo>
                  <a:cubicBezTo>
                    <a:pt x="6018" y="243"/>
                    <a:pt x="6170" y="395"/>
                    <a:pt x="6170" y="578"/>
                  </a:cubicBezTo>
                  <a:lnTo>
                    <a:pt x="6170" y="1854"/>
                  </a:lnTo>
                  <a:cubicBezTo>
                    <a:pt x="6170" y="2037"/>
                    <a:pt x="6018" y="2188"/>
                    <a:pt x="5836" y="2188"/>
                  </a:cubicBezTo>
                  <a:lnTo>
                    <a:pt x="578" y="2188"/>
                  </a:lnTo>
                  <a:cubicBezTo>
                    <a:pt x="395" y="2188"/>
                    <a:pt x="274" y="2037"/>
                    <a:pt x="274" y="1854"/>
                  </a:cubicBezTo>
                  <a:lnTo>
                    <a:pt x="274" y="578"/>
                  </a:lnTo>
                  <a:cubicBezTo>
                    <a:pt x="274" y="395"/>
                    <a:pt x="395" y="243"/>
                    <a:pt x="578" y="243"/>
                  </a:cubicBezTo>
                  <a:close/>
                  <a:moveTo>
                    <a:pt x="578" y="0"/>
                  </a:moveTo>
                  <a:cubicBezTo>
                    <a:pt x="274" y="0"/>
                    <a:pt x="0" y="243"/>
                    <a:pt x="30" y="578"/>
                  </a:cubicBezTo>
                  <a:lnTo>
                    <a:pt x="30" y="1854"/>
                  </a:lnTo>
                  <a:cubicBezTo>
                    <a:pt x="0" y="2158"/>
                    <a:pt x="274" y="2432"/>
                    <a:pt x="578" y="2432"/>
                  </a:cubicBezTo>
                  <a:lnTo>
                    <a:pt x="5836" y="2432"/>
                  </a:lnTo>
                  <a:cubicBezTo>
                    <a:pt x="6170" y="2432"/>
                    <a:pt x="6414" y="2158"/>
                    <a:pt x="6414" y="1854"/>
                  </a:cubicBezTo>
                  <a:lnTo>
                    <a:pt x="6414" y="578"/>
                  </a:lnTo>
                  <a:cubicBezTo>
                    <a:pt x="6414" y="243"/>
                    <a:pt x="6170" y="0"/>
                    <a:pt x="5836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2483;p52">
              <a:extLst>
                <a:ext uri="{FF2B5EF4-FFF2-40B4-BE49-F238E27FC236}">
                  <a16:creationId xmlns:a16="http://schemas.microsoft.com/office/drawing/2014/main" xmlns="" id="{CF5FA17F-70C0-401D-954C-E18DF22C4DF4}"/>
                </a:ext>
              </a:extLst>
            </p:cNvPr>
            <p:cNvSpPr/>
            <p:nvPr/>
          </p:nvSpPr>
          <p:spPr>
            <a:xfrm>
              <a:off x="1251922" y="2367759"/>
              <a:ext cx="153709" cy="59406"/>
            </a:xfrm>
            <a:custGeom>
              <a:avLst/>
              <a:gdLst/>
              <a:ahLst/>
              <a:cxnLst/>
              <a:rect l="l" t="t" r="r" b="b"/>
              <a:pathLst>
                <a:path w="5594" h="2162" extrusionOk="0">
                  <a:moveTo>
                    <a:pt x="385" y="0"/>
                  </a:moveTo>
                  <a:cubicBezTo>
                    <a:pt x="187" y="0"/>
                    <a:pt x="1" y="199"/>
                    <a:pt x="1" y="398"/>
                  </a:cubicBezTo>
                  <a:lnTo>
                    <a:pt x="1" y="1705"/>
                  </a:lnTo>
                  <a:cubicBezTo>
                    <a:pt x="1" y="1948"/>
                    <a:pt x="183" y="2161"/>
                    <a:pt x="426" y="2161"/>
                  </a:cubicBezTo>
                  <a:lnTo>
                    <a:pt x="5137" y="2161"/>
                  </a:lnTo>
                  <a:cubicBezTo>
                    <a:pt x="5381" y="2161"/>
                    <a:pt x="5593" y="1979"/>
                    <a:pt x="5593" y="1736"/>
                  </a:cubicBezTo>
                  <a:lnTo>
                    <a:pt x="5593" y="429"/>
                  </a:lnTo>
                  <a:cubicBezTo>
                    <a:pt x="5593" y="185"/>
                    <a:pt x="5381" y="3"/>
                    <a:pt x="5137" y="3"/>
                  </a:cubicBezTo>
                  <a:lnTo>
                    <a:pt x="426" y="3"/>
                  </a:lnTo>
                  <a:cubicBezTo>
                    <a:pt x="412" y="1"/>
                    <a:pt x="399" y="0"/>
                    <a:pt x="38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2484;p52">
              <a:extLst>
                <a:ext uri="{FF2B5EF4-FFF2-40B4-BE49-F238E27FC236}">
                  <a16:creationId xmlns:a16="http://schemas.microsoft.com/office/drawing/2014/main" xmlns="" id="{67CF0649-E241-49DF-91EE-3EE09A52B0EC}"/>
                </a:ext>
              </a:extLst>
            </p:cNvPr>
            <p:cNvSpPr/>
            <p:nvPr/>
          </p:nvSpPr>
          <p:spPr>
            <a:xfrm>
              <a:off x="1248597" y="2363665"/>
              <a:ext cx="160359" cy="66825"/>
            </a:xfrm>
            <a:custGeom>
              <a:avLst/>
              <a:gdLst/>
              <a:ahLst/>
              <a:cxnLst/>
              <a:rect l="l" t="t" r="r" b="b"/>
              <a:pathLst>
                <a:path w="5836" h="2432" extrusionOk="0">
                  <a:moveTo>
                    <a:pt x="5258" y="243"/>
                  </a:moveTo>
                  <a:cubicBezTo>
                    <a:pt x="5441" y="243"/>
                    <a:pt x="5593" y="365"/>
                    <a:pt x="5593" y="547"/>
                  </a:cubicBezTo>
                  <a:lnTo>
                    <a:pt x="5593" y="1854"/>
                  </a:lnTo>
                  <a:cubicBezTo>
                    <a:pt x="5593" y="2037"/>
                    <a:pt x="5441" y="2158"/>
                    <a:pt x="5258" y="2158"/>
                  </a:cubicBezTo>
                  <a:lnTo>
                    <a:pt x="547" y="2158"/>
                  </a:lnTo>
                  <a:cubicBezTo>
                    <a:pt x="395" y="2158"/>
                    <a:pt x="243" y="2037"/>
                    <a:pt x="243" y="1854"/>
                  </a:cubicBezTo>
                  <a:lnTo>
                    <a:pt x="243" y="547"/>
                  </a:lnTo>
                  <a:cubicBezTo>
                    <a:pt x="243" y="365"/>
                    <a:pt x="395" y="243"/>
                    <a:pt x="547" y="243"/>
                  </a:cubicBezTo>
                  <a:close/>
                  <a:moveTo>
                    <a:pt x="547" y="0"/>
                  </a:moveTo>
                  <a:cubicBezTo>
                    <a:pt x="243" y="0"/>
                    <a:pt x="0" y="243"/>
                    <a:pt x="0" y="547"/>
                  </a:cubicBezTo>
                  <a:lnTo>
                    <a:pt x="0" y="1854"/>
                  </a:lnTo>
                  <a:cubicBezTo>
                    <a:pt x="0" y="2158"/>
                    <a:pt x="243" y="2401"/>
                    <a:pt x="547" y="2432"/>
                  </a:cubicBezTo>
                  <a:lnTo>
                    <a:pt x="5258" y="2432"/>
                  </a:lnTo>
                  <a:cubicBezTo>
                    <a:pt x="5593" y="2401"/>
                    <a:pt x="5836" y="2158"/>
                    <a:pt x="5836" y="1854"/>
                  </a:cubicBezTo>
                  <a:lnTo>
                    <a:pt x="5836" y="547"/>
                  </a:lnTo>
                  <a:cubicBezTo>
                    <a:pt x="5836" y="243"/>
                    <a:pt x="5593" y="0"/>
                    <a:pt x="5258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2485;p52">
              <a:extLst>
                <a:ext uri="{FF2B5EF4-FFF2-40B4-BE49-F238E27FC236}">
                  <a16:creationId xmlns:a16="http://schemas.microsoft.com/office/drawing/2014/main" xmlns="" id="{F1E1F266-13F1-44CD-B570-EEA1035BD0C5}"/>
                </a:ext>
              </a:extLst>
            </p:cNvPr>
            <p:cNvSpPr/>
            <p:nvPr/>
          </p:nvSpPr>
          <p:spPr>
            <a:xfrm>
              <a:off x="1244420" y="2344431"/>
              <a:ext cx="168712" cy="60176"/>
            </a:xfrm>
            <a:custGeom>
              <a:avLst/>
              <a:gdLst/>
              <a:ahLst/>
              <a:cxnLst/>
              <a:rect l="l" t="t" r="r" b="b"/>
              <a:pathLst>
                <a:path w="6140" h="2190" extrusionOk="0">
                  <a:moveTo>
                    <a:pt x="426" y="1"/>
                  </a:moveTo>
                  <a:cubicBezTo>
                    <a:pt x="182" y="1"/>
                    <a:pt x="0" y="214"/>
                    <a:pt x="0" y="457"/>
                  </a:cubicBezTo>
                  <a:lnTo>
                    <a:pt x="0" y="1733"/>
                  </a:lnTo>
                  <a:cubicBezTo>
                    <a:pt x="0" y="1977"/>
                    <a:pt x="182" y="2189"/>
                    <a:pt x="426" y="2189"/>
                  </a:cubicBezTo>
                  <a:lnTo>
                    <a:pt x="5684" y="2189"/>
                  </a:lnTo>
                  <a:cubicBezTo>
                    <a:pt x="5927" y="2189"/>
                    <a:pt x="6140" y="2007"/>
                    <a:pt x="6140" y="1764"/>
                  </a:cubicBezTo>
                  <a:lnTo>
                    <a:pt x="6140" y="457"/>
                  </a:lnTo>
                  <a:cubicBezTo>
                    <a:pt x="6140" y="214"/>
                    <a:pt x="5927" y="1"/>
                    <a:pt x="568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2486;p52">
              <a:extLst>
                <a:ext uri="{FF2B5EF4-FFF2-40B4-BE49-F238E27FC236}">
                  <a16:creationId xmlns:a16="http://schemas.microsoft.com/office/drawing/2014/main" xmlns="" id="{93384CC6-FA46-4120-AD16-65F233C4A598}"/>
                </a:ext>
              </a:extLst>
            </p:cNvPr>
            <p:cNvSpPr/>
            <p:nvPr/>
          </p:nvSpPr>
          <p:spPr>
            <a:xfrm>
              <a:off x="1240244" y="2341106"/>
              <a:ext cx="176241" cy="66825"/>
            </a:xfrm>
            <a:custGeom>
              <a:avLst/>
              <a:gdLst/>
              <a:ahLst/>
              <a:cxnLst/>
              <a:rect l="l" t="t" r="r" b="b"/>
              <a:pathLst>
                <a:path w="6414" h="2432" extrusionOk="0">
                  <a:moveTo>
                    <a:pt x="578" y="243"/>
                  </a:moveTo>
                  <a:lnTo>
                    <a:pt x="5836" y="274"/>
                  </a:lnTo>
                  <a:cubicBezTo>
                    <a:pt x="6018" y="274"/>
                    <a:pt x="6170" y="395"/>
                    <a:pt x="6170" y="578"/>
                  </a:cubicBezTo>
                  <a:lnTo>
                    <a:pt x="6170" y="1854"/>
                  </a:lnTo>
                  <a:cubicBezTo>
                    <a:pt x="6170" y="2037"/>
                    <a:pt x="6018" y="2189"/>
                    <a:pt x="5836" y="2189"/>
                  </a:cubicBezTo>
                  <a:lnTo>
                    <a:pt x="578" y="2189"/>
                  </a:lnTo>
                  <a:cubicBezTo>
                    <a:pt x="395" y="2189"/>
                    <a:pt x="274" y="2037"/>
                    <a:pt x="274" y="1854"/>
                  </a:cubicBezTo>
                  <a:lnTo>
                    <a:pt x="274" y="578"/>
                  </a:lnTo>
                  <a:cubicBezTo>
                    <a:pt x="274" y="395"/>
                    <a:pt x="395" y="243"/>
                    <a:pt x="578" y="243"/>
                  </a:cubicBezTo>
                  <a:close/>
                  <a:moveTo>
                    <a:pt x="578" y="0"/>
                  </a:moveTo>
                  <a:cubicBezTo>
                    <a:pt x="274" y="0"/>
                    <a:pt x="0" y="274"/>
                    <a:pt x="30" y="578"/>
                  </a:cubicBezTo>
                  <a:lnTo>
                    <a:pt x="30" y="1854"/>
                  </a:lnTo>
                  <a:cubicBezTo>
                    <a:pt x="0" y="2158"/>
                    <a:pt x="274" y="2432"/>
                    <a:pt x="578" y="2432"/>
                  </a:cubicBezTo>
                  <a:lnTo>
                    <a:pt x="5836" y="2432"/>
                  </a:lnTo>
                  <a:cubicBezTo>
                    <a:pt x="6140" y="2432"/>
                    <a:pt x="6414" y="2189"/>
                    <a:pt x="6414" y="1885"/>
                  </a:cubicBezTo>
                  <a:lnTo>
                    <a:pt x="6414" y="578"/>
                  </a:lnTo>
                  <a:cubicBezTo>
                    <a:pt x="6414" y="274"/>
                    <a:pt x="6170" y="0"/>
                    <a:pt x="5836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2487;p52">
              <a:extLst>
                <a:ext uri="{FF2B5EF4-FFF2-40B4-BE49-F238E27FC236}">
                  <a16:creationId xmlns:a16="http://schemas.microsoft.com/office/drawing/2014/main" xmlns="" id="{3C1E04F0-DE50-4050-BE22-7A1D4C3BEB7A}"/>
                </a:ext>
              </a:extLst>
            </p:cNvPr>
            <p:cNvSpPr/>
            <p:nvPr/>
          </p:nvSpPr>
          <p:spPr>
            <a:xfrm>
              <a:off x="1251922" y="2456347"/>
              <a:ext cx="153709" cy="59324"/>
            </a:xfrm>
            <a:custGeom>
              <a:avLst/>
              <a:gdLst/>
              <a:ahLst/>
              <a:cxnLst/>
              <a:rect l="l" t="t" r="r" b="b"/>
              <a:pathLst>
                <a:path w="5594" h="2159" extrusionOk="0">
                  <a:moveTo>
                    <a:pt x="426" y="1"/>
                  </a:moveTo>
                  <a:cubicBezTo>
                    <a:pt x="183" y="1"/>
                    <a:pt x="1" y="183"/>
                    <a:pt x="1" y="426"/>
                  </a:cubicBezTo>
                  <a:lnTo>
                    <a:pt x="1" y="1733"/>
                  </a:lnTo>
                  <a:cubicBezTo>
                    <a:pt x="1" y="1977"/>
                    <a:pt x="183" y="2159"/>
                    <a:pt x="426" y="2159"/>
                  </a:cubicBezTo>
                  <a:lnTo>
                    <a:pt x="5137" y="2159"/>
                  </a:lnTo>
                  <a:cubicBezTo>
                    <a:pt x="5381" y="2159"/>
                    <a:pt x="5593" y="1977"/>
                    <a:pt x="5593" y="1733"/>
                  </a:cubicBezTo>
                  <a:lnTo>
                    <a:pt x="5593" y="426"/>
                  </a:lnTo>
                  <a:cubicBezTo>
                    <a:pt x="5593" y="183"/>
                    <a:pt x="5381" y="1"/>
                    <a:pt x="513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2488;p52">
              <a:extLst>
                <a:ext uri="{FF2B5EF4-FFF2-40B4-BE49-F238E27FC236}">
                  <a16:creationId xmlns:a16="http://schemas.microsoft.com/office/drawing/2014/main" xmlns="" id="{D0D11FC4-FDC5-4633-BFE5-894283B276AF}"/>
                </a:ext>
              </a:extLst>
            </p:cNvPr>
            <p:cNvSpPr/>
            <p:nvPr/>
          </p:nvSpPr>
          <p:spPr>
            <a:xfrm>
              <a:off x="1248597" y="2453022"/>
              <a:ext cx="160359" cy="66825"/>
            </a:xfrm>
            <a:custGeom>
              <a:avLst/>
              <a:gdLst/>
              <a:ahLst/>
              <a:cxnLst/>
              <a:rect l="l" t="t" r="r" b="b"/>
              <a:pathLst>
                <a:path w="5836" h="2432" extrusionOk="0">
                  <a:moveTo>
                    <a:pt x="5258" y="243"/>
                  </a:moveTo>
                  <a:cubicBezTo>
                    <a:pt x="5441" y="243"/>
                    <a:pt x="5593" y="365"/>
                    <a:pt x="5593" y="547"/>
                  </a:cubicBezTo>
                  <a:lnTo>
                    <a:pt x="5593" y="1854"/>
                  </a:lnTo>
                  <a:cubicBezTo>
                    <a:pt x="5593" y="2037"/>
                    <a:pt x="5441" y="2158"/>
                    <a:pt x="5258" y="2158"/>
                  </a:cubicBezTo>
                  <a:lnTo>
                    <a:pt x="547" y="2158"/>
                  </a:lnTo>
                  <a:cubicBezTo>
                    <a:pt x="395" y="2158"/>
                    <a:pt x="243" y="2037"/>
                    <a:pt x="243" y="1854"/>
                  </a:cubicBezTo>
                  <a:lnTo>
                    <a:pt x="243" y="547"/>
                  </a:lnTo>
                  <a:cubicBezTo>
                    <a:pt x="243" y="365"/>
                    <a:pt x="395" y="243"/>
                    <a:pt x="547" y="243"/>
                  </a:cubicBezTo>
                  <a:close/>
                  <a:moveTo>
                    <a:pt x="547" y="0"/>
                  </a:moveTo>
                  <a:cubicBezTo>
                    <a:pt x="243" y="0"/>
                    <a:pt x="0" y="243"/>
                    <a:pt x="0" y="547"/>
                  </a:cubicBezTo>
                  <a:lnTo>
                    <a:pt x="0" y="1854"/>
                  </a:lnTo>
                  <a:cubicBezTo>
                    <a:pt x="0" y="2158"/>
                    <a:pt x="243" y="2402"/>
                    <a:pt x="547" y="2432"/>
                  </a:cubicBezTo>
                  <a:lnTo>
                    <a:pt x="5258" y="2432"/>
                  </a:lnTo>
                  <a:cubicBezTo>
                    <a:pt x="5593" y="2402"/>
                    <a:pt x="5836" y="2158"/>
                    <a:pt x="5836" y="1854"/>
                  </a:cubicBezTo>
                  <a:lnTo>
                    <a:pt x="5836" y="547"/>
                  </a:lnTo>
                  <a:cubicBezTo>
                    <a:pt x="5836" y="243"/>
                    <a:pt x="5593" y="0"/>
                    <a:pt x="5258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2489;p52">
              <a:extLst>
                <a:ext uri="{FF2B5EF4-FFF2-40B4-BE49-F238E27FC236}">
                  <a16:creationId xmlns:a16="http://schemas.microsoft.com/office/drawing/2014/main" xmlns="" id="{51FE4D1C-0C8F-4350-99B8-C668BF4252BB}"/>
                </a:ext>
              </a:extLst>
            </p:cNvPr>
            <p:cNvSpPr/>
            <p:nvPr/>
          </p:nvSpPr>
          <p:spPr>
            <a:xfrm>
              <a:off x="1244420" y="2433815"/>
              <a:ext cx="168712" cy="60148"/>
            </a:xfrm>
            <a:custGeom>
              <a:avLst/>
              <a:gdLst/>
              <a:ahLst/>
              <a:cxnLst/>
              <a:rect l="l" t="t" r="r" b="b"/>
              <a:pathLst>
                <a:path w="6140" h="2189" extrusionOk="0">
                  <a:moveTo>
                    <a:pt x="426" y="0"/>
                  </a:moveTo>
                  <a:cubicBezTo>
                    <a:pt x="182" y="0"/>
                    <a:pt x="0" y="183"/>
                    <a:pt x="0" y="426"/>
                  </a:cubicBezTo>
                  <a:lnTo>
                    <a:pt x="0" y="1733"/>
                  </a:lnTo>
                  <a:cubicBezTo>
                    <a:pt x="0" y="1976"/>
                    <a:pt x="182" y="2158"/>
                    <a:pt x="426" y="2189"/>
                  </a:cubicBezTo>
                  <a:lnTo>
                    <a:pt x="5684" y="2189"/>
                  </a:lnTo>
                  <a:cubicBezTo>
                    <a:pt x="5927" y="2189"/>
                    <a:pt x="6140" y="1976"/>
                    <a:pt x="6140" y="1733"/>
                  </a:cubicBezTo>
                  <a:lnTo>
                    <a:pt x="6140" y="426"/>
                  </a:lnTo>
                  <a:cubicBezTo>
                    <a:pt x="6140" y="183"/>
                    <a:pt x="5927" y="0"/>
                    <a:pt x="568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2490;p52">
              <a:extLst>
                <a:ext uri="{FF2B5EF4-FFF2-40B4-BE49-F238E27FC236}">
                  <a16:creationId xmlns:a16="http://schemas.microsoft.com/office/drawing/2014/main" xmlns="" id="{02447DCE-4600-4D15-A2FA-F90364A98929}"/>
                </a:ext>
              </a:extLst>
            </p:cNvPr>
            <p:cNvSpPr/>
            <p:nvPr/>
          </p:nvSpPr>
          <p:spPr>
            <a:xfrm>
              <a:off x="1240244" y="2430463"/>
              <a:ext cx="176241" cy="66853"/>
            </a:xfrm>
            <a:custGeom>
              <a:avLst/>
              <a:gdLst/>
              <a:ahLst/>
              <a:cxnLst/>
              <a:rect l="l" t="t" r="r" b="b"/>
              <a:pathLst>
                <a:path w="6414" h="2433" extrusionOk="0">
                  <a:moveTo>
                    <a:pt x="5836" y="244"/>
                  </a:moveTo>
                  <a:cubicBezTo>
                    <a:pt x="6018" y="244"/>
                    <a:pt x="6170" y="396"/>
                    <a:pt x="6170" y="548"/>
                  </a:cubicBezTo>
                  <a:lnTo>
                    <a:pt x="6170" y="1855"/>
                  </a:lnTo>
                  <a:cubicBezTo>
                    <a:pt x="6170" y="2037"/>
                    <a:pt x="6018" y="2159"/>
                    <a:pt x="5836" y="2189"/>
                  </a:cubicBezTo>
                  <a:lnTo>
                    <a:pt x="578" y="2189"/>
                  </a:lnTo>
                  <a:cubicBezTo>
                    <a:pt x="395" y="2159"/>
                    <a:pt x="274" y="2037"/>
                    <a:pt x="274" y="1855"/>
                  </a:cubicBezTo>
                  <a:lnTo>
                    <a:pt x="274" y="548"/>
                  </a:lnTo>
                  <a:cubicBezTo>
                    <a:pt x="274" y="396"/>
                    <a:pt x="395" y="244"/>
                    <a:pt x="578" y="244"/>
                  </a:cubicBezTo>
                  <a:close/>
                  <a:moveTo>
                    <a:pt x="578" y="1"/>
                  </a:moveTo>
                  <a:cubicBezTo>
                    <a:pt x="274" y="1"/>
                    <a:pt x="0" y="244"/>
                    <a:pt x="30" y="548"/>
                  </a:cubicBezTo>
                  <a:lnTo>
                    <a:pt x="30" y="1855"/>
                  </a:lnTo>
                  <a:cubicBezTo>
                    <a:pt x="0" y="2159"/>
                    <a:pt x="274" y="2432"/>
                    <a:pt x="578" y="2432"/>
                  </a:cubicBezTo>
                  <a:lnTo>
                    <a:pt x="5836" y="2432"/>
                  </a:lnTo>
                  <a:cubicBezTo>
                    <a:pt x="6170" y="2432"/>
                    <a:pt x="6414" y="2159"/>
                    <a:pt x="6414" y="1855"/>
                  </a:cubicBezTo>
                  <a:lnTo>
                    <a:pt x="6414" y="548"/>
                  </a:lnTo>
                  <a:cubicBezTo>
                    <a:pt x="6414" y="244"/>
                    <a:pt x="6170" y="1"/>
                    <a:pt x="5836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2491;p52">
              <a:extLst>
                <a:ext uri="{FF2B5EF4-FFF2-40B4-BE49-F238E27FC236}">
                  <a16:creationId xmlns:a16="http://schemas.microsoft.com/office/drawing/2014/main" xmlns="" id="{EAD24BBA-803C-4E56-BDE0-48E2B3778BAC}"/>
                </a:ext>
              </a:extLst>
            </p:cNvPr>
            <p:cNvSpPr/>
            <p:nvPr/>
          </p:nvSpPr>
          <p:spPr>
            <a:xfrm>
              <a:off x="1251097" y="2544879"/>
              <a:ext cx="155358" cy="74574"/>
            </a:xfrm>
            <a:custGeom>
              <a:avLst/>
              <a:gdLst/>
              <a:ahLst/>
              <a:cxnLst/>
              <a:rect l="l" t="t" r="r" b="b"/>
              <a:pathLst>
                <a:path w="5654" h="2714" extrusionOk="0">
                  <a:moveTo>
                    <a:pt x="456" y="1"/>
                  </a:moveTo>
                  <a:cubicBezTo>
                    <a:pt x="213" y="1"/>
                    <a:pt x="31" y="214"/>
                    <a:pt x="31" y="457"/>
                  </a:cubicBezTo>
                  <a:cubicBezTo>
                    <a:pt x="0" y="1034"/>
                    <a:pt x="61" y="1581"/>
                    <a:pt x="122" y="2159"/>
                  </a:cubicBezTo>
                  <a:cubicBezTo>
                    <a:pt x="152" y="2311"/>
                    <a:pt x="213" y="2463"/>
                    <a:pt x="335" y="2584"/>
                  </a:cubicBezTo>
                  <a:cubicBezTo>
                    <a:pt x="410" y="2660"/>
                    <a:pt x="505" y="2714"/>
                    <a:pt x="604" y="2714"/>
                  </a:cubicBezTo>
                  <a:cubicBezTo>
                    <a:pt x="626" y="2714"/>
                    <a:pt x="647" y="2711"/>
                    <a:pt x="669" y="2706"/>
                  </a:cubicBezTo>
                  <a:lnTo>
                    <a:pt x="5259" y="1642"/>
                  </a:lnTo>
                  <a:cubicBezTo>
                    <a:pt x="5380" y="1612"/>
                    <a:pt x="5471" y="1581"/>
                    <a:pt x="5532" y="1521"/>
                  </a:cubicBezTo>
                  <a:cubicBezTo>
                    <a:pt x="5623" y="1460"/>
                    <a:pt x="5654" y="1399"/>
                    <a:pt x="5654" y="1338"/>
                  </a:cubicBezTo>
                  <a:cubicBezTo>
                    <a:pt x="5623" y="1217"/>
                    <a:pt x="5623" y="1095"/>
                    <a:pt x="5623" y="1004"/>
                  </a:cubicBezTo>
                  <a:lnTo>
                    <a:pt x="5623" y="457"/>
                  </a:lnTo>
                  <a:cubicBezTo>
                    <a:pt x="5623" y="183"/>
                    <a:pt x="5411" y="1"/>
                    <a:pt x="516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2492;p52">
              <a:extLst>
                <a:ext uri="{FF2B5EF4-FFF2-40B4-BE49-F238E27FC236}">
                  <a16:creationId xmlns:a16="http://schemas.microsoft.com/office/drawing/2014/main" xmlns="" id="{30D6A72B-1CAD-4A6A-9F44-51033505FD63}"/>
                </a:ext>
              </a:extLst>
            </p:cNvPr>
            <p:cNvSpPr/>
            <p:nvPr/>
          </p:nvSpPr>
          <p:spPr>
            <a:xfrm>
              <a:off x="1247745" y="2541555"/>
              <a:ext cx="162062" cy="81031"/>
            </a:xfrm>
            <a:custGeom>
              <a:avLst/>
              <a:gdLst/>
              <a:ahLst/>
              <a:cxnLst/>
              <a:rect l="l" t="t" r="r" b="b"/>
              <a:pathLst>
                <a:path w="5898" h="2949" extrusionOk="0">
                  <a:moveTo>
                    <a:pt x="5320" y="274"/>
                  </a:moveTo>
                  <a:cubicBezTo>
                    <a:pt x="5472" y="274"/>
                    <a:pt x="5624" y="426"/>
                    <a:pt x="5624" y="608"/>
                  </a:cubicBezTo>
                  <a:lnTo>
                    <a:pt x="5624" y="760"/>
                  </a:lnTo>
                  <a:lnTo>
                    <a:pt x="5624" y="1155"/>
                  </a:lnTo>
                  <a:lnTo>
                    <a:pt x="5624" y="1186"/>
                  </a:lnTo>
                  <a:cubicBezTo>
                    <a:pt x="5624" y="1307"/>
                    <a:pt x="5624" y="1398"/>
                    <a:pt x="5654" y="1490"/>
                  </a:cubicBezTo>
                  <a:cubicBezTo>
                    <a:pt x="5654" y="1520"/>
                    <a:pt x="5624" y="1550"/>
                    <a:pt x="5593" y="1550"/>
                  </a:cubicBezTo>
                  <a:cubicBezTo>
                    <a:pt x="5533" y="1611"/>
                    <a:pt x="5441" y="1642"/>
                    <a:pt x="5350" y="1672"/>
                  </a:cubicBezTo>
                  <a:lnTo>
                    <a:pt x="760" y="2736"/>
                  </a:lnTo>
                  <a:cubicBezTo>
                    <a:pt x="669" y="2736"/>
                    <a:pt x="578" y="2705"/>
                    <a:pt x="548" y="2645"/>
                  </a:cubicBezTo>
                  <a:cubicBezTo>
                    <a:pt x="426" y="2523"/>
                    <a:pt x="365" y="2402"/>
                    <a:pt x="365" y="2250"/>
                  </a:cubicBezTo>
                  <a:cubicBezTo>
                    <a:pt x="305" y="1733"/>
                    <a:pt x="274" y="1186"/>
                    <a:pt x="274" y="669"/>
                  </a:cubicBezTo>
                  <a:lnTo>
                    <a:pt x="274" y="578"/>
                  </a:lnTo>
                  <a:cubicBezTo>
                    <a:pt x="274" y="395"/>
                    <a:pt x="426" y="274"/>
                    <a:pt x="578" y="274"/>
                  </a:cubicBezTo>
                  <a:close/>
                  <a:moveTo>
                    <a:pt x="578" y="0"/>
                  </a:moveTo>
                  <a:cubicBezTo>
                    <a:pt x="274" y="0"/>
                    <a:pt x="1" y="274"/>
                    <a:pt x="1" y="578"/>
                  </a:cubicBezTo>
                  <a:lnTo>
                    <a:pt x="1" y="669"/>
                  </a:lnTo>
                  <a:cubicBezTo>
                    <a:pt x="1" y="1216"/>
                    <a:pt x="31" y="1763"/>
                    <a:pt x="122" y="2310"/>
                  </a:cubicBezTo>
                  <a:cubicBezTo>
                    <a:pt x="122" y="2493"/>
                    <a:pt x="213" y="2675"/>
                    <a:pt x="365" y="2797"/>
                  </a:cubicBezTo>
                  <a:cubicBezTo>
                    <a:pt x="457" y="2918"/>
                    <a:pt x="578" y="2949"/>
                    <a:pt x="730" y="2949"/>
                  </a:cubicBezTo>
                  <a:lnTo>
                    <a:pt x="791" y="2949"/>
                  </a:lnTo>
                  <a:lnTo>
                    <a:pt x="5381" y="1915"/>
                  </a:lnTo>
                  <a:cubicBezTo>
                    <a:pt x="5502" y="1885"/>
                    <a:pt x="5624" y="1824"/>
                    <a:pt x="5715" y="1763"/>
                  </a:cubicBezTo>
                  <a:cubicBezTo>
                    <a:pt x="5837" y="1672"/>
                    <a:pt x="5897" y="1581"/>
                    <a:pt x="5867" y="1459"/>
                  </a:cubicBezTo>
                  <a:cubicBezTo>
                    <a:pt x="5867" y="1368"/>
                    <a:pt x="5837" y="1277"/>
                    <a:pt x="5837" y="1186"/>
                  </a:cubicBezTo>
                  <a:lnTo>
                    <a:pt x="5837" y="1125"/>
                  </a:lnTo>
                  <a:lnTo>
                    <a:pt x="5837" y="730"/>
                  </a:lnTo>
                  <a:lnTo>
                    <a:pt x="5837" y="578"/>
                  </a:lnTo>
                  <a:cubicBezTo>
                    <a:pt x="5837" y="274"/>
                    <a:pt x="5593" y="0"/>
                    <a:pt x="5289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2493;p52">
              <a:extLst>
                <a:ext uri="{FF2B5EF4-FFF2-40B4-BE49-F238E27FC236}">
                  <a16:creationId xmlns:a16="http://schemas.microsoft.com/office/drawing/2014/main" xmlns="" id="{EFEB109A-64AC-41FE-903D-CE9E97181E6A}"/>
                </a:ext>
              </a:extLst>
            </p:cNvPr>
            <p:cNvSpPr/>
            <p:nvPr/>
          </p:nvSpPr>
          <p:spPr>
            <a:xfrm>
              <a:off x="1244420" y="2523172"/>
              <a:ext cx="168712" cy="66001"/>
            </a:xfrm>
            <a:custGeom>
              <a:avLst/>
              <a:gdLst/>
              <a:ahLst/>
              <a:cxnLst/>
              <a:rect l="l" t="t" r="r" b="b"/>
              <a:pathLst>
                <a:path w="6140" h="2402" extrusionOk="0">
                  <a:moveTo>
                    <a:pt x="426" y="1"/>
                  </a:moveTo>
                  <a:cubicBezTo>
                    <a:pt x="182" y="1"/>
                    <a:pt x="0" y="183"/>
                    <a:pt x="0" y="426"/>
                  </a:cubicBezTo>
                  <a:lnTo>
                    <a:pt x="0" y="1764"/>
                  </a:lnTo>
                  <a:cubicBezTo>
                    <a:pt x="0" y="2128"/>
                    <a:pt x="243" y="2402"/>
                    <a:pt x="456" y="2402"/>
                  </a:cubicBezTo>
                  <a:lnTo>
                    <a:pt x="5714" y="1946"/>
                  </a:lnTo>
                  <a:cubicBezTo>
                    <a:pt x="5958" y="1915"/>
                    <a:pt x="6140" y="1824"/>
                    <a:pt x="6140" y="1703"/>
                  </a:cubicBezTo>
                  <a:lnTo>
                    <a:pt x="6140" y="426"/>
                  </a:lnTo>
                  <a:cubicBezTo>
                    <a:pt x="6140" y="183"/>
                    <a:pt x="5927" y="1"/>
                    <a:pt x="568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2494;p52">
              <a:extLst>
                <a:ext uri="{FF2B5EF4-FFF2-40B4-BE49-F238E27FC236}">
                  <a16:creationId xmlns:a16="http://schemas.microsoft.com/office/drawing/2014/main" xmlns="" id="{32215A20-5E16-47E0-8EF1-2CE34FB363A6}"/>
                </a:ext>
              </a:extLst>
            </p:cNvPr>
            <p:cNvSpPr/>
            <p:nvPr/>
          </p:nvSpPr>
          <p:spPr>
            <a:xfrm>
              <a:off x="1240244" y="2519820"/>
              <a:ext cx="176241" cy="72705"/>
            </a:xfrm>
            <a:custGeom>
              <a:avLst/>
              <a:gdLst/>
              <a:ahLst/>
              <a:cxnLst/>
              <a:rect l="l" t="t" r="r" b="b"/>
              <a:pathLst>
                <a:path w="6414" h="2646" extrusionOk="0">
                  <a:moveTo>
                    <a:pt x="5836" y="244"/>
                  </a:moveTo>
                  <a:cubicBezTo>
                    <a:pt x="6018" y="244"/>
                    <a:pt x="6140" y="396"/>
                    <a:pt x="6140" y="578"/>
                  </a:cubicBezTo>
                  <a:lnTo>
                    <a:pt x="6140" y="1825"/>
                  </a:lnTo>
                  <a:cubicBezTo>
                    <a:pt x="6079" y="1916"/>
                    <a:pt x="5958" y="1946"/>
                    <a:pt x="5836" y="1946"/>
                  </a:cubicBezTo>
                  <a:lnTo>
                    <a:pt x="578" y="2402"/>
                  </a:lnTo>
                  <a:cubicBezTo>
                    <a:pt x="547" y="2402"/>
                    <a:pt x="486" y="2372"/>
                    <a:pt x="426" y="2341"/>
                  </a:cubicBezTo>
                  <a:cubicBezTo>
                    <a:pt x="334" y="2220"/>
                    <a:pt x="243" y="2037"/>
                    <a:pt x="274" y="1886"/>
                  </a:cubicBezTo>
                  <a:lnTo>
                    <a:pt x="274" y="548"/>
                  </a:lnTo>
                  <a:cubicBezTo>
                    <a:pt x="274" y="396"/>
                    <a:pt x="395" y="244"/>
                    <a:pt x="578" y="244"/>
                  </a:cubicBezTo>
                  <a:close/>
                  <a:moveTo>
                    <a:pt x="578" y="1"/>
                  </a:moveTo>
                  <a:cubicBezTo>
                    <a:pt x="274" y="1"/>
                    <a:pt x="0" y="244"/>
                    <a:pt x="0" y="548"/>
                  </a:cubicBezTo>
                  <a:lnTo>
                    <a:pt x="0" y="1886"/>
                  </a:lnTo>
                  <a:cubicBezTo>
                    <a:pt x="0" y="2129"/>
                    <a:pt x="122" y="2341"/>
                    <a:pt x="274" y="2524"/>
                  </a:cubicBezTo>
                  <a:cubicBezTo>
                    <a:pt x="365" y="2585"/>
                    <a:pt x="456" y="2645"/>
                    <a:pt x="578" y="2645"/>
                  </a:cubicBezTo>
                  <a:lnTo>
                    <a:pt x="638" y="2645"/>
                  </a:lnTo>
                  <a:lnTo>
                    <a:pt x="5866" y="2189"/>
                  </a:lnTo>
                  <a:cubicBezTo>
                    <a:pt x="6049" y="2189"/>
                    <a:pt x="6231" y="2129"/>
                    <a:pt x="6353" y="2007"/>
                  </a:cubicBezTo>
                  <a:cubicBezTo>
                    <a:pt x="6383" y="1946"/>
                    <a:pt x="6414" y="1886"/>
                    <a:pt x="6414" y="1825"/>
                  </a:cubicBezTo>
                  <a:lnTo>
                    <a:pt x="6414" y="548"/>
                  </a:lnTo>
                  <a:cubicBezTo>
                    <a:pt x="6414" y="244"/>
                    <a:pt x="6170" y="1"/>
                    <a:pt x="5836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2495;p52">
              <a:extLst>
                <a:ext uri="{FF2B5EF4-FFF2-40B4-BE49-F238E27FC236}">
                  <a16:creationId xmlns:a16="http://schemas.microsoft.com/office/drawing/2014/main" xmlns="" id="{6FFA6805-5E7D-4CAC-96E3-5539573294AB}"/>
                </a:ext>
              </a:extLst>
            </p:cNvPr>
            <p:cNvSpPr/>
            <p:nvPr/>
          </p:nvSpPr>
          <p:spPr>
            <a:xfrm>
              <a:off x="1275305" y="2605192"/>
              <a:ext cx="152033" cy="125242"/>
            </a:xfrm>
            <a:custGeom>
              <a:avLst/>
              <a:gdLst/>
              <a:ahLst/>
              <a:cxnLst/>
              <a:rect l="l" t="t" r="r" b="b"/>
              <a:pathLst>
                <a:path w="5533" h="4558" extrusionOk="0">
                  <a:moveTo>
                    <a:pt x="4856" y="0"/>
                  </a:moveTo>
                  <a:cubicBezTo>
                    <a:pt x="4774" y="0"/>
                    <a:pt x="4680" y="17"/>
                    <a:pt x="4590" y="55"/>
                  </a:cubicBezTo>
                  <a:lnTo>
                    <a:pt x="274" y="1940"/>
                  </a:lnTo>
                  <a:cubicBezTo>
                    <a:pt x="31" y="2031"/>
                    <a:pt x="1" y="2426"/>
                    <a:pt x="153" y="2700"/>
                  </a:cubicBezTo>
                  <a:cubicBezTo>
                    <a:pt x="305" y="3003"/>
                    <a:pt x="426" y="3277"/>
                    <a:pt x="639" y="3520"/>
                  </a:cubicBezTo>
                  <a:cubicBezTo>
                    <a:pt x="852" y="3794"/>
                    <a:pt x="1004" y="4067"/>
                    <a:pt x="1216" y="4280"/>
                  </a:cubicBezTo>
                  <a:cubicBezTo>
                    <a:pt x="1374" y="4457"/>
                    <a:pt x="1569" y="4557"/>
                    <a:pt x="1736" y="4557"/>
                  </a:cubicBezTo>
                  <a:cubicBezTo>
                    <a:pt x="1828" y="4557"/>
                    <a:pt x="1912" y="4527"/>
                    <a:pt x="1976" y="4462"/>
                  </a:cubicBezTo>
                  <a:lnTo>
                    <a:pt x="5320" y="1119"/>
                  </a:lnTo>
                  <a:cubicBezTo>
                    <a:pt x="5472" y="967"/>
                    <a:pt x="5533" y="724"/>
                    <a:pt x="5472" y="633"/>
                  </a:cubicBezTo>
                  <a:cubicBezTo>
                    <a:pt x="5381" y="572"/>
                    <a:pt x="5320" y="481"/>
                    <a:pt x="5259" y="389"/>
                  </a:cubicBezTo>
                  <a:cubicBezTo>
                    <a:pt x="5198" y="298"/>
                    <a:pt x="5138" y="207"/>
                    <a:pt x="5077" y="86"/>
                  </a:cubicBezTo>
                  <a:cubicBezTo>
                    <a:pt x="5059" y="33"/>
                    <a:pt x="4970" y="0"/>
                    <a:pt x="485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2496;p52">
              <a:extLst>
                <a:ext uri="{FF2B5EF4-FFF2-40B4-BE49-F238E27FC236}">
                  <a16:creationId xmlns:a16="http://schemas.microsoft.com/office/drawing/2014/main" xmlns="" id="{52940DE8-5BED-432A-8D83-8514CB35F3C6}"/>
                </a:ext>
              </a:extLst>
            </p:cNvPr>
            <p:cNvSpPr/>
            <p:nvPr/>
          </p:nvSpPr>
          <p:spPr>
            <a:xfrm>
              <a:off x="1272804" y="2601813"/>
              <a:ext cx="159562" cy="131865"/>
            </a:xfrm>
            <a:custGeom>
              <a:avLst/>
              <a:gdLst/>
              <a:ahLst/>
              <a:cxnLst/>
              <a:rect l="l" t="t" r="r" b="b"/>
              <a:pathLst>
                <a:path w="5807" h="4799" extrusionOk="0">
                  <a:moveTo>
                    <a:pt x="4955" y="239"/>
                  </a:moveTo>
                  <a:cubicBezTo>
                    <a:pt x="5016" y="239"/>
                    <a:pt x="5077" y="269"/>
                    <a:pt x="5077" y="269"/>
                  </a:cubicBezTo>
                  <a:lnTo>
                    <a:pt x="5168" y="421"/>
                  </a:lnTo>
                  <a:lnTo>
                    <a:pt x="5259" y="573"/>
                  </a:lnTo>
                  <a:cubicBezTo>
                    <a:pt x="5289" y="604"/>
                    <a:pt x="5320" y="664"/>
                    <a:pt x="5320" y="695"/>
                  </a:cubicBezTo>
                  <a:cubicBezTo>
                    <a:pt x="5381" y="756"/>
                    <a:pt x="5411" y="786"/>
                    <a:pt x="5472" y="847"/>
                  </a:cubicBezTo>
                  <a:cubicBezTo>
                    <a:pt x="5472" y="968"/>
                    <a:pt x="5411" y="1090"/>
                    <a:pt x="5320" y="1151"/>
                  </a:cubicBezTo>
                  <a:lnTo>
                    <a:pt x="1976" y="4494"/>
                  </a:lnTo>
                  <a:cubicBezTo>
                    <a:pt x="1946" y="4525"/>
                    <a:pt x="1885" y="4555"/>
                    <a:pt x="1824" y="4555"/>
                  </a:cubicBezTo>
                  <a:cubicBezTo>
                    <a:pt x="1672" y="4525"/>
                    <a:pt x="1520" y="4464"/>
                    <a:pt x="1399" y="4312"/>
                  </a:cubicBezTo>
                  <a:cubicBezTo>
                    <a:pt x="1247" y="4160"/>
                    <a:pt x="1125" y="3947"/>
                    <a:pt x="973" y="3765"/>
                  </a:cubicBezTo>
                  <a:lnTo>
                    <a:pt x="821" y="3582"/>
                  </a:lnTo>
                  <a:cubicBezTo>
                    <a:pt x="669" y="3339"/>
                    <a:pt x="487" y="3066"/>
                    <a:pt x="335" y="2762"/>
                  </a:cubicBezTo>
                  <a:cubicBezTo>
                    <a:pt x="274" y="2640"/>
                    <a:pt x="244" y="2458"/>
                    <a:pt x="274" y="2306"/>
                  </a:cubicBezTo>
                  <a:cubicBezTo>
                    <a:pt x="304" y="2245"/>
                    <a:pt x="335" y="2184"/>
                    <a:pt x="396" y="2184"/>
                  </a:cubicBezTo>
                  <a:lnTo>
                    <a:pt x="4712" y="300"/>
                  </a:lnTo>
                  <a:cubicBezTo>
                    <a:pt x="4803" y="269"/>
                    <a:pt x="4864" y="239"/>
                    <a:pt x="4955" y="239"/>
                  </a:cubicBezTo>
                  <a:close/>
                  <a:moveTo>
                    <a:pt x="4968" y="1"/>
                  </a:moveTo>
                  <a:cubicBezTo>
                    <a:pt x="4869" y="1"/>
                    <a:pt x="4758" y="28"/>
                    <a:pt x="4651" y="87"/>
                  </a:cubicBezTo>
                  <a:lnTo>
                    <a:pt x="304" y="1941"/>
                  </a:lnTo>
                  <a:cubicBezTo>
                    <a:pt x="213" y="2002"/>
                    <a:pt x="122" y="2093"/>
                    <a:pt x="61" y="2215"/>
                  </a:cubicBezTo>
                  <a:cubicBezTo>
                    <a:pt x="0" y="2458"/>
                    <a:pt x="31" y="2671"/>
                    <a:pt x="122" y="2883"/>
                  </a:cubicBezTo>
                  <a:cubicBezTo>
                    <a:pt x="304" y="3187"/>
                    <a:pt x="487" y="3491"/>
                    <a:pt x="639" y="3734"/>
                  </a:cubicBezTo>
                  <a:cubicBezTo>
                    <a:pt x="700" y="3795"/>
                    <a:pt x="730" y="3856"/>
                    <a:pt x="791" y="3917"/>
                  </a:cubicBezTo>
                  <a:cubicBezTo>
                    <a:pt x="912" y="4130"/>
                    <a:pt x="1064" y="4312"/>
                    <a:pt x="1247" y="4494"/>
                  </a:cubicBezTo>
                  <a:cubicBezTo>
                    <a:pt x="1368" y="4677"/>
                    <a:pt x="1611" y="4798"/>
                    <a:pt x="1824" y="4798"/>
                  </a:cubicBezTo>
                  <a:cubicBezTo>
                    <a:pt x="1946" y="4798"/>
                    <a:pt x="2067" y="4768"/>
                    <a:pt x="2159" y="4677"/>
                  </a:cubicBezTo>
                  <a:lnTo>
                    <a:pt x="5502" y="1333"/>
                  </a:lnTo>
                  <a:cubicBezTo>
                    <a:pt x="5684" y="1151"/>
                    <a:pt x="5806" y="847"/>
                    <a:pt x="5654" y="664"/>
                  </a:cubicBezTo>
                  <a:cubicBezTo>
                    <a:pt x="5624" y="634"/>
                    <a:pt x="5593" y="604"/>
                    <a:pt x="5563" y="543"/>
                  </a:cubicBezTo>
                  <a:cubicBezTo>
                    <a:pt x="5532" y="512"/>
                    <a:pt x="5502" y="482"/>
                    <a:pt x="5472" y="452"/>
                  </a:cubicBezTo>
                  <a:lnTo>
                    <a:pt x="5381" y="300"/>
                  </a:lnTo>
                  <a:cubicBezTo>
                    <a:pt x="5350" y="269"/>
                    <a:pt x="5320" y="209"/>
                    <a:pt x="5289" y="178"/>
                  </a:cubicBezTo>
                  <a:cubicBezTo>
                    <a:pt x="5252" y="67"/>
                    <a:pt x="5125" y="1"/>
                    <a:pt x="4968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2497;p52">
              <a:extLst>
                <a:ext uri="{FF2B5EF4-FFF2-40B4-BE49-F238E27FC236}">
                  <a16:creationId xmlns:a16="http://schemas.microsoft.com/office/drawing/2014/main" xmlns="" id="{A3252140-2293-4861-93A4-9F8986FDD9F2}"/>
                </a:ext>
              </a:extLst>
            </p:cNvPr>
            <p:cNvSpPr/>
            <p:nvPr/>
          </p:nvSpPr>
          <p:spPr>
            <a:xfrm>
              <a:off x="1255274" y="2591646"/>
              <a:ext cx="171240" cy="118758"/>
            </a:xfrm>
            <a:custGeom>
              <a:avLst/>
              <a:gdLst/>
              <a:ahLst/>
              <a:cxnLst/>
              <a:rect l="l" t="t" r="r" b="b"/>
              <a:pathLst>
                <a:path w="6232" h="4322" extrusionOk="0">
                  <a:moveTo>
                    <a:pt x="5638" y="1"/>
                  </a:moveTo>
                  <a:cubicBezTo>
                    <a:pt x="5569" y="1"/>
                    <a:pt x="5492" y="11"/>
                    <a:pt x="5411" y="31"/>
                  </a:cubicBezTo>
                  <a:lnTo>
                    <a:pt x="335" y="1430"/>
                  </a:lnTo>
                  <a:cubicBezTo>
                    <a:pt x="122" y="1490"/>
                    <a:pt x="0" y="1825"/>
                    <a:pt x="122" y="2189"/>
                  </a:cubicBezTo>
                  <a:lnTo>
                    <a:pt x="304" y="2645"/>
                  </a:lnTo>
                  <a:lnTo>
                    <a:pt x="517" y="3101"/>
                  </a:lnTo>
                  <a:cubicBezTo>
                    <a:pt x="669" y="3405"/>
                    <a:pt x="821" y="3679"/>
                    <a:pt x="1003" y="3952"/>
                  </a:cubicBezTo>
                  <a:cubicBezTo>
                    <a:pt x="1133" y="4191"/>
                    <a:pt x="1356" y="4321"/>
                    <a:pt x="1550" y="4321"/>
                  </a:cubicBezTo>
                  <a:cubicBezTo>
                    <a:pt x="1629" y="4321"/>
                    <a:pt x="1702" y="4300"/>
                    <a:pt x="1763" y="4256"/>
                  </a:cubicBezTo>
                  <a:lnTo>
                    <a:pt x="5927" y="1095"/>
                  </a:lnTo>
                  <a:cubicBezTo>
                    <a:pt x="6140" y="943"/>
                    <a:pt x="6231" y="761"/>
                    <a:pt x="6170" y="639"/>
                  </a:cubicBezTo>
                  <a:cubicBezTo>
                    <a:pt x="6110" y="579"/>
                    <a:pt x="6079" y="487"/>
                    <a:pt x="6019" y="396"/>
                  </a:cubicBezTo>
                  <a:lnTo>
                    <a:pt x="5958" y="244"/>
                  </a:lnTo>
                  <a:lnTo>
                    <a:pt x="5897" y="123"/>
                  </a:lnTo>
                  <a:cubicBezTo>
                    <a:pt x="5877" y="42"/>
                    <a:pt x="5775" y="1"/>
                    <a:pt x="563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2498;p52">
              <a:extLst>
                <a:ext uri="{FF2B5EF4-FFF2-40B4-BE49-F238E27FC236}">
                  <a16:creationId xmlns:a16="http://schemas.microsoft.com/office/drawing/2014/main" xmlns="" id="{4EF3EC9B-E365-4958-8C0A-62679B2B906F}"/>
                </a:ext>
              </a:extLst>
            </p:cNvPr>
            <p:cNvSpPr/>
            <p:nvPr/>
          </p:nvSpPr>
          <p:spPr>
            <a:xfrm>
              <a:off x="1253598" y="2587991"/>
              <a:ext cx="177092" cy="125627"/>
            </a:xfrm>
            <a:custGeom>
              <a:avLst/>
              <a:gdLst/>
              <a:ahLst/>
              <a:cxnLst/>
              <a:rect l="l" t="t" r="r" b="b"/>
              <a:pathLst>
                <a:path w="6445" h="4572" extrusionOk="0">
                  <a:moveTo>
                    <a:pt x="5715" y="256"/>
                  </a:moveTo>
                  <a:cubicBezTo>
                    <a:pt x="5745" y="256"/>
                    <a:pt x="5806" y="256"/>
                    <a:pt x="5836" y="286"/>
                  </a:cubicBezTo>
                  <a:lnTo>
                    <a:pt x="5897" y="438"/>
                  </a:lnTo>
                  <a:cubicBezTo>
                    <a:pt x="5928" y="499"/>
                    <a:pt x="5958" y="529"/>
                    <a:pt x="5958" y="560"/>
                  </a:cubicBezTo>
                  <a:cubicBezTo>
                    <a:pt x="5988" y="620"/>
                    <a:pt x="6019" y="712"/>
                    <a:pt x="6080" y="772"/>
                  </a:cubicBezTo>
                  <a:lnTo>
                    <a:pt x="6110" y="833"/>
                  </a:lnTo>
                  <a:cubicBezTo>
                    <a:pt x="6140" y="863"/>
                    <a:pt x="6080" y="985"/>
                    <a:pt x="5928" y="1107"/>
                  </a:cubicBezTo>
                  <a:lnTo>
                    <a:pt x="1733" y="4298"/>
                  </a:lnTo>
                  <a:cubicBezTo>
                    <a:pt x="1672" y="4329"/>
                    <a:pt x="1611" y="4329"/>
                    <a:pt x="1551" y="4329"/>
                  </a:cubicBezTo>
                  <a:cubicBezTo>
                    <a:pt x="1368" y="4268"/>
                    <a:pt x="1247" y="4177"/>
                    <a:pt x="1155" y="4025"/>
                  </a:cubicBezTo>
                  <a:lnTo>
                    <a:pt x="1125" y="3964"/>
                  </a:lnTo>
                  <a:cubicBezTo>
                    <a:pt x="973" y="3721"/>
                    <a:pt x="821" y="3447"/>
                    <a:pt x="699" y="3174"/>
                  </a:cubicBezTo>
                  <a:lnTo>
                    <a:pt x="487" y="2748"/>
                  </a:lnTo>
                  <a:lnTo>
                    <a:pt x="304" y="2262"/>
                  </a:lnTo>
                  <a:cubicBezTo>
                    <a:pt x="244" y="2110"/>
                    <a:pt x="244" y="1958"/>
                    <a:pt x="304" y="1806"/>
                  </a:cubicBezTo>
                  <a:cubicBezTo>
                    <a:pt x="335" y="1745"/>
                    <a:pt x="365" y="1684"/>
                    <a:pt x="426" y="1684"/>
                  </a:cubicBezTo>
                  <a:lnTo>
                    <a:pt x="5502" y="286"/>
                  </a:lnTo>
                  <a:cubicBezTo>
                    <a:pt x="5563" y="256"/>
                    <a:pt x="5624" y="256"/>
                    <a:pt x="5715" y="256"/>
                  </a:cubicBezTo>
                  <a:close/>
                  <a:moveTo>
                    <a:pt x="5709" y="1"/>
                  </a:moveTo>
                  <a:cubicBezTo>
                    <a:pt x="5626" y="1"/>
                    <a:pt x="5535" y="15"/>
                    <a:pt x="5441" y="43"/>
                  </a:cubicBezTo>
                  <a:lnTo>
                    <a:pt x="396" y="1441"/>
                  </a:lnTo>
                  <a:cubicBezTo>
                    <a:pt x="244" y="1471"/>
                    <a:pt x="152" y="1563"/>
                    <a:pt x="92" y="1684"/>
                  </a:cubicBezTo>
                  <a:cubicBezTo>
                    <a:pt x="0" y="1897"/>
                    <a:pt x="0" y="2140"/>
                    <a:pt x="92" y="2353"/>
                  </a:cubicBezTo>
                  <a:lnTo>
                    <a:pt x="274" y="2839"/>
                  </a:lnTo>
                  <a:lnTo>
                    <a:pt x="487" y="3295"/>
                  </a:lnTo>
                  <a:cubicBezTo>
                    <a:pt x="608" y="3569"/>
                    <a:pt x="760" y="3842"/>
                    <a:pt x="943" y="4116"/>
                  </a:cubicBezTo>
                  <a:lnTo>
                    <a:pt x="973" y="4177"/>
                  </a:lnTo>
                  <a:cubicBezTo>
                    <a:pt x="1095" y="4359"/>
                    <a:pt x="1277" y="4511"/>
                    <a:pt x="1520" y="4572"/>
                  </a:cubicBezTo>
                  <a:lnTo>
                    <a:pt x="1611" y="4572"/>
                  </a:lnTo>
                  <a:cubicBezTo>
                    <a:pt x="1703" y="4572"/>
                    <a:pt x="1794" y="4541"/>
                    <a:pt x="1885" y="4481"/>
                  </a:cubicBezTo>
                  <a:lnTo>
                    <a:pt x="6080" y="1319"/>
                  </a:lnTo>
                  <a:cubicBezTo>
                    <a:pt x="6353" y="1137"/>
                    <a:pt x="6444" y="894"/>
                    <a:pt x="6353" y="712"/>
                  </a:cubicBezTo>
                  <a:cubicBezTo>
                    <a:pt x="6323" y="681"/>
                    <a:pt x="6292" y="651"/>
                    <a:pt x="6292" y="620"/>
                  </a:cubicBezTo>
                  <a:cubicBezTo>
                    <a:pt x="6262" y="590"/>
                    <a:pt x="6231" y="529"/>
                    <a:pt x="6201" y="468"/>
                  </a:cubicBezTo>
                  <a:cubicBezTo>
                    <a:pt x="6171" y="408"/>
                    <a:pt x="6171" y="377"/>
                    <a:pt x="6140" y="347"/>
                  </a:cubicBezTo>
                  <a:lnTo>
                    <a:pt x="6080" y="195"/>
                  </a:lnTo>
                  <a:cubicBezTo>
                    <a:pt x="6038" y="69"/>
                    <a:pt x="5894" y="1"/>
                    <a:pt x="5709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2499;p52">
              <a:extLst>
                <a:ext uri="{FF2B5EF4-FFF2-40B4-BE49-F238E27FC236}">
                  <a16:creationId xmlns:a16="http://schemas.microsoft.com/office/drawing/2014/main" xmlns="" id="{23EEAA4A-61D2-4B67-945E-57022DBC698F}"/>
                </a:ext>
              </a:extLst>
            </p:cNvPr>
            <p:cNvSpPr/>
            <p:nvPr/>
          </p:nvSpPr>
          <p:spPr>
            <a:xfrm>
              <a:off x="1357160" y="2639677"/>
              <a:ext cx="111119" cy="155797"/>
            </a:xfrm>
            <a:custGeom>
              <a:avLst/>
              <a:gdLst/>
              <a:ahLst/>
              <a:cxnLst/>
              <a:rect l="l" t="t" r="r" b="b"/>
              <a:pathLst>
                <a:path w="4044" h="5670" extrusionOk="0">
                  <a:moveTo>
                    <a:pt x="3194" y="0"/>
                  </a:moveTo>
                  <a:cubicBezTo>
                    <a:pt x="3089" y="0"/>
                    <a:pt x="2927" y="109"/>
                    <a:pt x="2827" y="259"/>
                  </a:cubicBezTo>
                  <a:lnTo>
                    <a:pt x="152" y="4150"/>
                  </a:lnTo>
                  <a:cubicBezTo>
                    <a:pt x="0" y="4363"/>
                    <a:pt x="152" y="4697"/>
                    <a:pt x="456" y="4879"/>
                  </a:cubicBezTo>
                  <a:cubicBezTo>
                    <a:pt x="730" y="5031"/>
                    <a:pt x="1034" y="5183"/>
                    <a:pt x="1307" y="5305"/>
                  </a:cubicBezTo>
                  <a:cubicBezTo>
                    <a:pt x="1611" y="5426"/>
                    <a:pt x="1915" y="5548"/>
                    <a:pt x="2219" y="5639"/>
                  </a:cubicBezTo>
                  <a:cubicBezTo>
                    <a:pt x="2301" y="5660"/>
                    <a:pt x="2382" y="5669"/>
                    <a:pt x="2458" y="5669"/>
                  </a:cubicBezTo>
                  <a:cubicBezTo>
                    <a:pt x="2719" y="5669"/>
                    <a:pt x="2925" y="5554"/>
                    <a:pt x="2949" y="5366"/>
                  </a:cubicBezTo>
                  <a:lnTo>
                    <a:pt x="3982" y="776"/>
                  </a:lnTo>
                  <a:cubicBezTo>
                    <a:pt x="4043" y="533"/>
                    <a:pt x="3982" y="320"/>
                    <a:pt x="3861" y="290"/>
                  </a:cubicBezTo>
                  <a:lnTo>
                    <a:pt x="3557" y="168"/>
                  </a:lnTo>
                  <a:cubicBezTo>
                    <a:pt x="3466" y="138"/>
                    <a:pt x="3344" y="77"/>
                    <a:pt x="3253" y="16"/>
                  </a:cubicBezTo>
                  <a:cubicBezTo>
                    <a:pt x="3237" y="5"/>
                    <a:pt x="3217" y="0"/>
                    <a:pt x="319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2500;p52">
              <a:extLst>
                <a:ext uri="{FF2B5EF4-FFF2-40B4-BE49-F238E27FC236}">
                  <a16:creationId xmlns:a16="http://schemas.microsoft.com/office/drawing/2014/main" xmlns="" id="{DB01EBA8-4EB7-4598-AF60-CF52B34649CA}"/>
                </a:ext>
              </a:extLst>
            </p:cNvPr>
            <p:cNvSpPr/>
            <p:nvPr/>
          </p:nvSpPr>
          <p:spPr>
            <a:xfrm>
              <a:off x="1356336" y="2635692"/>
              <a:ext cx="115268" cy="163134"/>
            </a:xfrm>
            <a:custGeom>
              <a:avLst/>
              <a:gdLst/>
              <a:ahLst/>
              <a:cxnLst/>
              <a:rect l="l" t="t" r="r" b="b"/>
              <a:pathLst>
                <a:path w="4195" h="5937" extrusionOk="0">
                  <a:moveTo>
                    <a:pt x="3222" y="283"/>
                  </a:moveTo>
                  <a:cubicBezTo>
                    <a:pt x="3283" y="313"/>
                    <a:pt x="3344" y="343"/>
                    <a:pt x="3404" y="374"/>
                  </a:cubicBezTo>
                  <a:cubicBezTo>
                    <a:pt x="3435" y="404"/>
                    <a:pt x="3496" y="404"/>
                    <a:pt x="3526" y="435"/>
                  </a:cubicBezTo>
                  <a:lnTo>
                    <a:pt x="3708" y="495"/>
                  </a:lnTo>
                  <a:lnTo>
                    <a:pt x="3860" y="556"/>
                  </a:lnTo>
                  <a:cubicBezTo>
                    <a:pt x="3921" y="678"/>
                    <a:pt x="3921" y="799"/>
                    <a:pt x="3891" y="890"/>
                  </a:cubicBezTo>
                  <a:lnTo>
                    <a:pt x="2857" y="5511"/>
                  </a:lnTo>
                  <a:cubicBezTo>
                    <a:pt x="2857" y="5541"/>
                    <a:pt x="2796" y="5602"/>
                    <a:pt x="2766" y="5632"/>
                  </a:cubicBezTo>
                  <a:cubicBezTo>
                    <a:pt x="2672" y="5670"/>
                    <a:pt x="2567" y="5696"/>
                    <a:pt x="2464" y="5696"/>
                  </a:cubicBezTo>
                  <a:cubicBezTo>
                    <a:pt x="2400" y="5696"/>
                    <a:pt x="2338" y="5686"/>
                    <a:pt x="2280" y="5663"/>
                  </a:cubicBezTo>
                  <a:cubicBezTo>
                    <a:pt x="1976" y="5571"/>
                    <a:pt x="1672" y="5450"/>
                    <a:pt x="1398" y="5359"/>
                  </a:cubicBezTo>
                  <a:lnTo>
                    <a:pt x="1155" y="5237"/>
                  </a:lnTo>
                  <a:cubicBezTo>
                    <a:pt x="942" y="5146"/>
                    <a:pt x="760" y="5055"/>
                    <a:pt x="547" y="4933"/>
                  </a:cubicBezTo>
                  <a:cubicBezTo>
                    <a:pt x="426" y="4842"/>
                    <a:pt x="304" y="4720"/>
                    <a:pt x="243" y="4538"/>
                  </a:cubicBezTo>
                  <a:cubicBezTo>
                    <a:pt x="243" y="4477"/>
                    <a:pt x="243" y="4416"/>
                    <a:pt x="274" y="4386"/>
                  </a:cubicBezTo>
                  <a:lnTo>
                    <a:pt x="2948" y="495"/>
                  </a:lnTo>
                  <a:cubicBezTo>
                    <a:pt x="3040" y="343"/>
                    <a:pt x="3222" y="283"/>
                    <a:pt x="3222" y="283"/>
                  </a:cubicBezTo>
                  <a:close/>
                  <a:moveTo>
                    <a:pt x="3243" y="1"/>
                  </a:moveTo>
                  <a:cubicBezTo>
                    <a:pt x="3076" y="1"/>
                    <a:pt x="2878" y="153"/>
                    <a:pt x="2736" y="343"/>
                  </a:cubicBezTo>
                  <a:lnTo>
                    <a:pt x="91" y="4204"/>
                  </a:lnTo>
                  <a:cubicBezTo>
                    <a:pt x="0" y="4325"/>
                    <a:pt x="0" y="4477"/>
                    <a:pt x="30" y="4599"/>
                  </a:cubicBezTo>
                  <a:cubicBezTo>
                    <a:pt x="91" y="4811"/>
                    <a:pt x="243" y="5024"/>
                    <a:pt x="426" y="5115"/>
                  </a:cubicBezTo>
                  <a:cubicBezTo>
                    <a:pt x="638" y="5237"/>
                    <a:pt x="851" y="5359"/>
                    <a:pt x="1064" y="5450"/>
                  </a:cubicBezTo>
                  <a:lnTo>
                    <a:pt x="1307" y="5571"/>
                  </a:lnTo>
                  <a:cubicBezTo>
                    <a:pt x="1611" y="5693"/>
                    <a:pt x="1915" y="5784"/>
                    <a:pt x="2219" y="5906"/>
                  </a:cubicBezTo>
                  <a:cubicBezTo>
                    <a:pt x="2310" y="5936"/>
                    <a:pt x="2401" y="5936"/>
                    <a:pt x="2492" y="5936"/>
                  </a:cubicBezTo>
                  <a:cubicBezTo>
                    <a:pt x="2644" y="5936"/>
                    <a:pt x="2766" y="5906"/>
                    <a:pt x="2888" y="5815"/>
                  </a:cubicBezTo>
                  <a:cubicBezTo>
                    <a:pt x="3009" y="5754"/>
                    <a:pt x="3100" y="5663"/>
                    <a:pt x="3131" y="5541"/>
                  </a:cubicBezTo>
                  <a:lnTo>
                    <a:pt x="4134" y="921"/>
                  </a:lnTo>
                  <a:cubicBezTo>
                    <a:pt x="4195" y="769"/>
                    <a:pt x="4164" y="586"/>
                    <a:pt x="4073" y="435"/>
                  </a:cubicBezTo>
                  <a:cubicBezTo>
                    <a:pt x="4073" y="374"/>
                    <a:pt x="4012" y="343"/>
                    <a:pt x="3951" y="313"/>
                  </a:cubicBezTo>
                  <a:lnTo>
                    <a:pt x="3800" y="252"/>
                  </a:lnTo>
                  <a:cubicBezTo>
                    <a:pt x="3739" y="252"/>
                    <a:pt x="3708" y="222"/>
                    <a:pt x="3648" y="191"/>
                  </a:cubicBezTo>
                  <a:cubicBezTo>
                    <a:pt x="3617" y="161"/>
                    <a:pt x="3556" y="161"/>
                    <a:pt x="3496" y="131"/>
                  </a:cubicBezTo>
                  <a:cubicBezTo>
                    <a:pt x="3465" y="100"/>
                    <a:pt x="3404" y="100"/>
                    <a:pt x="3374" y="39"/>
                  </a:cubicBezTo>
                  <a:cubicBezTo>
                    <a:pt x="3334" y="13"/>
                    <a:pt x="3290" y="1"/>
                    <a:pt x="3243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2501;p52">
              <a:extLst>
                <a:ext uri="{FF2B5EF4-FFF2-40B4-BE49-F238E27FC236}">
                  <a16:creationId xmlns:a16="http://schemas.microsoft.com/office/drawing/2014/main" xmlns="" id="{9D24E61B-63A4-488A-8A65-08F221EA9E85}"/>
                </a:ext>
              </a:extLst>
            </p:cNvPr>
            <p:cNvSpPr/>
            <p:nvPr/>
          </p:nvSpPr>
          <p:spPr>
            <a:xfrm>
              <a:off x="1327924" y="2627779"/>
              <a:ext cx="132002" cy="163931"/>
            </a:xfrm>
            <a:custGeom>
              <a:avLst/>
              <a:gdLst/>
              <a:ahLst/>
              <a:cxnLst/>
              <a:rect l="l" t="t" r="r" b="b"/>
              <a:pathLst>
                <a:path w="4804" h="5966" extrusionOk="0">
                  <a:moveTo>
                    <a:pt x="4081" y="1"/>
                  </a:moveTo>
                  <a:cubicBezTo>
                    <a:pt x="3982" y="1"/>
                    <a:pt x="3846" y="69"/>
                    <a:pt x="3709" y="206"/>
                  </a:cubicBezTo>
                  <a:lnTo>
                    <a:pt x="153" y="4096"/>
                  </a:lnTo>
                  <a:cubicBezTo>
                    <a:pt x="1" y="4248"/>
                    <a:pt x="61" y="4613"/>
                    <a:pt x="365" y="4856"/>
                  </a:cubicBezTo>
                  <a:cubicBezTo>
                    <a:pt x="639" y="5039"/>
                    <a:pt x="912" y="5221"/>
                    <a:pt x="1186" y="5403"/>
                  </a:cubicBezTo>
                  <a:lnTo>
                    <a:pt x="1581" y="5677"/>
                  </a:lnTo>
                  <a:lnTo>
                    <a:pt x="2037" y="5890"/>
                  </a:lnTo>
                  <a:cubicBezTo>
                    <a:pt x="2151" y="5942"/>
                    <a:pt x="2269" y="5965"/>
                    <a:pt x="2378" y="5965"/>
                  </a:cubicBezTo>
                  <a:cubicBezTo>
                    <a:pt x="2589" y="5965"/>
                    <a:pt x="2767" y="5878"/>
                    <a:pt x="2827" y="5738"/>
                  </a:cubicBezTo>
                  <a:lnTo>
                    <a:pt x="4712" y="814"/>
                  </a:lnTo>
                  <a:cubicBezTo>
                    <a:pt x="4803" y="601"/>
                    <a:pt x="4773" y="388"/>
                    <a:pt x="4682" y="327"/>
                  </a:cubicBezTo>
                  <a:lnTo>
                    <a:pt x="4530" y="267"/>
                  </a:lnTo>
                  <a:lnTo>
                    <a:pt x="4408" y="175"/>
                  </a:lnTo>
                  <a:cubicBezTo>
                    <a:pt x="4317" y="145"/>
                    <a:pt x="4226" y="84"/>
                    <a:pt x="4165" y="23"/>
                  </a:cubicBezTo>
                  <a:cubicBezTo>
                    <a:pt x="4142" y="8"/>
                    <a:pt x="4114" y="1"/>
                    <a:pt x="408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2502;p52">
              <a:extLst>
                <a:ext uri="{FF2B5EF4-FFF2-40B4-BE49-F238E27FC236}">
                  <a16:creationId xmlns:a16="http://schemas.microsoft.com/office/drawing/2014/main" xmlns="" id="{1DFABA26-06EC-4E03-A780-43D012A723D7}"/>
                </a:ext>
              </a:extLst>
            </p:cNvPr>
            <p:cNvSpPr/>
            <p:nvPr/>
          </p:nvSpPr>
          <p:spPr>
            <a:xfrm>
              <a:off x="1325424" y="2624097"/>
              <a:ext cx="137003" cy="171377"/>
            </a:xfrm>
            <a:custGeom>
              <a:avLst/>
              <a:gdLst/>
              <a:ahLst/>
              <a:cxnLst/>
              <a:rect l="l" t="t" r="r" b="b"/>
              <a:pathLst>
                <a:path w="4986" h="6237" extrusionOk="0">
                  <a:moveTo>
                    <a:pt x="4143" y="254"/>
                  </a:moveTo>
                  <a:lnTo>
                    <a:pt x="4225" y="309"/>
                  </a:lnTo>
                  <a:cubicBezTo>
                    <a:pt x="4256" y="370"/>
                    <a:pt x="4317" y="401"/>
                    <a:pt x="4408" y="431"/>
                  </a:cubicBezTo>
                  <a:lnTo>
                    <a:pt x="4560" y="522"/>
                  </a:lnTo>
                  <a:lnTo>
                    <a:pt x="4681" y="583"/>
                  </a:lnTo>
                  <a:cubicBezTo>
                    <a:pt x="4712" y="583"/>
                    <a:pt x="4742" y="735"/>
                    <a:pt x="4681" y="917"/>
                  </a:cubicBezTo>
                  <a:lnTo>
                    <a:pt x="2797" y="5841"/>
                  </a:lnTo>
                  <a:cubicBezTo>
                    <a:pt x="2766" y="5872"/>
                    <a:pt x="2736" y="5933"/>
                    <a:pt x="2675" y="5963"/>
                  </a:cubicBezTo>
                  <a:cubicBezTo>
                    <a:pt x="2608" y="5974"/>
                    <a:pt x="2546" y="5981"/>
                    <a:pt x="2486" y="5981"/>
                  </a:cubicBezTo>
                  <a:cubicBezTo>
                    <a:pt x="2382" y="5981"/>
                    <a:pt x="2285" y="5960"/>
                    <a:pt x="2189" y="5902"/>
                  </a:cubicBezTo>
                  <a:lnTo>
                    <a:pt x="1733" y="5689"/>
                  </a:lnTo>
                  <a:lnTo>
                    <a:pt x="1307" y="5446"/>
                  </a:lnTo>
                  <a:cubicBezTo>
                    <a:pt x="1034" y="5264"/>
                    <a:pt x="760" y="5081"/>
                    <a:pt x="517" y="4869"/>
                  </a:cubicBezTo>
                  <a:cubicBezTo>
                    <a:pt x="396" y="4778"/>
                    <a:pt x="304" y="4626"/>
                    <a:pt x="274" y="4474"/>
                  </a:cubicBezTo>
                  <a:cubicBezTo>
                    <a:pt x="244" y="4413"/>
                    <a:pt x="274" y="4352"/>
                    <a:pt x="335" y="4291"/>
                  </a:cubicBezTo>
                  <a:lnTo>
                    <a:pt x="3861" y="431"/>
                  </a:lnTo>
                  <a:cubicBezTo>
                    <a:pt x="3946" y="345"/>
                    <a:pt x="4032" y="286"/>
                    <a:pt x="4143" y="254"/>
                  </a:cubicBezTo>
                  <a:close/>
                  <a:moveTo>
                    <a:pt x="4151" y="1"/>
                  </a:moveTo>
                  <a:cubicBezTo>
                    <a:pt x="4009" y="1"/>
                    <a:pt x="3835" y="91"/>
                    <a:pt x="3678" y="249"/>
                  </a:cubicBezTo>
                  <a:lnTo>
                    <a:pt x="122" y="4139"/>
                  </a:lnTo>
                  <a:cubicBezTo>
                    <a:pt x="31" y="4230"/>
                    <a:pt x="0" y="4382"/>
                    <a:pt x="0" y="4504"/>
                  </a:cubicBezTo>
                  <a:cubicBezTo>
                    <a:pt x="31" y="4747"/>
                    <a:pt x="183" y="4960"/>
                    <a:pt x="396" y="5112"/>
                  </a:cubicBezTo>
                  <a:cubicBezTo>
                    <a:pt x="639" y="5294"/>
                    <a:pt x="912" y="5477"/>
                    <a:pt x="1186" y="5659"/>
                  </a:cubicBezTo>
                  <a:lnTo>
                    <a:pt x="1642" y="5933"/>
                  </a:lnTo>
                  <a:lnTo>
                    <a:pt x="2067" y="6145"/>
                  </a:lnTo>
                  <a:cubicBezTo>
                    <a:pt x="2189" y="6206"/>
                    <a:pt x="2341" y="6237"/>
                    <a:pt x="2493" y="6237"/>
                  </a:cubicBezTo>
                  <a:cubicBezTo>
                    <a:pt x="2584" y="6237"/>
                    <a:pt x="2645" y="6206"/>
                    <a:pt x="2736" y="6176"/>
                  </a:cubicBezTo>
                  <a:cubicBezTo>
                    <a:pt x="2858" y="6115"/>
                    <a:pt x="2949" y="6024"/>
                    <a:pt x="3010" y="5902"/>
                  </a:cubicBezTo>
                  <a:lnTo>
                    <a:pt x="4894" y="978"/>
                  </a:lnTo>
                  <a:cubicBezTo>
                    <a:pt x="4985" y="705"/>
                    <a:pt x="4955" y="431"/>
                    <a:pt x="4803" y="340"/>
                  </a:cubicBezTo>
                  <a:cubicBezTo>
                    <a:pt x="4742" y="309"/>
                    <a:pt x="4712" y="309"/>
                    <a:pt x="4651" y="279"/>
                  </a:cubicBezTo>
                  <a:lnTo>
                    <a:pt x="4529" y="188"/>
                  </a:lnTo>
                  <a:cubicBezTo>
                    <a:pt x="4469" y="157"/>
                    <a:pt x="4408" y="127"/>
                    <a:pt x="4377" y="97"/>
                  </a:cubicBezTo>
                  <a:lnTo>
                    <a:pt x="4286" y="36"/>
                  </a:lnTo>
                  <a:cubicBezTo>
                    <a:pt x="4246" y="12"/>
                    <a:pt x="4201" y="1"/>
                    <a:pt x="4151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2503;p52">
              <a:extLst>
                <a:ext uri="{FF2B5EF4-FFF2-40B4-BE49-F238E27FC236}">
                  <a16:creationId xmlns:a16="http://schemas.microsoft.com/office/drawing/2014/main" xmlns="" id="{4C845D5E-D4F3-4FB6-A7EB-5DCA98468548}"/>
                </a:ext>
              </a:extLst>
            </p:cNvPr>
            <p:cNvSpPr/>
            <p:nvPr/>
          </p:nvSpPr>
          <p:spPr>
            <a:xfrm>
              <a:off x="1478254" y="2651794"/>
              <a:ext cx="63501" cy="153709"/>
            </a:xfrm>
            <a:custGeom>
              <a:avLst/>
              <a:gdLst/>
              <a:ahLst/>
              <a:cxnLst/>
              <a:rect l="l" t="t" r="r" b="b"/>
              <a:pathLst>
                <a:path w="2311" h="5594" extrusionOk="0">
                  <a:moveTo>
                    <a:pt x="578" y="0"/>
                  </a:moveTo>
                  <a:cubicBezTo>
                    <a:pt x="274" y="0"/>
                    <a:pt x="244" y="183"/>
                    <a:pt x="214" y="426"/>
                  </a:cubicBezTo>
                  <a:lnTo>
                    <a:pt x="31" y="5137"/>
                  </a:lnTo>
                  <a:cubicBezTo>
                    <a:pt x="1" y="5381"/>
                    <a:pt x="366" y="5593"/>
                    <a:pt x="578" y="5593"/>
                  </a:cubicBezTo>
                  <a:lnTo>
                    <a:pt x="1855" y="5593"/>
                  </a:lnTo>
                  <a:cubicBezTo>
                    <a:pt x="2098" y="5593"/>
                    <a:pt x="2311" y="5381"/>
                    <a:pt x="2311" y="5137"/>
                  </a:cubicBezTo>
                  <a:lnTo>
                    <a:pt x="2311" y="426"/>
                  </a:lnTo>
                  <a:cubicBezTo>
                    <a:pt x="2311" y="183"/>
                    <a:pt x="2098" y="0"/>
                    <a:pt x="185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" name="Google Shape;2504;p52">
              <a:extLst>
                <a:ext uri="{FF2B5EF4-FFF2-40B4-BE49-F238E27FC236}">
                  <a16:creationId xmlns:a16="http://schemas.microsoft.com/office/drawing/2014/main" xmlns="" id="{89B1BE39-7B01-4B8B-A72C-642538CC426D}"/>
                </a:ext>
              </a:extLst>
            </p:cNvPr>
            <p:cNvSpPr/>
            <p:nvPr/>
          </p:nvSpPr>
          <p:spPr>
            <a:xfrm>
              <a:off x="1475753" y="2648387"/>
              <a:ext cx="69353" cy="160441"/>
            </a:xfrm>
            <a:custGeom>
              <a:avLst/>
              <a:gdLst/>
              <a:ahLst/>
              <a:cxnLst/>
              <a:rect l="l" t="t" r="r" b="b"/>
              <a:pathLst>
                <a:path w="2524" h="5839" extrusionOk="0">
                  <a:moveTo>
                    <a:pt x="1946" y="246"/>
                  </a:moveTo>
                  <a:cubicBezTo>
                    <a:pt x="2128" y="246"/>
                    <a:pt x="2250" y="368"/>
                    <a:pt x="2250" y="550"/>
                  </a:cubicBezTo>
                  <a:lnTo>
                    <a:pt x="2250" y="5261"/>
                  </a:lnTo>
                  <a:cubicBezTo>
                    <a:pt x="2250" y="5444"/>
                    <a:pt x="2128" y="5565"/>
                    <a:pt x="1946" y="5565"/>
                  </a:cubicBezTo>
                  <a:lnTo>
                    <a:pt x="639" y="5565"/>
                  </a:lnTo>
                  <a:cubicBezTo>
                    <a:pt x="517" y="5565"/>
                    <a:pt x="396" y="5505"/>
                    <a:pt x="305" y="5413"/>
                  </a:cubicBezTo>
                  <a:cubicBezTo>
                    <a:pt x="244" y="5383"/>
                    <a:pt x="244" y="5322"/>
                    <a:pt x="244" y="5261"/>
                  </a:cubicBezTo>
                  <a:lnTo>
                    <a:pt x="426" y="550"/>
                  </a:lnTo>
                  <a:cubicBezTo>
                    <a:pt x="426" y="307"/>
                    <a:pt x="487" y="246"/>
                    <a:pt x="639" y="246"/>
                  </a:cubicBezTo>
                  <a:close/>
                  <a:moveTo>
                    <a:pt x="1992" y="1"/>
                  </a:moveTo>
                  <a:cubicBezTo>
                    <a:pt x="1977" y="1"/>
                    <a:pt x="1962" y="1"/>
                    <a:pt x="1946" y="3"/>
                  </a:cubicBezTo>
                  <a:lnTo>
                    <a:pt x="669" y="3"/>
                  </a:lnTo>
                  <a:cubicBezTo>
                    <a:pt x="244" y="3"/>
                    <a:pt x="183" y="337"/>
                    <a:pt x="183" y="550"/>
                  </a:cubicBezTo>
                  <a:lnTo>
                    <a:pt x="1" y="5231"/>
                  </a:lnTo>
                  <a:cubicBezTo>
                    <a:pt x="1" y="5353"/>
                    <a:pt x="31" y="5505"/>
                    <a:pt x="122" y="5596"/>
                  </a:cubicBezTo>
                  <a:cubicBezTo>
                    <a:pt x="274" y="5717"/>
                    <a:pt x="457" y="5808"/>
                    <a:pt x="639" y="5839"/>
                  </a:cubicBezTo>
                  <a:lnTo>
                    <a:pt x="1946" y="5839"/>
                  </a:lnTo>
                  <a:cubicBezTo>
                    <a:pt x="2250" y="5839"/>
                    <a:pt x="2523" y="5565"/>
                    <a:pt x="2523" y="5261"/>
                  </a:cubicBezTo>
                  <a:lnTo>
                    <a:pt x="2523" y="550"/>
                  </a:lnTo>
                  <a:cubicBezTo>
                    <a:pt x="2523" y="262"/>
                    <a:pt x="2277" y="1"/>
                    <a:pt x="1992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2505;p52">
              <a:extLst>
                <a:ext uri="{FF2B5EF4-FFF2-40B4-BE49-F238E27FC236}">
                  <a16:creationId xmlns:a16="http://schemas.microsoft.com/office/drawing/2014/main" xmlns="" id="{1FCE9F34-8B72-48BF-BCE6-9DED3105E030}"/>
                </a:ext>
              </a:extLst>
            </p:cNvPr>
            <p:cNvSpPr/>
            <p:nvPr/>
          </p:nvSpPr>
          <p:spPr>
            <a:xfrm>
              <a:off x="1444841" y="2644183"/>
              <a:ext cx="74382" cy="168822"/>
            </a:xfrm>
            <a:custGeom>
              <a:avLst/>
              <a:gdLst/>
              <a:ahLst/>
              <a:cxnLst/>
              <a:rect l="l" t="t" r="r" b="b"/>
              <a:pathLst>
                <a:path w="2707" h="6144" extrusionOk="0">
                  <a:moveTo>
                    <a:pt x="1251" y="1"/>
                  </a:moveTo>
                  <a:cubicBezTo>
                    <a:pt x="1139" y="1"/>
                    <a:pt x="1032" y="174"/>
                    <a:pt x="1004" y="399"/>
                  </a:cubicBezTo>
                  <a:lnTo>
                    <a:pt x="62" y="5566"/>
                  </a:lnTo>
                  <a:cubicBezTo>
                    <a:pt x="1" y="5809"/>
                    <a:pt x="275" y="6053"/>
                    <a:pt x="670" y="6113"/>
                  </a:cubicBezTo>
                  <a:lnTo>
                    <a:pt x="1156" y="6144"/>
                  </a:lnTo>
                  <a:lnTo>
                    <a:pt x="2250" y="6144"/>
                  </a:lnTo>
                  <a:cubicBezTo>
                    <a:pt x="2493" y="6144"/>
                    <a:pt x="2676" y="5931"/>
                    <a:pt x="2706" y="5718"/>
                  </a:cubicBezTo>
                  <a:lnTo>
                    <a:pt x="2706" y="460"/>
                  </a:lnTo>
                  <a:cubicBezTo>
                    <a:pt x="2706" y="217"/>
                    <a:pt x="2493" y="4"/>
                    <a:pt x="2250" y="4"/>
                  </a:cubicBezTo>
                  <a:lnTo>
                    <a:pt x="1278" y="4"/>
                  </a:lnTo>
                  <a:cubicBezTo>
                    <a:pt x="1269" y="2"/>
                    <a:pt x="1260" y="1"/>
                    <a:pt x="125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2506;p52">
              <a:extLst>
                <a:ext uri="{FF2B5EF4-FFF2-40B4-BE49-F238E27FC236}">
                  <a16:creationId xmlns:a16="http://schemas.microsoft.com/office/drawing/2014/main" xmlns="" id="{88E900DA-0D03-465A-9E9F-BB2898956D1E}"/>
                </a:ext>
              </a:extLst>
            </p:cNvPr>
            <p:cNvSpPr/>
            <p:nvPr/>
          </p:nvSpPr>
          <p:spPr>
            <a:xfrm>
              <a:off x="1442341" y="2640089"/>
              <a:ext cx="80207" cy="176268"/>
            </a:xfrm>
            <a:custGeom>
              <a:avLst/>
              <a:gdLst/>
              <a:ahLst/>
              <a:cxnLst/>
              <a:rect l="l" t="t" r="r" b="b"/>
              <a:pathLst>
                <a:path w="2919" h="6415" extrusionOk="0">
                  <a:moveTo>
                    <a:pt x="2341" y="275"/>
                  </a:moveTo>
                  <a:cubicBezTo>
                    <a:pt x="2524" y="275"/>
                    <a:pt x="2645" y="396"/>
                    <a:pt x="2676" y="578"/>
                  </a:cubicBezTo>
                  <a:lnTo>
                    <a:pt x="2676" y="5867"/>
                  </a:lnTo>
                  <a:cubicBezTo>
                    <a:pt x="2645" y="6019"/>
                    <a:pt x="2524" y="6171"/>
                    <a:pt x="2341" y="6171"/>
                  </a:cubicBezTo>
                  <a:lnTo>
                    <a:pt x="1703" y="6171"/>
                  </a:lnTo>
                  <a:lnTo>
                    <a:pt x="761" y="6110"/>
                  </a:lnTo>
                  <a:cubicBezTo>
                    <a:pt x="578" y="6110"/>
                    <a:pt x="426" y="6019"/>
                    <a:pt x="305" y="5898"/>
                  </a:cubicBezTo>
                  <a:cubicBezTo>
                    <a:pt x="274" y="5837"/>
                    <a:pt x="244" y="5776"/>
                    <a:pt x="274" y="5746"/>
                  </a:cubicBezTo>
                  <a:lnTo>
                    <a:pt x="1186" y="548"/>
                  </a:lnTo>
                  <a:cubicBezTo>
                    <a:pt x="1247" y="366"/>
                    <a:pt x="1308" y="275"/>
                    <a:pt x="1369" y="275"/>
                  </a:cubicBezTo>
                  <a:close/>
                  <a:moveTo>
                    <a:pt x="1369" y="1"/>
                  </a:moveTo>
                  <a:cubicBezTo>
                    <a:pt x="1308" y="1"/>
                    <a:pt x="1247" y="31"/>
                    <a:pt x="1217" y="62"/>
                  </a:cubicBezTo>
                  <a:cubicBezTo>
                    <a:pt x="1065" y="183"/>
                    <a:pt x="973" y="335"/>
                    <a:pt x="943" y="518"/>
                  </a:cubicBezTo>
                  <a:lnTo>
                    <a:pt x="31" y="5685"/>
                  </a:lnTo>
                  <a:cubicBezTo>
                    <a:pt x="1" y="5807"/>
                    <a:pt x="31" y="5928"/>
                    <a:pt x="122" y="6050"/>
                  </a:cubicBezTo>
                  <a:cubicBezTo>
                    <a:pt x="274" y="6232"/>
                    <a:pt x="487" y="6354"/>
                    <a:pt x="730" y="6384"/>
                  </a:cubicBezTo>
                  <a:lnTo>
                    <a:pt x="1217" y="6384"/>
                  </a:lnTo>
                  <a:lnTo>
                    <a:pt x="2341" y="6414"/>
                  </a:lnTo>
                  <a:cubicBezTo>
                    <a:pt x="2676" y="6414"/>
                    <a:pt x="2919" y="6171"/>
                    <a:pt x="2919" y="5837"/>
                  </a:cubicBezTo>
                  <a:lnTo>
                    <a:pt x="2919" y="578"/>
                  </a:lnTo>
                  <a:cubicBezTo>
                    <a:pt x="2919" y="275"/>
                    <a:pt x="2676" y="1"/>
                    <a:pt x="2341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2507;p52">
              <a:extLst>
                <a:ext uri="{FF2B5EF4-FFF2-40B4-BE49-F238E27FC236}">
                  <a16:creationId xmlns:a16="http://schemas.microsoft.com/office/drawing/2014/main" xmlns="" id="{F98ABB0E-6C9D-4CA0-AF68-FC2357C685E3}"/>
                </a:ext>
              </a:extLst>
            </p:cNvPr>
            <p:cNvSpPr/>
            <p:nvPr/>
          </p:nvSpPr>
          <p:spPr>
            <a:xfrm>
              <a:off x="1570963" y="2651712"/>
              <a:ext cx="60176" cy="153792"/>
            </a:xfrm>
            <a:custGeom>
              <a:avLst/>
              <a:gdLst/>
              <a:ahLst/>
              <a:cxnLst/>
              <a:rect l="l" t="t" r="r" b="b"/>
              <a:pathLst>
                <a:path w="2190" h="5597" extrusionOk="0">
                  <a:moveTo>
                    <a:pt x="380" y="1"/>
                  </a:moveTo>
                  <a:cubicBezTo>
                    <a:pt x="160" y="1"/>
                    <a:pt x="1" y="201"/>
                    <a:pt x="1" y="429"/>
                  </a:cubicBezTo>
                  <a:lnTo>
                    <a:pt x="1" y="5140"/>
                  </a:lnTo>
                  <a:cubicBezTo>
                    <a:pt x="1" y="5384"/>
                    <a:pt x="183" y="5596"/>
                    <a:pt x="426" y="5596"/>
                  </a:cubicBezTo>
                  <a:lnTo>
                    <a:pt x="1733" y="5596"/>
                  </a:lnTo>
                  <a:cubicBezTo>
                    <a:pt x="1976" y="5596"/>
                    <a:pt x="2189" y="5384"/>
                    <a:pt x="2189" y="5140"/>
                  </a:cubicBezTo>
                  <a:lnTo>
                    <a:pt x="2189" y="429"/>
                  </a:lnTo>
                  <a:cubicBezTo>
                    <a:pt x="2189" y="201"/>
                    <a:pt x="2003" y="1"/>
                    <a:pt x="1780" y="1"/>
                  </a:cubicBezTo>
                  <a:cubicBezTo>
                    <a:pt x="1764" y="1"/>
                    <a:pt x="1749" y="2"/>
                    <a:pt x="1733" y="3"/>
                  </a:cubicBezTo>
                  <a:lnTo>
                    <a:pt x="426" y="3"/>
                  </a:lnTo>
                  <a:cubicBezTo>
                    <a:pt x="411" y="2"/>
                    <a:pt x="395" y="1"/>
                    <a:pt x="38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" name="Google Shape;2508;p52">
              <a:extLst>
                <a:ext uri="{FF2B5EF4-FFF2-40B4-BE49-F238E27FC236}">
                  <a16:creationId xmlns:a16="http://schemas.microsoft.com/office/drawing/2014/main" xmlns="" id="{B39CFA66-C6DA-4AFE-B051-DA8E84333A9C}"/>
                </a:ext>
              </a:extLst>
            </p:cNvPr>
            <p:cNvSpPr/>
            <p:nvPr/>
          </p:nvSpPr>
          <p:spPr>
            <a:xfrm>
              <a:off x="1567638" y="2648387"/>
              <a:ext cx="66001" cy="160441"/>
            </a:xfrm>
            <a:custGeom>
              <a:avLst/>
              <a:gdLst/>
              <a:ahLst/>
              <a:cxnLst/>
              <a:rect l="l" t="t" r="r" b="b"/>
              <a:pathLst>
                <a:path w="2402" h="5839" extrusionOk="0">
                  <a:moveTo>
                    <a:pt x="1854" y="246"/>
                  </a:moveTo>
                  <a:cubicBezTo>
                    <a:pt x="2037" y="246"/>
                    <a:pt x="2158" y="368"/>
                    <a:pt x="2158" y="550"/>
                  </a:cubicBezTo>
                  <a:lnTo>
                    <a:pt x="2158" y="5261"/>
                  </a:lnTo>
                  <a:cubicBezTo>
                    <a:pt x="2158" y="5444"/>
                    <a:pt x="2037" y="5565"/>
                    <a:pt x="1854" y="5565"/>
                  </a:cubicBezTo>
                  <a:lnTo>
                    <a:pt x="547" y="5565"/>
                  </a:lnTo>
                  <a:cubicBezTo>
                    <a:pt x="534" y="5568"/>
                    <a:pt x="521" y="5569"/>
                    <a:pt x="508" y="5569"/>
                  </a:cubicBezTo>
                  <a:cubicBezTo>
                    <a:pt x="370" y="5569"/>
                    <a:pt x="243" y="5428"/>
                    <a:pt x="243" y="5261"/>
                  </a:cubicBezTo>
                  <a:lnTo>
                    <a:pt x="243" y="550"/>
                  </a:lnTo>
                  <a:cubicBezTo>
                    <a:pt x="243" y="368"/>
                    <a:pt x="395" y="246"/>
                    <a:pt x="547" y="246"/>
                  </a:cubicBezTo>
                  <a:close/>
                  <a:moveTo>
                    <a:pt x="501" y="1"/>
                  </a:moveTo>
                  <a:cubicBezTo>
                    <a:pt x="219" y="1"/>
                    <a:pt x="0" y="262"/>
                    <a:pt x="0" y="550"/>
                  </a:cubicBezTo>
                  <a:lnTo>
                    <a:pt x="0" y="5261"/>
                  </a:lnTo>
                  <a:cubicBezTo>
                    <a:pt x="0" y="5565"/>
                    <a:pt x="243" y="5839"/>
                    <a:pt x="547" y="5839"/>
                  </a:cubicBezTo>
                  <a:lnTo>
                    <a:pt x="1854" y="5839"/>
                  </a:lnTo>
                  <a:cubicBezTo>
                    <a:pt x="2158" y="5839"/>
                    <a:pt x="2401" y="5565"/>
                    <a:pt x="2401" y="5261"/>
                  </a:cubicBezTo>
                  <a:lnTo>
                    <a:pt x="2401" y="550"/>
                  </a:lnTo>
                  <a:cubicBezTo>
                    <a:pt x="2401" y="262"/>
                    <a:pt x="2183" y="1"/>
                    <a:pt x="1900" y="1"/>
                  </a:cubicBezTo>
                  <a:cubicBezTo>
                    <a:pt x="1885" y="1"/>
                    <a:pt x="1870" y="1"/>
                    <a:pt x="1854" y="3"/>
                  </a:cubicBezTo>
                  <a:lnTo>
                    <a:pt x="547" y="3"/>
                  </a:lnTo>
                  <a:cubicBezTo>
                    <a:pt x="532" y="1"/>
                    <a:pt x="516" y="1"/>
                    <a:pt x="501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2509;p52">
              <a:extLst>
                <a:ext uri="{FF2B5EF4-FFF2-40B4-BE49-F238E27FC236}">
                  <a16:creationId xmlns:a16="http://schemas.microsoft.com/office/drawing/2014/main" xmlns="" id="{67001E06-279A-49FE-B77C-084B6B471369}"/>
                </a:ext>
              </a:extLst>
            </p:cNvPr>
            <p:cNvSpPr/>
            <p:nvPr/>
          </p:nvSpPr>
          <p:spPr>
            <a:xfrm>
              <a:off x="1548431" y="2643441"/>
              <a:ext cx="60148" cy="169564"/>
            </a:xfrm>
            <a:custGeom>
              <a:avLst/>
              <a:gdLst/>
              <a:ahLst/>
              <a:cxnLst/>
              <a:rect l="l" t="t" r="r" b="b"/>
              <a:pathLst>
                <a:path w="2189" h="6171" extrusionOk="0">
                  <a:moveTo>
                    <a:pt x="456" y="1"/>
                  </a:moveTo>
                  <a:cubicBezTo>
                    <a:pt x="213" y="1"/>
                    <a:pt x="0" y="213"/>
                    <a:pt x="0" y="456"/>
                  </a:cubicBezTo>
                  <a:lnTo>
                    <a:pt x="0" y="5715"/>
                  </a:lnTo>
                  <a:cubicBezTo>
                    <a:pt x="0" y="5958"/>
                    <a:pt x="213" y="6171"/>
                    <a:pt x="456" y="6171"/>
                  </a:cubicBezTo>
                  <a:lnTo>
                    <a:pt x="1733" y="6171"/>
                  </a:lnTo>
                  <a:cubicBezTo>
                    <a:pt x="1976" y="6171"/>
                    <a:pt x="2189" y="5958"/>
                    <a:pt x="2189" y="5715"/>
                  </a:cubicBezTo>
                  <a:lnTo>
                    <a:pt x="2189" y="456"/>
                  </a:lnTo>
                  <a:cubicBezTo>
                    <a:pt x="2189" y="213"/>
                    <a:pt x="1976" y="1"/>
                    <a:pt x="173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2510;p52">
              <a:extLst>
                <a:ext uri="{FF2B5EF4-FFF2-40B4-BE49-F238E27FC236}">
                  <a16:creationId xmlns:a16="http://schemas.microsoft.com/office/drawing/2014/main" xmlns="" id="{A8DFFDA8-F18A-4C42-9501-8BFD4306FA4E}"/>
                </a:ext>
              </a:extLst>
            </p:cNvPr>
            <p:cNvSpPr/>
            <p:nvPr/>
          </p:nvSpPr>
          <p:spPr>
            <a:xfrm>
              <a:off x="1545079" y="2640089"/>
              <a:ext cx="66853" cy="176268"/>
            </a:xfrm>
            <a:custGeom>
              <a:avLst/>
              <a:gdLst/>
              <a:ahLst/>
              <a:cxnLst/>
              <a:rect l="l" t="t" r="r" b="b"/>
              <a:pathLst>
                <a:path w="2433" h="6415" extrusionOk="0">
                  <a:moveTo>
                    <a:pt x="1855" y="275"/>
                  </a:moveTo>
                  <a:cubicBezTo>
                    <a:pt x="2037" y="275"/>
                    <a:pt x="2189" y="396"/>
                    <a:pt x="2189" y="578"/>
                  </a:cubicBezTo>
                  <a:lnTo>
                    <a:pt x="2189" y="5867"/>
                  </a:lnTo>
                  <a:cubicBezTo>
                    <a:pt x="2189" y="6019"/>
                    <a:pt x="2037" y="6171"/>
                    <a:pt x="1855" y="6171"/>
                  </a:cubicBezTo>
                  <a:lnTo>
                    <a:pt x="578" y="6171"/>
                  </a:lnTo>
                  <a:cubicBezTo>
                    <a:pt x="396" y="6171"/>
                    <a:pt x="244" y="6019"/>
                    <a:pt x="244" y="5867"/>
                  </a:cubicBezTo>
                  <a:lnTo>
                    <a:pt x="244" y="578"/>
                  </a:lnTo>
                  <a:cubicBezTo>
                    <a:pt x="244" y="426"/>
                    <a:pt x="396" y="275"/>
                    <a:pt x="578" y="275"/>
                  </a:cubicBezTo>
                  <a:close/>
                  <a:moveTo>
                    <a:pt x="578" y="1"/>
                  </a:moveTo>
                  <a:cubicBezTo>
                    <a:pt x="244" y="1"/>
                    <a:pt x="0" y="275"/>
                    <a:pt x="0" y="578"/>
                  </a:cubicBezTo>
                  <a:lnTo>
                    <a:pt x="0" y="5867"/>
                  </a:lnTo>
                  <a:cubicBezTo>
                    <a:pt x="0" y="6171"/>
                    <a:pt x="244" y="6414"/>
                    <a:pt x="578" y="6414"/>
                  </a:cubicBezTo>
                  <a:lnTo>
                    <a:pt x="1855" y="6414"/>
                  </a:lnTo>
                  <a:cubicBezTo>
                    <a:pt x="2159" y="6414"/>
                    <a:pt x="2432" y="6171"/>
                    <a:pt x="2432" y="5837"/>
                  </a:cubicBezTo>
                  <a:lnTo>
                    <a:pt x="2432" y="578"/>
                  </a:lnTo>
                  <a:cubicBezTo>
                    <a:pt x="2432" y="275"/>
                    <a:pt x="2159" y="1"/>
                    <a:pt x="1855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2511;p52">
              <a:extLst>
                <a:ext uri="{FF2B5EF4-FFF2-40B4-BE49-F238E27FC236}">
                  <a16:creationId xmlns:a16="http://schemas.microsoft.com/office/drawing/2014/main" xmlns="" id="{44DDA522-6741-444E-925C-7EA963CE42D7}"/>
                </a:ext>
              </a:extLst>
            </p:cNvPr>
            <p:cNvSpPr/>
            <p:nvPr/>
          </p:nvSpPr>
          <p:spPr>
            <a:xfrm>
              <a:off x="1660347" y="2651794"/>
              <a:ext cx="59324" cy="153709"/>
            </a:xfrm>
            <a:custGeom>
              <a:avLst/>
              <a:gdLst/>
              <a:ahLst/>
              <a:cxnLst/>
              <a:rect l="l" t="t" r="r" b="b"/>
              <a:pathLst>
                <a:path w="2159" h="5594" extrusionOk="0">
                  <a:moveTo>
                    <a:pt x="426" y="0"/>
                  </a:moveTo>
                  <a:cubicBezTo>
                    <a:pt x="182" y="0"/>
                    <a:pt x="0" y="183"/>
                    <a:pt x="0" y="426"/>
                  </a:cubicBezTo>
                  <a:lnTo>
                    <a:pt x="0" y="5137"/>
                  </a:lnTo>
                  <a:cubicBezTo>
                    <a:pt x="0" y="5381"/>
                    <a:pt x="182" y="5593"/>
                    <a:pt x="426" y="5593"/>
                  </a:cubicBezTo>
                  <a:lnTo>
                    <a:pt x="1733" y="5593"/>
                  </a:lnTo>
                  <a:cubicBezTo>
                    <a:pt x="1976" y="5593"/>
                    <a:pt x="2158" y="5381"/>
                    <a:pt x="2158" y="5137"/>
                  </a:cubicBezTo>
                  <a:lnTo>
                    <a:pt x="2158" y="426"/>
                  </a:lnTo>
                  <a:cubicBezTo>
                    <a:pt x="2158" y="183"/>
                    <a:pt x="1976" y="0"/>
                    <a:pt x="173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2512;p52">
              <a:extLst>
                <a:ext uri="{FF2B5EF4-FFF2-40B4-BE49-F238E27FC236}">
                  <a16:creationId xmlns:a16="http://schemas.microsoft.com/office/drawing/2014/main" xmlns="" id="{25B8D75F-75BF-4DE9-A783-4706A0B9A43D}"/>
                </a:ext>
              </a:extLst>
            </p:cNvPr>
            <p:cNvSpPr/>
            <p:nvPr/>
          </p:nvSpPr>
          <p:spPr>
            <a:xfrm>
              <a:off x="1656995" y="2648387"/>
              <a:ext cx="66001" cy="160441"/>
            </a:xfrm>
            <a:custGeom>
              <a:avLst/>
              <a:gdLst/>
              <a:ahLst/>
              <a:cxnLst/>
              <a:rect l="l" t="t" r="r" b="b"/>
              <a:pathLst>
                <a:path w="2402" h="5839" extrusionOk="0">
                  <a:moveTo>
                    <a:pt x="1855" y="246"/>
                  </a:moveTo>
                  <a:cubicBezTo>
                    <a:pt x="2037" y="246"/>
                    <a:pt x="2159" y="368"/>
                    <a:pt x="2159" y="550"/>
                  </a:cubicBezTo>
                  <a:lnTo>
                    <a:pt x="2159" y="5261"/>
                  </a:lnTo>
                  <a:cubicBezTo>
                    <a:pt x="2159" y="5444"/>
                    <a:pt x="2037" y="5565"/>
                    <a:pt x="1855" y="5565"/>
                  </a:cubicBezTo>
                  <a:lnTo>
                    <a:pt x="548" y="5565"/>
                  </a:lnTo>
                  <a:cubicBezTo>
                    <a:pt x="365" y="5565"/>
                    <a:pt x="244" y="5444"/>
                    <a:pt x="244" y="5261"/>
                  </a:cubicBezTo>
                  <a:lnTo>
                    <a:pt x="244" y="550"/>
                  </a:lnTo>
                  <a:cubicBezTo>
                    <a:pt x="244" y="368"/>
                    <a:pt x="365" y="246"/>
                    <a:pt x="548" y="246"/>
                  </a:cubicBezTo>
                  <a:close/>
                  <a:moveTo>
                    <a:pt x="501" y="1"/>
                  </a:moveTo>
                  <a:cubicBezTo>
                    <a:pt x="219" y="1"/>
                    <a:pt x="1" y="262"/>
                    <a:pt x="1" y="550"/>
                  </a:cubicBezTo>
                  <a:lnTo>
                    <a:pt x="1" y="5261"/>
                  </a:lnTo>
                  <a:cubicBezTo>
                    <a:pt x="1" y="5565"/>
                    <a:pt x="244" y="5839"/>
                    <a:pt x="548" y="5839"/>
                  </a:cubicBezTo>
                  <a:lnTo>
                    <a:pt x="1855" y="5839"/>
                  </a:lnTo>
                  <a:cubicBezTo>
                    <a:pt x="2159" y="5839"/>
                    <a:pt x="2402" y="5565"/>
                    <a:pt x="2402" y="5261"/>
                  </a:cubicBezTo>
                  <a:lnTo>
                    <a:pt x="2402" y="550"/>
                  </a:lnTo>
                  <a:cubicBezTo>
                    <a:pt x="2402" y="262"/>
                    <a:pt x="2183" y="1"/>
                    <a:pt x="1901" y="1"/>
                  </a:cubicBezTo>
                  <a:cubicBezTo>
                    <a:pt x="1886" y="1"/>
                    <a:pt x="1870" y="1"/>
                    <a:pt x="1855" y="3"/>
                  </a:cubicBezTo>
                  <a:lnTo>
                    <a:pt x="548" y="3"/>
                  </a:lnTo>
                  <a:cubicBezTo>
                    <a:pt x="532" y="1"/>
                    <a:pt x="517" y="1"/>
                    <a:pt x="501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2513;p52">
              <a:extLst>
                <a:ext uri="{FF2B5EF4-FFF2-40B4-BE49-F238E27FC236}">
                  <a16:creationId xmlns:a16="http://schemas.microsoft.com/office/drawing/2014/main" xmlns="" id="{C7041F28-E70F-4BB1-BC63-EB92D4DCB8C3}"/>
                </a:ext>
              </a:extLst>
            </p:cNvPr>
            <p:cNvSpPr/>
            <p:nvPr/>
          </p:nvSpPr>
          <p:spPr>
            <a:xfrm>
              <a:off x="1637788" y="2643441"/>
              <a:ext cx="60148" cy="169564"/>
            </a:xfrm>
            <a:custGeom>
              <a:avLst/>
              <a:gdLst/>
              <a:ahLst/>
              <a:cxnLst/>
              <a:rect l="l" t="t" r="r" b="b"/>
              <a:pathLst>
                <a:path w="2189" h="6171" extrusionOk="0">
                  <a:moveTo>
                    <a:pt x="426" y="1"/>
                  </a:moveTo>
                  <a:cubicBezTo>
                    <a:pt x="183" y="1"/>
                    <a:pt x="0" y="213"/>
                    <a:pt x="0" y="456"/>
                  </a:cubicBezTo>
                  <a:lnTo>
                    <a:pt x="0" y="5715"/>
                  </a:lnTo>
                  <a:cubicBezTo>
                    <a:pt x="0" y="5958"/>
                    <a:pt x="183" y="6171"/>
                    <a:pt x="426" y="6171"/>
                  </a:cubicBezTo>
                  <a:lnTo>
                    <a:pt x="1733" y="6171"/>
                  </a:lnTo>
                  <a:cubicBezTo>
                    <a:pt x="1976" y="6171"/>
                    <a:pt x="2158" y="5958"/>
                    <a:pt x="2189" y="5715"/>
                  </a:cubicBezTo>
                  <a:lnTo>
                    <a:pt x="2189" y="456"/>
                  </a:lnTo>
                  <a:cubicBezTo>
                    <a:pt x="2158" y="213"/>
                    <a:pt x="1976" y="1"/>
                    <a:pt x="173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2514;p52">
              <a:extLst>
                <a:ext uri="{FF2B5EF4-FFF2-40B4-BE49-F238E27FC236}">
                  <a16:creationId xmlns:a16="http://schemas.microsoft.com/office/drawing/2014/main" xmlns="" id="{CAE4701B-27AF-45DE-9609-02A2E454F293}"/>
                </a:ext>
              </a:extLst>
            </p:cNvPr>
            <p:cNvSpPr/>
            <p:nvPr/>
          </p:nvSpPr>
          <p:spPr>
            <a:xfrm>
              <a:off x="1634436" y="2640089"/>
              <a:ext cx="66853" cy="176268"/>
            </a:xfrm>
            <a:custGeom>
              <a:avLst/>
              <a:gdLst/>
              <a:ahLst/>
              <a:cxnLst/>
              <a:rect l="l" t="t" r="r" b="b"/>
              <a:pathLst>
                <a:path w="2433" h="6415" extrusionOk="0">
                  <a:moveTo>
                    <a:pt x="1855" y="275"/>
                  </a:moveTo>
                  <a:cubicBezTo>
                    <a:pt x="2037" y="275"/>
                    <a:pt x="2159" y="396"/>
                    <a:pt x="2159" y="578"/>
                  </a:cubicBezTo>
                  <a:lnTo>
                    <a:pt x="2159" y="5867"/>
                  </a:lnTo>
                  <a:cubicBezTo>
                    <a:pt x="2159" y="6019"/>
                    <a:pt x="2037" y="6171"/>
                    <a:pt x="1855" y="6171"/>
                  </a:cubicBezTo>
                  <a:lnTo>
                    <a:pt x="548" y="6171"/>
                  </a:lnTo>
                  <a:cubicBezTo>
                    <a:pt x="366" y="6171"/>
                    <a:pt x="244" y="6019"/>
                    <a:pt x="244" y="5867"/>
                  </a:cubicBezTo>
                  <a:lnTo>
                    <a:pt x="244" y="578"/>
                  </a:lnTo>
                  <a:cubicBezTo>
                    <a:pt x="244" y="426"/>
                    <a:pt x="366" y="275"/>
                    <a:pt x="548" y="275"/>
                  </a:cubicBezTo>
                  <a:close/>
                  <a:moveTo>
                    <a:pt x="548" y="1"/>
                  </a:moveTo>
                  <a:cubicBezTo>
                    <a:pt x="244" y="1"/>
                    <a:pt x="1" y="275"/>
                    <a:pt x="1" y="578"/>
                  </a:cubicBezTo>
                  <a:lnTo>
                    <a:pt x="1" y="5867"/>
                  </a:lnTo>
                  <a:cubicBezTo>
                    <a:pt x="1" y="6171"/>
                    <a:pt x="244" y="6414"/>
                    <a:pt x="548" y="6414"/>
                  </a:cubicBezTo>
                  <a:lnTo>
                    <a:pt x="1855" y="6414"/>
                  </a:lnTo>
                  <a:cubicBezTo>
                    <a:pt x="2159" y="6414"/>
                    <a:pt x="2432" y="6171"/>
                    <a:pt x="2432" y="5837"/>
                  </a:cubicBezTo>
                  <a:lnTo>
                    <a:pt x="2432" y="578"/>
                  </a:lnTo>
                  <a:cubicBezTo>
                    <a:pt x="2402" y="275"/>
                    <a:pt x="2159" y="1"/>
                    <a:pt x="1855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2515;p52">
              <a:extLst>
                <a:ext uri="{FF2B5EF4-FFF2-40B4-BE49-F238E27FC236}">
                  <a16:creationId xmlns:a16="http://schemas.microsoft.com/office/drawing/2014/main" xmlns="" id="{47BABDCB-61E4-4E19-9A3B-44C3A3BDB9C8}"/>
                </a:ext>
              </a:extLst>
            </p:cNvPr>
            <p:cNvSpPr/>
            <p:nvPr/>
          </p:nvSpPr>
          <p:spPr>
            <a:xfrm>
              <a:off x="1748880" y="2651712"/>
              <a:ext cx="60148" cy="153792"/>
            </a:xfrm>
            <a:custGeom>
              <a:avLst/>
              <a:gdLst/>
              <a:ahLst/>
              <a:cxnLst/>
              <a:rect l="l" t="t" r="r" b="b"/>
              <a:pathLst>
                <a:path w="2189" h="5597" extrusionOk="0">
                  <a:moveTo>
                    <a:pt x="409" y="1"/>
                  </a:moveTo>
                  <a:cubicBezTo>
                    <a:pt x="186" y="1"/>
                    <a:pt x="0" y="201"/>
                    <a:pt x="0" y="429"/>
                  </a:cubicBezTo>
                  <a:lnTo>
                    <a:pt x="0" y="5140"/>
                  </a:lnTo>
                  <a:cubicBezTo>
                    <a:pt x="0" y="5384"/>
                    <a:pt x="213" y="5596"/>
                    <a:pt x="456" y="5596"/>
                  </a:cubicBezTo>
                  <a:lnTo>
                    <a:pt x="1763" y="5596"/>
                  </a:lnTo>
                  <a:cubicBezTo>
                    <a:pt x="2006" y="5596"/>
                    <a:pt x="2189" y="5384"/>
                    <a:pt x="2189" y="5140"/>
                  </a:cubicBezTo>
                  <a:lnTo>
                    <a:pt x="2189" y="429"/>
                  </a:lnTo>
                  <a:cubicBezTo>
                    <a:pt x="2189" y="201"/>
                    <a:pt x="2029" y="1"/>
                    <a:pt x="1809" y="1"/>
                  </a:cubicBezTo>
                  <a:cubicBezTo>
                    <a:pt x="1794" y="1"/>
                    <a:pt x="1779" y="2"/>
                    <a:pt x="1763" y="3"/>
                  </a:cubicBezTo>
                  <a:lnTo>
                    <a:pt x="456" y="3"/>
                  </a:lnTo>
                  <a:cubicBezTo>
                    <a:pt x="440" y="2"/>
                    <a:pt x="425" y="1"/>
                    <a:pt x="40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2516;p52">
              <a:extLst>
                <a:ext uri="{FF2B5EF4-FFF2-40B4-BE49-F238E27FC236}">
                  <a16:creationId xmlns:a16="http://schemas.microsoft.com/office/drawing/2014/main" xmlns="" id="{B268D777-A93E-4FBD-A0B5-CD73F7D12E66}"/>
                </a:ext>
              </a:extLst>
            </p:cNvPr>
            <p:cNvSpPr/>
            <p:nvPr/>
          </p:nvSpPr>
          <p:spPr>
            <a:xfrm>
              <a:off x="1745527" y="2648387"/>
              <a:ext cx="66853" cy="160441"/>
            </a:xfrm>
            <a:custGeom>
              <a:avLst/>
              <a:gdLst/>
              <a:ahLst/>
              <a:cxnLst/>
              <a:rect l="l" t="t" r="r" b="b"/>
              <a:pathLst>
                <a:path w="2433" h="5839" extrusionOk="0">
                  <a:moveTo>
                    <a:pt x="1885" y="246"/>
                  </a:moveTo>
                  <a:cubicBezTo>
                    <a:pt x="2037" y="246"/>
                    <a:pt x="2189" y="368"/>
                    <a:pt x="2189" y="550"/>
                  </a:cubicBezTo>
                  <a:lnTo>
                    <a:pt x="2189" y="5261"/>
                  </a:lnTo>
                  <a:cubicBezTo>
                    <a:pt x="2189" y="5428"/>
                    <a:pt x="2062" y="5569"/>
                    <a:pt x="1924" y="5569"/>
                  </a:cubicBezTo>
                  <a:cubicBezTo>
                    <a:pt x="1911" y="5569"/>
                    <a:pt x="1898" y="5568"/>
                    <a:pt x="1885" y="5565"/>
                  </a:cubicBezTo>
                  <a:lnTo>
                    <a:pt x="578" y="5565"/>
                  </a:lnTo>
                  <a:cubicBezTo>
                    <a:pt x="396" y="5565"/>
                    <a:pt x="244" y="5444"/>
                    <a:pt x="244" y="5261"/>
                  </a:cubicBezTo>
                  <a:lnTo>
                    <a:pt x="244" y="550"/>
                  </a:lnTo>
                  <a:cubicBezTo>
                    <a:pt x="244" y="368"/>
                    <a:pt x="396" y="246"/>
                    <a:pt x="578" y="246"/>
                  </a:cubicBezTo>
                  <a:close/>
                  <a:moveTo>
                    <a:pt x="532" y="1"/>
                  </a:moveTo>
                  <a:cubicBezTo>
                    <a:pt x="247" y="1"/>
                    <a:pt x="0" y="262"/>
                    <a:pt x="0" y="550"/>
                  </a:cubicBezTo>
                  <a:lnTo>
                    <a:pt x="0" y="5261"/>
                  </a:lnTo>
                  <a:cubicBezTo>
                    <a:pt x="0" y="5565"/>
                    <a:pt x="274" y="5839"/>
                    <a:pt x="578" y="5839"/>
                  </a:cubicBezTo>
                  <a:lnTo>
                    <a:pt x="1885" y="5839"/>
                  </a:lnTo>
                  <a:cubicBezTo>
                    <a:pt x="2189" y="5839"/>
                    <a:pt x="2432" y="5565"/>
                    <a:pt x="2432" y="5261"/>
                  </a:cubicBezTo>
                  <a:lnTo>
                    <a:pt x="2432" y="550"/>
                  </a:lnTo>
                  <a:cubicBezTo>
                    <a:pt x="2432" y="262"/>
                    <a:pt x="2213" y="1"/>
                    <a:pt x="1931" y="1"/>
                  </a:cubicBezTo>
                  <a:cubicBezTo>
                    <a:pt x="1916" y="1"/>
                    <a:pt x="1901" y="1"/>
                    <a:pt x="1885" y="3"/>
                  </a:cubicBezTo>
                  <a:lnTo>
                    <a:pt x="578" y="3"/>
                  </a:lnTo>
                  <a:cubicBezTo>
                    <a:pt x="562" y="1"/>
                    <a:pt x="547" y="1"/>
                    <a:pt x="532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2517;p52">
              <a:extLst>
                <a:ext uri="{FF2B5EF4-FFF2-40B4-BE49-F238E27FC236}">
                  <a16:creationId xmlns:a16="http://schemas.microsoft.com/office/drawing/2014/main" xmlns="" id="{A0F96540-B75B-4668-BAF6-90094B6C1DE3}"/>
                </a:ext>
              </a:extLst>
            </p:cNvPr>
            <p:cNvSpPr/>
            <p:nvPr/>
          </p:nvSpPr>
          <p:spPr>
            <a:xfrm>
              <a:off x="1726321" y="2643441"/>
              <a:ext cx="60148" cy="169564"/>
            </a:xfrm>
            <a:custGeom>
              <a:avLst/>
              <a:gdLst/>
              <a:ahLst/>
              <a:cxnLst/>
              <a:rect l="l" t="t" r="r" b="b"/>
              <a:pathLst>
                <a:path w="2189" h="6171" extrusionOk="0">
                  <a:moveTo>
                    <a:pt x="456" y="1"/>
                  </a:moveTo>
                  <a:cubicBezTo>
                    <a:pt x="213" y="1"/>
                    <a:pt x="0" y="213"/>
                    <a:pt x="31" y="456"/>
                  </a:cubicBezTo>
                  <a:lnTo>
                    <a:pt x="31" y="5715"/>
                  </a:lnTo>
                  <a:cubicBezTo>
                    <a:pt x="0" y="5958"/>
                    <a:pt x="213" y="6171"/>
                    <a:pt x="456" y="6171"/>
                  </a:cubicBezTo>
                  <a:lnTo>
                    <a:pt x="1763" y="6171"/>
                  </a:lnTo>
                  <a:cubicBezTo>
                    <a:pt x="2006" y="6171"/>
                    <a:pt x="2189" y="5958"/>
                    <a:pt x="2189" y="5715"/>
                  </a:cubicBezTo>
                  <a:lnTo>
                    <a:pt x="2189" y="456"/>
                  </a:lnTo>
                  <a:cubicBezTo>
                    <a:pt x="2189" y="213"/>
                    <a:pt x="2006" y="1"/>
                    <a:pt x="176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2518;p52">
              <a:extLst>
                <a:ext uri="{FF2B5EF4-FFF2-40B4-BE49-F238E27FC236}">
                  <a16:creationId xmlns:a16="http://schemas.microsoft.com/office/drawing/2014/main" xmlns="" id="{E2672EC2-69D3-4B5E-9CDF-63C586BA6A13}"/>
                </a:ext>
              </a:extLst>
            </p:cNvPr>
            <p:cNvSpPr/>
            <p:nvPr/>
          </p:nvSpPr>
          <p:spPr>
            <a:xfrm>
              <a:off x="1723820" y="2640089"/>
              <a:ext cx="66825" cy="176268"/>
            </a:xfrm>
            <a:custGeom>
              <a:avLst/>
              <a:gdLst/>
              <a:ahLst/>
              <a:cxnLst/>
              <a:rect l="l" t="t" r="r" b="b"/>
              <a:pathLst>
                <a:path w="2432" h="6415" extrusionOk="0">
                  <a:moveTo>
                    <a:pt x="1854" y="275"/>
                  </a:moveTo>
                  <a:cubicBezTo>
                    <a:pt x="2006" y="275"/>
                    <a:pt x="2158" y="396"/>
                    <a:pt x="2158" y="578"/>
                  </a:cubicBezTo>
                  <a:lnTo>
                    <a:pt x="2158" y="5867"/>
                  </a:lnTo>
                  <a:cubicBezTo>
                    <a:pt x="2158" y="6019"/>
                    <a:pt x="2006" y="6171"/>
                    <a:pt x="1854" y="6171"/>
                  </a:cubicBezTo>
                  <a:lnTo>
                    <a:pt x="547" y="6171"/>
                  </a:lnTo>
                  <a:cubicBezTo>
                    <a:pt x="365" y="6171"/>
                    <a:pt x="243" y="6019"/>
                    <a:pt x="243" y="5867"/>
                  </a:cubicBezTo>
                  <a:lnTo>
                    <a:pt x="243" y="578"/>
                  </a:lnTo>
                  <a:cubicBezTo>
                    <a:pt x="243" y="426"/>
                    <a:pt x="365" y="275"/>
                    <a:pt x="547" y="275"/>
                  </a:cubicBezTo>
                  <a:close/>
                  <a:moveTo>
                    <a:pt x="547" y="1"/>
                  </a:moveTo>
                  <a:cubicBezTo>
                    <a:pt x="243" y="1"/>
                    <a:pt x="0" y="275"/>
                    <a:pt x="0" y="578"/>
                  </a:cubicBezTo>
                  <a:lnTo>
                    <a:pt x="0" y="5867"/>
                  </a:lnTo>
                  <a:cubicBezTo>
                    <a:pt x="0" y="6171"/>
                    <a:pt x="243" y="6414"/>
                    <a:pt x="547" y="6414"/>
                  </a:cubicBezTo>
                  <a:lnTo>
                    <a:pt x="1854" y="6414"/>
                  </a:lnTo>
                  <a:cubicBezTo>
                    <a:pt x="2158" y="6414"/>
                    <a:pt x="2432" y="6171"/>
                    <a:pt x="2401" y="5837"/>
                  </a:cubicBezTo>
                  <a:lnTo>
                    <a:pt x="2401" y="578"/>
                  </a:lnTo>
                  <a:cubicBezTo>
                    <a:pt x="2401" y="275"/>
                    <a:pt x="2158" y="1"/>
                    <a:pt x="1854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2519;p52">
              <a:extLst>
                <a:ext uri="{FF2B5EF4-FFF2-40B4-BE49-F238E27FC236}">
                  <a16:creationId xmlns:a16="http://schemas.microsoft.com/office/drawing/2014/main" xmlns="" id="{7D2F629B-B1FC-46FB-B6B0-53BABD8AEA64}"/>
                </a:ext>
              </a:extLst>
            </p:cNvPr>
            <p:cNvSpPr/>
            <p:nvPr/>
          </p:nvSpPr>
          <p:spPr>
            <a:xfrm>
              <a:off x="1838236" y="2651794"/>
              <a:ext cx="60148" cy="153709"/>
            </a:xfrm>
            <a:custGeom>
              <a:avLst/>
              <a:gdLst/>
              <a:ahLst/>
              <a:cxnLst/>
              <a:rect l="l" t="t" r="r" b="b"/>
              <a:pathLst>
                <a:path w="2189" h="5594" extrusionOk="0">
                  <a:moveTo>
                    <a:pt x="456" y="0"/>
                  </a:moveTo>
                  <a:cubicBezTo>
                    <a:pt x="213" y="0"/>
                    <a:pt x="0" y="183"/>
                    <a:pt x="0" y="426"/>
                  </a:cubicBezTo>
                  <a:lnTo>
                    <a:pt x="0" y="5137"/>
                  </a:lnTo>
                  <a:cubicBezTo>
                    <a:pt x="0" y="5381"/>
                    <a:pt x="213" y="5593"/>
                    <a:pt x="456" y="5593"/>
                  </a:cubicBezTo>
                  <a:lnTo>
                    <a:pt x="1733" y="5593"/>
                  </a:lnTo>
                  <a:cubicBezTo>
                    <a:pt x="1976" y="5593"/>
                    <a:pt x="2189" y="5381"/>
                    <a:pt x="2189" y="5137"/>
                  </a:cubicBezTo>
                  <a:lnTo>
                    <a:pt x="2189" y="426"/>
                  </a:lnTo>
                  <a:cubicBezTo>
                    <a:pt x="2189" y="183"/>
                    <a:pt x="1976" y="0"/>
                    <a:pt x="173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2520;p52">
              <a:extLst>
                <a:ext uri="{FF2B5EF4-FFF2-40B4-BE49-F238E27FC236}">
                  <a16:creationId xmlns:a16="http://schemas.microsoft.com/office/drawing/2014/main" xmlns="" id="{9288C629-C586-491C-8CAB-9BB39DE66A88}"/>
                </a:ext>
              </a:extLst>
            </p:cNvPr>
            <p:cNvSpPr/>
            <p:nvPr/>
          </p:nvSpPr>
          <p:spPr>
            <a:xfrm>
              <a:off x="1834884" y="2648387"/>
              <a:ext cx="66853" cy="160441"/>
            </a:xfrm>
            <a:custGeom>
              <a:avLst/>
              <a:gdLst/>
              <a:ahLst/>
              <a:cxnLst/>
              <a:rect l="l" t="t" r="r" b="b"/>
              <a:pathLst>
                <a:path w="2433" h="5839" extrusionOk="0">
                  <a:moveTo>
                    <a:pt x="1855" y="246"/>
                  </a:moveTo>
                  <a:cubicBezTo>
                    <a:pt x="2037" y="246"/>
                    <a:pt x="2189" y="368"/>
                    <a:pt x="2189" y="550"/>
                  </a:cubicBezTo>
                  <a:lnTo>
                    <a:pt x="2189" y="5261"/>
                  </a:lnTo>
                  <a:cubicBezTo>
                    <a:pt x="2189" y="5444"/>
                    <a:pt x="2037" y="5565"/>
                    <a:pt x="1855" y="5565"/>
                  </a:cubicBezTo>
                  <a:lnTo>
                    <a:pt x="578" y="5565"/>
                  </a:lnTo>
                  <a:cubicBezTo>
                    <a:pt x="396" y="5565"/>
                    <a:pt x="244" y="5444"/>
                    <a:pt x="244" y="5261"/>
                  </a:cubicBezTo>
                  <a:lnTo>
                    <a:pt x="244" y="550"/>
                  </a:lnTo>
                  <a:cubicBezTo>
                    <a:pt x="244" y="368"/>
                    <a:pt x="396" y="246"/>
                    <a:pt x="578" y="246"/>
                  </a:cubicBezTo>
                  <a:close/>
                  <a:moveTo>
                    <a:pt x="532" y="1"/>
                  </a:moveTo>
                  <a:cubicBezTo>
                    <a:pt x="247" y="1"/>
                    <a:pt x="1" y="262"/>
                    <a:pt x="1" y="550"/>
                  </a:cubicBezTo>
                  <a:lnTo>
                    <a:pt x="1" y="5261"/>
                  </a:lnTo>
                  <a:cubicBezTo>
                    <a:pt x="1" y="5565"/>
                    <a:pt x="244" y="5839"/>
                    <a:pt x="578" y="5839"/>
                  </a:cubicBezTo>
                  <a:lnTo>
                    <a:pt x="1855" y="5839"/>
                  </a:lnTo>
                  <a:cubicBezTo>
                    <a:pt x="2189" y="5839"/>
                    <a:pt x="2432" y="5565"/>
                    <a:pt x="2432" y="5261"/>
                  </a:cubicBezTo>
                  <a:lnTo>
                    <a:pt x="2432" y="550"/>
                  </a:lnTo>
                  <a:cubicBezTo>
                    <a:pt x="2432" y="262"/>
                    <a:pt x="2214" y="1"/>
                    <a:pt x="1906" y="1"/>
                  </a:cubicBezTo>
                  <a:cubicBezTo>
                    <a:pt x="1889" y="1"/>
                    <a:pt x="1872" y="1"/>
                    <a:pt x="1855" y="3"/>
                  </a:cubicBezTo>
                  <a:lnTo>
                    <a:pt x="578" y="3"/>
                  </a:lnTo>
                  <a:cubicBezTo>
                    <a:pt x="563" y="1"/>
                    <a:pt x="547" y="1"/>
                    <a:pt x="532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2521;p52">
              <a:extLst>
                <a:ext uri="{FF2B5EF4-FFF2-40B4-BE49-F238E27FC236}">
                  <a16:creationId xmlns:a16="http://schemas.microsoft.com/office/drawing/2014/main" xmlns="" id="{95809C1A-16E5-4367-B0FD-0C17BCD551DE}"/>
                </a:ext>
              </a:extLst>
            </p:cNvPr>
            <p:cNvSpPr/>
            <p:nvPr/>
          </p:nvSpPr>
          <p:spPr>
            <a:xfrm>
              <a:off x="1815677" y="2643441"/>
              <a:ext cx="60176" cy="169564"/>
            </a:xfrm>
            <a:custGeom>
              <a:avLst/>
              <a:gdLst/>
              <a:ahLst/>
              <a:cxnLst/>
              <a:rect l="l" t="t" r="r" b="b"/>
              <a:pathLst>
                <a:path w="2190" h="6171" extrusionOk="0">
                  <a:moveTo>
                    <a:pt x="457" y="1"/>
                  </a:moveTo>
                  <a:cubicBezTo>
                    <a:pt x="213" y="1"/>
                    <a:pt x="1" y="213"/>
                    <a:pt x="1" y="456"/>
                  </a:cubicBezTo>
                  <a:lnTo>
                    <a:pt x="1" y="5715"/>
                  </a:lnTo>
                  <a:cubicBezTo>
                    <a:pt x="1" y="5958"/>
                    <a:pt x="213" y="6171"/>
                    <a:pt x="457" y="6171"/>
                  </a:cubicBezTo>
                  <a:lnTo>
                    <a:pt x="1764" y="6171"/>
                  </a:lnTo>
                  <a:cubicBezTo>
                    <a:pt x="2007" y="6171"/>
                    <a:pt x="2189" y="5958"/>
                    <a:pt x="2189" y="5715"/>
                  </a:cubicBezTo>
                  <a:lnTo>
                    <a:pt x="2189" y="456"/>
                  </a:lnTo>
                  <a:cubicBezTo>
                    <a:pt x="2189" y="213"/>
                    <a:pt x="2007" y="1"/>
                    <a:pt x="176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2522;p52">
              <a:extLst>
                <a:ext uri="{FF2B5EF4-FFF2-40B4-BE49-F238E27FC236}">
                  <a16:creationId xmlns:a16="http://schemas.microsoft.com/office/drawing/2014/main" xmlns="" id="{9DDF1552-534D-4126-AC72-D04B686E0EF0}"/>
                </a:ext>
              </a:extLst>
            </p:cNvPr>
            <p:cNvSpPr/>
            <p:nvPr/>
          </p:nvSpPr>
          <p:spPr>
            <a:xfrm>
              <a:off x="1812353" y="2640089"/>
              <a:ext cx="66825" cy="176268"/>
            </a:xfrm>
            <a:custGeom>
              <a:avLst/>
              <a:gdLst/>
              <a:ahLst/>
              <a:cxnLst/>
              <a:rect l="l" t="t" r="r" b="b"/>
              <a:pathLst>
                <a:path w="2432" h="6415" extrusionOk="0">
                  <a:moveTo>
                    <a:pt x="1885" y="275"/>
                  </a:moveTo>
                  <a:cubicBezTo>
                    <a:pt x="2037" y="275"/>
                    <a:pt x="2189" y="396"/>
                    <a:pt x="2189" y="578"/>
                  </a:cubicBezTo>
                  <a:lnTo>
                    <a:pt x="2189" y="5867"/>
                  </a:lnTo>
                  <a:cubicBezTo>
                    <a:pt x="2189" y="6019"/>
                    <a:pt x="2037" y="6171"/>
                    <a:pt x="1885" y="6171"/>
                  </a:cubicBezTo>
                  <a:lnTo>
                    <a:pt x="578" y="6171"/>
                  </a:lnTo>
                  <a:cubicBezTo>
                    <a:pt x="395" y="6171"/>
                    <a:pt x="243" y="6019"/>
                    <a:pt x="243" y="5867"/>
                  </a:cubicBezTo>
                  <a:lnTo>
                    <a:pt x="243" y="578"/>
                  </a:lnTo>
                  <a:cubicBezTo>
                    <a:pt x="243" y="426"/>
                    <a:pt x="395" y="275"/>
                    <a:pt x="578" y="275"/>
                  </a:cubicBezTo>
                  <a:close/>
                  <a:moveTo>
                    <a:pt x="578" y="1"/>
                  </a:moveTo>
                  <a:cubicBezTo>
                    <a:pt x="274" y="1"/>
                    <a:pt x="0" y="275"/>
                    <a:pt x="0" y="578"/>
                  </a:cubicBezTo>
                  <a:lnTo>
                    <a:pt x="0" y="5867"/>
                  </a:lnTo>
                  <a:cubicBezTo>
                    <a:pt x="0" y="6171"/>
                    <a:pt x="274" y="6414"/>
                    <a:pt x="578" y="6414"/>
                  </a:cubicBezTo>
                  <a:lnTo>
                    <a:pt x="1885" y="6414"/>
                  </a:lnTo>
                  <a:cubicBezTo>
                    <a:pt x="2189" y="6414"/>
                    <a:pt x="2432" y="6171"/>
                    <a:pt x="2432" y="5837"/>
                  </a:cubicBezTo>
                  <a:lnTo>
                    <a:pt x="2432" y="578"/>
                  </a:lnTo>
                  <a:cubicBezTo>
                    <a:pt x="2432" y="275"/>
                    <a:pt x="2189" y="1"/>
                    <a:pt x="1885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2523;p52">
              <a:extLst>
                <a:ext uri="{FF2B5EF4-FFF2-40B4-BE49-F238E27FC236}">
                  <a16:creationId xmlns:a16="http://schemas.microsoft.com/office/drawing/2014/main" xmlns="" id="{DEA7AACA-12A7-44A4-8616-E4083E142325}"/>
                </a:ext>
              </a:extLst>
            </p:cNvPr>
            <p:cNvSpPr/>
            <p:nvPr/>
          </p:nvSpPr>
          <p:spPr>
            <a:xfrm>
              <a:off x="1927593" y="2651794"/>
              <a:ext cx="60176" cy="153709"/>
            </a:xfrm>
            <a:custGeom>
              <a:avLst/>
              <a:gdLst/>
              <a:ahLst/>
              <a:cxnLst/>
              <a:rect l="l" t="t" r="r" b="b"/>
              <a:pathLst>
                <a:path w="2190" h="5594" extrusionOk="0">
                  <a:moveTo>
                    <a:pt x="457" y="0"/>
                  </a:moveTo>
                  <a:cubicBezTo>
                    <a:pt x="213" y="0"/>
                    <a:pt x="1" y="183"/>
                    <a:pt x="1" y="426"/>
                  </a:cubicBezTo>
                  <a:lnTo>
                    <a:pt x="1" y="5137"/>
                  </a:lnTo>
                  <a:cubicBezTo>
                    <a:pt x="1" y="5381"/>
                    <a:pt x="213" y="5593"/>
                    <a:pt x="457" y="5593"/>
                  </a:cubicBezTo>
                  <a:lnTo>
                    <a:pt x="1733" y="5593"/>
                  </a:lnTo>
                  <a:cubicBezTo>
                    <a:pt x="1976" y="5593"/>
                    <a:pt x="2189" y="5381"/>
                    <a:pt x="2189" y="5137"/>
                  </a:cubicBezTo>
                  <a:lnTo>
                    <a:pt x="2189" y="426"/>
                  </a:lnTo>
                  <a:cubicBezTo>
                    <a:pt x="2189" y="183"/>
                    <a:pt x="1976" y="0"/>
                    <a:pt x="173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2524;p52">
              <a:extLst>
                <a:ext uri="{FF2B5EF4-FFF2-40B4-BE49-F238E27FC236}">
                  <a16:creationId xmlns:a16="http://schemas.microsoft.com/office/drawing/2014/main" xmlns="" id="{59B033A6-BAC5-4BF9-A332-4C8154C4FFF8}"/>
                </a:ext>
              </a:extLst>
            </p:cNvPr>
            <p:cNvSpPr/>
            <p:nvPr/>
          </p:nvSpPr>
          <p:spPr>
            <a:xfrm>
              <a:off x="1924268" y="2648387"/>
              <a:ext cx="66825" cy="160441"/>
            </a:xfrm>
            <a:custGeom>
              <a:avLst/>
              <a:gdLst/>
              <a:ahLst/>
              <a:cxnLst/>
              <a:rect l="l" t="t" r="r" b="b"/>
              <a:pathLst>
                <a:path w="2432" h="5839" extrusionOk="0">
                  <a:moveTo>
                    <a:pt x="1854" y="246"/>
                  </a:moveTo>
                  <a:cubicBezTo>
                    <a:pt x="2037" y="246"/>
                    <a:pt x="2189" y="368"/>
                    <a:pt x="2189" y="550"/>
                  </a:cubicBezTo>
                  <a:lnTo>
                    <a:pt x="2189" y="5261"/>
                  </a:lnTo>
                  <a:cubicBezTo>
                    <a:pt x="2189" y="5444"/>
                    <a:pt x="2037" y="5565"/>
                    <a:pt x="1854" y="5565"/>
                  </a:cubicBezTo>
                  <a:lnTo>
                    <a:pt x="578" y="5565"/>
                  </a:lnTo>
                  <a:cubicBezTo>
                    <a:pt x="395" y="5565"/>
                    <a:pt x="243" y="5444"/>
                    <a:pt x="243" y="5261"/>
                  </a:cubicBezTo>
                  <a:lnTo>
                    <a:pt x="243" y="550"/>
                  </a:lnTo>
                  <a:cubicBezTo>
                    <a:pt x="243" y="368"/>
                    <a:pt x="395" y="246"/>
                    <a:pt x="578" y="246"/>
                  </a:cubicBezTo>
                  <a:close/>
                  <a:moveTo>
                    <a:pt x="527" y="1"/>
                  </a:moveTo>
                  <a:cubicBezTo>
                    <a:pt x="219" y="1"/>
                    <a:pt x="0" y="262"/>
                    <a:pt x="0" y="550"/>
                  </a:cubicBezTo>
                  <a:lnTo>
                    <a:pt x="0" y="5261"/>
                  </a:lnTo>
                  <a:cubicBezTo>
                    <a:pt x="0" y="5565"/>
                    <a:pt x="243" y="5839"/>
                    <a:pt x="578" y="5839"/>
                  </a:cubicBezTo>
                  <a:lnTo>
                    <a:pt x="1854" y="5839"/>
                  </a:lnTo>
                  <a:cubicBezTo>
                    <a:pt x="2189" y="5839"/>
                    <a:pt x="2432" y="5565"/>
                    <a:pt x="2432" y="5261"/>
                  </a:cubicBezTo>
                  <a:lnTo>
                    <a:pt x="2432" y="550"/>
                  </a:lnTo>
                  <a:cubicBezTo>
                    <a:pt x="2432" y="262"/>
                    <a:pt x="2186" y="1"/>
                    <a:pt x="1901" y="1"/>
                  </a:cubicBezTo>
                  <a:cubicBezTo>
                    <a:pt x="1885" y="1"/>
                    <a:pt x="1870" y="1"/>
                    <a:pt x="1854" y="3"/>
                  </a:cubicBezTo>
                  <a:lnTo>
                    <a:pt x="578" y="3"/>
                  </a:lnTo>
                  <a:cubicBezTo>
                    <a:pt x="561" y="1"/>
                    <a:pt x="544" y="1"/>
                    <a:pt x="527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2525;p52">
              <a:extLst>
                <a:ext uri="{FF2B5EF4-FFF2-40B4-BE49-F238E27FC236}">
                  <a16:creationId xmlns:a16="http://schemas.microsoft.com/office/drawing/2014/main" xmlns="" id="{48A14549-51B9-4DFA-888A-57C1C9DAE7E2}"/>
                </a:ext>
              </a:extLst>
            </p:cNvPr>
            <p:cNvSpPr/>
            <p:nvPr/>
          </p:nvSpPr>
          <p:spPr>
            <a:xfrm>
              <a:off x="1905062" y="2643441"/>
              <a:ext cx="60148" cy="169564"/>
            </a:xfrm>
            <a:custGeom>
              <a:avLst/>
              <a:gdLst/>
              <a:ahLst/>
              <a:cxnLst/>
              <a:rect l="l" t="t" r="r" b="b"/>
              <a:pathLst>
                <a:path w="2189" h="6171" extrusionOk="0">
                  <a:moveTo>
                    <a:pt x="456" y="1"/>
                  </a:moveTo>
                  <a:cubicBezTo>
                    <a:pt x="213" y="1"/>
                    <a:pt x="0" y="213"/>
                    <a:pt x="0" y="456"/>
                  </a:cubicBezTo>
                  <a:lnTo>
                    <a:pt x="0" y="5715"/>
                  </a:lnTo>
                  <a:cubicBezTo>
                    <a:pt x="0" y="5958"/>
                    <a:pt x="213" y="6171"/>
                    <a:pt x="456" y="6171"/>
                  </a:cubicBezTo>
                  <a:lnTo>
                    <a:pt x="1733" y="6171"/>
                  </a:lnTo>
                  <a:cubicBezTo>
                    <a:pt x="1976" y="6171"/>
                    <a:pt x="2189" y="5958"/>
                    <a:pt x="2189" y="5715"/>
                  </a:cubicBezTo>
                  <a:lnTo>
                    <a:pt x="2189" y="456"/>
                  </a:lnTo>
                  <a:cubicBezTo>
                    <a:pt x="2189" y="213"/>
                    <a:pt x="1976" y="1"/>
                    <a:pt x="173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2526;p52">
              <a:extLst>
                <a:ext uri="{FF2B5EF4-FFF2-40B4-BE49-F238E27FC236}">
                  <a16:creationId xmlns:a16="http://schemas.microsoft.com/office/drawing/2014/main" xmlns="" id="{EDC0FE04-26DF-45E0-A8C2-9C11BEFE9AAB}"/>
                </a:ext>
              </a:extLst>
            </p:cNvPr>
            <p:cNvSpPr/>
            <p:nvPr/>
          </p:nvSpPr>
          <p:spPr>
            <a:xfrm>
              <a:off x="1901709" y="2640089"/>
              <a:ext cx="66853" cy="176268"/>
            </a:xfrm>
            <a:custGeom>
              <a:avLst/>
              <a:gdLst/>
              <a:ahLst/>
              <a:cxnLst/>
              <a:rect l="l" t="t" r="r" b="b"/>
              <a:pathLst>
                <a:path w="2433" h="6415" extrusionOk="0">
                  <a:moveTo>
                    <a:pt x="1855" y="275"/>
                  </a:moveTo>
                  <a:cubicBezTo>
                    <a:pt x="2037" y="275"/>
                    <a:pt x="2189" y="396"/>
                    <a:pt x="2189" y="578"/>
                  </a:cubicBezTo>
                  <a:lnTo>
                    <a:pt x="2189" y="5867"/>
                  </a:lnTo>
                  <a:cubicBezTo>
                    <a:pt x="2189" y="6019"/>
                    <a:pt x="2037" y="6171"/>
                    <a:pt x="1855" y="6171"/>
                  </a:cubicBezTo>
                  <a:lnTo>
                    <a:pt x="578" y="6171"/>
                  </a:lnTo>
                  <a:cubicBezTo>
                    <a:pt x="396" y="6171"/>
                    <a:pt x="244" y="6019"/>
                    <a:pt x="244" y="5867"/>
                  </a:cubicBezTo>
                  <a:lnTo>
                    <a:pt x="244" y="578"/>
                  </a:lnTo>
                  <a:cubicBezTo>
                    <a:pt x="244" y="426"/>
                    <a:pt x="396" y="275"/>
                    <a:pt x="578" y="275"/>
                  </a:cubicBezTo>
                  <a:close/>
                  <a:moveTo>
                    <a:pt x="578" y="1"/>
                  </a:moveTo>
                  <a:cubicBezTo>
                    <a:pt x="274" y="1"/>
                    <a:pt x="0" y="275"/>
                    <a:pt x="0" y="578"/>
                  </a:cubicBezTo>
                  <a:lnTo>
                    <a:pt x="0" y="5867"/>
                  </a:lnTo>
                  <a:cubicBezTo>
                    <a:pt x="0" y="6171"/>
                    <a:pt x="274" y="6414"/>
                    <a:pt x="578" y="6414"/>
                  </a:cubicBezTo>
                  <a:lnTo>
                    <a:pt x="1855" y="6414"/>
                  </a:lnTo>
                  <a:cubicBezTo>
                    <a:pt x="2189" y="6414"/>
                    <a:pt x="2432" y="6171"/>
                    <a:pt x="2432" y="5837"/>
                  </a:cubicBezTo>
                  <a:lnTo>
                    <a:pt x="2432" y="578"/>
                  </a:lnTo>
                  <a:cubicBezTo>
                    <a:pt x="2432" y="275"/>
                    <a:pt x="2189" y="1"/>
                    <a:pt x="1855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2527;p52">
              <a:extLst>
                <a:ext uri="{FF2B5EF4-FFF2-40B4-BE49-F238E27FC236}">
                  <a16:creationId xmlns:a16="http://schemas.microsoft.com/office/drawing/2014/main" xmlns="" id="{F3DF3651-64DA-4D75-B5E4-A2BDC0BADB89}"/>
                </a:ext>
              </a:extLst>
            </p:cNvPr>
            <p:cNvSpPr/>
            <p:nvPr/>
          </p:nvSpPr>
          <p:spPr>
            <a:xfrm>
              <a:off x="2016126" y="2651712"/>
              <a:ext cx="60176" cy="153792"/>
            </a:xfrm>
            <a:custGeom>
              <a:avLst/>
              <a:gdLst/>
              <a:ahLst/>
              <a:cxnLst/>
              <a:rect l="l" t="t" r="r" b="b"/>
              <a:pathLst>
                <a:path w="2190" h="5597" extrusionOk="0">
                  <a:moveTo>
                    <a:pt x="410" y="1"/>
                  </a:moveTo>
                  <a:cubicBezTo>
                    <a:pt x="187" y="1"/>
                    <a:pt x="1" y="201"/>
                    <a:pt x="1" y="429"/>
                  </a:cubicBezTo>
                  <a:lnTo>
                    <a:pt x="1" y="5140"/>
                  </a:lnTo>
                  <a:cubicBezTo>
                    <a:pt x="1" y="5384"/>
                    <a:pt x="213" y="5596"/>
                    <a:pt x="457" y="5596"/>
                  </a:cubicBezTo>
                  <a:lnTo>
                    <a:pt x="1764" y="5596"/>
                  </a:lnTo>
                  <a:cubicBezTo>
                    <a:pt x="2007" y="5566"/>
                    <a:pt x="2189" y="5384"/>
                    <a:pt x="2189" y="5140"/>
                  </a:cubicBezTo>
                  <a:lnTo>
                    <a:pt x="2189" y="429"/>
                  </a:lnTo>
                  <a:cubicBezTo>
                    <a:pt x="2189" y="201"/>
                    <a:pt x="2029" y="1"/>
                    <a:pt x="1810" y="1"/>
                  </a:cubicBezTo>
                  <a:cubicBezTo>
                    <a:pt x="1795" y="1"/>
                    <a:pt x="1779" y="2"/>
                    <a:pt x="1764" y="3"/>
                  </a:cubicBezTo>
                  <a:lnTo>
                    <a:pt x="457" y="3"/>
                  </a:lnTo>
                  <a:cubicBezTo>
                    <a:pt x="441" y="2"/>
                    <a:pt x="425" y="1"/>
                    <a:pt x="41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2528;p52">
              <a:extLst>
                <a:ext uri="{FF2B5EF4-FFF2-40B4-BE49-F238E27FC236}">
                  <a16:creationId xmlns:a16="http://schemas.microsoft.com/office/drawing/2014/main" xmlns="" id="{581BB42F-A694-43BC-B595-E619506E9524}"/>
                </a:ext>
              </a:extLst>
            </p:cNvPr>
            <p:cNvSpPr/>
            <p:nvPr/>
          </p:nvSpPr>
          <p:spPr>
            <a:xfrm>
              <a:off x="2012801" y="2648387"/>
              <a:ext cx="66825" cy="160441"/>
            </a:xfrm>
            <a:custGeom>
              <a:avLst/>
              <a:gdLst/>
              <a:ahLst/>
              <a:cxnLst/>
              <a:rect l="l" t="t" r="r" b="b"/>
              <a:pathLst>
                <a:path w="2432" h="5839" extrusionOk="0">
                  <a:moveTo>
                    <a:pt x="1885" y="246"/>
                  </a:moveTo>
                  <a:cubicBezTo>
                    <a:pt x="2037" y="246"/>
                    <a:pt x="2189" y="368"/>
                    <a:pt x="2189" y="550"/>
                  </a:cubicBezTo>
                  <a:lnTo>
                    <a:pt x="2189" y="5261"/>
                  </a:lnTo>
                  <a:cubicBezTo>
                    <a:pt x="2189" y="5444"/>
                    <a:pt x="2037" y="5565"/>
                    <a:pt x="1885" y="5565"/>
                  </a:cubicBezTo>
                  <a:lnTo>
                    <a:pt x="578" y="5565"/>
                  </a:lnTo>
                  <a:cubicBezTo>
                    <a:pt x="562" y="5568"/>
                    <a:pt x="546" y="5569"/>
                    <a:pt x="531" y="5569"/>
                  </a:cubicBezTo>
                  <a:cubicBezTo>
                    <a:pt x="370" y="5569"/>
                    <a:pt x="243" y="5428"/>
                    <a:pt x="243" y="5261"/>
                  </a:cubicBezTo>
                  <a:lnTo>
                    <a:pt x="243" y="550"/>
                  </a:lnTo>
                  <a:cubicBezTo>
                    <a:pt x="243" y="368"/>
                    <a:pt x="395" y="246"/>
                    <a:pt x="578" y="246"/>
                  </a:cubicBezTo>
                  <a:close/>
                  <a:moveTo>
                    <a:pt x="531" y="1"/>
                  </a:moveTo>
                  <a:cubicBezTo>
                    <a:pt x="246" y="1"/>
                    <a:pt x="0" y="262"/>
                    <a:pt x="0" y="550"/>
                  </a:cubicBezTo>
                  <a:lnTo>
                    <a:pt x="0" y="5261"/>
                  </a:lnTo>
                  <a:cubicBezTo>
                    <a:pt x="0" y="5565"/>
                    <a:pt x="274" y="5839"/>
                    <a:pt x="578" y="5839"/>
                  </a:cubicBezTo>
                  <a:lnTo>
                    <a:pt x="1885" y="5839"/>
                  </a:lnTo>
                  <a:cubicBezTo>
                    <a:pt x="2189" y="5808"/>
                    <a:pt x="2432" y="5565"/>
                    <a:pt x="2432" y="5261"/>
                  </a:cubicBezTo>
                  <a:lnTo>
                    <a:pt x="2432" y="550"/>
                  </a:lnTo>
                  <a:cubicBezTo>
                    <a:pt x="2432" y="262"/>
                    <a:pt x="2213" y="1"/>
                    <a:pt x="1931" y="1"/>
                  </a:cubicBezTo>
                  <a:cubicBezTo>
                    <a:pt x="1916" y="1"/>
                    <a:pt x="1900" y="1"/>
                    <a:pt x="1885" y="3"/>
                  </a:cubicBezTo>
                  <a:lnTo>
                    <a:pt x="578" y="3"/>
                  </a:lnTo>
                  <a:cubicBezTo>
                    <a:pt x="562" y="1"/>
                    <a:pt x="547" y="1"/>
                    <a:pt x="531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2529;p52">
              <a:extLst>
                <a:ext uri="{FF2B5EF4-FFF2-40B4-BE49-F238E27FC236}">
                  <a16:creationId xmlns:a16="http://schemas.microsoft.com/office/drawing/2014/main" xmlns="" id="{99EA6EF9-E2EE-4E5C-A273-4C3B6751D695}"/>
                </a:ext>
              </a:extLst>
            </p:cNvPr>
            <p:cNvSpPr/>
            <p:nvPr/>
          </p:nvSpPr>
          <p:spPr>
            <a:xfrm>
              <a:off x="1994419" y="2643441"/>
              <a:ext cx="60148" cy="169564"/>
            </a:xfrm>
            <a:custGeom>
              <a:avLst/>
              <a:gdLst/>
              <a:ahLst/>
              <a:cxnLst/>
              <a:rect l="l" t="t" r="r" b="b"/>
              <a:pathLst>
                <a:path w="2189" h="6171" extrusionOk="0">
                  <a:moveTo>
                    <a:pt x="456" y="1"/>
                  </a:moveTo>
                  <a:cubicBezTo>
                    <a:pt x="213" y="1"/>
                    <a:pt x="0" y="213"/>
                    <a:pt x="0" y="456"/>
                  </a:cubicBezTo>
                  <a:lnTo>
                    <a:pt x="0" y="5715"/>
                  </a:lnTo>
                  <a:cubicBezTo>
                    <a:pt x="0" y="5958"/>
                    <a:pt x="213" y="6171"/>
                    <a:pt x="456" y="6171"/>
                  </a:cubicBezTo>
                  <a:lnTo>
                    <a:pt x="1733" y="6171"/>
                  </a:lnTo>
                  <a:cubicBezTo>
                    <a:pt x="1976" y="6171"/>
                    <a:pt x="2189" y="5958"/>
                    <a:pt x="2189" y="5715"/>
                  </a:cubicBezTo>
                  <a:lnTo>
                    <a:pt x="2189" y="456"/>
                  </a:lnTo>
                  <a:cubicBezTo>
                    <a:pt x="2189" y="213"/>
                    <a:pt x="1976" y="1"/>
                    <a:pt x="173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2530;p52">
              <a:extLst>
                <a:ext uri="{FF2B5EF4-FFF2-40B4-BE49-F238E27FC236}">
                  <a16:creationId xmlns:a16="http://schemas.microsoft.com/office/drawing/2014/main" xmlns="" id="{81222ED5-D2BC-41A5-A71A-B8FE330934D0}"/>
                </a:ext>
              </a:extLst>
            </p:cNvPr>
            <p:cNvSpPr/>
            <p:nvPr/>
          </p:nvSpPr>
          <p:spPr>
            <a:xfrm>
              <a:off x="1991066" y="2640089"/>
              <a:ext cx="66853" cy="176268"/>
            </a:xfrm>
            <a:custGeom>
              <a:avLst/>
              <a:gdLst/>
              <a:ahLst/>
              <a:cxnLst/>
              <a:rect l="l" t="t" r="r" b="b"/>
              <a:pathLst>
                <a:path w="2433" h="6415" extrusionOk="0">
                  <a:moveTo>
                    <a:pt x="1855" y="275"/>
                  </a:moveTo>
                  <a:cubicBezTo>
                    <a:pt x="2037" y="275"/>
                    <a:pt x="2189" y="396"/>
                    <a:pt x="2189" y="578"/>
                  </a:cubicBezTo>
                  <a:lnTo>
                    <a:pt x="2189" y="5867"/>
                  </a:lnTo>
                  <a:cubicBezTo>
                    <a:pt x="2189" y="6019"/>
                    <a:pt x="2037" y="6171"/>
                    <a:pt x="1855" y="6171"/>
                  </a:cubicBezTo>
                  <a:lnTo>
                    <a:pt x="578" y="6171"/>
                  </a:lnTo>
                  <a:cubicBezTo>
                    <a:pt x="396" y="6171"/>
                    <a:pt x="244" y="6019"/>
                    <a:pt x="244" y="5867"/>
                  </a:cubicBezTo>
                  <a:lnTo>
                    <a:pt x="244" y="578"/>
                  </a:lnTo>
                  <a:cubicBezTo>
                    <a:pt x="244" y="426"/>
                    <a:pt x="396" y="275"/>
                    <a:pt x="578" y="275"/>
                  </a:cubicBezTo>
                  <a:close/>
                  <a:moveTo>
                    <a:pt x="578" y="1"/>
                  </a:moveTo>
                  <a:cubicBezTo>
                    <a:pt x="244" y="1"/>
                    <a:pt x="1" y="275"/>
                    <a:pt x="1" y="578"/>
                  </a:cubicBezTo>
                  <a:lnTo>
                    <a:pt x="1" y="5867"/>
                  </a:lnTo>
                  <a:cubicBezTo>
                    <a:pt x="1" y="6171"/>
                    <a:pt x="244" y="6414"/>
                    <a:pt x="578" y="6414"/>
                  </a:cubicBezTo>
                  <a:lnTo>
                    <a:pt x="1855" y="6414"/>
                  </a:lnTo>
                  <a:cubicBezTo>
                    <a:pt x="2189" y="6414"/>
                    <a:pt x="2432" y="6171"/>
                    <a:pt x="2432" y="5837"/>
                  </a:cubicBezTo>
                  <a:lnTo>
                    <a:pt x="2432" y="578"/>
                  </a:lnTo>
                  <a:cubicBezTo>
                    <a:pt x="2432" y="275"/>
                    <a:pt x="2159" y="1"/>
                    <a:pt x="1855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2531;p52">
              <a:extLst>
                <a:ext uri="{FF2B5EF4-FFF2-40B4-BE49-F238E27FC236}">
                  <a16:creationId xmlns:a16="http://schemas.microsoft.com/office/drawing/2014/main" xmlns="" id="{E20B05C5-27F7-497D-A3E3-B533DF3146E3}"/>
                </a:ext>
              </a:extLst>
            </p:cNvPr>
            <p:cNvSpPr/>
            <p:nvPr/>
          </p:nvSpPr>
          <p:spPr>
            <a:xfrm>
              <a:off x="2106334" y="2651794"/>
              <a:ext cx="60148" cy="153709"/>
            </a:xfrm>
            <a:custGeom>
              <a:avLst/>
              <a:gdLst/>
              <a:ahLst/>
              <a:cxnLst/>
              <a:rect l="l" t="t" r="r" b="b"/>
              <a:pathLst>
                <a:path w="2189" h="5594" extrusionOk="0">
                  <a:moveTo>
                    <a:pt x="426" y="0"/>
                  </a:moveTo>
                  <a:cubicBezTo>
                    <a:pt x="183" y="0"/>
                    <a:pt x="0" y="183"/>
                    <a:pt x="0" y="426"/>
                  </a:cubicBezTo>
                  <a:lnTo>
                    <a:pt x="0" y="5137"/>
                  </a:lnTo>
                  <a:cubicBezTo>
                    <a:pt x="0" y="5381"/>
                    <a:pt x="183" y="5593"/>
                    <a:pt x="426" y="5593"/>
                  </a:cubicBezTo>
                  <a:lnTo>
                    <a:pt x="1733" y="5593"/>
                  </a:lnTo>
                  <a:cubicBezTo>
                    <a:pt x="1976" y="5593"/>
                    <a:pt x="2189" y="5381"/>
                    <a:pt x="2189" y="5137"/>
                  </a:cubicBezTo>
                  <a:lnTo>
                    <a:pt x="2189" y="426"/>
                  </a:lnTo>
                  <a:cubicBezTo>
                    <a:pt x="2189" y="183"/>
                    <a:pt x="1976" y="0"/>
                    <a:pt x="173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2532;p52">
              <a:extLst>
                <a:ext uri="{FF2B5EF4-FFF2-40B4-BE49-F238E27FC236}">
                  <a16:creationId xmlns:a16="http://schemas.microsoft.com/office/drawing/2014/main" xmlns="" id="{7643B5F6-4B68-4F65-9032-FD1EA51DED9C}"/>
                </a:ext>
              </a:extLst>
            </p:cNvPr>
            <p:cNvSpPr/>
            <p:nvPr/>
          </p:nvSpPr>
          <p:spPr>
            <a:xfrm>
              <a:off x="2102982" y="2648387"/>
              <a:ext cx="66853" cy="160441"/>
            </a:xfrm>
            <a:custGeom>
              <a:avLst/>
              <a:gdLst/>
              <a:ahLst/>
              <a:cxnLst/>
              <a:rect l="l" t="t" r="r" b="b"/>
              <a:pathLst>
                <a:path w="2433" h="5839" extrusionOk="0">
                  <a:moveTo>
                    <a:pt x="1855" y="246"/>
                  </a:moveTo>
                  <a:cubicBezTo>
                    <a:pt x="2037" y="246"/>
                    <a:pt x="2159" y="368"/>
                    <a:pt x="2189" y="550"/>
                  </a:cubicBezTo>
                  <a:lnTo>
                    <a:pt x="2189" y="5261"/>
                  </a:lnTo>
                  <a:cubicBezTo>
                    <a:pt x="2159" y="5444"/>
                    <a:pt x="2037" y="5565"/>
                    <a:pt x="1855" y="5565"/>
                  </a:cubicBezTo>
                  <a:lnTo>
                    <a:pt x="548" y="5565"/>
                  </a:lnTo>
                  <a:cubicBezTo>
                    <a:pt x="396" y="5565"/>
                    <a:pt x="244" y="5444"/>
                    <a:pt x="244" y="5261"/>
                  </a:cubicBezTo>
                  <a:lnTo>
                    <a:pt x="244" y="550"/>
                  </a:lnTo>
                  <a:cubicBezTo>
                    <a:pt x="244" y="368"/>
                    <a:pt x="396" y="246"/>
                    <a:pt x="548" y="246"/>
                  </a:cubicBezTo>
                  <a:close/>
                  <a:moveTo>
                    <a:pt x="502" y="1"/>
                  </a:moveTo>
                  <a:cubicBezTo>
                    <a:pt x="220" y="1"/>
                    <a:pt x="1" y="262"/>
                    <a:pt x="1" y="550"/>
                  </a:cubicBezTo>
                  <a:lnTo>
                    <a:pt x="1" y="5261"/>
                  </a:lnTo>
                  <a:cubicBezTo>
                    <a:pt x="1" y="5565"/>
                    <a:pt x="244" y="5839"/>
                    <a:pt x="548" y="5839"/>
                  </a:cubicBezTo>
                  <a:lnTo>
                    <a:pt x="1855" y="5839"/>
                  </a:lnTo>
                  <a:cubicBezTo>
                    <a:pt x="2159" y="5839"/>
                    <a:pt x="2432" y="5565"/>
                    <a:pt x="2432" y="5261"/>
                  </a:cubicBezTo>
                  <a:lnTo>
                    <a:pt x="2432" y="550"/>
                  </a:lnTo>
                  <a:cubicBezTo>
                    <a:pt x="2432" y="262"/>
                    <a:pt x="2186" y="1"/>
                    <a:pt x="1901" y="1"/>
                  </a:cubicBezTo>
                  <a:cubicBezTo>
                    <a:pt x="1886" y="1"/>
                    <a:pt x="1871" y="1"/>
                    <a:pt x="1855" y="3"/>
                  </a:cubicBezTo>
                  <a:lnTo>
                    <a:pt x="548" y="3"/>
                  </a:lnTo>
                  <a:cubicBezTo>
                    <a:pt x="532" y="1"/>
                    <a:pt x="517" y="1"/>
                    <a:pt x="502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2533;p52">
              <a:extLst>
                <a:ext uri="{FF2B5EF4-FFF2-40B4-BE49-F238E27FC236}">
                  <a16:creationId xmlns:a16="http://schemas.microsoft.com/office/drawing/2014/main" xmlns="" id="{74981142-28ED-41DF-82B1-07A261A52987}"/>
                </a:ext>
              </a:extLst>
            </p:cNvPr>
            <p:cNvSpPr/>
            <p:nvPr/>
          </p:nvSpPr>
          <p:spPr>
            <a:xfrm>
              <a:off x="2083775" y="2643441"/>
              <a:ext cx="60176" cy="169564"/>
            </a:xfrm>
            <a:custGeom>
              <a:avLst/>
              <a:gdLst/>
              <a:ahLst/>
              <a:cxnLst/>
              <a:rect l="l" t="t" r="r" b="b"/>
              <a:pathLst>
                <a:path w="2190" h="6171" extrusionOk="0">
                  <a:moveTo>
                    <a:pt x="426" y="1"/>
                  </a:moveTo>
                  <a:cubicBezTo>
                    <a:pt x="183" y="1"/>
                    <a:pt x="1" y="213"/>
                    <a:pt x="1" y="456"/>
                  </a:cubicBezTo>
                  <a:lnTo>
                    <a:pt x="1" y="5715"/>
                  </a:lnTo>
                  <a:cubicBezTo>
                    <a:pt x="1" y="5958"/>
                    <a:pt x="183" y="6171"/>
                    <a:pt x="426" y="6171"/>
                  </a:cubicBezTo>
                  <a:lnTo>
                    <a:pt x="1733" y="6171"/>
                  </a:lnTo>
                  <a:cubicBezTo>
                    <a:pt x="1976" y="6171"/>
                    <a:pt x="2189" y="5958"/>
                    <a:pt x="2189" y="5715"/>
                  </a:cubicBezTo>
                  <a:lnTo>
                    <a:pt x="2189" y="456"/>
                  </a:lnTo>
                  <a:cubicBezTo>
                    <a:pt x="2189" y="213"/>
                    <a:pt x="1976" y="1"/>
                    <a:pt x="173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2534;p52">
              <a:extLst>
                <a:ext uri="{FF2B5EF4-FFF2-40B4-BE49-F238E27FC236}">
                  <a16:creationId xmlns:a16="http://schemas.microsoft.com/office/drawing/2014/main" xmlns="" id="{D7D2574B-A229-401B-9322-7BC20F4A52CB}"/>
                </a:ext>
              </a:extLst>
            </p:cNvPr>
            <p:cNvSpPr/>
            <p:nvPr/>
          </p:nvSpPr>
          <p:spPr>
            <a:xfrm>
              <a:off x="2080451" y="2640089"/>
              <a:ext cx="66825" cy="176268"/>
            </a:xfrm>
            <a:custGeom>
              <a:avLst/>
              <a:gdLst/>
              <a:ahLst/>
              <a:cxnLst/>
              <a:rect l="l" t="t" r="r" b="b"/>
              <a:pathLst>
                <a:path w="2432" h="6415" extrusionOk="0">
                  <a:moveTo>
                    <a:pt x="1854" y="275"/>
                  </a:moveTo>
                  <a:cubicBezTo>
                    <a:pt x="2037" y="275"/>
                    <a:pt x="2158" y="396"/>
                    <a:pt x="2189" y="578"/>
                  </a:cubicBezTo>
                  <a:lnTo>
                    <a:pt x="2189" y="5867"/>
                  </a:lnTo>
                  <a:cubicBezTo>
                    <a:pt x="2158" y="6019"/>
                    <a:pt x="2037" y="6171"/>
                    <a:pt x="1854" y="6171"/>
                  </a:cubicBezTo>
                  <a:lnTo>
                    <a:pt x="547" y="6171"/>
                  </a:lnTo>
                  <a:cubicBezTo>
                    <a:pt x="395" y="6171"/>
                    <a:pt x="243" y="6019"/>
                    <a:pt x="243" y="5867"/>
                  </a:cubicBezTo>
                  <a:lnTo>
                    <a:pt x="243" y="578"/>
                  </a:lnTo>
                  <a:cubicBezTo>
                    <a:pt x="243" y="426"/>
                    <a:pt x="395" y="275"/>
                    <a:pt x="547" y="275"/>
                  </a:cubicBezTo>
                  <a:close/>
                  <a:moveTo>
                    <a:pt x="547" y="1"/>
                  </a:moveTo>
                  <a:cubicBezTo>
                    <a:pt x="243" y="1"/>
                    <a:pt x="0" y="275"/>
                    <a:pt x="0" y="578"/>
                  </a:cubicBezTo>
                  <a:lnTo>
                    <a:pt x="0" y="5867"/>
                  </a:lnTo>
                  <a:cubicBezTo>
                    <a:pt x="0" y="6171"/>
                    <a:pt x="243" y="6414"/>
                    <a:pt x="547" y="6414"/>
                  </a:cubicBezTo>
                  <a:lnTo>
                    <a:pt x="1854" y="6414"/>
                  </a:lnTo>
                  <a:cubicBezTo>
                    <a:pt x="2158" y="6414"/>
                    <a:pt x="2432" y="6171"/>
                    <a:pt x="2432" y="5837"/>
                  </a:cubicBezTo>
                  <a:lnTo>
                    <a:pt x="2432" y="578"/>
                  </a:lnTo>
                  <a:cubicBezTo>
                    <a:pt x="2432" y="275"/>
                    <a:pt x="2158" y="1"/>
                    <a:pt x="1854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2535;p52">
              <a:extLst>
                <a:ext uri="{FF2B5EF4-FFF2-40B4-BE49-F238E27FC236}">
                  <a16:creationId xmlns:a16="http://schemas.microsoft.com/office/drawing/2014/main" xmlns="" id="{940F1AE6-111A-4B39-B59B-277A05653EA5}"/>
                </a:ext>
              </a:extLst>
            </p:cNvPr>
            <p:cNvSpPr/>
            <p:nvPr/>
          </p:nvSpPr>
          <p:spPr>
            <a:xfrm>
              <a:off x="2194867" y="2651712"/>
              <a:ext cx="60148" cy="153792"/>
            </a:xfrm>
            <a:custGeom>
              <a:avLst/>
              <a:gdLst/>
              <a:ahLst/>
              <a:cxnLst/>
              <a:rect l="l" t="t" r="r" b="b"/>
              <a:pathLst>
                <a:path w="2189" h="5597" extrusionOk="0">
                  <a:moveTo>
                    <a:pt x="410" y="1"/>
                  </a:moveTo>
                  <a:cubicBezTo>
                    <a:pt x="187" y="1"/>
                    <a:pt x="2" y="201"/>
                    <a:pt x="31" y="429"/>
                  </a:cubicBezTo>
                  <a:lnTo>
                    <a:pt x="31" y="5140"/>
                  </a:lnTo>
                  <a:cubicBezTo>
                    <a:pt x="0" y="5384"/>
                    <a:pt x="213" y="5596"/>
                    <a:pt x="456" y="5596"/>
                  </a:cubicBezTo>
                  <a:lnTo>
                    <a:pt x="1763" y="5596"/>
                  </a:lnTo>
                  <a:cubicBezTo>
                    <a:pt x="2006" y="5596"/>
                    <a:pt x="2189" y="5384"/>
                    <a:pt x="2189" y="5140"/>
                  </a:cubicBezTo>
                  <a:lnTo>
                    <a:pt x="2189" y="429"/>
                  </a:lnTo>
                  <a:cubicBezTo>
                    <a:pt x="2189" y="201"/>
                    <a:pt x="2029" y="1"/>
                    <a:pt x="1809" y="1"/>
                  </a:cubicBezTo>
                  <a:cubicBezTo>
                    <a:pt x="1794" y="1"/>
                    <a:pt x="1779" y="2"/>
                    <a:pt x="1763" y="3"/>
                  </a:cubicBezTo>
                  <a:lnTo>
                    <a:pt x="456" y="3"/>
                  </a:lnTo>
                  <a:cubicBezTo>
                    <a:pt x="441" y="2"/>
                    <a:pt x="425" y="1"/>
                    <a:pt x="41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2536;p52">
              <a:extLst>
                <a:ext uri="{FF2B5EF4-FFF2-40B4-BE49-F238E27FC236}">
                  <a16:creationId xmlns:a16="http://schemas.microsoft.com/office/drawing/2014/main" xmlns="" id="{4672D5BA-CD2D-4EC0-AAD4-257DBD841E00}"/>
                </a:ext>
              </a:extLst>
            </p:cNvPr>
            <p:cNvSpPr/>
            <p:nvPr/>
          </p:nvSpPr>
          <p:spPr>
            <a:xfrm>
              <a:off x="2191515" y="2648387"/>
              <a:ext cx="66853" cy="160441"/>
            </a:xfrm>
            <a:custGeom>
              <a:avLst/>
              <a:gdLst/>
              <a:ahLst/>
              <a:cxnLst/>
              <a:rect l="l" t="t" r="r" b="b"/>
              <a:pathLst>
                <a:path w="2433" h="5839" extrusionOk="0">
                  <a:moveTo>
                    <a:pt x="1885" y="246"/>
                  </a:moveTo>
                  <a:cubicBezTo>
                    <a:pt x="2037" y="246"/>
                    <a:pt x="2189" y="368"/>
                    <a:pt x="2189" y="550"/>
                  </a:cubicBezTo>
                  <a:lnTo>
                    <a:pt x="2189" y="5261"/>
                  </a:lnTo>
                  <a:cubicBezTo>
                    <a:pt x="2189" y="5428"/>
                    <a:pt x="2062" y="5569"/>
                    <a:pt x="1925" y="5569"/>
                  </a:cubicBezTo>
                  <a:cubicBezTo>
                    <a:pt x="1912" y="5569"/>
                    <a:pt x="1898" y="5568"/>
                    <a:pt x="1885" y="5565"/>
                  </a:cubicBezTo>
                  <a:lnTo>
                    <a:pt x="578" y="5565"/>
                  </a:lnTo>
                  <a:cubicBezTo>
                    <a:pt x="396" y="5565"/>
                    <a:pt x="274" y="5444"/>
                    <a:pt x="274" y="5261"/>
                  </a:cubicBezTo>
                  <a:lnTo>
                    <a:pt x="274" y="550"/>
                  </a:lnTo>
                  <a:cubicBezTo>
                    <a:pt x="274" y="368"/>
                    <a:pt x="396" y="246"/>
                    <a:pt x="578" y="246"/>
                  </a:cubicBezTo>
                  <a:close/>
                  <a:moveTo>
                    <a:pt x="532" y="1"/>
                  </a:moveTo>
                  <a:cubicBezTo>
                    <a:pt x="250" y="1"/>
                    <a:pt x="30" y="262"/>
                    <a:pt x="1" y="550"/>
                  </a:cubicBezTo>
                  <a:lnTo>
                    <a:pt x="1" y="5261"/>
                  </a:lnTo>
                  <a:cubicBezTo>
                    <a:pt x="1" y="5565"/>
                    <a:pt x="274" y="5839"/>
                    <a:pt x="578" y="5839"/>
                  </a:cubicBezTo>
                  <a:lnTo>
                    <a:pt x="1885" y="5839"/>
                  </a:lnTo>
                  <a:cubicBezTo>
                    <a:pt x="2189" y="5839"/>
                    <a:pt x="2432" y="5565"/>
                    <a:pt x="2432" y="5261"/>
                  </a:cubicBezTo>
                  <a:lnTo>
                    <a:pt x="2432" y="550"/>
                  </a:lnTo>
                  <a:cubicBezTo>
                    <a:pt x="2432" y="262"/>
                    <a:pt x="2213" y="1"/>
                    <a:pt x="1931" y="1"/>
                  </a:cubicBezTo>
                  <a:cubicBezTo>
                    <a:pt x="1916" y="1"/>
                    <a:pt x="1901" y="1"/>
                    <a:pt x="1885" y="3"/>
                  </a:cubicBezTo>
                  <a:lnTo>
                    <a:pt x="578" y="3"/>
                  </a:lnTo>
                  <a:cubicBezTo>
                    <a:pt x="563" y="1"/>
                    <a:pt x="547" y="1"/>
                    <a:pt x="532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2537;p52">
              <a:extLst>
                <a:ext uri="{FF2B5EF4-FFF2-40B4-BE49-F238E27FC236}">
                  <a16:creationId xmlns:a16="http://schemas.microsoft.com/office/drawing/2014/main" xmlns="" id="{9177F835-7EF3-4446-A2CB-EF21CC571395}"/>
                </a:ext>
              </a:extLst>
            </p:cNvPr>
            <p:cNvSpPr/>
            <p:nvPr/>
          </p:nvSpPr>
          <p:spPr>
            <a:xfrm>
              <a:off x="2173160" y="2643441"/>
              <a:ext cx="60148" cy="169564"/>
            </a:xfrm>
            <a:custGeom>
              <a:avLst/>
              <a:gdLst/>
              <a:ahLst/>
              <a:cxnLst/>
              <a:rect l="l" t="t" r="r" b="b"/>
              <a:pathLst>
                <a:path w="2189" h="6171" extrusionOk="0">
                  <a:moveTo>
                    <a:pt x="456" y="1"/>
                  </a:moveTo>
                  <a:cubicBezTo>
                    <a:pt x="182" y="1"/>
                    <a:pt x="0" y="213"/>
                    <a:pt x="0" y="456"/>
                  </a:cubicBezTo>
                  <a:lnTo>
                    <a:pt x="0" y="5715"/>
                  </a:lnTo>
                  <a:cubicBezTo>
                    <a:pt x="0" y="5958"/>
                    <a:pt x="182" y="6171"/>
                    <a:pt x="456" y="6171"/>
                  </a:cubicBezTo>
                  <a:lnTo>
                    <a:pt x="1733" y="6171"/>
                  </a:lnTo>
                  <a:cubicBezTo>
                    <a:pt x="1976" y="6171"/>
                    <a:pt x="2189" y="5958"/>
                    <a:pt x="2189" y="5715"/>
                  </a:cubicBezTo>
                  <a:lnTo>
                    <a:pt x="2189" y="456"/>
                  </a:lnTo>
                  <a:cubicBezTo>
                    <a:pt x="2189" y="213"/>
                    <a:pt x="1976" y="1"/>
                    <a:pt x="173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2538;p52">
              <a:extLst>
                <a:ext uri="{FF2B5EF4-FFF2-40B4-BE49-F238E27FC236}">
                  <a16:creationId xmlns:a16="http://schemas.microsoft.com/office/drawing/2014/main" xmlns="" id="{24443629-6F55-4487-8C82-7111DBDB6FCE}"/>
                </a:ext>
              </a:extLst>
            </p:cNvPr>
            <p:cNvSpPr/>
            <p:nvPr/>
          </p:nvSpPr>
          <p:spPr>
            <a:xfrm>
              <a:off x="2169807" y="2640089"/>
              <a:ext cx="66853" cy="176268"/>
            </a:xfrm>
            <a:custGeom>
              <a:avLst/>
              <a:gdLst/>
              <a:ahLst/>
              <a:cxnLst/>
              <a:rect l="l" t="t" r="r" b="b"/>
              <a:pathLst>
                <a:path w="2433" h="6415" extrusionOk="0">
                  <a:moveTo>
                    <a:pt x="1855" y="275"/>
                  </a:moveTo>
                  <a:cubicBezTo>
                    <a:pt x="2037" y="275"/>
                    <a:pt x="2189" y="396"/>
                    <a:pt x="2189" y="578"/>
                  </a:cubicBezTo>
                  <a:lnTo>
                    <a:pt x="2189" y="5837"/>
                  </a:lnTo>
                  <a:cubicBezTo>
                    <a:pt x="2189" y="6019"/>
                    <a:pt x="2037" y="6171"/>
                    <a:pt x="1855" y="6171"/>
                  </a:cubicBezTo>
                  <a:lnTo>
                    <a:pt x="578" y="6171"/>
                  </a:lnTo>
                  <a:cubicBezTo>
                    <a:pt x="396" y="6171"/>
                    <a:pt x="244" y="6019"/>
                    <a:pt x="244" y="5837"/>
                  </a:cubicBezTo>
                  <a:lnTo>
                    <a:pt x="244" y="578"/>
                  </a:lnTo>
                  <a:cubicBezTo>
                    <a:pt x="244" y="396"/>
                    <a:pt x="396" y="275"/>
                    <a:pt x="578" y="275"/>
                  </a:cubicBezTo>
                  <a:close/>
                  <a:moveTo>
                    <a:pt x="578" y="1"/>
                  </a:moveTo>
                  <a:cubicBezTo>
                    <a:pt x="244" y="1"/>
                    <a:pt x="0" y="275"/>
                    <a:pt x="0" y="578"/>
                  </a:cubicBezTo>
                  <a:lnTo>
                    <a:pt x="0" y="5867"/>
                  </a:lnTo>
                  <a:cubicBezTo>
                    <a:pt x="0" y="6171"/>
                    <a:pt x="244" y="6414"/>
                    <a:pt x="578" y="6414"/>
                  </a:cubicBezTo>
                  <a:lnTo>
                    <a:pt x="1855" y="6414"/>
                  </a:lnTo>
                  <a:cubicBezTo>
                    <a:pt x="2159" y="6414"/>
                    <a:pt x="2432" y="6171"/>
                    <a:pt x="2432" y="5837"/>
                  </a:cubicBezTo>
                  <a:lnTo>
                    <a:pt x="2432" y="578"/>
                  </a:lnTo>
                  <a:cubicBezTo>
                    <a:pt x="2432" y="275"/>
                    <a:pt x="2159" y="1"/>
                    <a:pt x="1855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2539;p52">
              <a:extLst>
                <a:ext uri="{FF2B5EF4-FFF2-40B4-BE49-F238E27FC236}">
                  <a16:creationId xmlns:a16="http://schemas.microsoft.com/office/drawing/2014/main" xmlns="" id="{1580740C-9CDE-4979-B383-A3CE710CF73B}"/>
                </a:ext>
              </a:extLst>
            </p:cNvPr>
            <p:cNvSpPr/>
            <p:nvPr/>
          </p:nvSpPr>
          <p:spPr>
            <a:xfrm>
              <a:off x="2284224" y="2651794"/>
              <a:ext cx="60176" cy="153709"/>
            </a:xfrm>
            <a:custGeom>
              <a:avLst/>
              <a:gdLst/>
              <a:ahLst/>
              <a:cxnLst/>
              <a:rect l="l" t="t" r="r" b="b"/>
              <a:pathLst>
                <a:path w="2190" h="5594" extrusionOk="0">
                  <a:moveTo>
                    <a:pt x="457" y="0"/>
                  </a:moveTo>
                  <a:cubicBezTo>
                    <a:pt x="213" y="0"/>
                    <a:pt x="1" y="183"/>
                    <a:pt x="1" y="426"/>
                  </a:cubicBezTo>
                  <a:lnTo>
                    <a:pt x="1" y="5137"/>
                  </a:lnTo>
                  <a:cubicBezTo>
                    <a:pt x="1" y="5381"/>
                    <a:pt x="213" y="5593"/>
                    <a:pt x="457" y="5593"/>
                  </a:cubicBezTo>
                  <a:lnTo>
                    <a:pt x="1764" y="5593"/>
                  </a:lnTo>
                  <a:cubicBezTo>
                    <a:pt x="2007" y="5593"/>
                    <a:pt x="2189" y="5381"/>
                    <a:pt x="2189" y="5137"/>
                  </a:cubicBezTo>
                  <a:lnTo>
                    <a:pt x="2189" y="426"/>
                  </a:lnTo>
                  <a:cubicBezTo>
                    <a:pt x="2189" y="183"/>
                    <a:pt x="2007" y="0"/>
                    <a:pt x="176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2540;p52">
              <a:extLst>
                <a:ext uri="{FF2B5EF4-FFF2-40B4-BE49-F238E27FC236}">
                  <a16:creationId xmlns:a16="http://schemas.microsoft.com/office/drawing/2014/main" xmlns="" id="{F7D35569-52D9-4466-A8B1-935D62AD0C67}"/>
                </a:ext>
              </a:extLst>
            </p:cNvPr>
            <p:cNvSpPr/>
            <p:nvPr/>
          </p:nvSpPr>
          <p:spPr>
            <a:xfrm>
              <a:off x="2280899" y="2648387"/>
              <a:ext cx="66825" cy="160441"/>
            </a:xfrm>
            <a:custGeom>
              <a:avLst/>
              <a:gdLst/>
              <a:ahLst/>
              <a:cxnLst/>
              <a:rect l="l" t="t" r="r" b="b"/>
              <a:pathLst>
                <a:path w="2432" h="5839" extrusionOk="0">
                  <a:moveTo>
                    <a:pt x="1885" y="246"/>
                  </a:moveTo>
                  <a:cubicBezTo>
                    <a:pt x="2037" y="246"/>
                    <a:pt x="2189" y="368"/>
                    <a:pt x="2189" y="550"/>
                  </a:cubicBezTo>
                  <a:lnTo>
                    <a:pt x="2189" y="5261"/>
                  </a:lnTo>
                  <a:cubicBezTo>
                    <a:pt x="2189" y="5444"/>
                    <a:pt x="2037" y="5565"/>
                    <a:pt x="1885" y="5565"/>
                  </a:cubicBezTo>
                  <a:lnTo>
                    <a:pt x="578" y="5565"/>
                  </a:lnTo>
                  <a:cubicBezTo>
                    <a:pt x="395" y="5565"/>
                    <a:pt x="243" y="5444"/>
                    <a:pt x="243" y="5261"/>
                  </a:cubicBezTo>
                  <a:lnTo>
                    <a:pt x="243" y="550"/>
                  </a:lnTo>
                  <a:cubicBezTo>
                    <a:pt x="243" y="368"/>
                    <a:pt x="395" y="246"/>
                    <a:pt x="578" y="246"/>
                  </a:cubicBezTo>
                  <a:close/>
                  <a:moveTo>
                    <a:pt x="531" y="1"/>
                  </a:moveTo>
                  <a:cubicBezTo>
                    <a:pt x="246" y="1"/>
                    <a:pt x="0" y="262"/>
                    <a:pt x="0" y="550"/>
                  </a:cubicBezTo>
                  <a:lnTo>
                    <a:pt x="0" y="5261"/>
                  </a:lnTo>
                  <a:cubicBezTo>
                    <a:pt x="0" y="5565"/>
                    <a:pt x="274" y="5839"/>
                    <a:pt x="578" y="5839"/>
                  </a:cubicBezTo>
                  <a:lnTo>
                    <a:pt x="1885" y="5839"/>
                  </a:lnTo>
                  <a:cubicBezTo>
                    <a:pt x="2189" y="5839"/>
                    <a:pt x="2432" y="5565"/>
                    <a:pt x="2432" y="5261"/>
                  </a:cubicBezTo>
                  <a:lnTo>
                    <a:pt x="2432" y="550"/>
                  </a:lnTo>
                  <a:cubicBezTo>
                    <a:pt x="2432" y="262"/>
                    <a:pt x="2213" y="1"/>
                    <a:pt x="1931" y="1"/>
                  </a:cubicBezTo>
                  <a:cubicBezTo>
                    <a:pt x="1916" y="1"/>
                    <a:pt x="1900" y="1"/>
                    <a:pt x="1885" y="3"/>
                  </a:cubicBezTo>
                  <a:lnTo>
                    <a:pt x="578" y="3"/>
                  </a:lnTo>
                  <a:cubicBezTo>
                    <a:pt x="562" y="1"/>
                    <a:pt x="547" y="1"/>
                    <a:pt x="531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Google Shape;2541;p52">
              <a:extLst>
                <a:ext uri="{FF2B5EF4-FFF2-40B4-BE49-F238E27FC236}">
                  <a16:creationId xmlns:a16="http://schemas.microsoft.com/office/drawing/2014/main" xmlns="" id="{53CC41D6-D815-4AF3-82DE-33CD73311D5F}"/>
                </a:ext>
              </a:extLst>
            </p:cNvPr>
            <p:cNvSpPr/>
            <p:nvPr/>
          </p:nvSpPr>
          <p:spPr>
            <a:xfrm>
              <a:off x="2261665" y="2643441"/>
              <a:ext cx="60176" cy="169564"/>
            </a:xfrm>
            <a:custGeom>
              <a:avLst/>
              <a:gdLst/>
              <a:ahLst/>
              <a:cxnLst/>
              <a:rect l="l" t="t" r="r" b="b"/>
              <a:pathLst>
                <a:path w="2190" h="6171" extrusionOk="0">
                  <a:moveTo>
                    <a:pt x="457" y="1"/>
                  </a:moveTo>
                  <a:cubicBezTo>
                    <a:pt x="214" y="1"/>
                    <a:pt x="1" y="213"/>
                    <a:pt x="31" y="456"/>
                  </a:cubicBezTo>
                  <a:lnTo>
                    <a:pt x="31" y="5715"/>
                  </a:lnTo>
                  <a:cubicBezTo>
                    <a:pt x="1" y="5958"/>
                    <a:pt x="214" y="6171"/>
                    <a:pt x="457" y="6171"/>
                  </a:cubicBezTo>
                  <a:lnTo>
                    <a:pt x="1764" y="6171"/>
                  </a:lnTo>
                  <a:cubicBezTo>
                    <a:pt x="2007" y="6171"/>
                    <a:pt x="2189" y="5958"/>
                    <a:pt x="2189" y="5715"/>
                  </a:cubicBezTo>
                  <a:lnTo>
                    <a:pt x="2189" y="456"/>
                  </a:lnTo>
                  <a:cubicBezTo>
                    <a:pt x="2189" y="213"/>
                    <a:pt x="2007" y="1"/>
                    <a:pt x="176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" name="Google Shape;2542;p52">
              <a:extLst>
                <a:ext uri="{FF2B5EF4-FFF2-40B4-BE49-F238E27FC236}">
                  <a16:creationId xmlns:a16="http://schemas.microsoft.com/office/drawing/2014/main" xmlns="" id="{39225B4C-85E3-4EBE-8B21-A3769A42E8C9}"/>
                </a:ext>
              </a:extLst>
            </p:cNvPr>
            <p:cNvSpPr/>
            <p:nvPr/>
          </p:nvSpPr>
          <p:spPr>
            <a:xfrm>
              <a:off x="2258340" y="2640089"/>
              <a:ext cx="66853" cy="176268"/>
            </a:xfrm>
            <a:custGeom>
              <a:avLst/>
              <a:gdLst/>
              <a:ahLst/>
              <a:cxnLst/>
              <a:rect l="l" t="t" r="r" b="b"/>
              <a:pathLst>
                <a:path w="2433" h="6415" extrusionOk="0">
                  <a:moveTo>
                    <a:pt x="1885" y="275"/>
                  </a:moveTo>
                  <a:cubicBezTo>
                    <a:pt x="2037" y="275"/>
                    <a:pt x="2189" y="396"/>
                    <a:pt x="2189" y="578"/>
                  </a:cubicBezTo>
                  <a:lnTo>
                    <a:pt x="2189" y="5867"/>
                  </a:lnTo>
                  <a:cubicBezTo>
                    <a:pt x="2189" y="6019"/>
                    <a:pt x="2037" y="6171"/>
                    <a:pt x="1885" y="6171"/>
                  </a:cubicBezTo>
                  <a:lnTo>
                    <a:pt x="578" y="6171"/>
                  </a:lnTo>
                  <a:cubicBezTo>
                    <a:pt x="396" y="6171"/>
                    <a:pt x="274" y="6019"/>
                    <a:pt x="274" y="5867"/>
                  </a:cubicBezTo>
                  <a:lnTo>
                    <a:pt x="274" y="578"/>
                  </a:lnTo>
                  <a:cubicBezTo>
                    <a:pt x="274" y="426"/>
                    <a:pt x="396" y="275"/>
                    <a:pt x="578" y="275"/>
                  </a:cubicBezTo>
                  <a:close/>
                  <a:moveTo>
                    <a:pt x="578" y="1"/>
                  </a:moveTo>
                  <a:cubicBezTo>
                    <a:pt x="274" y="1"/>
                    <a:pt x="0" y="275"/>
                    <a:pt x="0" y="578"/>
                  </a:cubicBezTo>
                  <a:lnTo>
                    <a:pt x="0" y="5867"/>
                  </a:lnTo>
                  <a:cubicBezTo>
                    <a:pt x="0" y="6171"/>
                    <a:pt x="274" y="6414"/>
                    <a:pt x="578" y="6414"/>
                  </a:cubicBezTo>
                  <a:lnTo>
                    <a:pt x="1885" y="6414"/>
                  </a:lnTo>
                  <a:cubicBezTo>
                    <a:pt x="2189" y="6414"/>
                    <a:pt x="2432" y="6171"/>
                    <a:pt x="2432" y="5837"/>
                  </a:cubicBezTo>
                  <a:lnTo>
                    <a:pt x="2432" y="578"/>
                  </a:lnTo>
                  <a:cubicBezTo>
                    <a:pt x="2432" y="275"/>
                    <a:pt x="2189" y="1"/>
                    <a:pt x="1885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" name="Google Shape;2543;p52">
              <a:extLst>
                <a:ext uri="{FF2B5EF4-FFF2-40B4-BE49-F238E27FC236}">
                  <a16:creationId xmlns:a16="http://schemas.microsoft.com/office/drawing/2014/main" xmlns="" id="{302DCFCB-C7D7-4CDF-A555-988301E87721}"/>
                </a:ext>
              </a:extLst>
            </p:cNvPr>
            <p:cNvSpPr/>
            <p:nvPr/>
          </p:nvSpPr>
          <p:spPr>
            <a:xfrm>
              <a:off x="2373608" y="2651794"/>
              <a:ext cx="60148" cy="153709"/>
            </a:xfrm>
            <a:custGeom>
              <a:avLst/>
              <a:gdLst/>
              <a:ahLst/>
              <a:cxnLst/>
              <a:rect l="l" t="t" r="r" b="b"/>
              <a:pathLst>
                <a:path w="2189" h="5594" extrusionOk="0">
                  <a:moveTo>
                    <a:pt x="456" y="0"/>
                  </a:moveTo>
                  <a:cubicBezTo>
                    <a:pt x="213" y="0"/>
                    <a:pt x="0" y="183"/>
                    <a:pt x="0" y="426"/>
                  </a:cubicBezTo>
                  <a:lnTo>
                    <a:pt x="0" y="5137"/>
                  </a:lnTo>
                  <a:cubicBezTo>
                    <a:pt x="0" y="5381"/>
                    <a:pt x="213" y="5593"/>
                    <a:pt x="456" y="5593"/>
                  </a:cubicBezTo>
                  <a:lnTo>
                    <a:pt x="1733" y="5593"/>
                  </a:lnTo>
                  <a:cubicBezTo>
                    <a:pt x="1976" y="5593"/>
                    <a:pt x="2189" y="5381"/>
                    <a:pt x="2189" y="5137"/>
                  </a:cubicBezTo>
                  <a:lnTo>
                    <a:pt x="2189" y="426"/>
                  </a:lnTo>
                  <a:cubicBezTo>
                    <a:pt x="2189" y="183"/>
                    <a:pt x="1976" y="0"/>
                    <a:pt x="173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2544;p52">
              <a:extLst>
                <a:ext uri="{FF2B5EF4-FFF2-40B4-BE49-F238E27FC236}">
                  <a16:creationId xmlns:a16="http://schemas.microsoft.com/office/drawing/2014/main" xmlns="" id="{22B3BD36-D238-4617-A832-15EADB729076}"/>
                </a:ext>
              </a:extLst>
            </p:cNvPr>
            <p:cNvSpPr/>
            <p:nvPr/>
          </p:nvSpPr>
          <p:spPr>
            <a:xfrm>
              <a:off x="2370256" y="2648387"/>
              <a:ext cx="66853" cy="160441"/>
            </a:xfrm>
            <a:custGeom>
              <a:avLst/>
              <a:gdLst/>
              <a:ahLst/>
              <a:cxnLst/>
              <a:rect l="l" t="t" r="r" b="b"/>
              <a:pathLst>
                <a:path w="2433" h="5839" extrusionOk="0">
                  <a:moveTo>
                    <a:pt x="1855" y="246"/>
                  </a:moveTo>
                  <a:cubicBezTo>
                    <a:pt x="2037" y="246"/>
                    <a:pt x="2189" y="368"/>
                    <a:pt x="2189" y="550"/>
                  </a:cubicBezTo>
                  <a:lnTo>
                    <a:pt x="2189" y="5261"/>
                  </a:lnTo>
                  <a:cubicBezTo>
                    <a:pt x="2189" y="5444"/>
                    <a:pt x="2037" y="5565"/>
                    <a:pt x="1855" y="5565"/>
                  </a:cubicBezTo>
                  <a:lnTo>
                    <a:pt x="578" y="5565"/>
                  </a:lnTo>
                  <a:cubicBezTo>
                    <a:pt x="396" y="5565"/>
                    <a:pt x="244" y="5444"/>
                    <a:pt x="244" y="5261"/>
                  </a:cubicBezTo>
                  <a:lnTo>
                    <a:pt x="244" y="550"/>
                  </a:lnTo>
                  <a:cubicBezTo>
                    <a:pt x="244" y="368"/>
                    <a:pt x="396" y="246"/>
                    <a:pt x="578" y="246"/>
                  </a:cubicBezTo>
                  <a:close/>
                  <a:moveTo>
                    <a:pt x="532" y="1"/>
                  </a:moveTo>
                  <a:cubicBezTo>
                    <a:pt x="247" y="1"/>
                    <a:pt x="0" y="262"/>
                    <a:pt x="0" y="550"/>
                  </a:cubicBezTo>
                  <a:lnTo>
                    <a:pt x="0" y="5261"/>
                  </a:lnTo>
                  <a:cubicBezTo>
                    <a:pt x="0" y="5565"/>
                    <a:pt x="244" y="5839"/>
                    <a:pt x="578" y="5839"/>
                  </a:cubicBezTo>
                  <a:lnTo>
                    <a:pt x="1855" y="5839"/>
                  </a:lnTo>
                  <a:cubicBezTo>
                    <a:pt x="2189" y="5839"/>
                    <a:pt x="2432" y="5565"/>
                    <a:pt x="2432" y="5261"/>
                  </a:cubicBezTo>
                  <a:lnTo>
                    <a:pt x="2432" y="550"/>
                  </a:lnTo>
                  <a:cubicBezTo>
                    <a:pt x="2432" y="262"/>
                    <a:pt x="2213" y="1"/>
                    <a:pt x="1905" y="1"/>
                  </a:cubicBezTo>
                  <a:cubicBezTo>
                    <a:pt x="1889" y="1"/>
                    <a:pt x="1872" y="1"/>
                    <a:pt x="1855" y="3"/>
                  </a:cubicBezTo>
                  <a:lnTo>
                    <a:pt x="578" y="3"/>
                  </a:lnTo>
                  <a:cubicBezTo>
                    <a:pt x="562" y="1"/>
                    <a:pt x="547" y="1"/>
                    <a:pt x="532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2545;p52">
              <a:extLst>
                <a:ext uri="{FF2B5EF4-FFF2-40B4-BE49-F238E27FC236}">
                  <a16:creationId xmlns:a16="http://schemas.microsoft.com/office/drawing/2014/main" xmlns="" id="{EE1C8221-EBB7-446A-B433-44EF23FF2FD0}"/>
                </a:ext>
              </a:extLst>
            </p:cNvPr>
            <p:cNvSpPr/>
            <p:nvPr/>
          </p:nvSpPr>
          <p:spPr>
            <a:xfrm>
              <a:off x="2351049" y="2643441"/>
              <a:ext cx="60148" cy="169564"/>
            </a:xfrm>
            <a:custGeom>
              <a:avLst/>
              <a:gdLst/>
              <a:ahLst/>
              <a:cxnLst/>
              <a:rect l="l" t="t" r="r" b="b"/>
              <a:pathLst>
                <a:path w="2189" h="6171" extrusionOk="0">
                  <a:moveTo>
                    <a:pt x="456" y="1"/>
                  </a:moveTo>
                  <a:cubicBezTo>
                    <a:pt x="213" y="1"/>
                    <a:pt x="0" y="213"/>
                    <a:pt x="0" y="456"/>
                  </a:cubicBezTo>
                  <a:lnTo>
                    <a:pt x="0" y="5715"/>
                  </a:lnTo>
                  <a:cubicBezTo>
                    <a:pt x="0" y="5958"/>
                    <a:pt x="213" y="6171"/>
                    <a:pt x="456" y="6171"/>
                  </a:cubicBezTo>
                  <a:lnTo>
                    <a:pt x="1763" y="6171"/>
                  </a:lnTo>
                  <a:cubicBezTo>
                    <a:pt x="1976" y="6171"/>
                    <a:pt x="2189" y="5958"/>
                    <a:pt x="2189" y="5715"/>
                  </a:cubicBezTo>
                  <a:lnTo>
                    <a:pt x="2189" y="456"/>
                  </a:lnTo>
                  <a:cubicBezTo>
                    <a:pt x="2189" y="213"/>
                    <a:pt x="2006" y="1"/>
                    <a:pt x="176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2546;p52">
              <a:extLst>
                <a:ext uri="{FF2B5EF4-FFF2-40B4-BE49-F238E27FC236}">
                  <a16:creationId xmlns:a16="http://schemas.microsoft.com/office/drawing/2014/main" xmlns="" id="{DBE4E31B-1C2D-4D7A-8AE2-633F25F3E4C5}"/>
                </a:ext>
              </a:extLst>
            </p:cNvPr>
            <p:cNvSpPr/>
            <p:nvPr/>
          </p:nvSpPr>
          <p:spPr>
            <a:xfrm>
              <a:off x="2347697" y="2640089"/>
              <a:ext cx="66853" cy="176268"/>
            </a:xfrm>
            <a:custGeom>
              <a:avLst/>
              <a:gdLst/>
              <a:ahLst/>
              <a:cxnLst/>
              <a:rect l="l" t="t" r="r" b="b"/>
              <a:pathLst>
                <a:path w="2433" h="6415" extrusionOk="0">
                  <a:moveTo>
                    <a:pt x="1885" y="275"/>
                  </a:moveTo>
                  <a:cubicBezTo>
                    <a:pt x="2037" y="275"/>
                    <a:pt x="2189" y="396"/>
                    <a:pt x="2189" y="578"/>
                  </a:cubicBezTo>
                  <a:lnTo>
                    <a:pt x="2189" y="5867"/>
                  </a:lnTo>
                  <a:cubicBezTo>
                    <a:pt x="2189" y="6019"/>
                    <a:pt x="2037" y="6171"/>
                    <a:pt x="1885" y="6171"/>
                  </a:cubicBezTo>
                  <a:lnTo>
                    <a:pt x="578" y="6171"/>
                  </a:lnTo>
                  <a:cubicBezTo>
                    <a:pt x="396" y="6171"/>
                    <a:pt x="244" y="6019"/>
                    <a:pt x="244" y="5867"/>
                  </a:cubicBezTo>
                  <a:lnTo>
                    <a:pt x="244" y="578"/>
                  </a:lnTo>
                  <a:cubicBezTo>
                    <a:pt x="244" y="426"/>
                    <a:pt x="396" y="275"/>
                    <a:pt x="578" y="275"/>
                  </a:cubicBezTo>
                  <a:close/>
                  <a:moveTo>
                    <a:pt x="578" y="1"/>
                  </a:moveTo>
                  <a:cubicBezTo>
                    <a:pt x="274" y="1"/>
                    <a:pt x="1" y="275"/>
                    <a:pt x="1" y="578"/>
                  </a:cubicBezTo>
                  <a:lnTo>
                    <a:pt x="1" y="5867"/>
                  </a:lnTo>
                  <a:cubicBezTo>
                    <a:pt x="1" y="6171"/>
                    <a:pt x="274" y="6414"/>
                    <a:pt x="578" y="6414"/>
                  </a:cubicBezTo>
                  <a:lnTo>
                    <a:pt x="1885" y="6414"/>
                  </a:lnTo>
                  <a:cubicBezTo>
                    <a:pt x="2189" y="6414"/>
                    <a:pt x="2432" y="6171"/>
                    <a:pt x="2432" y="5837"/>
                  </a:cubicBezTo>
                  <a:lnTo>
                    <a:pt x="2432" y="578"/>
                  </a:lnTo>
                  <a:cubicBezTo>
                    <a:pt x="2432" y="275"/>
                    <a:pt x="2189" y="1"/>
                    <a:pt x="1885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2547;p52">
              <a:extLst>
                <a:ext uri="{FF2B5EF4-FFF2-40B4-BE49-F238E27FC236}">
                  <a16:creationId xmlns:a16="http://schemas.microsoft.com/office/drawing/2014/main" xmlns="" id="{8B746D32-AA75-4A56-9C76-9C40018D6F44}"/>
                </a:ext>
              </a:extLst>
            </p:cNvPr>
            <p:cNvSpPr/>
            <p:nvPr/>
          </p:nvSpPr>
          <p:spPr>
            <a:xfrm>
              <a:off x="2462965" y="2651712"/>
              <a:ext cx="60148" cy="153792"/>
            </a:xfrm>
            <a:custGeom>
              <a:avLst/>
              <a:gdLst/>
              <a:ahLst/>
              <a:cxnLst/>
              <a:rect l="l" t="t" r="r" b="b"/>
              <a:pathLst>
                <a:path w="2189" h="5597" extrusionOk="0">
                  <a:moveTo>
                    <a:pt x="410" y="1"/>
                  </a:moveTo>
                  <a:cubicBezTo>
                    <a:pt x="187" y="1"/>
                    <a:pt x="0" y="201"/>
                    <a:pt x="0" y="429"/>
                  </a:cubicBezTo>
                  <a:lnTo>
                    <a:pt x="0" y="5140"/>
                  </a:lnTo>
                  <a:cubicBezTo>
                    <a:pt x="0" y="5384"/>
                    <a:pt x="213" y="5596"/>
                    <a:pt x="456" y="5596"/>
                  </a:cubicBezTo>
                  <a:lnTo>
                    <a:pt x="1733" y="5596"/>
                  </a:lnTo>
                  <a:cubicBezTo>
                    <a:pt x="1976" y="5596"/>
                    <a:pt x="2189" y="5384"/>
                    <a:pt x="2189" y="5140"/>
                  </a:cubicBezTo>
                  <a:lnTo>
                    <a:pt x="2189" y="429"/>
                  </a:lnTo>
                  <a:cubicBezTo>
                    <a:pt x="2189" y="201"/>
                    <a:pt x="2003" y="1"/>
                    <a:pt x="1779" y="1"/>
                  </a:cubicBezTo>
                  <a:cubicBezTo>
                    <a:pt x="1764" y="1"/>
                    <a:pt x="1749" y="2"/>
                    <a:pt x="1733" y="3"/>
                  </a:cubicBezTo>
                  <a:lnTo>
                    <a:pt x="456" y="3"/>
                  </a:lnTo>
                  <a:cubicBezTo>
                    <a:pt x="441" y="2"/>
                    <a:pt x="425" y="1"/>
                    <a:pt x="41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2548;p52">
              <a:extLst>
                <a:ext uri="{FF2B5EF4-FFF2-40B4-BE49-F238E27FC236}">
                  <a16:creationId xmlns:a16="http://schemas.microsoft.com/office/drawing/2014/main" xmlns="" id="{F512FD65-9BF3-4CFC-9188-7FE9867DA6F8}"/>
                </a:ext>
              </a:extLst>
            </p:cNvPr>
            <p:cNvSpPr/>
            <p:nvPr/>
          </p:nvSpPr>
          <p:spPr>
            <a:xfrm>
              <a:off x="2459613" y="2648387"/>
              <a:ext cx="66853" cy="160441"/>
            </a:xfrm>
            <a:custGeom>
              <a:avLst/>
              <a:gdLst/>
              <a:ahLst/>
              <a:cxnLst/>
              <a:rect l="l" t="t" r="r" b="b"/>
              <a:pathLst>
                <a:path w="2433" h="5839" extrusionOk="0">
                  <a:moveTo>
                    <a:pt x="1855" y="246"/>
                  </a:moveTo>
                  <a:cubicBezTo>
                    <a:pt x="2037" y="246"/>
                    <a:pt x="2189" y="368"/>
                    <a:pt x="2189" y="550"/>
                  </a:cubicBezTo>
                  <a:lnTo>
                    <a:pt x="2189" y="5261"/>
                  </a:lnTo>
                  <a:cubicBezTo>
                    <a:pt x="2189" y="5444"/>
                    <a:pt x="2037" y="5565"/>
                    <a:pt x="1855" y="5565"/>
                  </a:cubicBezTo>
                  <a:lnTo>
                    <a:pt x="578" y="5565"/>
                  </a:lnTo>
                  <a:cubicBezTo>
                    <a:pt x="563" y="5568"/>
                    <a:pt x="547" y="5569"/>
                    <a:pt x="532" y="5569"/>
                  </a:cubicBezTo>
                  <a:cubicBezTo>
                    <a:pt x="371" y="5569"/>
                    <a:pt x="244" y="5428"/>
                    <a:pt x="244" y="5261"/>
                  </a:cubicBezTo>
                  <a:lnTo>
                    <a:pt x="244" y="550"/>
                  </a:lnTo>
                  <a:cubicBezTo>
                    <a:pt x="244" y="368"/>
                    <a:pt x="396" y="246"/>
                    <a:pt x="578" y="246"/>
                  </a:cubicBezTo>
                  <a:close/>
                  <a:moveTo>
                    <a:pt x="528" y="1"/>
                  </a:moveTo>
                  <a:cubicBezTo>
                    <a:pt x="220" y="1"/>
                    <a:pt x="1" y="262"/>
                    <a:pt x="1" y="550"/>
                  </a:cubicBezTo>
                  <a:lnTo>
                    <a:pt x="1" y="5261"/>
                  </a:lnTo>
                  <a:cubicBezTo>
                    <a:pt x="1" y="5565"/>
                    <a:pt x="244" y="5839"/>
                    <a:pt x="578" y="5839"/>
                  </a:cubicBezTo>
                  <a:lnTo>
                    <a:pt x="1855" y="5839"/>
                  </a:lnTo>
                  <a:cubicBezTo>
                    <a:pt x="2159" y="5839"/>
                    <a:pt x="2432" y="5565"/>
                    <a:pt x="2432" y="5261"/>
                  </a:cubicBezTo>
                  <a:lnTo>
                    <a:pt x="2432" y="550"/>
                  </a:lnTo>
                  <a:cubicBezTo>
                    <a:pt x="2432" y="262"/>
                    <a:pt x="2186" y="1"/>
                    <a:pt x="1901" y="1"/>
                  </a:cubicBezTo>
                  <a:cubicBezTo>
                    <a:pt x="1886" y="1"/>
                    <a:pt x="1870" y="1"/>
                    <a:pt x="1855" y="3"/>
                  </a:cubicBezTo>
                  <a:lnTo>
                    <a:pt x="578" y="3"/>
                  </a:lnTo>
                  <a:cubicBezTo>
                    <a:pt x="561" y="1"/>
                    <a:pt x="544" y="1"/>
                    <a:pt x="528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2549;p52">
              <a:extLst>
                <a:ext uri="{FF2B5EF4-FFF2-40B4-BE49-F238E27FC236}">
                  <a16:creationId xmlns:a16="http://schemas.microsoft.com/office/drawing/2014/main" xmlns="" id="{27D59F1E-7105-4835-B28F-3182F348D5FA}"/>
                </a:ext>
              </a:extLst>
            </p:cNvPr>
            <p:cNvSpPr/>
            <p:nvPr/>
          </p:nvSpPr>
          <p:spPr>
            <a:xfrm>
              <a:off x="2440406" y="2643441"/>
              <a:ext cx="60176" cy="169564"/>
            </a:xfrm>
            <a:custGeom>
              <a:avLst/>
              <a:gdLst/>
              <a:ahLst/>
              <a:cxnLst/>
              <a:rect l="l" t="t" r="r" b="b"/>
              <a:pathLst>
                <a:path w="2190" h="6171" extrusionOk="0">
                  <a:moveTo>
                    <a:pt x="457" y="1"/>
                  </a:moveTo>
                  <a:cubicBezTo>
                    <a:pt x="183" y="1"/>
                    <a:pt x="1" y="213"/>
                    <a:pt x="1" y="456"/>
                  </a:cubicBezTo>
                  <a:lnTo>
                    <a:pt x="1" y="5715"/>
                  </a:lnTo>
                  <a:cubicBezTo>
                    <a:pt x="1" y="5958"/>
                    <a:pt x="183" y="6171"/>
                    <a:pt x="457" y="6171"/>
                  </a:cubicBezTo>
                  <a:lnTo>
                    <a:pt x="1733" y="6171"/>
                  </a:lnTo>
                  <a:cubicBezTo>
                    <a:pt x="1976" y="6171"/>
                    <a:pt x="2189" y="5958"/>
                    <a:pt x="2189" y="5715"/>
                  </a:cubicBezTo>
                  <a:lnTo>
                    <a:pt x="2189" y="456"/>
                  </a:lnTo>
                  <a:cubicBezTo>
                    <a:pt x="2189" y="213"/>
                    <a:pt x="1976" y="1"/>
                    <a:pt x="173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2550;p52">
              <a:extLst>
                <a:ext uri="{FF2B5EF4-FFF2-40B4-BE49-F238E27FC236}">
                  <a16:creationId xmlns:a16="http://schemas.microsoft.com/office/drawing/2014/main" xmlns="" id="{62151B4A-10D8-42C9-8DED-0A08F141D9EA}"/>
                </a:ext>
              </a:extLst>
            </p:cNvPr>
            <p:cNvSpPr/>
            <p:nvPr/>
          </p:nvSpPr>
          <p:spPr>
            <a:xfrm>
              <a:off x="2437081" y="2640089"/>
              <a:ext cx="66825" cy="176268"/>
            </a:xfrm>
            <a:custGeom>
              <a:avLst/>
              <a:gdLst/>
              <a:ahLst/>
              <a:cxnLst/>
              <a:rect l="l" t="t" r="r" b="b"/>
              <a:pathLst>
                <a:path w="2432" h="6415" extrusionOk="0">
                  <a:moveTo>
                    <a:pt x="1854" y="275"/>
                  </a:moveTo>
                  <a:cubicBezTo>
                    <a:pt x="2037" y="275"/>
                    <a:pt x="2189" y="396"/>
                    <a:pt x="2189" y="578"/>
                  </a:cubicBezTo>
                  <a:lnTo>
                    <a:pt x="2189" y="5867"/>
                  </a:lnTo>
                  <a:cubicBezTo>
                    <a:pt x="2189" y="6019"/>
                    <a:pt x="2037" y="6171"/>
                    <a:pt x="1854" y="6171"/>
                  </a:cubicBezTo>
                  <a:lnTo>
                    <a:pt x="578" y="6171"/>
                  </a:lnTo>
                  <a:cubicBezTo>
                    <a:pt x="395" y="6171"/>
                    <a:pt x="243" y="6019"/>
                    <a:pt x="243" y="5867"/>
                  </a:cubicBezTo>
                  <a:lnTo>
                    <a:pt x="243" y="578"/>
                  </a:lnTo>
                  <a:cubicBezTo>
                    <a:pt x="243" y="426"/>
                    <a:pt x="395" y="275"/>
                    <a:pt x="578" y="275"/>
                  </a:cubicBezTo>
                  <a:close/>
                  <a:moveTo>
                    <a:pt x="578" y="1"/>
                  </a:moveTo>
                  <a:cubicBezTo>
                    <a:pt x="243" y="1"/>
                    <a:pt x="0" y="275"/>
                    <a:pt x="0" y="578"/>
                  </a:cubicBezTo>
                  <a:lnTo>
                    <a:pt x="0" y="5867"/>
                  </a:lnTo>
                  <a:cubicBezTo>
                    <a:pt x="0" y="6171"/>
                    <a:pt x="243" y="6414"/>
                    <a:pt x="578" y="6414"/>
                  </a:cubicBezTo>
                  <a:lnTo>
                    <a:pt x="1854" y="6414"/>
                  </a:lnTo>
                  <a:cubicBezTo>
                    <a:pt x="2158" y="6414"/>
                    <a:pt x="2432" y="6171"/>
                    <a:pt x="2432" y="5837"/>
                  </a:cubicBezTo>
                  <a:lnTo>
                    <a:pt x="2432" y="578"/>
                  </a:lnTo>
                  <a:cubicBezTo>
                    <a:pt x="2432" y="275"/>
                    <a:pt x="2158" y="1"/>
                    <a:pt x="1854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2551;p52">
              <a:extLst>
                <a:ext uri="{FF2B5EF4-FFF2-40B4-BE49-F238E27FC236}">
                  <a16:creationId xmlns:a16="http://schemas.microsoft.com/office/drawing/2014/main" xmlns="" id="{7F911AAD-77C8-4447-AF2A-28AB7212E378}"/>
                </a:ext>
              </a:extLst>
            </p:cNvPr>
            <p:cNvSpPr/>
            <p:nvPr/>
          </p:nvSpPr>
          <p:spPr>
            <a:xfrm>
              <a:off x="2552322" y="2651794"/>
              <a:ext cx="60176" cy="153709"/>
            </a:xfrm>
            <a:custGeom>
              <a:avLst/>
              <a:gdLst/>
              <a:ahLst/>
              <a:cxnLst/>
              <a:rect l="l" t="t" r="r" b="b"/>
              <a:pathLst>
                <a:path w="2190" h="5594" extrusionOk="0">
                  <a:moveTo>
                    <a:pt x="426" y="0"/>
                  </a:moveTo>
                  <a:cubicBezTo>
                    <a:pt x="183" y="0"/>
                    <a:pt x="1" y="183"/>
                    <a:pt x="1" y="426"/>
                  </a:cubicBezTo>
                  <a:lnTo>
                    <a:pt x="1" y="5137"/>
                  </a:lnTo>
                  <a:cubicBezTo>
                    <a:pt x="1" y="5381"/>
                    <a:pt x="183" y="5593"/>
                    <a:pt x="426" y="5593"/>
                  </a:cubicBezTo>
                  <a:lnTo>
                    <a:pt x="1733" y="5593"/>
                  </a:lnTo>
                  <a:cubicBezTo>
                    <a:pt x="1976" y="5593"/>
                    <a:pt x="2189" y="5381"/>
                    <a:pt x="2189" y="5137"/>
                  </a:cubicBezTo>
                  <a:lnTo>
                    <a:pt x="2189" y="426"/>
                  </a:lnTo>
                  <a:cubicBezTo>
                    <a:pt x="2189" y="183"/>
                    <a:pt x="1976" y="0"/>
                    <a:pt x="173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2552;p52">
              <a:extLst>
                <a:ext uri="{FF2B5EF4-FFF2-40B4-BE49-F238E27FC236}">
                  <a16:creationId xmlns:a16="http://schemas.microsoft.com/office/drawing/2014/main" xmlns="" id="{3D03F8BB-2C55-46F4-B8F6-E589D2AAB0A9}"/>
                </a:ext>
              </a:extLst>
            </p:cNvPr>
            <p:cNvSpPr/>
            <p:nvPr/>
          </p:nvSpPr>
          <p:spPr>
            <a:xfrm>
              <a:off x="2548997" y="2648387"/>
              <a:ext cx="66825" cy="160441"/>
            </a:xfrm>
            <a:custGeom>
              <a:avLst/>
              <a:gdLst/>
              <a:ahLst/>
              <a:cxnLst/>
              <a:rect l="l" t="t" r="r" b="b"/>
              <a:pathLst>
                <a:path w="2432" h="5839" extrusionOk="0">
                  <a:moveTo>
                    <a:pt x="1854" y="246"/>
                  </a:moveTo>
                  <a:cubicBezTo>
                    <a:pt x="2037" y="246"/>
                    <a:pt x="2158" y="368"/>
                    <a:pt x="2189" y="550"/>
                  </a:cubicBezTo>
                  <a:lnTo>
                    <a:pt x="2189" y="5261"/>
                  </a:lnTo>
                  <a:cubicBezTo>
                    <a:pt x="2158" y="5444"/>
                    <a:pt x="2037" y="5565"/>
                    <a:pt x="1854" y="5565"/>
                  </a:cubicBezTo>
                  <a:lnTo>
                    <a:pt x="547" y="5565"/>
                  </a:lnTo>
                  <a:cubicBezTo>
                    <a:pt x="395" y="5565"/>
                    <a:pt x="243" y="5444"/>
                    <a:pt x="243" y="5261"/>
                  </a:cubicBezTo>
                  <a:lnTo>
                    <a:pt x="243" y="550"/>
                  </a:lnTo>
                  <a:cubicBezTo>
                    <a:pt x="243" y="368"/>
                    <a:pt x="395" y="246"/>
                    <a:pt x="547" y="246"/>
                  </a:cubicBezTo>
                  <a:close/>
                  <a:moveTo>
                    <a:pt x="501" y="1"/>
                  </a:moveTo>
                  <a:cubicBezTo>
                    <a:pt x="219" y="1"/>
                    <a:pt x="0" y="262"/>
                    <a:pt x="0" y="550"/>
                  </a:cubicBezTo>
                  <a:lnTo>
                    <a:pt x="0" y="5261"/>
                  </a:lnTo>
                  <a:cubicBezTo>
                    <a:pt x="0" y="5565"/>
                    <a:pt x="243" y="5839"/>
                    <a:pt x="547" y="5839"/>
                  </a:cubicBezTo>
                  <a:lnTo>
                    <a:pt x="1854" y="5839"/>
                  </a:lnTo>
                  <a:cubicBezTo>
                    <a:pt x="2158" y="5839"/>
                    <a:pt x="2432" y="5565"/>
                    <a:pt x="2432" y="5261"/>
                  </a:cubicBezTo>
                  <a:lnTo>
                    <a:pt x="2432" y="550"/>
                  </a:lnTo>
                  <a:cubicBezTo>
                    <a:pt x="2432" y="262"/>
                    <a:pt x="2185" y="1"/>
                    <a:pt x="1901" y="1"/>
                  </a:cubicBezTo>
                  <a:cubicBezTo>
                    <a:pt x="1885" y="1"/>
                    <a:pt x="1870" y="1"/>
                    <a:pt x="1854" y="3"/>
                  </a:cubicBezTo>
                  <a:lnTo>
                    <a:pt x="547" y="3"/>
                  </a:lnTo>
                  <a:cubicBezTo>
                    <a:pt x="532" y="1"/>
                    <a:pt x="516" y="1"/>
                    <a:pt x="501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2553;p52">
              <a:extLst>
                <a:ext uri="{FF2B5EF4-FFF2-40B4-BE49-F238E27FC236}">
                  <a16:creationId xmlns:a16="http://schemas.microsoft.com/office/drawing/2014/main" xmlns="" id="{A69CB882-8929-4968-AA0C-D9B528FB56F5}"/>
                </a:ext>
              </a:extLst>
            </p:cNvPr>
            <p:cNvSpPr/>
            <p:nvPr/>
          </p:nvSpPr>
          <p:spPr>
            <a:xfrm>
              <a:off x="2529790" y="2643441"/>
              <a:ext cx="60148" cy="169564"/>
            </a:xfrm>
            <a:custGeom>
              <a:avLst/>
              <a:gdLst/>
              <a:ahLst/>
              <a:cxnLst/>
              <a:rect l="l" t="t" r="r" b="b"/>
              <a:pathLst>
                <a:path w="2189" h="6171" extrusionOk="0">
                  <a:moveTo>
                    <a:pt x="456" y="1"/>
                  </a:moveTo>
                  <a:cubicBezTo>
                    <a:pt x="182" y="1"/>
                    <a:pt x="0" y="213"/>
                    <a:pt x="0" y="456"/>
                  </a:cubicBezTo>
                  <a:lnTo>
                    <a:pt x="0" y="5715"/>
                  </a:lnTo>
                  <a:cubicBezTo>
                    <a:pt x="0" y="5958"/>
                    <a:pt x="182" y="6171"/>
                    <a:pt x="456" y="6171"/>
                  </a:cubicBezTo>
                  <a:lnTo>
                    <a:pt x="1733" y="6171"/>
                  </a:lnTo>
                  <a:cubicBezTo>
                    <a:pt x="1976" y="6171"/>
                    <a:pt x="2189" y="5958"/>
                    <a:pt x="2189" y="5715"/>
                  </a:cubicBezTo>
                  <a:lnTo>
                    <a:pt x="2189" y="456"/>
                  </a:lnTo>
                  <a:cubicBezTo>
                    <a:pt x="2189" y="213"/>
                    <a:pt x="1976" y="1"/>
                    <a:pt x="173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2554;p52">
              <a:extLst>
                <a:ext uri="{FF2B5EF4-FFF2-40B4-BE49-F238E27FC236}">
                  <a16:creationId xmlns:a16="http://schemas.microsoft.com/office/drawing/2014/main" xmlns="" id="{06EDDFF3-AB8C-48B4-BA8E-A9F62B4695CA}"/>
                </a:ext>
              </a:extLst>
            </p:cNvPr>
            <p:cNvSpPr/>
            <p:nvPr/>
          </p:nvSpPr>
          <p:spPr>
            <a:xfrm>
              <a:off x="2526438" y="2640089"/>
              <a:ext cx="66853" cy="176268"/>
            </a:xfrm>
            <a:custGeom>
              <a:avLst/>
              <a:gdLst/>
              <a:ahLst/>
              <a:cxnLst/>
              <a:rect l="l" t="t" r="r" b="b"/>
              <a:pathLst>
                <a:path w="2433" h="6415" extrusionOk="0">
                  <a:moveTo>
                    <a:pt x="1855" y="275"/>
                  </a:moveTo>
                  <a:cubicBezTo>
                    <a:pt x="2037" y="275"/>
                    <a:pt x="2189" y="396"/>
                    <a:pt x="2189" y="578"/>
                  </a:cubicBezTo>
                  <a:lnTo>
                    <a:pt x="2189" y="5867"/>
                  </a:lnTo>
                  <a:cubicBezTo>
                    <a:pt x="2189" y="6019"/>
                    <a:pt x="2037" y="6171"/>
                    <a:pt x="1855" y="6171"/>
                  </a:cubicBezTo>
                  <a:lnTo>
                    <a:pt x="578" y="6171"/>
                  </a:lnTo>
                  <a:cubicBezTo>
                    <a:pt x="396" y="6171"/>
                    <a:pt x="244" y="6019"/>
                    <a:pt x="244" y="5867"/>
                  </a:cubicBezTo>
                  <a:lnTo>
                    <a:pt x="244" y="578"/>
                  </a:lnTo>
                  <a:cubicBezTo>
                    <a:pt x="244" y="426"/>
                    <a:pt x="396" y="275"/>
                    <a:pt x="578" y="275"/>
                  </a:cubicBezTo>
                  <a:close/>
                  <a:moveTo>
                    <a:pt x="578" y="1"/>
                  </a:moveTo>
                  <a:cubicBezTo>
                    <a:pt x="244" y="1"/>
                    <a:pt x="0" y="275"/>
                    <a:pt x="0" y="578"/>
                  </a:cubicBezTo>
                  <a:lnTo>
                    <a:pt x="0" y="5867"/>
                  </a:lnTo>
                  <a:cubicBezTo>
                    <a:pt x="0" y="6171"/>
                    <a:pt x="244" y="6414"/>
                    <a:pt x="578" y="6414"/>
                  </a:cubicBezTo>
                  <a:lnTo>
                    <a:pt x="1855" y="6414"/>
                  </a:lnTo>
                  <a:cubicBezTo>
                    <a:pt x="2189" y="6414"/>
                    <a:pt x="2432" y="6171"/>
                    <a:pt x="2432" y="5837"/>
                  </a:cubicBezTo>
                  <a:lnTo>
                    <a:pt x="2432" y="578"/>
                  </a:lnTo>
                  <a:cubicBezTo>
                    <a:pt x="2432" y="275"/>
                    <a:pt x="2159" y="1"/>
                    <a:pt x="1855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2555;p52">
              <a:extLst>
                <a:ext uri="{FF2B5EF4-FFF2-40B4-BE49-F238E27FC236}">
                  <a16:creationId xmlns:a16="http://schemas.microsoft.com/office/drawing/2014/main" xmlns="" id="{440CD889-8935-490B-9C6D-DCDAB5470702}"/>
                </a:ext>
              </a:extLst>
            </p:cNvPr>
            <p:cNvSpPr/>
            <p:nvPr/>
          </p:nvSpPr>
          <p:spPr>
            <a:xfrm>
              <a:off x="2641706" y="2651712"/>
              <a:ext cx="59324" cy="153792"/>
            </a:xfrm>
            <a:custGeom>
              <a:avLst/>
              <a:gdLst/>
              <a:ahLst/>
              <a:cxnLst/>
              <a:rect l="l" t="t" r="r" b="b"/>
              <a:pathLst>
                <a:path w="2159" h="5597" extrusionOk="0">
                  <a:moveTo>
                    <a:pt x="379" y="1"/>
                  </a:moveTo>
                  <a:cubicBezTo>
                    <a:pt x="160" y="1"/>
                    <a:pt x="0" y="201"/>
                    <a:pt x="0" y="429"/>
                  </a:cubicBezTo>
                  <a:lnTo>
                    <a:pt x="0" y="5140"/>
                  </a:lnTo>
                  <a:cubicBezTo>
                    <a:pt x="0" y="5384"/>
                    <a:pt x="182" y="5596"/>
                    <a:pt x="426" y="5596"/>
                  </a:cubicBezTo>
                  <a:lnTo>
                    <a:pt x="1733" y="5596"/>
                  </a:lnTo>
                  <a:cubicBezTo>
                    <a:pt x="1976" y="5596"/>
                    <a:pt x="2158" y="5384"/>
                    <a:pt x="2158" y="5140"/>
                  </a:cubicBezTo>
                  <a:lnTo>
                    <a:pt x="2158" y="429"/>
                  </a:lnTo>
                  <a:cubicBezTo>
                    <a:pt x="2158" y="201"/>
                    <a:pt x="1998" y="1"/>
                    <a:pt x="1779" y="1"/>
                  </a:cubicBezTo>
                  <a:cubicBezTo>
                    <a:pt x="1764" y="1"/>
                    <a:pt x="1748" y="2"/>
                    <a:pt x="1733" y="3"/>
                  </a:cubicBezTo>
                  <a:lnTo>
                    <a:pt x="426" y="3"/>
                  </a:lnTo>
                  <a:cubicBezTo>
                    <a:pt x="410" y="2"/>
                    <a:pt x="395" y="1"/>
                    <a:pt x="37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2556;p52">
              <a:extLst>
                <a:ext uri="{FF2B5EF4-FFF2-40B4-BE49-F238E27FC236}">
                  <a16:creationId xmlns:a16="http://schemas.microsoft.com/office/drawing/2014/main" xmlns="" id="{B44E8BEF-8EF3-4854-B87E-FD1FDE2816E0}"/>
                </a:ext>
              </a:extLst>
            </p:cNvPr>
            <p:cNvSpPr/>
            <p:nvPr/>
          </p:nvSpPr>
          <p:spPr>
            <a:xfrm>
              <a:off x="2638354" y="2648387"/>
              <a:ext cx="66853" cy="160441"/>
            </a:xfrm>
            <a:custGeom>
              <a:avLst/>
              <a:gdLst/>
              <a:ahLst/>
              <a:cxnLst/>
              <a:rect l="l" t="t" r="r" b="b"/>
              <a:pathLst>
                <a:path w="2433" h="5839" extrusionOk="0">
                  <a:moveTo>
                    <a:pt x="1855" y="246"/>
                  </a:moveTo>
                  <a:cubicBezTo>
                    <a:pt x="2037" y="246"/>
                    <a:pt x="2159" y="368"/>
                    <a:pt x="2159" y="550"/>
                  </a:cubicBezTo>
                  <a:lnTo>
                    <a:pt x="2159" y="5261"/>
                  </a:lnTo>
                  <a:cubicBezTo>
                    <a:pt x="2159" y="5444"/>
                    <a:pt x="2037" y="5565"/>
                    <a:pt x="1855" y="5565"/>
                  </a:cubicBezTo>
                  <a:lnTo>
                    <a:pt x="548" y="5565"/>
                  </a:lnTo>
                  <a:cubicBezTo>
                    <a:pt x="365" y="5565"/>
                    <a:pt x="244" y="5444"/>
                    <a:pt x="244" y="5261"/>
                  </a:cubicBezTo>
                  <a:lnTo>
                    <a:pt x="244" y="550"/>
                  </a:lnTo>
                  <a:cubicBezTo>
                    <a:pt x="244" y="368"/>
                    <a:pt x="365" y="246"/>
                    <a:pt x="548" y="246"/>
                  </a:cubicBezTo>
                  <a:close/>
                  <a:moveTo>
                    <a:pt x="501" y="1"/>
                  </a:moveTo>
                  <a:cubicBezTo>
                    <a:pt x="219" y="1"/>
                    <a:pt x="0" y="262"/>
                    <a:pt x="0" y="550"/>
                  </a:cubicBezTo>
                  <a:lnTo>
                    <a:pt x="0" y="5261"/>
                  </a:lnTo>
                  <a:cubicBezTo>
                    <a:pt x="0" y="5565"/>
                    <a:pt x="244" y="5839"/>
                    <a:pt x="548" y="5839"/>
                  </a:cubicBezTo>
                  <a:lnTo>
                    <a:pt x="1855" y="5839"/>
                  </a:lnTo>
                  <a:cubicBezTo>
                    <a:pt x="2159" y="5839"/>
                    <a:pt x="2402" y="5565"/>
                    <a:pt x="2432" y="5261"/>
                  </a:cubicBezTo>
                  <a:lnTo>
                    <a:pt x="2432" y="550"/>
                  </a:lnTo>
                  <a:cubicBezTo>
                    <a:pt x="2403" y="262"/>
                    <a:pt x="2183" y="1"/>
                    <a:pt x="1901" y="1"/>
                  </a:cubicBezTo>
                  <a:cubicBezTo>
                    <a:pt x="1886" y="1"/>
                    <a:pt x="1870" y="1"/>
                    <a:pt x="1855" y="3"/>
                  </a:cubicBezTo>
                  <a:lnTo>
                    <a:pt x="548" y="3"/>
                  </a:lnTo>
                  <a:cubicBezTo>
                    <a:pt x="532" y="1"/>
                    <a:pt x="517" y="1"/>
                    <a:pt x="501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2557;p52">
              <a:extLst>
                <a:ext uri="{FF2B5EF4-FFF2-40B4-BE49-F238E27FC236}">
                  <a16:creationId xmlns:a16="http://schemas.microsoft.com/office/drawing/2014/main" xmlns="" id="{32D3969F-6E80-485F-A55E-6BEAEF2CB3F5}"/>
                </a:ext>
              </a:extLst>
            </p:cNvPr>
            <p:cNvSpPr/>
            <p:nvPr/>
          </p:nvSpPr>
          <p:spPr>
            <a:xfrm>
              <a:off x="2619147" y="2643441"/>
              <a:ext cx="60148" cy="169564"/>
            </a:xfrm>
            <a:custGeom>
              <a:avLst/>
              <a:gdLst/>
              <a:ahLst/>
              <a:cxnLst/>
              <a:rect l="l" t="t" r="r" b="b"/>
              <a:pathLst>
                <a:path w="2189" h="6171" extrusionOk="0">
                  <a:moveTo>
                    <a:pt x="426" y="1"/>
                  </a:moveTo>
                  <a:cubicBezTo>
                    <a:pt x="183" y="1"/>
                    <a:pt x="0" y="213"/>
                    <a:pt x="0" y="456"/>
                  </a:cubicBezTo>
                  <a:lnTo>
                    <a:pt x="0" y="5715"/>
                  </a:lnTo>
                  <a:cubicBezTo>
                    <a:pt x="0" y="5958"/>
                    <a:pt x="183" y="6171"/>
                    <a:pt x="426" y="6171"/>
                  </a:cubicBezTo>
                  <a:lnTo>
                    <a:pt x="1733" y="6171"/>
                  </a:lnTo>
                  <a:cubicBezTo>
                    <a:pt x="1976" y="6171"/>
                    <a:pt x="2189" y="5958"/>
                    <a:pt x="2189" y="5715"/>
                  </a:cubicBezTo>
                  <a:lnTo>
                    <a:pt x="2189" y="456"/>
                  </a:lnTo>
                  <a:cubicBezTo>
                    <a:pt x="2189" y="213"/>
                    <a:pt x="1976" y="1"/>
                    <a:pt x="173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2558;p52">
              <a:extLst>
                <a:ext uri="{FF2B5EF4-FFF2-40B4-BE49-F238E27FC236}">
                  <a16:creationId xmlns:a16="http://schemas.microsoft.com/office/drawing/2014/main" xmlns="" id="{34FA11E0-234E-4692-A271-4FF6658516F1}"/>
                </a:ext>
              </a:extLst>
            </p:cNvPr>
            <p:cNvSpPr/>
            <p:nvPr/>
          </p:nvSpPr>
          <p:spPr>
            <a:xfrm>
              <a:off x="2615795" y="2640089"/>
              <a:ext cx="66853" cy="176268"/>
            </a:xfrm>
            <a:custGeom>
              <a:avLst/>
              <a:gdLst/>
              <a:ahLst/>
              <a:cxnLst/>
              <a:rect l="l" t="t" r="r" b="b"/>
              <a:pathLst>
                <a:path w="2433" h="6415" extrusionOk="0">
                  <a:moveTo>
                    <a:pt x="1855" y="275"/>
                  </a:moveTo>
                  <a:cubicBezTo>
                    <a:pt x="2037" y="275"/>
                    <a:pt x="2159" y="396"/>
                    <a:pt x="2189" y="578"/>
                  </a:cubicBezTo>
                  <a:lnTo>
                    <a:pt x="2189" y="5867"/>
                  </a:lnTo>
                  <a:cubicBezTo>
                    <a:pt x="2159" y="6019"/>
                    <a:pt x="2037" y="6171"/>
                    <a:pt x="1855" y="6171"/>
                  </a:cubicBezTo>
                  <a:lnTo>
                    <a:pt x="548" y="6171"/>
                  </a:lnTo>
                  <a:cubicBezTo>
                    <a:pt x="396" y="6171"/>
                    <a:pt x="244" y="6019"/>
                    <a:pt x="244" y="5867"/>
                  </a:cubicBezTo>
                  <a:lnTo>
                    <a:pt x="244" y="578"/>
                  </a:lnTo>
                  <a:cubicBezTo>
                    <a:pt x="244" y="426"/>
                    <a:pt x="396" y="275"/>
                    <a:pt x="548" y="275"/>
                  </a:cubicBezTo>
                  <a:close/>
                  <a:moveTo>
                    <a:pt x="548" y="1"/>
                  </a:moveTo>
                  <a:cubicBezTo>
                    <a:pt x="244" y="1"/>
                    <a:pt x="1" y="275"/>
                    <a:pt x="1" y="578"/>
                  </a:cubicBezTo>
                  <a:lnTo>
                    <a:pt x="1" y="5867"/>
                  </a:lnTo>
                  <a:cubicBezTo>
                    <a:pt x="1" y="6171"/>
                    <a:pt x="244" y="6414"/>
                    <a:pt x="548" y="6414"/>
                  </a:cubicBezTo>
                  <a:lnTo>
                    <a:pt x="1855" y="6414"/>
                  </a:lnTo>
                  <a:cubicBezTo>
                    <a:pt x="2159" y="6414"/>
                    <a:pt x="2432" y="6171"/>
                    <a:pt x="2432" y="5837"/>
                  </a:cubicBezTo>
                  <a:lnTo>
                    <a:pt x="2432" y="578"/>
                  </a:lnTo>
                  <a:cubicBezTo>
                    <a:pt x="2432" y="275"/>
                    <a:pt x="2159" y="1"/>
                    <a:pt x="1855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2559;p52">
              <a:extLst>
                <a:ext uri="{FF2B5EF4-FFF2-40B4-BE49-F238E27FC236}">
                  <a16:creationId xmlns:a16="http://schemas.microsoft.com/office/drawing/2014/main" xmlns="" id="{974FC449-59E9-4958-8DBD-18CDD4A1C1BA}"/>
                </a:ext>
              </a:extLst>
            </p:cNvPr>
            <p:cNvSpPr/>
            <p:nvPr/>
          </p:nvSpPr>
          <p:spPr>
            <a:xfrm>
              <a:off x="2730211" y="2651794"/>
              <a:ext cx="60176" cy="153709"/>
            </a:xfrm>
            <a:custGeom>
              <a:avLst/>
              <a:gdLst/>
              <a:ahLst/>
              <a:cxnLst/>
              <a:rect l="l" t="t" r="r" b="b"/>
              <a:pathLst>
                <a:path w="2190" h="5594" extrusionOk="0">
                  <a:moveTo>
                    <a:pt x="457" y="0"/>
                  </a:moveTo>
                  <a:cubicBezTo>
                    <a:pt x="214" y="0"/>
                    <a:pt x="1" y="183"/>
                    <a:pt x="31" y="426"/>
                  </a:cubicBezTo>
                  <a:lnTo>
                    <a:pt x="31" y="5137"/>
                  </a:lnTo>
                  <a:cubicBezTo>
                    <a:pt x="31" y="5381"/>
                    <a:pt x="214" y="5593"/>
                    <a:pt x="457" y="5593"/>
                  </a:cubicBezTo>
                  <a:lnTo>
                    <a:pt x="1764" y="5593"/>
                  </a:lnTo>
                  <a:cubicBezTo>
                    <a:pt x="2007" y="5593"/>
                    <a:pt x="2189" y="5381"/>
                    <a:pt x="2189" y="5137"/>
                  </a:cubicBezTo>
                  <a:lnTo>
                    <a:pt x="2189" y="426"/>
                  </a:lnTo>
                  <a:cubicBezTo>
                    <a:pt x="2189" y="183"/>
                    <a:pt x="2007" y="0"/>
                    <a:pt x="176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2560;p52">
              <a:extLst>
                <a:ext uri="{FF2B5EF4-FFF2-40B4-BE49-F238E27FC236}">
                  <a16:creationId xmlns:a16="http://schemas.microsoft.com/office/drawing/2014/main" xmlns="" id="{2AAF4AF4-08BA-4CC6-ABE2-69BDE84711B8}"/>
                </a:ext>
              </a:extLst>
            </p:cNvPr>
            <p:cNvSpPr/>
            <p:nvPr/>
          </p:nvSpPr>
          <p:spPr>
            <a:xfrm>
              <a:off x="2726886" y="2648387"/>
              <a:ext cx="66853" cy="160441"/>
            </a:xfrm>
            <a:custGeom>
              <a:avLst/>
              <a:gdLst/>
              <a:ahLst/>
              <a:cxnLst/>
              <a:rect l="l" t="t" r="r" b="b"/>
              <a:pathLst>
                <a:path w="2433" h="5839" extrusionOk="0">
                  <a:moveTo>
                    <a:pt x="1885" y="246"/>
                  </a:moveTo>
                  <a:cubicBezTo>
                    <a:pt x="2037" y="246"/>
                    <a:pt x="2189" y="368"/>
                    <a:pt x="2189" y="550"/>
                  </a:cubicBezTo>
                  <a:lnTo>
                    <a:pt x="2189" y="5261"/>
                  </a:lnTo>
                  <a:cubicBezTo>
                    <a:pt x="2189" y="5444"/>
                    <a:pt x="2037" y="5565"/>
                    <a:pt x="1885" y="5565"/>
                  </a:cubicBezTo>
                  <a:lnTo>
                    <a:pt x="578" y="5565"/>
                  </a:lnTo>
                  <a:cubicBezTo>
                    <a:pt x="396" y="5565"/>
                    <a:pt x="274" y="5444"/>
                    <a:pt x="274" y="5261"/>
                  </a:cubicBezTo>
                  <a:lnTo>
                    <a:pt x="274" y="550"/>
                  </a:lnTo>
                  <a:cubicBezTo>
                    <a:pt x="274" y="368"/>
                    <a:pt x="396" y="246"/>
                    <a:pt x="578" y="246"/>
                  </a:cubicBezTo>
                  <a:close/>
                  <a:moveTo>
                    <a:pt x="532" y="1"/>
                  </a:moveTo>
                  <a:cubicBezTo>
                    <a:pt x="247" y="1"/>
                    <a:pt x="0" y="262"/>
                    <a:pt x="0" y="550"/>
                  </a:cubicBezTo>
                  <a:lnTo>
                    <a:pt x="0" y="5261"/>
                  </a:lnTo>
                  <a:cubicBezTo>
                    <a:pt x="0" y="5565"/>
                    <a:pt x="274" y="5839"/>
                    <a:pt x="578" y="5839"/>
                  </a:cubicBezTo>
                  <a:lnTo>
                    <a:pt x="1885" y="5839"/>
                  </a:lnTo>
                  <a:cubicBezTo>
                    <a:pt x="2189" y="5839"/>
                    <a:pt x="2432" y="5565"/>
                    <a:pt x="2432" y="5261"/>
                  </a:cubicBezTo>
                  <a:lnTo>
                    <a:pt x="2432" y="550"/>
                  </a:lnTo>
                  <a:cubicBezTo>
                    <a:pt x="2432" y="262"/>
                    <a:pt x="2213" y="1"/>
                    <a:pt x="1931" y="1"/>
                  </a:cubicBezTo>
                  <a:cubicBezTo>
                    <a:pt x="1916" y="1"/>
                    <a:pt x="1900" y="1"/>
                    <a:pt x="1885" y="3"/>
                  </a:cubicBezTo>
                  <a:lnTo>
                    <a:pt x="578" y="3"/>
                  </a:lnTo>
                  <a:cubicBezTo>
                    <a:pt x="562" y="1"/>
                    <a:pt x="547" y="1"/>
                    <a:pt x="532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2561;p52">
              <a:extLst>
                <a:ext uri="{FF2B5EF4-FFF2-40B4-BE49-F238E27FC236}">
                  <a16:creationId xmlns:a16="http://schemas.microsoft.com/office/drawing/2014/main" xmlns="" id="{87B7F4DB-160E-4016-AECA-777C89E5C559}"/>
                </a:ext>
              </a:extLst>
            </p:cNvPr>
            <p:cNvSpPr/>
            <p:nvPr/>
          </p:nvSpPr>
          <p:spPr>
            <a:xfrm>
              <a:off x="2708504" y="2643441"/>
              <a:ext cx="59324" cy="169564"/>
            </a:xfrm>
            <a:custGeom>
              <a:avLst/>
              <a:gdLst/>
              <a:ahLst/>
              <a:cxnLst/>
              <a:rect l="l" t="t" r="r" b="b"/>
              <a:pathLst>
                <a:path w="2159" h="6171" extrusionOk="0">
                  <a:moveTo>
                    <a:pt x="426" y="1"/>
                  </a:moveTo>
                  <a:cubicBezTo>
                    <a:pt x="183" y="1"/>
                    <a:pt x="1" y="213"/>
                    <a:pt x="1" y="456"/>
                  </a:cubicBezTo>
                  <a:lnTo>
                    <a:pt x="1" y="5715"/>
                  </a:lnTo>
                  <a:cubicBezTo>
                    <a:pt x="1" y="5958"/>
                    <a:pt x="183" y="6171"/>
                    <a:pt x="426" y="6171"/>
                  </a:cubicBezTo>
                  <a:lnTo>
                    <a:pt x="1733" y="6171"/>
                  </a:lnTo>
                  <a:cubicBezTo>
                    <a:pt x="1976" y="6171"/>
                    <a:pt x="2159" y="5958"/>
                    <a:pt x="2159" y="5715"/>
                  </a:cubicBezTo>
                  <a:lnTo>
                    <a:pt x="2159" y="456"/>
                  </a:lnTo>
                  <a:cubicBezTo>
                    <a:pt x="2159" y="213"/>
                    <a:pt x="1976" y="1"/>
                    <a:pt x="173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2562;p52">
              <a:extLst>
                <a:ext uri="{FF2B5EF4-FFF2-40B4-BE49-F238E27FC236}">
                  <a16:creationId xmlns:a16="http://schemas.microsoft.com/office/drawing/2014/main" xmlns="" id="{B08E2643-C188-4EBD-96B5-FACD5FA35072}"/>
                </a:ext>
              </a:extLst>
            </p:cNvPr>
            <p:cNvSpPr/>
            <p:nvPr/>
          </p:nvSpPr>
          <p:spPr>
            <a:xfrm>
              <a:off x="2705179" y="2640089"/>
              <a:ext cx="66825" cy="176268"/>
            </a:xfrm>
            <a:custGeom>
              <a:avLst/>
              <a:gdLst/>
              <a:ahLst/>
              <a:cxnLst/>
              <a:rect l="l" t="t" r="r" b="b"/>
              <a:pathLst>
                <a:path w="2432" h="6415" extrusionOk="0">
                  <a:moveTo>
                    <a:pt x="1854" y="275"/>
                  </a:moveTo>
                  <a:cubicBezTo>
                    <a:pt x="2037" y="275"/>
                    <a:pt x="2158" y="396"/>
                    <a:pt x="2158" y="578"/>
                  </a:cubicBezTo>
                  <a:lnTo>
                    <a:pt x="2158" y="5867"/>
                  </a:lnTo>
                  <a:cubicBezTo>
                    <a:pt x="2158" y="6019"/>
                    <a:pt x="2037" y="6171"/>
                    <a:pt x="1854" y="6171"/>
                  </a:cubicBezTo>
                  <a:lnTo>
                    <a:pt x="547" y="6171"/>
                  </a:lnTo>
                  <a:cubicBezTo>
                    <a:pt x="365" y="6171"/>
                    <a:pt x="243" y="6019"/>
                    <a:pt x="243" y="5867"/>
                  </a:cubicBezTo>
                  <a:lnTo>
                    <a:pt x="243" y="578"/>
                  </a:lnTo>
                  <a:cubicBezTo>
                    <a:pt x="243" y="426"/>
                    <a:pt x="365" y="275"/>
                    <a:pt x="547" y="275"/>
                  </a:cubicBezTo>
                  <a:close/>
                  <a:moveTo>
                    <a:pt x="547" y="1"/>
                  </a:moveTo>
                  <a:cubicBezTo>
                    <a:pt x="243" y="1"/>
                    <a:pt x="0" y="275"/>
                    <a:pt x="0" y="578"/>
                  </a:cubicBezTo>
                  <a:lnTo>
                    <a:pt x="0" y="5867"/>
                  </a:lnTo>
                  <a:cubicBezTo>
                    <a:pt x="0" y="6171"/>
                    <a:pt x="243" y="6414"/>
                    <a:pt x="547" y="6414"/>
                  </a:cubicBezTo>
                  <a:lnTo>
                    <a:pt x="1854" y="6414"/>
                  </a:lnTo>
                  <a:cubicBezTo>
                    <a:pt x="2158" y="6414"/>
                    <a:pt x="2432" y="6171"/>
                    <a:pt x="2401" y="5837"/>
                  </a:cubicBezTo>
                  <a:lnTo>
                    <a:pt x="2401" y="578"/>
                  </a:lnTo>
                  <a:cubicBezTo>
                    <a:pt x="2401" y="275"/>
                    <a:pt x="2158" y="1"/>
                    <a:pt x="1854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2563;p52">
              <a:extLst>
                <a:ext uri="{FF2B5EF4-FFF2-40B4-BE49-F238E27FC236}">
                  <a16:creationId xmlns:a16="http://schemas.microsoft.com/office/drawing/2014/main" xmlns="" id="{92BC4187-BDC9-4BCC-9C9F-7225C0B4CCE9}"/>
                </a:ext>
              </a:extLst>
            </p:cNvPr>
            <p:cNvSpPr/>
            <p:nvPr/>
          </p:nvSpPr>
          <p:spPr>
            <a:xfrm>
              <a:off x="2820420" y="2651712"/>
              <a:ext cx="60176" cy="153792"/>
            </a:xfrm>
            <a:custGeom>
              <a:avLst/>
              <a:gdLst/>
              <a:ahLst/>
              <a:cxnLst/>
              <a:rect l="l" t="t" r="r" b="b"/>
              <a:pathLst>
                <a:path w="2190" h="5597" extrusionOk="0">
                  <a:moveTo>
                    <a:pt x="405" y="1"/>
                  </a:moveTo>
                  <a:cubicBezTo>
                    <a:pt x="160" y="1"/>
                    <a:pt x="1" y="201"/>
                    <a:pt x="1" y="429"/>
                  </a:cubicBezTo>
                  <a:lnTo>
                    <a:pt x="1" y="5140"/>
                  </a:lnTo>
                  <a:cubicBezTo>
                    <a:pt x="1" y="5384"/>
                    <a:pt x="183" y="5596"/>
                    <a:pt x="457" y="5596"/>
                  </a:cubicBezTo>
                  <a:lnTo>
                    <a:pt x="1703" y="5596"/>
                  </a:lnTo>
                  <a:cubicBezTo>
                    <a:pt x="1976" y="5596"/>
                    <a:pt x="2189" y="5384"/>
                    <a:pt x="2189" y="5140"/>
                  </a:cubicBezTo>
                  <a:lnTo>
                    <a:pt x="2189" y="429"/>
                  </a:lnTo>
                  <a:cubicBezTo>
                    <a:pt x="2189" y="201"/>
                    <a:pt x="2003" y="1"/>
                    <a:pt x="1780" y="1"/>
                  </a:cubicBezTo>
                  <a:cubicBezTo>
                    <a:pt x="1764" y="1"/>
                    <a:pt x="1749" y="2"/>
                    <a:pt x="1733" y="3"/>
                  </a:cubicBezTo>
                  <a:lnTo>
                    <a:pt x="457" y="3"/>
                  </a:lnTo>
                  <a:cubicBezTo>
                    <a:pt x="439" y="2"/>
                    <a:pt x="422" y="1"/>
                    <a:pt x="40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2564;p52">
              <a:extLst>
                <a:ext uri="{FF2B5EF4-FFF2-40B4-BE49-F238E27FC236}">
                  <a16:creationId xmlns:a16="http://schemas.microsoft.com/office/drawing/2014/main" xmlns="" id="{3FA920F7-EDCD-4605-91F7-190B4C0C2819}"/>
                </a:ext>
              </a:extLst>
            </p:cNvPr>
            <p:cNvSpPr/>
            <p:nvPr/>
          </p:nvSpPr>
          <p:spPr>
            <a:xfrm>
              <a:off x="2817095" y="2648387"/>
              <a:ext cx="66825" cy="160441"/>
            </a:xfrm>
            <a:custGeom>
              <a:avLst/>
              <a:gdLst/>
              <a:ahLst/>
              <a:cxnLst/>
              <a:rect l="l" t="t" r="r" b="b"/>
              <a:pathLst>
                <a:path w="2432" h="5839" extrusionOk="0">
                  <a:moveTo>
                    <a:pt x="1854" y="246"/>
                  </a:moveTo>
                  <a:cubicBezTo>
                    <a:pt x="2037" y="246"/>
                    <a:pt x="2189" y="368"/>
                    <a:pt x="2189" y="550"/>
                  </a:cubicBezTo>
                  <a:lnTo>
                    <a:pt x="2189" y="5261"/>
                  </a:lnTo>
                  <a:cubicBezTo>
                    <a:pt x="2189" y="5428"/>
                    <a:pt x="2062" y="5569"/>
                    <a:pt x="1901" y="5569"/>
                  </a:cubicBezTo>
                  <a:cubicBezTo>
                    <a:pt x="1886" y="5569"/>
                    <a:pt x="1870" y="5568"/>
                    <a:pt x="1854" y="5565"/>
                  </a:cubicBezTo>
                  <a:lnTo>
                    <a:pt x="578" y="5565"/>
                  </a:lnTo>
                  <a:cubicBezTo>
                    <a:pt x="395" y="5565"/>
                    <a:pt x="243" y="5444"/>
                    <a:pt x="243" y="5261"/>
                  </a:cubicBezTo>
                  <a:lnTo>
                    <a:pt x="243" y="550"/>
                  </a:lnTo>
                  <a:cubicBezTo>
                    <a:pt x="243" y="368"/>
                    <a:pt x="395" y="246"/>
                    <a:pt x="578" y="246"/>
                  </a:cubicBezTo>
                  <a:close/>
                  <a:moveTo>
                    <a:pt x="527" y="1"/>
                  </a:moveTo>
                  <a:cubicBezTo>
                    <a:pt x="219" y="1"/>
                    <a:pt x="0" y="262"/>
                    <a:pt x="0" y="550"/>
                  </a:cubicBezTo>
                  <a:lnTo>
                    <a:pt x="0" y="5261"/>
                  </a:lnTo>
                  <a:cubicBezTo>
                    <a:pt x="0" y="5565"/>
                    <a:pt x="243" y="5839"/>
                    <a:pt x="578" y="5839"/>
                  </a:cubicBezTo>
                  <a:lnTo>
                    <a:pt x="1824" y="5839"/>
                  </a:lnTo>
                  <a:cubicBezTo>
                    <a:pt x="2158" y="5839"/>
                    <a:pt x="2432" y="5596"/>
                    <a:pt x="2432" y="5261"/>
                  </a:cubicBezTo>
                  <a:lnTo>
                    <a:pt x="2432" y="550"/>
                  </a:lnTo>
                  <a:cubicBezTo>
                    <a:pt x="2432" y="262"/>
                    <a:pt x="2186" y="1"/>
                    <a:pt x="1901" y="1"/>
                  </a:cubicBezTo>
                  <a:cubicBezTo>
                    <a:pt x="1885" y="1"/>
                    <a:pt x="1870" y="1"/>
                    <a:pt x="1854" y="3"/>
                  </a:cubicBezTo>
                  <a:lnTo>
                    <a:pt x="578" y="3"/>
                  </a:lnTo>
                  <a:cubicBezTo>
                    <a:pt x="561" y="1"/>
                    <a:pt x="544" y="1"/>
                    <a:pt x="527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2565;p52">
              <a:extLst>
                <a:ext uri="{FF2B5EF4-FFF2-40B4-BE49-F238E27FC236}">
                  <a16:creationId xmlns:a16="http://schemas.microsoft.com/office/drawing/2014/main" xmlns="" id="{D5F85081-A958-42A5-8390-F2B4B918300F}"/>
                </a:ext>
              </a:extLst>
            </p:cNvPr>
            <p:cNvSpPr/>
            <p:nvPr/>
          </p:nvSpPr>
          <p:spPr>
            <a:xfrm>
              <a:off x="2797036" y="2643441"/>
              <a:ext cx="60176" cy="169564"/>
            </a:xfrm>
            <a:custGeom>
              <a:avLst/>
              <a:gdLst/>
              <a:ahLst/>
              <a:cxnLst/>
              <a:rect l="l" t="t" r="r" b="b"/>
              <a:pathLst>
                <a:path w="2190" h="6171" extrusionOk="0">
                  <a:moveTo>
                    <a:pt x="457" y="1"/>
                  </a:moveTo>
                  <a:cubicBezTo>
                    <a:pt x="213" y="1"/>
                    <a:pt x="1" y="213"/>
                    <a:pt x="1" y="456"/>
                  </a:cubicBezTo>
                  <a:lnTo>
                    <a:pt x="1" y="5715"/>
                  </a:lnTo>
                  <a:cubicBezTo>
                    <a:pt x="1" y="5958"/>
                    <a:pt x="213" y="6171"/>
                    <a:pt x="457" y="6171"/>
                  </a:cubicBezTo>
                  <a:lnTo>
                    <a:pt x="1764" y="6171"/>
                  </a:lnTo>
                  <a:cubicBezTo>
                    <a:pt x="2007" y="6171"/>
                    <a:pt x="2189" y="5958"/>
                    <a:pt x="2189" y="5715"/>
                  </a:cubicBezTo>
                  <a:lnTo>
                    <a:pt x="2189" y="456"/>
                  </a:lnTo>
                  <a:cubicBezTo>
                    <a:pt x="2189" y="213"/>
                    <a:pt x="2007" y="1"/>
                    <a:pt x="176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2566;p52">
              <a:extLst>
                <a:ext uri="{FF2B5EF4-FFF2-40B4-BE49-F238E27FC236}">
                  <a16:creationId xmlns:a16="http://schemas.microsoft.com/office/drawing/2014/main" xmlns="" id="{AF6B7C43-4735-424A-A850-1356B154A470}"/>
                </a:ext>
              </a:extLst>
            </p:cNvPr>
            <p:cNvSpPr/>
            <p:nvPr/>
          </p:nvSpPr>
          <p:spPr>
            <a:xfrm>
              <a:off x="2793712" y="2640089"/>
              <a:ext cx="66825" cy="176268"/>
            </a:xfrm>
            <a:custGeom>
              <a:avLst/>
              <a:gdLst/>
              <a:ahLst/>
              <a:cxnLst/>
              <a:rect l="l" t="t" r="r" b="b"/>
              <a:pathLst>
                <a:path w="2432" h="6415" extrusionOk="0">
                  <a:moveTo>
                    <a:pt x="1885" y="275"/>
                  </a:moveTo>
                  <a:cubicBezTo>
                    <a:pt x="2037" y="275"/>
                    <a:pt x="2189" y="396"/>
                    <a:pt x="2189" y="578"/>
                  </a:cubicBezTo>
                  <a:lnTo>
                    <a:pt x="2189" y="5867"/>
                  </a:lnTo>
                  <a:cubicBezTo>
                    <a:pt x="2189" y="6019"/>
                    <a:pt x="2037" y="6171"/>
                    <a:pt x="1885" y="6171"/>
                  </a:cubicBezTo>
                  <a:lnTo>
                    <a:pt x="578" y="6171"/>
                  </a:lnTo>
                  <a:cubicBezTo>
                    <a:pt x="395" y="6171"/>
                    <a:pt x="243" y="6019"/>
                    <a:pt x="243" y="5867"/>
                  </a:cubicBezTo>
                  <a:lnTo>
                    <a:pt x="243" y="578"/>
                  </a:lnTo>
                  <a:cubicBezTo>
                    <a:pt x="243" y="426"/>
                    <a:pt x="395" y="275"/>
                    <a:pt x="578" y="275"/>
                  </a:cubicBezTo>
                  <a:close/>
                  <a:moveTo>
                    <a:pt x="578" y="1"/>
                  </a:moveTo>
                  <a:cubicBezTo>
                    <a:pt x="274" y="1"/>
                    <a:pt x="0" y="275"/>
                    <a:pt x="0" y="578"/>
                  </a:cubicBezTo>
                  <a:lnTo>
                    <a:pt x="0" y="5867"/>
                  </a:lnTo>
                  <a:cubicBezTo>
                    <a:pt x="0" y="6171"/>
                    <a:pt x="274" y="6414"/>
                    <a:pt x="578" y="6414"/>
                  </a:cubicBezTo>
                  <a:lnTo>
                    <a:pt x="1885" y="6414"/>
                  </a:lnTo>
                  <a:cubicBezTo>
                    <a:pt x="2189" y="6414"/>
                    <a:pt x="2432" y="6171"/>
                    <a:pt x="2432" y="5837"/>
                  </a:cubicBezTo>
                  <a:lnTo>
                    <a:pt x="2432" y="578"/>
                  </a:lnTo>
                  <a:cubicBezTo>
                    <a:pt x="2432" y="275"/>
                    <a:pt x="2189" y="1"/>
                    <a:pt x="1885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2567;p52">
              <a:extLst>
                <a:ext uri="{FF2B5EF4-FFF2-40B4-BE49-F238E27FC236}">
                  <a16:creationId xmlns:a16="http://schemas.microsoft.com/office/drawing/2014/main" xmlns="" id="{70CE4131-A521-457D-BD5E-DDE755540172}"/>
                </a:ext>
              </a:extLst>
            </p:cNvPr>
            <p:cNvSpPr/>
            <p:nvPr/>
          </p:nvSpPr>
          <p:spPr>
            <a:xfrm>
              <a:off x="2908952" y="2651712"/>
              <a:ext cx="60176" cy="153792"/>
            </a:xfrm>
            <a:custGeom>
              <a:avLst/>
              <a:gdLst/>
              <a:ahLst/>
              <a:cxnLst/>
              <a:rect l="l" t="t" r="r" b="b"/>
              <a:pathLst>
                <a:path w="2190" h="5597" extrusionOk="0">
                  <a:moveTo>
                    <a:pt x="1780" y="1"/>
                  </a:moveTo>
                  <a:cubicBezTo>
                    <a:pt x="1764" y="1"/>
                    <a:pt x="1749" y="2"/>
                    <a:pt x="1733" y="3"/>
                  </a:cubicBezTo>
                  <a:lnTo>
                    <a:pt x="457" y="3"/>
                  </a:lnTo>
                  <a:cubicBezTo>
                    <a:pt x="213" y="3"/>
                    <a:pt x="1" y="186"/>
                    <a:pt x="1" y="429"/>
                  </a:cubicBezTo>
                  <a:lnTo>
                    <a:pt x="1" y="5140"/>
                  </a:lnTo>
                  <a:cubicBezTo>
                    <a:pt x="1" y="5384"/>
                    <a:pt x="213" y="5596"/>
                    <a:pt x="457" y="5596"/>
                  </a:cubicBezTo>
                  <a:lnTo>
                    <a:pt x="1733" y="5596"/>
                  </a:lnTo>
                  <a:cubicBezTo>
                    <a:pt x="1976" y="5596"/>
                    <a:pt x="2189" y="5384"/>
                    <a:pt x="2189" y="5140"/>
                  </a:cubicBezTo>
                  <a:lnTo>
                    <a:pt x="2189" y="429"/>
                  </a:lnTo>
                  <a:cubicBezTo>
                    <a:pt x="2189" y="201"/>
                    <a:pt x="2003" y="1"/>
                    <a:pt x="178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2568;p52">
              <a:extLst>
                <a:ext uri="{FF2B5EF4-FFF2-40B4-BE49-F238E27FC236}">
                  <a16:creationId xmlns:a16="http://schemas.microsoft.com/office/drawing/2014/main" xmlns="" id="{6660DE86-2C03-4108-8131-247B759C72A3}"/>
                </a:ext>
              </a:extLst>
            </p:cNvPr>
            <p:cNvSpPr/>
            <p:nvPr/>
          </p:nvSpPr>
          <p:spPr>
            <a:xfrm>
              <a:off x="2905627" y="2648387"/>
              <a:ext cx="66825" cy="160441"/>
            </a:xfrm>
            <a:custGeom>
              <a:avLst/>
              <a:gdLst/>
              <a:ahLst/>
              <a:cxnLst/>
              <a:rect l="l" t="t" r="r" b="b"/>
              <a:pathLst>
                <a:path w="2432" h="5839" extrusionOk="0">
                  <a:moveTo>
                    <a:pt x="1854" y="246"/>
                  </a:moveTo>
                  <a:cubicBezTo>
                    <a:pt x="2037" y="246"/>
                    <a:pt x="2189" y="368"/>
                    <a:pt x="2189" y="550"/>
                  </a:cubicBezTo>
                  <a:lnTo>
                    <a:pt x="2189" y="5261"/>
                  </a:lnTo>
                  <a:cubicBezTo>
                    <a:pt x="2189" y="5444"/>
                    <a:pt x="2037" y="5565"/>
                    <a:pt x="1854" y="5565"/>
                  </a:cubicBezTo>
                  <a:lnTo>
                    <a:pt x="578" y="5565"/>
                  </a:lnTo>
                  <a:cubicBezTo>
                    <a:pt x="395" y="5565"/>
                    <a:pt x="243" y="5444"/>
                    <a:pt x="243" y="5261"/>
                  </a:cubicBezTo>
                  <a:lnTo>
                    <a:pt x="243" y="550"/>
                  </a:lnTo>
                  <a:cubicBezTo>
                    <a:pt x="243" y="368"/>
                    <a:pt x="395" y="246"/>
                    <a:pt x="578" y="246"/>
                  </a:cubicBezTo>
                  <a:close/>
                  <a:moveTo>
                    <a:pt x="527" y="1"/>
                  </a:moveTo>
                  <a:cubicBezTo>
                    <a:pt x="219" y="1"/>
                    <a:pt x="0" y="262"/>
                    <a:pt x="0" y="550"/>
                  </a:cubicBezTo>
                  <a:lnTo>
                    <a:pt x="0" y="5261"/>
                  </a:lnTo>
                  <a:cubicBezTo>
                    <a:pt x="0" y="5565"/>
                    <a:pt x="243" y="5839"/>
                    <a:pt x="578" y="5839"/>
                  </a:cubicBezTo>
                  <a:lnTo>
                    <a:pt x="1854" y="5839"/>
                  </a:lnTo>
                  <a:cubicBezTo>
                    <a:pt x="2189" y="5839"/>
                    <a:pt x="2432" y="5565"/>
                    <a:pt x="2432" y="5261"/>
                  </a:cubicBezTo>
                  <a:lnTo>
                    <a:pt x="2432" y="550"/>
                  </a:lnTo>
                  <a:cubicBezTo>
                    <a:pt x="2432" y="262"/>
                    <a:pt x="2185" y="1"/>
                    <a:pt x="1901" y="1"/>
                  </a:cubicBezTo>
                  <a:cubicBezTo>
                    <a:pt x="1885" y="1"/>
                    <a:pt x="1870" y="1"/>
                    <a:pt x="1854" y="3"/>
                  </a:cubicBezTo>
                  <a:lnTo>
                    <a:pt x="578" y="3"/>
                  </a:lnTo>
                  <a:cubicBezTo>
                    <a:pt x="560" y="1"/>
                    <a:pt x="544" y="1"/>
                    <a:pt x="527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2569;p52">
              <a:extLst>
                <a:ext uri="{FF2B5EF4-FFF2-40B4-BE49-F238E27FC236}">
                  <a16:creationId xmlns:a16="http://schemas.microsoft.com/office/drawing/2014/main" xmlns="" id="{780F95F9-2C52-4E35-871C-6F855B592E2C}"/>
                </a:ext>
              </a:extLst>
            </p:cNvPr>
            <p:cNvSpPr/>
            <p:nvPr/>
          </p:nvSpPr>
          <p:spPr>
            <a:xfrm>
              <a:off x="2886393" y="2643441"/>
              <a:ext cx="60176" cy="169564"/>
            </a:xfrm>
            <a:custGeom>
              <a:avLst/>
              <a:gdLst/>
              <a:ahLst/>
              <a:cxnLst/>
              <a:rect l="l" t="t" r="r" b="b"/>
              <a:pathLst>
                <a:path w="2190" h="6171" extrusionOk="0">
                  <a:moveTo>
                    <a:pt x="457" y="1"/>
                  </a:moveTo>
                  <a:cubicBezTo>
                    <a:pt x="214" y="1"/>
                    <a:pt x="1" y="213"/>
                    <a:pt x="1" y="456"/>
                  </a:cubicBezTo>
                  <a:lnTo>
                    <a:pt x="1" y="5715"/>
                  </a:lnTo>
                  <a:cubicBezTo>
                    <a:pt x="1" y="5958"/>
                    <a:pt x="214" y="6171"/>
                    <a:pt x="457" y="6171"/>
                  </a:cubicBezTo>
                  <a:lnTo>
                    <a:pt x="1734" y="6171"/>
                  </a:lnTo>
                  <a:cubicBezTo>
                    <a:pt x="1977" y="6171"/>
                    <a:pt x="2189" y="5958"/>
                    <a:pt x="2189" y="5715"/>
                  </a:cubicBezTo>
                  <a:lnTo>
                    <a:pt x="2189" y="456"/>
                  </a:lnTo>
                  <a:cubicBezTo>
                    <a:pt x="2189" y="213"/>
                    <a:pt x="1977" y="1"/>
                    <a:pt x="173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2570;p52">
              <a:extLst>
                <a:ext uri="{FF2B5EF4-FFF2-40B4-BE49-F238E27FC236}">
                  <a16:creationId xmlns:a16="http://schemas.microsoft.com/office/drawing/2014/main" xmlns="" id="{A4213272-D31F-4813-BB69-CF80C3DEEE23}"/>
                </a:ext>
              </a:extLst>
            </p:cNvPr>
            <p:cNvSpPr/>
            <p:nvPr/>
          </p:nvSpPr>
          <p:spPr>
            <a:xfrm>
              <a:off x="2883068" y="2640089"/>
              <a:ext cx="66853" cy="176268"/>
            </a:xfrm>
            <a:custGeom>
              <a:avLst/>
              <a:gdLst/>
              <a:ahLst/>
              <a:cxnLst/>
              <a:rect l="l" t="t" r="r" b="b"/>
              <a:pathLst>
                <a:path w="2433" h="6415" extrusionOk="0">
                  <a:moveTo>
                    <a:pt x="1855" y="275"/>
                  </a:moveTo>
                  <a:cubicBezTo>
                    <a:pt x="2037" y="275"/>
                    <a:pt x="2189" y="396"/>
                    <a:pt x="2189" y="578"/>
                  </a:cubicBezTo>
                  <a:lnTo>
                    <a:pt x="2189" y="5867"/>
                  </a:lnTo>
                  <a:cubicBezTo>
                    <a:pt x="2189" y="6019"/>
                    <a:pt x="2037" y="6171"/>
                    <a:pt x="1855" y="6171"/>
                  </a:cubicBezTo>
                  <a:lnTo>
                    <a:pt x="578" y="6171"/>
                  </a:lnTo>
                  <a:cubicBezTo>
                    <a:pt x="396" y="6171"/>
                    <a:pt x="244" y="6019"/>
                    <a:pt x="244" y="5867"/>
                  </a:cubicBezTo>
                  <a:lnTo>
                    <a:pt x="244" y="578"/>
                  </a:lnTo>
                  <a:cubicBezTo>
                    <a:pt x="244" y="426"/>
                    <a:pt x="396" y="275"/>
                    <a:pt x="578" y="275"/>
                  </a:cubicBezTo>
                  <a:close/>
                  <a:moveTo>
                    <a:pt x="578" y="1"/>
                  </a:moveTo>
                  <a:cubicBezTo>
                    <a:pt x="274" y="1"/>
                    <a:pt x="0" y="275"/>
                    <a:pt x="0" y="578"/>
                  </a:cubicBezTo>
                  <a:lnTo>
                    <a:pt x="0" y="5867"/>
                  </a:lnTo>
                  <a:cubicBezTo>
                    <a:pt x="0" y="6171"/>
                    <a:pt x="274" y="6414"/>
                    <a:pt x="578" y="6414"/>
                  </a:cubicBezTo>
                  <a:lnTo>
                    <a:pt x="1855" y="6414"/>
                  </a:lnTo>
                  <a:cubicBezTo>
                    <a:pt x="2189" y="6414"/>
                    <a:pt x="2432" y="6171"/>
                    <a:pt x="2432" y="5837"/>
                  </a:cubicBezTo>
                  <a:lnTo>
                    <a:pt x="2432" y="578"/>
                  </a:lnTo>
                  <a:cubicBezTo>
                    <a:pt x="2432" y="275"/>
                    <a:pt x="2189" y="1"/>
                    <a:pt x="1855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2571;p52">
              <a:extLst>
                <a:ext uri="{FF2B5EF4-FFF2-40B4-BE49-F238E27FC236}">
                  <a16:creationId xmlns:a16="http://schemas.microsoft.com/office/drawing/2014/main" xmlns="" id="{74365ADF-8780-414C-90BD-425789D9031F}"/>
                </a:ext>
              </a:extLst>
            </p:cNvPr>
            <p:cNvSpPr/>
            <p:nvPr/>
          </p:nvSpPr>
          <p:spPr>
            <a:xfrm>
              <a:off x="2997485" y="2651794"/>
              <a:ext cx="60176" cy="153709"/>
            </a:xfrm>
            <a:custGeom>
              <a:avLst/>
              <a:gdLst/>
              <a:ahLst/>
              <a:cxnLst/>
              <a:rect l="l" t="t" r="r" b="b"/>
              <a:pathLst>
                <a:path w="2190" h="5594" extrusionOk="0">
                  <a:moveTo>
                    <a:pt x="457" y="0"/>
                  </a:moveTo>
                  <a:cubicBezTo>
                    <a:pt x="213" y="0"/>
                    <a:pt x="1" y="183"/>
                    <a:pt x="1" y="426"/>
                  </a:cubicBezTo>
                  <a:lnTo>
                    <a:pt x="1" y="5137"/>
                  </a:lnTo>
                  <a:cubicBezTo>
                    <a:pt x="1" y="5381"/>
                    <a:pt x="213" y="5593"/>
                    <a:pt x="457" y="5593"/>
                  </a:cubicBezTo>
                  <a:lnTo>
                    <a:pt x="1764" y="5593"/>
                  </a:lnTo>
                  <a:cubicBezTo>
                    <a:pt x="2007" y="5563"/>
                    <a:pt x="2189" y="5381"/>
                    <a:pt x="2189" y="5137"/>
                  </a:cubicBezTo>
                  <a:lnTo>
                    <a:pt x="2189" y="426"/>
                  </a:lnTo>
                  <a:cubicBezTo>
                    <a:pt x="2189" y="183"/>
                    <a:pt x="2007" y="0"/>
                    <a:pt x="176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2572;p52">
              <a:extLst>
                <a:ext uri="{FF2B5EF4-FFF2-40B4-BE49-F238E27FC236}">
                  <a16:creationId xmlns:a16="http://schemas.microsoft.com/office/drawing/2014/main" xmlns="" id="{D5FD35DF-FFF4-4E0C-9648-D63CD7BE0A89}"/>
                </a:ext>
              </a:extLst>
            </p:cNvPr>
            <p:cNvSpPr/>
            <p:nvPr/>
          </p:nvSpPr>
          <p:spPr>
            <a:xfrm>
              <a:off x="2994160" y="2648387"/>
              <a:ext cx="66825" cy="160441"/>
            </a:xfrm>
            <a:custGeom>
              <a:avLst/>
              <a:gdLst/>
              <a:ahLst/>
              <a:cxnLst/>
              <a:rect l="l" t="t" r="r" b="b"/>
              <a:pathLst>
                <a:path w="2432" h="5839" extrusionOk="0">
                  <a:moveTo>
                    <a:pt x="1885" y="246"/>
                  </a:moveTo>
                  <a:cubicBezTo>
                    <a:pt x="2037" y="246"/>
                    <a:pt x="2189" y="368"/>
                    <a:pt x="2189" y="550"/>
                  </a:cubicBezTo>
                  <a:lnTo>
                    <a:pt x="2189" y="5261"/>
                  </a:lnTo>
                  <a:cubicBezTo>
                    <a:pt x="2189" y="5444"/>
                    <a:pt x="2037" y="5565"/>
                    <a:pt x="1885" y="5565"/>
                  </a:cubicBezTo>
                  <a:lnTo>
                    <a:pt x="578" y="5565"/>
                  </a:lnTo>
                  <a:cubicBezTo>
                    <a:pt x="395" y="5565"/>
                    <a:pt x="274" y="5444"/>
                    <a:pt x="274" y="5261"/>
                  </a:cubicBezTo>
                  <a:lnTo>
                    <a:pt x="274" y="550"/>
                  </a:lnTo>
                  <a:cubicBezTo>
                    <a:pt x="274" y="368"/>
                    <a:pt x="395" y="246"/>
                    <a:pt x="578" y="246"/>
                  </a:cubicBezTo>
                  <a:close/>
                  <a:moveTo>
                    <a:pt x="531" y="1"/>
                  </a:moveTo>
                  <a:cubicBezTo>
                    <a:pt x="246" y="1"/>
                    <a:pt x="0" y="262"/>
                    <a:pt x="0" y="550"/>
                  </a:cubicBezTo>
                  <a:lnTo>
                    <a:pt x="0" y="5261"/>
                  </a:lnTo>
                  <a:cubicBezTo>
                    <a:pt x="0" y="5565"/>
                    <a:pt x="274" y="5839"/>
                    <a:pt x="578" y="5839"/>
                  </a:cubicBezTo>
                  <a:lnTo>
                    <a:pt x="1885" y="5839"/>
                  </a:lnTo>
                  <a:cubicBezTo>
                    <a:pt x="2189" y="5808"/>
                    <a:pt x="2432" y="5565"/>
                    <a:pt x="2432" y="5261"/>
                  </a:cubicBezTo>
                  <a:lnTo>
                    <a:pt x="2432" y="550"/>
                  </a:lnTo>
                  <a:cubicBezTo>
                    <a:pt x="2432" y="262"/>
                    <a:pt x="2213" y="1"/>
                    <a:pt x="1931" y="1"/>
                  </a:cubicBezTo>
                  <a:cubicBezTo>
                    <a:pt x="1916" y="1"/>
                    <a:pt x="1900" y="1"/>
                    <a:pt x="1885" y="3"/>
                  </a:cubicBezTo>
                  <a:lnTo>
                    <a:pt x="578" y="3"/>
                  </a:lnTo>
                  <a:cubicBezTo>
                    <a:pt x="562" y="1"/>
                    <a:pt x="547" y="1"/>
                    <a:pt x="531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" name="Google Shape;2573;p52">
              <a:extLst>
                <a:ext uri="{FF2B5EF4-FFF2-40B4-BE49-F238E27FC236}">
                  <a16:creationId xmlns:a16="http://schemas.microsoft.com/office/drawing/2014/main" xmlns="" id="{9F8B50B7-1142-435F-915B-BB7E4B789363}"/>
                </a:ext>
              </a:extLst>
            </p:cNvPr>
            <p:cNvSpPr/>
            <p:nvPr/>
          </p:nvSpPr>
          <p:spPr>
            <a:xfrm>
              <a:off x="2975777" y="2643441"/>
              <a:ext cx="60148" cy="169564"/>
            </a:xfrm>
            <a:custGeom>
              <a:avLst/>
              <a:gdLst/>
              <a:ahLst/>
              <a:cxnLst/>
              <a:rect l="l" t="t" r="r" b="b"/>
              <a:pathLst>
                <a:path w="2189" h="6171" extrusionOk="0">
                  <a:moveTo>
                    <a:pt x="456" y="1"/>
                  </a:moveTo>
                  <a:cubicBezTo>
                    <a:pt x="213" y="1"/>
                    <a:pt x="0" y="213"/>
                    <a:pt x="0" y="456"/>
                  </a:cubicBezTo>
                  <a:lnTo>
                    <a:pt x="0" y="5715"/>
                  </a:lnTo>
                  <a:cubicBezTo>
                    <a:pt x="0" y="5958"/>
                    <a:pt x="213" y="6171"/>
                    <a:pt x="456" y="6171"/>
                  </a:cubicBezTo>
                  <a:lnTo>
                    <a:pt x="1733" y="6171"/>
                  </a:lnTo>
                  <a:cubicBezTo>
                    <a:pt x="1976" y="6171"/>
                    <a:pt x="2189" y="5958"/>
                    <a:pt x="2189" y="5715"/>
                  </a:cubicBezTo>
                  <a:lnTo>
                    <a:pt x="2189" y="456"/>
                  </a:lnTo>
                  <a:cubicBezTo>
                    <a:pt x="2189" y="213"/>
                    <a:pt x="1976" y="1"/>
                    <a:pt x="173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" name="Google Shape;2574;p52">
              <a:extLst>
                <a:ext uri="{FF2B5EF4-FFF2-40B4-BE49-F238E27FC236}">
                  <a16:creationId xmlns:a16="http://schemas.microsoft.com/office/drawing/2014/main" xmlns="" id="{8176A677-D1C5-44AA-AB7A-CCE4787ECE1E}"/>
                </a:ext>
              </a:extLst>
            </p:cNvPr>
            <p:cNvSpPr/>
            <p:nvPr/>
          </p:nvSpPr>
          <p:spPr>
            <a:xfrm>
              <a:off x="2972425" y="2640089"/>
              <a:ext cx="66853" cy="176268"/>
            </a:xfrm>
            <a:custGeom>
              <a:avLst/>
              <a:gdLst/>
              <a:ahLst/>
              <a:cxnLst/>
              <a:rect l="l" t="t" r="r" b="b"/>
              <a:pathLst>
                <a:path w="2433" h="6415" extrusionOk="0">
                  <a:moveTo>
                    <a:pt x="1855" y="275"/>
                  </a:moveTo>
                  <a:cubicBezTo>
                    <a:pt x="2037" y="275"/>
                    <a:pt x="2189" y="396"/>
                    <a:pt x="2189" y="578"/>
                  </a:cubicBezTo>
                  <a:lnTo>
                    <a:pt x="2189" y="5867"/>
                  </a:lnTo>
                  <a:cubicBezTo>
                    <a:pt x="2189" y="6019"/>
                    <a:pt x="2037" y="6171"/>
                    <a:pt x="1855" y="6171"/>
                  </a:cubicBezTo>
                  <a:lnTo>
                    <a:pt x="578" y="6171"/>
                  </a:lnTo>
                  <a:cubicBezTo>
                    <a:pt x="396" y="6171"/>
                    <a:pt x="244" y="6019"/>
                    <a:pt x="244" y="5867"/>
                  </a:cubicBezTo>
                  <a:lnTo>
                    <a:pt x="244" y="578"/>
                  </a:lnTo>
                  <a:cubicBezTo>
                    <a:pt x="244" y="426"/>
                    <a:pt x="396" y="275"/>
                    <a:pt x="578" y="275"/>
                  </a:cubicBezTo>
                  <a:close/>
                  <a:moveTo>
                    <a:pt x="578" y="1"/>
                  </a:moveTo>
                  <a:cubicBezTo>
                    <a:pt x="244" y="1"/>
                    <a:pt x="1" y="275"/>
                    <a:pt x="1" y="578"/>
                  </a:cubicBezTo>
                  <a:lnTo>
                    <a:pt x="1" y="5867"/>
                  </a:lnTo>
                  <a:cubicBezTo>
                    <a:pt x="1" y="6171"/>
                    <a:pt x="244" y="6414"/>
                    <a:pt x="578" y="6414"/>
                  </a:cubicBezTo>
                  <a:lnTo>
                    <a:pt x="1855" y="6414"/>
                  </a:lnTo>
                  <a:cubicBezTo>
                    <a:pt x="2189" y="6414"/>
                    <a:pt x="2432" y="6171"/>
                    <a:pt x="2432" y="5837"/>
                  </a:cubicBezTo>
                  <a:lnTo>
                    <a:pt x="2432" y="578"/>
                  </a:lnTo>
                  <a:cubicBezTo>
                    <a:pt x="2432" y="275"/>
                    <a:pt x="2159" y="1"/>
                    <a:pt x="1855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" name="Google Shape;2575;p52">
              <a:extLst>
                <a:ext uri="{FF2B5EF4-FFF2-40B4-BE49-F238E27FC236}">
                  <a16:creationId xmlns:a16="http://schemas.microsoft.com/office/drawing/2014/main" xmlns="" id="{F7D9F9DD-BB30-4C17-8F10-E6CDDDC2241C}"/>
                </a:ext>
              </a:extLst>
            </p:cNvPr>
            <p:cNvSpPr/>
            <p:nvPr/>
          </p:nvSpPr>
          <p:spPr>
            <a:xfrm>
              <a:off x="3087693" y="2651712"/>
              <a:ext cx="60148" cy="153792"/>
            </a:xfrm>
            <a:custGeom>
              <a:avLst/>
              <a:gdLst/>
              <a:ahLst/>
              <a:cxnLst/>
              <a:rect l="l" t="t" r="r" b="b"/>
              <a:pathLst>
                <a:path w="2189" h="5597" extrusionOk="0">
                  <a:moveTo>
                    <a:pt x="405" y="1"/>
                  </a:moveTo>
                  <a:cubicBezTo>
                    <a:pt x="160" y="1"/>
                    <a:pt x="0" y="201"/>
                    <a:pt x="0" y="429"/>
                  </a:cubicBezTo>
                  <a:lnTo>
                    <a:pt x="0" y="5140"/>
                  </a:lnTo>
                  <a:cubicBezTo>
                    <a:pt x="0" y="5384"/>
                    <a:pt x="183" y="5596"/>
                    <a:pt x="456" y="5596"/>
                  </a:cubicBezTo>
                  <a:lnTo>
                    <a:pt x="1733" y="5596"/>
                  </a:lnTo>
                  <a:cubicBezTo>
                    <a:pt x="1976" y="5596"/>
                    <a:pt x="2189" y="5384"/>
                    <a:pt x="2189" y="5140"/>
                  </a:cubicBezTo>
                  <a:lnTo>
                    <a:pt x="2189" y="429"/>
                  </a:lnTo>
                  <a:cubicBezTo>
                    <a:pt x="2189" y="201"/>
                    <a:pt x="2003" y="1"/>
                    <a:pt x="1779" y="1"/>
                  </a:cubicBezTo>
                  <a:cubicBezTo>
                    <a:pt x="1764" y="1"/>
                    <a:pt x="1749" y="2"/>
                    <a:pt x="1733" y="3"/>
                  </a:cubicBezTo>
                  <a:lnTo>
                    <a:pt x="456" y="3"/>
                  </a:lnTo>
                  <a:cubicBezTo>
                    <a:pt x="439" y="2"/>
                    <a:pt x="421" y="1"/>
                    <a:pt x="40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" name="Google Shape;2576;p52">
              <a:extLst>
                <a:ext uri="{FF2B5EF4-FFF2-40B4-BE49-F238E27FC236}">
                  <a16:creationId xmlns:a16="http://schemas.microsoft.com/office/drawing/2014/main" xmlns="" id="{5A13A579-BFE2-4CDF-AAD2-A1DD69536A61}"/>
                </a:ext>
              </a:extLst>
            </p:cNvPr>
            <p:cNvSpPr/>
            <p:nvPr/>
          </p:nvSpPr>
          <p:spPr>
            <a:xfrm>
              <a:off x="3084341" y="2648387"/>
              <a:ext cx="66853" cy="160441"/>
            </a:xfrm>
            <a:custGeom>
              <a:avLst/>
              <a:gdLst/>
              <a:ahLst/>
              <a:cxnLst/>
              <a:rect l="l" t="t" r="r" b="b"/>
              <a:pathLst>
                <a:path w="2433" h="5839" extrusionOk="0">
                  <a:moveTo>
                    <a:pt x="1855" y="246"/>
                  </a:moveTo>
                  <a:cubicBezTo>
                    <a:pt x="2037" y="246"/>
                    <a:pt x="2189" y="368"/>
                    <a:pt x="2189" y="550"/>
                  </a:cubicBezTo>
                  <a:lnTo>
                    <a:pt x="2189" y="5261"/>
                  </a:lnTo>
                  <a:cubicBezTo>
                    <a:pt x="2189" y="5444"/>
                    <a:pt x="2037" y="5565"/>
                    <a:pt x="1855" y="5565"/>
                  </a:cubicBezTo>
                  <a:lnTo>
                    <a:pt x="578" y="5565"/>
                  </a:lnTo>
                  <a:cubicBezTo>
                    <a:pt x="563" y="5568"/>
                    <a:pt x="547" y="5569"/>
                    <a:pt x="532" y="5569"/>
                  </a:cubicBezTo>
                  <a:cubicBezTo>
                    <a:pt x="371" y="5569"/>
                    <a:pt x="244" y="5428"/>
                    <a:pt x="244" y="5261"/>
                  </a:cubicBezTo>
                  <a:lnTo>
                    <a:pt x="244" y="550"/>
                  </a:lnTo>
                  <a:cubicBezTo>
                    <a:pt x="244" y="368"/>
                    <a:pt x="396" y="246"/>
                    <a:pt x="578" y="246"/>
                  </a:cubicBezTo>
                  <a:close/>
                  <a:moveTo>
                    <a:pt x="528" y="1"/>
                  </a:moveTo>
                  <a:cubicBezTo>
                    <a:pt x="220" y="1"/>
                    <a:pt x="1" y="262"/>
                    <a:pt x="1" y="550"/>
                  </a:cubicBezTo>
                  <a:lnTo>
                    <a:pt x="1" y="5261"/>
                  </a:lnTo>
                  <a:cubicBezTo>
                    <a:pt x="1" y="5565"/>
                    <a:pt x="244" y="5839"/>
                    <a:pt x="578" y="5839"/>
                  </a:cubicBezTo>
                  <a:lnTo>
                    <a:pt x="1855" y="5839"/>
                  </a:lnTo>
                  <a:cubicBezTo>
                    <a:pt x="2159" y="5839"/>
                    <a:pt x="2432" y="5565"/>
                    <a:pt x="2432" y="5261"/>
                  </a:cubicBezTo>
                  <a:lnTo>
                    <a:pt x="2432" y="550"/>
                  </a:lnTo>
                  <a:cubicBezTo>
                    <a:pt x="2432" y="262"/>
                    <a:pt x="2186" y="1"/>
                    <a:pt x="1901" y="1"/>
                  </a:cubicBezTo>
                  <a:cubicBezTo>
                    <a:pt x="1886" y="1"/>
                    <a:pt x="1870" y="1"/>
                    <a:pt x="1855" y="3"/>
                  </a:cubicBezTo>
                  <a:lnTo>
                    <a:pt x="578" y="3"/>
                  </a:lnTo>
                  <a:cubicBezTo>
                    <a:pt x="561" y="1"/>
                    <a:pt x="544" y="1"/>
                    <a:pt x="528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" name="Google Shape;2577;p52">
              <a:extLst>
                <a:ext uri="{FF2B5EF4-FFF2-40B4-BE49-F238E27FC236}">
                  <a16:creationId xmlns:a16="http://schemas.microsoft.com/office/drawing/2014/main" xmlns="" id="{CDB1533D-F67F-4EAC-AC91-3FB09199BDD3}"/>
                </a:ext>
              </a:extLst>
            </p:cNvPr>
            <p:cNvSpPr/>
            <p:nvPr/>
          </p:nvSpPr>
          <p:spPr>
            <a:xfrm>
              <a:off x="3065134" y="2643441"/>
              <a:ext cx="60176" cy="169564"/>
            </a:xfrm>
            <a:custGeom>
              <a:avLst/>
              <a:gdLst/>
              <a:ahLst/>
              <a:cxnLst/>
              <a:rect l="l" t="t" r="r" b="b"/>
              <a:pathLst>
                <a:path w="2190" h="6171" extrusionOk="0">
                  <a:moveTo>
                    <a:pt x="457" y="1"/>
                  </a:moveTo>
                  <a:cubicBezTo>
                    <a:pt x="183" y="1"/>
                    <a:pt x="1" y="213"/>
                    <a:pt x="1" y="456"/>
                  </a:cubicBezTo>
                  <a:lnTo>
                    <a:pt x="1" y="5715"/>
                  </a:lnTo>
                  <a:cubicBezTo>
                    <a:pt x="1" y="5958"/>
                    <a:pt x="183" y="6171"/>
                    <a:pt x="457" y="6171"/>
                  </a:cubicBezTo>
                  <a:lnTo>
                    <a:pt x="1733" y="6171"/>
                  </a:lnTo>
                  <a:cubicBezTo>
                    <a:pt x="1976" y="6171"/>
                    <a:pt x="2189" y="5958"/>
                    <a:pt x="2189" y="5715"/>
                  </a:cubicBezTo>
                  <a:lnTo>
                    <a:pt x="2189" y="456"/>
                  </a:lnTo>
                  <a:cubicBezTo>
                    <a:pt x="2189" y="213"/>
                    <a:pt x="1976" y="1"/>
                    <a:pt x="173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" name="Google Shape;2578;p52">
              <a:extLst>
                <a:ext uri="{FF2B5EF4-FFF2-40B4-BE49-F238E27FC236}">
                  <a16:creationId xmlns:a16="http://schemas.microsoft.com/office/drawing/2014/main" xmlns="" id="{F9BD3E91-260C-47FF-8335-397A314D0A99}"/>
                </a:ext>
              </a:extLst>
            </p:cNvPr>
            <p:cNvSpPr/>
            <p:nvPr/>
          </p:nvSpPr>
          <p:spPr>
            <a:xfrm>
              <a:off x="3061809" y="2640089"/>
              <a:ext cx="66825" cy="176268"/>
            </a:xfrm>
            <a:custGeom>
              <a:avLst/>
              <a:gdLst/>
              <a:ahLst/>
              <a:cxnLst/>
              <a:rect l="l" t="t" r="r" b="b"/>
              <a:pathLst>
                <a:path w="2432" h="6415" extrusionOk="0">
                  <a:moveTo>
                    <a:pt x="1854" y="275"/>
                  </a:moveTo>
                  <a:cubicBezTo>
                    <a:pt x="2037" y="275"/>
                    <a:pt x="2189" y="396"/>
                    <a:pt x="2189" y="578"/>
                  </a:cubicBezTo>
                  <a:lnTo>
                    <a:pt x="2189" y="5867"/>
                  </a:lnTo>
                  <a:cubicBezTo>
                    <a:pt x="2189" y="6019"/>
                    <a:pt x="2037" y="6171"/>
                    <a:pt x="1854" y="6171"/>
                  </a:cubicBezTo>
                  <a:lnTo>
                    <a:pt x="578" y="6171"/>
                  </a:lnTo>
                  <a:cubicBezTo>
                    <a:pt x="395" y="6171"/>
                    <a:pt x="243" y="6019"/>
                    <a:pt x="243" y="5867"/>
                  </a:cubicBezTo>
                  <a:lnTo>
                    <a:pt x="243" y="578"/>
                  </a:lnTo>
                  <a:cubicBezTo>
                    <a:pt x="243" y="426"/>
                    <a:pt x="395" y="275"/>
                    <a:pt x="578" y="275"/>
                  </a:cubicBezTo>
                  <a:close/>
                  <a:moveTo>
                    <a:pt x="578" y="1"/>
                  </a:moveTo>
                  <a:cubicBezTo>
                    <a:pt x="243" y="1"/>
                    <a:pt x="0" y="275"/>
                    <a:pt x="0" y="578"/>
                  </a:cubicBezTo>
                  <a:lnTo>
                    <a:pt x="0" y="5867"/>
                  </a:lnTo>
                  <a:cubicBezTo>
                    <a:pt x="0" y="6171"/>
                    <a:pt x="243" y="6414"/>
                    <a:pt x="578" y="6414"/>
                  </a:cubicBezTo>
                  <a:lnTo>
                    <a:pt x="1854" y="6414"/>
                  </a:lnTo>
                  <a:cubicBezTo>
                    <a:pt x="2158" y="6414"/>
                    <a:pt x="2432" y="6171"/>
                    <a:pt x="2432" y="5837"/>
                  </a:cubicBezTo>
                  <a:lnTo>
                    <a:pt x="2432" y="578"/>
                  </a:lnTo>
                  <a:cubicBezTo>
                    <a:pt x="2432" y="275"/>
                    <a:pt x="2158" y="1"/>
                    <a:pt x="1854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2579;p52">
              <a:extLst>
                <a:ext uri="{FF2B5EF4-FFF2-40B4-BE49-F238E27FC236}">
                  <a16:creationId xmlns:a16="http://schemas.microsoft.com/office/drawing/2014/main" xmlns="" id="{E838AEAF-3CE3-423D-97D1-6FD95268B53B}"/>
                </a:ext>
              </a:extLst>
            </p:cNvPr>
            <p:cNvSpPr/>
            <p:nvPr/>
          </p:nvSpPr>
          <p:spPr>
            <a:xfrm>
              <a:off x="3177050" y="2651794"/>
              <a:ext cx="59324" cy="153709"/>
            </a:xfrm>
            <a:custGeom>
              <a:avLst/>
              <a:gdLst/>
              <a:ahLst/>
              <a:cxnLst/>
              <a:rect l="l" t="t" r="r" b="b"/>
              <a:pathLst>
                <a:path w="2159" h="5594" extrusionOk="0">
                  <a:moveTo>
                    <a:pt x="426" y="0"/>
                  </a:moveTo>
                  <a:cubicBezTo>
                    <a:pt x="183" y="0"/>
                    <a:pt x="1" y="183"/>
                    <a:pt x="1" y="426"/>
                  </a:cubicBezTo>
                  <a:lnTo>
                    <a:pt x="1" y="5137"/>
                  </a:lnTo>
                  <a:cubicBezTo>
                    <a:pt x="1" y="5381"/>
                    <a:pt x="183" y="5593"/>
                    <a:pt x="426" y="5593"/>
                  </a:cubicBezTo>
                  <a:lnTo>
                    <a:pt x="1733" y="5593"/>
                  </a:lnTo>
                  <a:cubicBezTo>
                    <a:pt x="1976" y="5593"/>
                    <a:pt x="2159" y="5381"/>
                    <a:pt x="2159" y="5137"/>
                  </a:cubicBezTo>
                  <a:lnTo>
                    <a:pt x="2159" y="426"/>
                  </a:lnTo>
                  <a:cubicBezTo>
                    <a:pt x="2159" y="183"/>
                    <a:pt x="1976" y="0"/>
                    <a:pt x="173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2580;p52">
              <a:extLst>
                <a:ext uri="{FF2B5EF4-FFF2-40B4-BE49-F238E27FC236}">
                  <a16:creationId xmlns:a16="http://schemas.microsoft.com/office/drawing/2014/main" xmlns="" id="{105A8BD6-1627-472D-B220-9F034B736F95}"/>
                </a:ext>
              </a:extLst>
            </p:cNvPr>
            <p:cNvSpPr/>
            <p:nvPr/>
          </p:nvSpPr>
          <p:spPr>
            <a:xfrm>
              <a:off x="3173725" y="2648387"/>
              <a:ext cx="66001" cy="160441"/>
            </a:xfrm>
            <a:custGeom>
              <a:avLst/>
              <a:gdLst/>
              <a:ahLst/>
              <a:cxnLst/>
              <a:rect l="l" t="t" r="r" b="b"/>
              <a:pathLst>
                <a:path w="2402" h="5839" extrusionOk="0">
                  <a:moveTo>
                    <a:pt x="1854" y="246"/>
                  </a:moveTo>
                  <a:cubicBezTo>
                    <a:pt x="2037" y="246"/>
                    <a:pt x="2158" y="368"/>
                    <a:pt x="2158" y="550"/>
                  </a:cubicBezTo>
                  <a:lnTo>
                    <a:pt x="2158" y="5261"/>
                  </a:lnTo>
                  <a:cubicBezTo>
                    <a:pt x="2158" y="5444"/>
                    <a:pt x="2037" y="5565"/>
                    <a:pt x="1854" y="5565"/>
                  </a:cubicBezTo>
                  <a:lnTo>
                    <a:pt x="547" y="5565"/>
                  </a:lnTo>
                  <a:cubicBezTo>
                    <a:pt x="365" y="5565"/>
                    <a:pt x="243" y="5444"/>
                    <a:pt x="243" y="5261"/>
                  </a:cubicBezTo>
                  <a:lnTo>
                    <a:pt x="243" y="550"/>
                  </a:lnTo>
                  <a:cubicBezTo>
                    <a:pt x="243" y="368"/>
                    <a:pt x="365" y="246"/>
                    <a:pt x="547" y="246"/>
                  </a:cubicBezTo>
                  <a:close/>
                  <a:moveTo>
                    <a:pt x="501" y="1"/>
                  </a:moveTo>
                  <a:cubicBezTo>
                    <a:pt x="219" y="1"/>
                    <a:pt x="0" y="262"/>
                    <a:pt x="0" y="550"/>
                  </a:cubicBezTo>
                  <a:lnTo>
                    <a:pt x="0" y="5261"/>
                  </a:lnTo>
                  <a:cubicBezTo>
                    <a:pt x="0" y="5565"/>
                    <a:pt x="243" y="5839"/>
                    <a:pt x="547" y="5839"/>
                  </a:cubicBezTo>
                  <a:lnTo>
                    <a:pt x="1854" y="5839"/>
                  </a:lnTo>
                  <a:cubicBezTo>
                    <a:pt x="2158" y="5839"/>
                    <a:pt x="2401" y="5565"/>
                    <a:pt x="2401" y="5261"/>
                  </a:cubicBezTo>
                  <a:lnTo>
                    <a:pt x="2401" y="550"/>
                  </a:lnTo>
                  <a:cubicBezTo>
                    <a:pt x="2401" y="262"/>
                    <a:pt x="2182" y="1"/>
                    <a:pt x="1900" y="1"/>
                  </a:cubicBezTo>
                  <a:cubicBezTo>
                    <a:pt x="1885" y="1"/>
                    <a:pt x="1870" y="1"/>
                    <a:pt x="1854" y="3"/>
                  </a:cubicBezTo>
                  <a:lnTo>
                    <a:pt x="547" y="3"/>
                  </a:lnTo>
                  <a:cubicBezTo>
                    <a:pt x="532" y="1"/>
                    <a:pt x="516" y="1"/>
                    <a:pt x="501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2581;p52">
              <a:extLst>
                <a:ext uri="{FF2B5EF4-FFF2-40B4-BE49-F238E27FC236}">
                  <a16:creationId xmlns:a16="http://schemas.microsoft.com/office/drawing/2014/main" xmlns="" id="{1B1E8BFC-BC6A-4B4A-9AC5-499853986956}"/>
                </a:ext>
              </a:extLst>
            </p:cNvPr>
            <p:cNvSpPr/>
            <p:nvPr/>
          </p:nvSpPr>
          <p:spPr>
            <a:xfrm>
              <a:off x="3154491" y="2643441"/>
              <a:ext cx="60176" cy="169564"/>
            </a:xfrm>
            <a:custGeom>
              <a:avLst/>
              <a:gdLst/>
              <a:ahLst/>
              <a:cxnLst/>
              <a:rect l="l" t="t" r="r" b="b"/>
              <a:pathLst>
                <a:path w="2190" h="6171" extrusionOk="0">
                  <a:moveTo>
                    <a:pt x="457" y="1"/>
                  </a:moveTo>
                  <a:cubicBezTo>
                    <a:pt x="183" y="1"/>
                    <a:pt x="1" y="213"/>
                    <a:pt x="1" y="456"/>
                  </a:cubicBezTo>
                  <a:lnTo>
                    <a:pt x="1" y="5715"/>
                  </a:lnTo>
                  <a:cubicBezTo>
                    <a:pt x="1" y="5958"/>
                    <a:pt x="214" y="6171"/>
                    <a:pt x="457" y="6171"/>
                  </a:cubicBezTo>
                  <a:lnTo>
                    <a:pt x="1734" y="6171"/>
                  </a:lnTo>
                  <a:cubicBezTo>
                    <a:pt x="1977" y="6171"/>
                    <a:pt x="2189" y="5958"/>
                    <a:pt x="2189" y="5715"/>
                  </a:cubicBezTo>
                  <a:lnTo>
                    <a:pt x="2189" y="456"/>
                  </a:lnTo>
                  <a:cubicBezTo>
                    <a:pt x="2189" y="213"/>
                    <a:pt x="1977" y="1"/>
                    <a:pt x="173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" name="Google Shape;2582;p52">
              <a:extLst>
                <a:ext uri="{FF2B5EF4-FFF2-40B4-BE49-F238E27FC236}">
                  <a16:creationId xmlns:a16="http://schemas.microsoft.com/office/drawing/2014/main" xmlns="" id="{56A01E7A-CFDE-4709-9F83-06DE4F17BCF2}"/>
                </a:ext>
              </a:extLst>
            </p:cNvPr>
            <p:cNvSpPr/>
            <p:nvPr/>
          </p:nvSpPr>
          <p:spPr>
            <a:xfrm>
              <a:off x="3151166" y="2640089"/>
              <a:ext cx="66853" cy="176268"/>
            </a:xfrm>
            <a:custGeom>
              <a:avLst/>
              <a:gdLst/>
              <a:ahLst/>
              <a:cxnLst/>
              <a:rect l="l" t="t" r="r" b="b"/>
              <a:pathLst>
                <a:path w="2433" h="6415" extrusionOk="0">
                  <a:moveTo>
                    <a:pt x="1855" y="275"/>
                  </a:moveTo>
                  <a:cubicBezTo>
                    <a:pt x="2037" y="275"/>
                    <a:pt x="2189" y="396"/>
                    <a:pt x="2189" y="578"/>
                  </a:cubicBezTo>
                  <a:lnTo>
                    <a:pt x="2189" y="5837"/>
                  </a:lnTo>
                  <a:cubicBezTo>
                    <a:pt x="2189" y="6019"/>
                    <a:pt x="2037" y="6171"/>
                    <a:pt x="1855" y="6171"/>
                  </a:cubicBezTo>
                  <a:lnTo>
                    <a:pt x="578" y="6171"/>
                  </a:lnTo>
                  <a:cubicBezTo>
                    <a:pt x="396" y="6171"/>
                    <a:pt x="244" y="6019"/>
                    <a:pt x="244" y="5837"/>
                  </a:cubicBezTo>
                  <a:lnTo>
                    <a:pt x="244" y="578"/>
                  </a:lnTo>
                  <a:cubicBezTo>
                    <a:pt x="244" y="396"/>
                    <a:pt x="396" y="275"/>
                    <a:pt x="578" y="275"/>
                  </a:cubicBezTo>
                  <a:close/>
                  <a:moveTo>
                    <a:pt x="578" y="1"/>
                  </a:moveTo>
                  <a:cubicBezTo>
                    <a:pt x="244" y="1"/>
                    <a:pt x="0" y="275"/>
                    <a:pt x="0" y="578"/>
                  </a:cubicBezTo>
                  <a:lnTo>
                    <a:pt x="0" y="5867"/>
                  </a:lnTo>
                  <a:cubicBezTo>
                    <a:pt x="0" y="6171"/>
                    <a:pt x="244" y="6414"/>
                    <a:pt x="578" y="6414"/>
                  </a:cubicBezTo>
                  <a:lnTo>
                    <a:pt x="1855" y="6414"/>
                  </a:lnTo>
                  <a:cubicBezTo>
                    <a:pt x="2159" y="6414"/>
                    <a:pt x="2432" y="6171"/>
                    <a:pt x="2432" y="5837"/>
                  </a:cubicBezTo>
                  <a:lnTo>
                    <a:pt x="2432" y="578"/>
                  </a:lnTo>
                  <a:cubicBezTo>
                    <a:pt x="2432" y="275"/>
                    <a:pt x="2159" y="1"/>
                    <a:pt x="1855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" name="Google Shape;2583;p52">
              <a:extLst>
                <a:ext uri="{FF2B5EF4-FFF2-40B4-BE49-F238E27FC236}">
                  <a16:creationId xmlns:a16="http://schemas.microsoft.com/office/drawing/2014/main" xmlns="" id="{F66B0470-849C-40A5-AA18-5EA5BE3B3122}"/>
                </a:ext>
              </a:extLst>
            </p:cNvPr>
            <p:cNvSpPr/>
            <p:nvPr/>
          </p:nvSpPr>
          <p:spPr>
            <a:xfrm>
              <a:off x="3265583" y="2651712"/>
              <a:ext cx="60176" cy="153792"/>
            </a:xfrm>
            <a:custGeom>
              <a:avLst/>
              <a:gdLst/>
              <a:ahLst/>
              <a:cxnLst/>
              <a:rect l="l" t="t" r="r" b="b"/>
              <a:pathLst>
                <a:path w="2190" h="5597" extrusionOk="0">
                  <a:moveTo>
                    <a:pt x="410" y="1"/>
                  </a:moveTo>
                  <a:cubicBezTo>
                    <a:pt x="187" y="1"/>
                    <a:pt x="1" y="201"/>
                    <a:pt x="1" y="429"/>
                  </a:cubicBezTo>
                  <a:lnTo>
                    <a:pt x="1" y="5140"/>
                  </a:lnTo>
                  <a:cubicBezTo>
                    <a:pt x="1" y="5384"/>
                    <a:pt x="213" y="5596"/>
                    <a:pt x="457" y="5596"/>
                  </a:cubicBezTo>
                  <a:lnTo>
                    <a:pt x="1764" y="5596"/>
                  </a:lnTo>
                  <a:cubicBezTo>
                    <a:pt x="2007" y="5596"/>
                    <a:pt x="2189" y="5384"/>
                    <a:pt x="2189" y="5140"/>
                  </a:cubicBezTo>
                  <a:lnTo>
                    <a:pt x="2189" y="429"/>
                  </a:lnTo>
                  <a:cubicBezTo>
                    <a:pt x="2189" y="201"/>
                    <a:pt x="2029" y="1"/>
                    <a:pt x="1810" y="1"/>
                  </a:cubicBezTo>
                  <a:cubicBezTo>
                    <a:pt x="1795" y="1"/>
                    <a:pt x="1779" y="2"/>
                    <a:pt x="1764" y="3"/>
                  </a:cubicBezTo>
                  <a:lnTo>
                    <a:pt x="457" y="3"/>
                  </a:lnTo>
                  <a:cubicBezTo>
                    <a:pt x="441" y="2"/>
                    <a:pt x="425" y="1"/>
                    <a:pt x="41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2584;p52">
              <a:extLst>
                <a:ext uri="{FF2B5EF4-FFF2-40B4-BE49-F238E27FC236}">
                  <a16:creationId xmlns:a16="http://schemas.microsoft.com/office/drawing/2014/main" xmlns="" id="{CEDC74A2-05B5-42FE-B003-4C8748E0A279}"/>
                </a:ext>
              </a:extLst>
            </p:cNvPr>
            <p:cNvSpPr/>
            <p:nvPr/>
          </p:nvSpPr>
          <p:spPr>
            <a:xfrm>
              <a:off x="3262258" y="2648387"/>
              <a:ext cx="66825" cy="160441"/>
            </a:xfrm>
            <a:custGeom>
              <a:avLst/>
              <a:gdLst/>
              <a:ahLst/>
              <a:cxnLst/>
              <a:rect l="l" t="t" r="r" b="b"/>
              <a:pathLst>
                <a:path w="2432" h="5839" extrusionOk="0">
                  <a:moveTo>
                    <a:pt x="1885" y="246"/>
                  </a:moveTo>
                  <a:cubicBezTo>
                    <a:pt x="2037" y="246"/>
                    <a:pt x="2189" y="368"/>
                    <a:pt x="2189" y="550"/>
                  </a:cubicBezTo>
                  <a:lnTo>
                    <a:pt x="2189" y="5261"/>
                  </a:lnTo>
                  <a:cubicBezTo>
                    <a:pt x="2189" y="5428"/>
                    <a:pt x="2062" y="5569"/>
                    <a:pt x="1924" y="5569"/>
                  </a:cubicBezTo>
                  <a:cubicBezTo>
                    <a:pt x="1911" y="5569"/>
                    <a:pt x="1898" y="5568"/>
                    <a:pt x="1885" y="5565"/>
                  </a:cubicBezTo>
                  <a:lnTo>
                    <a:pt x="578" y="5565"/>
                  </a:lnTo>
                  <a:cubicBezTo>
                    <a:pt x="395" y="5565"/>
                    <a:pt x="243" y="5444"/>
                    <a:pt x="274" y="5261"/>
                  </a:cubicBezTo>
                  <a:lnTo>
                    <a:pt x="274" y="550"/>
                  </a:lnTo>
                  <a:cubicBezTo>
                    <a:pt x="243" y="368"/>
                    <a:pt x="395" y="246"/>
                    <a:pt x="578" y="246"/>
                  </a:cubicBezTo>
                  <a:close/>
                  <a:moveTo>
                    <a:pt x="531" y="1"/>
                  </a:moveTo>
                  <a:cubicBezTo>
                    <a:pt x="246" y="1"/>
                    <a:pt x="0" y="262"/>
                    <a:pt x="0" y="550"/>
                  </a:cubicBezTo>
                  <a:lnTo>
                    <a:pt x="0" y="5261"/>
                  </a:lnTo>
                  <a:cubicBezTo>
                    <a:pt x="0" y="5565"/>
                    <a:pt x="274" y="5839"/>
                    <a:pt x="578" y="5839"/>
                  </a:cubicBezTo>
                  <a:lnTo>
                    <a:pt x="1885" y="5839"/>
                  </a:lnTo>
                  <a:cubicBezTo>
                    <a:pt x="2189" y="5839"/>
                    <a:pt x="2432" y="5565"/>
                    <a:pt x="2432" y="5261"/>
                  </a:cubicBezTo>
                  <a:lnTo>
                    <a:pt x="2432" y="550"/>
                  </a:lnTo>
                  <a:cubicBezTo>
                    <a:pt x="2432" y="262"/>
                    <a:pt x="2213" y="1"/>
                    <a:pt x="1931" y="1"/>
                  </a:cubicBezTo>
                  <a:cubicBezTo>
                    <a:pt x="1916" y="1"/>
                    <a:pt x="1900" y="1"/>
                    <a:pt x="1885" y="3"/>
                  </a:cubicBezTo>
                  <a:lnTo>
                    <a:pt x="578" y="3"/>
                  </a:lnTo>
                  <a:cubicBezTo>
                    <a:pt x="562" y="1"/>
                    <a:pt x="547" y="1"/>
                    <a:pt x="531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2585;p52">
              <a:extLst>
                <a:ext uri="{FF2B5EF4-FFF2-40B4-BE49-F238E27FC236}">
                  <a16:creationId xmlns:a16="http://schemas.microsoft.com/office/drawing/2014/main" xmlns="" id="{52EC8A2D-AD69-4939-ABD2-72151E9E7F02}"/>
                </a:ext>
              </a:extLst>
            </p:cNvPr>
            <p:cNvSpPr/>
            <p:nvPr/>
          </p:nvSpPr>
          <p:spPr>
            <a:xfrm>
              <a:off x="3243024" y="2643441"/>
              <a:ext cx="60176" cy="169564"/>
            </a:xfrm>
            <a:custGeom>
              <a:avLst/>
              <a:gdLst/>
              <a:ahLst/>
              <a:cxnLst/>
              <a:rect l="l" t="t" r="r" b="b"/>
              <a:pathLst>
                <a:path w="2190" h="6171" extrusionOk="0">
                  <a:moveTo>
                    <a:pt x="457" y="1"/>
                  </a:moveTo>
                  <a:cubicBezTo>
                    <a:pt x="214" y="1"/>
                    <a:pt x="1" y="213"/>
                    <a:pt x="31" y="456"/>
                  </a:cubicBezTo>
                  <a:lnTo>
                    <a:pt x="31" y="5715"/>
                  </a:lnTo>
                  <a:cubicBezTo>
                    <a:pt x="1" y="5958"/>
                    <a:pt x="214" y="6171"/>
                    <a:pt x="457" y="6171"/>
                  </a:cubicBezTo>
                  <a:lnTo>
                    <a:pt x="1764" y="6171"/>
                  </a:lnTo>
                  <a:cubicBezTo>
                    <a:pt x="2007" y="6171"/>
                    <a:pt x="2189" y="5958"/>
                    <a:pt x="2189" y="5715"/>
                  </a:cubicBezTo>
                  <a:lnTo>
                    <a:pt x="2189" y="456"/>
                  </a:lnTo>
                  <a:cubicBezTo>
                    <a:pt x="2189" y="213"/>
                    <a:pt x="2007" y="1"/>
                    <a:pt x="176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" name="Google Shape;2586;p52">
              <a:extLst>
                <a:ext uri="{FF2B5EF4-FFF2-40B4-BE49-F238E27FC236}">
                  <a16:creationId xmlns:a16="http://schemas.microsoft.com/office/drawing/2014/main" xmlns="" id="{0DA3AC75-3C87-4317-8FAA-88EDD3857BEC}"/>
                </a:ext>
              </a:extLst>
            </p:cNvPr>
            <p:cNvSpPr/>
            <p:nvPr/>
          </p:nvSpPr>
          <p:spPr>
            <a:xfrm>
              <a:off x="3240523" y="2640089"/>
              <a:ext cx="66853" cy="176268"/>
            </a:xfrm>
            <a:custGeom>
              <a:avLst/>
              <a:gdLst/>
              <a:ahLst/>
              <a:cxnLst/>
              <a:rect l="l" t="t" r="r" b="b"/>
              <a:pathLst>
                <a:path w="2433" h="6415" extrusionOk="0">
                  <a:moveTo>
                    <a:pt x="1855" y="275"/>
                  </a:moveTo>
                  <a:cubicBezTo>
                    <a:pt x="2007" y="275"/>
                    <a:pt x="2159" y="396"/>
                    <a:pt x="2159" y="578"/>
                  </a:cubicBezTo>
                  <a:lnTo>
                    <a:pt x="2159" y="5867"/>
                  </a:lnTo>
                  <a:cubicBezTo>
                    <a:pt x="2159" y="6019"/>
                    <a:pt x="2007" y="6171"/>
                    <a:pt x="1855" y="6171"/>
                  </a:cubicBezTo>
                  <a:lnTo>
                    <a:pt x="548" y="6171"/>
                  </a:lnTo>
                  <a:cubicBezTo>
                    <a:pt x="366" y="6171"/>
                    <a:pt x="244" y="6019"/>
                    <a:pt x="244" y="5867"/>
                  </a:cubicBezTo>
                  <a:lnTo>
                    <a:pt x="244" y="578"/>
                  </a:lnTo>
                  <a:cubicBezTo>
                    <a:pt x="244" y="426"/>
                    <a:pt x="366" y="275"/>
                    <a:pt x="548" y="275"/>
                  </a:cubicBezTo>
                  <a:close/>
                  <a:moveTo>
                    <a:pt x="548" y="1"/>
                  </a:moveTo>
                  <a:cubicBezTo>
                    <a:pt x="244" y="1"/>
                    <a:pt x="1" y="275"/>
                    <a:pt x="1" y="578"/>
                  </a:cubicBezTo>
                  <a:lnTo>
                    <a:pt x="1" y="5867"/>
                  </a:lnTo>
                  <a:cubicBezTo>
                    <a:pt x="1" y="6171"/>
                    <a:pt x="244" y="6414"/>
                    <a:pt x="548" y="6414"/>
                  </a:cubicBezTo>
                  <a:lnTo>
                    <a:pt x="1855" y="6414"/>
                  </a:lnTo>
                  <a:cubicBezTo>
                    <a:pt x="2159" y="6414"/>
                    <a:pt x="2432" y="6171"/>
                    <a:pt x="2402" y="5837"/>
                  </a:cubicBezTo>
                  <a:lnTo>
                    <a:pt x="2402" y="578"/>
                  </a:lnTo>
                  <a:cubicBezTo>
                    <a:pt x="2402" y="275"/>
                    <a:pt x="2159" y="1"/>
                    <a:pt x="1855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" name="Google Shape;2587;p52">
              <a:extLst>
                <a:ext uri="{FF2B5EF4-FFF2-40B4-BE49-F238E27FC236}">
                  <a16:creationId xmlns:a16="http://schemas.microsoft.com/office/drawing/2014/main" xmlns="" id="{F9192D5C-81E0-4C55-8E6E-CD896C5E1D47}"/>
                </a:ext>
              </a:extLst>
            </p:cNvPr>
            <p:cNvSpPr/>
            <p:nvPr/>
          </p:nvSpPr>
          <p:spPr>
            <a:xfrm>
              <a:off x="3354939" y="2651794"/>
              <a:ext cx="60176" cy="153709"/>
            </a:xfrm>
            <a:custGeom>
              <a:avLst/>
              <a:gdLst/>
              <a:ahLst/>
              <a:cxnLst/>
              <a:rect l="l" t="t" r="r" b="b"/>
              <a:pathLst>
                <a:path w="2190" h="5594" extrusionOk="0">
                  <a:moveTo>
                    <a:pt x="457" y="0"/>
                  </a:moveTo>
                  <a:cubicBezTo>
                    <a:pt x="214" y="0"/>
                    <a:pt x="1" y="183"/>
                    <a:pt x="1" y="426"/>
                  </a:cubicBezTo>
                  <a:lnTo>
                    <a:pt x="1" y="5137"/>
                  </a:lnTo>
                  <a:cubicBezTo>
                    <a:pt x="1" y="5381"/>
                    <a:pt x="214" y="5593"/>
                    <a:pt x="457" y="5593"/>
                  </a:cubicBezTo>
                  <a:lnTo>
                    <a:pt x="1734" y="5593"/>
                  </a:lnTo>
                  <a:cubicBezTo>
                    <a:pt x="1977" y="5593"/>
                    <a:pt x="2189" y="5381"/>
                    <a:pt x="2189" y="5137"/>
                  </a:cubicBezTo>
                  <a:lnTo>
                    <a:pt x="2189" y="426"/>
                  </a:lnTo>
                  <a:cubicBezTo>
                    <a:pt x="2189" y="183"/>
                    <a:pt x="1977" y="0"/>
                    <a:pt x="173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" name="Google Shape;2588;p52">
              <a:extLst>
                <a:ext uri="{FF2B5EF4-FFF2-40B4-BE49-F238E27FC236}">
                  <a16:creationId xmlns:a16="http://schemas.microsoft.com/office/drawing/2014/main" xmlns="" id="{82200986-A5C7-49D3-B9AC-BA25814A742A}"/>
                </a:ext>
              </a:extLst>
            </p:cNvPr>
            <p:cNvSpPr/>
            <p:nvPr/>
          </p:nvSpPr>
          <p:spPr>
            <a:xfrm>
              <a:off x="3351615" y="2648387"/>
              <a:ext cx="66853" cy="160441"/>
            </a:xfrm>
            <a:custGeom>
              <a:avLst/>
              <a:gdLst/>
              <a:ahLst/>
              <a:cxnLst/>
              <a:rect l="l" t="t" r="r" b="b"/>
              <a:pathLst>
                <a:path w="2433" h="5839" extrusionOk="0">
                  <a:moveTo>
                    <a:pt x="1855" y="246"/>
                  </a:moveTo>
                  <a:cubicBezTo>
                    <a:pt x="2037" y="246"/>
                    <a:pt x="2189" y="368"/>
                    <a:pt x="2189" y="550"/>
                  </a:cubicBezTo>
                  <a:lnTo>
                    <a:pt x="2189" y="5261"/>
                  </a:lnTo>
                  <a:cubicBezTo>
                    <a:pt x="2189" y="5444"/>
                    <a:pt x="2037" y="5565"/>
                    <a:pt x="1855" y="5565"/>
                  </a:cubicBezTo>
                  <a:lnTo>
                    <a:pt x="578" y="5565"/>
                  </a:lnTo>
                  <a:cubicBezTo>
                    <a:pt x="396" y="5565"/>
                    <a:pt x="244" y="5444"/>
                    <a:pt x="244" y="5261"/>
                  </a:cubicBezTo>
                  <a:lnTo>
                    <a:pt x="244" y="550"/>
                  </a:lnTo>
                  <a:cubicBezTo>
                    <a:pt x="244" y="368"/>
                    <a:pt x="396" y="246"/>
                    <a:pt x="578" y="246"/>
                  </a:cubicBezTo>
                  <a:close/>
                  <a:moveTo>
                    <a:pt x="532" y="1"/>
                  </a:moveTo>
                  <a:cubicBezTo>
                    <a:pt x="247" y="1"/>
                    <a:pt x="0" y="262"/>
                    <a:pt x="0" y="550"/>
                  </a:cubicBezTo>
                  <a:lnTo>
                    <a:pt x="0" y="5261"/>
                  </a:lnTo>
                  <a:cubicBezTo>
                    <a:pt x="0" y="5565"/>
                    <a:pt x="244" y="5839"/>
                    <a:pt x="578" y="5839"/>
                  </a:cubicBezTo>
                  <a:lnTo>
                    <a:pt x="1855" y="5839"/>
                  </a:lnTo>
                  <a:cubicBezTo>
                    <a:pt x="2189" y="5839"/>
                    <a:pt x="2432" y="5565"/>
                    <a:pt x="2432" y="5261"/>
                  </a:cubicBezTo>
                  <a:lnTo>
                    <a:pt x="2432" y="550"/>
                  </a:lnTo>
                  <a:cubicBezTo>
                    <a:pt x="2432" y="262"/>
                    <a:pt x="2213" y="1"/>
                    <a:pt x="1905" y="1"/>
                  </a:cubicBezTo>
                  <a:cubicBezTo>
                    <a:pt x="1889" y="1"/>
                    <a:pt x="1872" y="1"/>
                    <a:pt x="1855" y="3"/>
                  </a:cubicBezTo>
                  <a:lnTo>
                    <a:pt x="578" y="3"/>
                  </a:lnTo>
                  <a:cubicBezTo>
                    <a:pt x="562" y="1"/>
                    <a:pt x="547" y="1"/>
                    <a:pt x="532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" name="Google Shape;2589;p52">
              <a:extLst>
                <a:ext uri="{FF2B5EF4-FFF2-40B4-BE49-F238E27FC236}">
                  <a16:creationId xmlns:a16="http://schemas.microsoft.com/office/drawing/2014/main" xmlns="" id="{3816B10A-B3CF-4A58-8470-064D604B03F0}"/>
                </a:ext>
              </a:extLst>
            </p:cNvPr>
            <p:cNvSpPr/>
            <p:nvPr/>
          </p:nvSpPr>
          <p:spPr>
            <a:xfrm>
              <a:off x="3332408" y="2643441"/>
              <a:ext cx="60148" cy="169564"/>
            </a:xfrm>
            <a:custGeom>
              <a:avLst/>
              <a:gdLst/>
              <a:ahLst/>
              <a:cxnLst/>
              <a:rect l="l" t="t" r="r" b="b"/>
              <a:pathLst>
                <a:path w="2189" h="6171" extrusionOk="0">
                  <a:moveTo>
                    <a:pt x="456" y="1"/>
                  </a:moveTo>
                  <a:cubicBezTo>
                    <a:pt x="213" y="1"/>
                    <a:pt x="0" y="213"/>
                    <a:pt x="0" y="456"/>
                  </a:cubicBezTo>
                  <a:lnTo>
                    <a:pt x="0" y="5715"/>
                  </a:lnTo>
                  <a:cubicBezTo>
                    <a:pt x="0" y="5958"/>
                    <a:pt x="213" y="6171"/>
                    <a:pt x="456" y="6171"/>
                  </a:cubicBezTo>
                  <a:lnTo>
                    <a:pt x="1763" y="6171"/>
                  </a:lnTo>
                  <a:cubicBezTo>
                    <a:pt x="2006" y="6171"/>
                    <a:pt x="2189" y="5958"/>
                    <a:pt x="2189" y="5715"/>
                  </a:cubicBezTo>
                  <a:lnTo>
                    <a:pt x="2189" y="456"/>
                  </a:lnTo>
                  <a:cubicBezTo>
                    <a:pt x="2189" y="213"/>
                    <a:pt x="2006" y="1"/>
                    <a:pt x="176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" name="Google Shape;2590;p52">
              <a:extLst>
                <a:ext uri="{FF2B5EF4-FFF2-40B4-BE49-F238E27FC236}">
                  <a16:creationId xmlns:a16="http://schemas.microsoft.com/office/drawing/2014/main" xmlns="" id="{4AFE6457-A1FD-4D83-AFB3-DE627677FC4F}"/>
                </a:ext>
              </a:extLst>
            </p:cNvPr>
            <p:cNvSpPr/>
            <p:nvPr/>
          </p:nvSpPr>
          <p:spPr>
            <a:xfrm>
              <a:off x="3329056" y="2640089"/>
              <a:ext cx="66853" cy="176268"/>
            </a:xfrm>
            <a:custGeom>
              <a:avLst/>
              <a:gdLst/>
              <a:ahLst/>
              <a:cxnLst/>
              <a:rect l="l" t="t" r="r" b="b"/>
              <a:pathLst>
                <a:path w="2433" h="6415" extrusionOk="0">
                  <a:moveTo>
                    <a:pt x="1885" y="275"/>
                  </a:moveTo>
                  <a:cubicBezTo>
                    <a:pt x="2037" y="275"/>
                    <a:pt x="2189" y="396"/>
                    <a:pt x="2189" y="578"/>
                  </a:cubicBezTo>
                  <a:lnTo>
                    <a:pt x="2189" y="5867"/>
                  </a:lnTo>
                  <a:cubicBezTo>
                    <a:pt x="2189" y="6019"/>
                    <a:pt x="2037" y="6171"/>
                    <a:pt x="1885" y="6171"/>
                  </a:cubicBezTo>
                  <a:lnTo>
                    <a:pt x="578" y="6171"/>
                  </a:lnTo>
                  <a:cubicBezTo>
                    <a:pt x="396" y="6171"/>
                    <a:pt x="244" y="6019"/>
                    <a:pt x="244" y="5867"/>
                  </a:cubicBezTo>
                  <a:lnTo>
                    <a:pt x="244" y="578"/>
                  </a:lnTo>
                  <a:cubicBezTo>
                    <a:pt x="244" y="426"/>
                    <a:pt x="396" y="275"/>
                    <a:pt x="578" y="275"/>
                  </a:cubicBezTo>
                  <a:close/>
                  <a:moveTo>
                    <a:pt x="578" y="1"/>
                  </a:moveTo>
                  <a:cubicBezTo>
                    <a:pt x="274" y="1"/>
                    <a:pt x="1" y="275"/>
                    <a:pt x="1" y="578"/>
                  </a:cubicBezTo>
                  <a:lnTo>
                    <a:pt x="1" y="5867"/>
                  </a:lnTo>
                  <a:cubicBezTo>
                    <a:pt x="1" y="6171"/>
                    <a:pt x="274" y="6414"/>
                    <a:pt x="578" y="6414"/>
                  </a:cubicBezTo>
                  <a:lnTo>
                    <a:pt x="1885" y="6414"/>
                  </a:lnTo>
                  <a:cubicBezTo>
                    <a:pt x="2189" y="6414"/>
                    <a:pt x="2432" y="6171"/>
                    <a:pt x="2432" y="5837"/>
                  </a:cubicBezTo>
                  <a:lnTo>
                    <a:pt x="2432" y="578"/>
                  </a:lnTo>
                  <a:cubicBezTo>
                    <a:pt x="2432" y="275"/>
                    <a:pt x="2189" y="1"/>
                    <a:pt x="1885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" name="Google Shape;2591;p52">
              <a:extLst>
                <a:ext uri="{FF2B5EF4-FFF2-40B4-BE49-F238E27FC236}">
                  <a16:creationId xmlns:a16="http://schemas.microsoft.com/office/drawing/2014/main" xmlns="" id="{36AFB8B9-5EEE-431D-A12A-D4513DFC067F}"/>
                </a:ext>
              </a:extLst>
            </p:cNvPr>
            <p:cNvSpPr/>
            <p:nvPr/>
          </p:nvSpPr>
          <p:spPr>
            <a:xfrm>
              <a:off x="1987741" y="1287289"/>
              <a:ext cx="244742" cy="241197"/>
            </a:xfrm>
            <a:custGeom>
              <a:avLst/>
              <a:gdLst/>
              <a:ahLst/>
              <a:cxnLst/>
              <a:rect l="l" t="t" r="r" b="b"/>
              <a:pathLst>
                <a:path w="8907" h="8778" extrusionOk="0">
                  <a:moveTo>
                    <a:pt x="6205" y="1"/>
                  </a:moveTo>
                  <a:cubicBezTo>
                    <a:pt x="5783" y="1"/>
                    <a:pt x="5365" y="160"/>
                    <a:pt x="5046" y="479"/>
                  </a:cubicBezTo>
                  <a:lnTo>
                    <a:pt x="639" y="4887"/>
                  </a:lnTo>
                  <a:cubicBezTo>
                    <a:pt x="0" y="5556"/>
                    <a:pt x="0" y="6589"/>
                    <a:pt x="639" y="7227"/>
                  </a:cubicBezTo>
                  <a:lnTo>
                    <a:pt x="2158" y="8777"/>
                  </a:lnTo>
                  <a:lnTo>
                    <a:pt x="8906" y="2030"/>
                  </a:lnTo>
                  <a:lnTo>
                    <a:pt x="7386" y="479"/>
                  </a:lnTo>
                  <a:cubicBezTo>
                    <a:pt x="7052" y="160"/>
                    <a:pt x="6626" y="1"/>
                    <a:pt x="620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" name="Google Shape;2592;p52">
              <a:extLst>
                <a:ext uri="{FF2B5EF4-FFF2-40B4-BE49-F238E27FC236}">
                  <a16:creationId xmlns:a16="http://schemas.microsoft.com/office/drawing/2014/main" xmlns="" id="{58C7BB52-52A4-4954-8760-10BB4C1A7AC7}"/>
                </a:ext>
              </a:extLst>
            </p:cNvPr>
            <p:cNvSpPr/>
            <p:nvPr/>
          </p:nvSpPr>
          <p:spPr>
            <a:xfrm>
              <a:off x="1981889" y="1282068"/>
              <a:ext cx="258096" cy="253095"/>
            </a:xfrm>
            <a:custGeom>
              <a:avLst/>
              <a:gdLst/>
              <a:ahLst/>
              <a:cxnLst/>
              <a:rect l="l" t="t" r="r" b="b"/>
              <a:pathLst>
                <a:path w="9393" h="9211" extrusionOk="0">
                  <a:moveTo>
                    <a:pt x="6414" y="396"/>
                  </a:moveTo>
                  <a:cubicBezTo>
                    <a:pt x="6809" y="396"/>
                    <a:pt x="7174" y="548"/>
                    <a:pt x="7447" y="821"/>
                  </a:cubicBezTo>
                  <a:lnTo>
                    <a:pt x="8846" y="2220"/>
                  </a:lnTo>
                  <a:lnTo>
                    <a:pt x="2371" y="8694"/>
                  </a:lnTo>
                  <a:lnTo>
                    <a:pt x="973" y="7296"/>
                  </a:lnTo>
                  <a:cubicBezTo>
                    <a:pt x="396" y="6718"/>
                    <a:pt x="396" y="5806"/>
                    <a:pt x="973" y="5229"/>
                  </a:cubicBezTo>
                  <a:lnTo>
                    <a:pt x="5380" y="821"/>
                  </a:lnTo>
                  <a:cubicBezTo>
                    <a:pt x="5654" y="548"/>
                    <a:pt x="6019" y="396"/>
                    <a:pt x="6414" y="396"/>
                  </a:cubicBezTo>
                  <a:close/>
                  <a:moveTo>
                    <a:pt x="6429" y="1"/>
                  </a:moveTo>
                  <a:cubicBezTo>
                    <a:pt x="5958" y="1"/>
                    <a:pt x="5487" y="183"/>
                    <a:pt x="5137" y="548"/>
                  </a:cubicBezTo>
                  <a:lnTo>
                    <a:pt x="700" y="4955"/>
                  </a:lnTo>
                  <a:cubicBezTo>
                    <a:pt x="0" y="5685"/>
                    <a:pt x="0" y="6840"/>
                    <a:pt x="700" y="7569"/>
                  </a:cubicBezTo>
                  <a:lnTo>
                    <a:pt x="2371" y="9211"/>
                  </a:lnTo>
                  <a:lnTo>
                    <a:pt x="9393" y="2220"/>
                  </a:lnTo>
                  <a:lnTo>
                    <a:pt x="7721" y="548"/>
                  </a:lnTo>
                  <a:cubicBezTo>
                    <a:pt x="7371" y="183"/>
                    <a:pt x="6900" y="1"/>
                    <a:pt x="64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" name="Google Shape;2593;p52">
              <a:extLst>
                <a:ext uri="{FF2B5EF4-FFF2-40B4-BE49-F238E27FC236}">
                  <a16:creationId xmlns:a16="http://schemas.microsoft.com/office/drawing/2014/main" xmlns="" id="{C48C6012-D91B-4426-AF72-DAF3C63BD676}"/>
                </a:ext>
              </a:extLst>
            </p:cNvPr>
            <p:cNvSpPr/>
            <p:nvPr/>
          </p:nvSpPr>
          <p:spPr>
            <a:xfrm>
              <a:off x="2173984" y="1335540"/>
              <a:ext cx="267301" cy="335775"/>
            </a:xfrm>
            <a:custGeom>
              <a:avLst/>
              <a:gdLst/>
              <a:ahLst/>
              <a:cxnLst/>
              <a:rect l="l" t="t" r="r" b="b"/>
              <a:pathLst>
                <a:path w="9728" h="12220" extrusionOk="0">
                  <a:moveTo>
                    <a:pt x="3830" y="0"/>
                  </a:moveTo>
                  <a:lnTo>
                    <a:pt x="0" y="3860"/>
                  </a:lnTo>
                  <a:lnTo>
                    <a:pt x="8207" y="12219"/>
                  </a:lnTo>
                  <a:lnTo>
                    <a:pt x="9727" y="10730"/>
                  </a:lnTo>
                  <a:lnTo>
                    <a:pt x="3830" y="0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" name="Google Shape;2594;p52">
              <a:extLst>
                <a:ext uri="{FF2B5EF4-FFF2-40B4-BE49-F238E27FC236}">
                  <a16:creationId xmlns:a16="http://schemas.microsoft.com/office/drawing/2014/main" xmlns="" id="{8C68D863-2260-4F18-9D9C-9F00053821AA}"/>
                </a:ext>
              </a:extLst>
            </p:cNvPr>
            <p:cNvSpPr/>
            <p:nvPr/>
          </p:nvSpPr>
          <p:spPr>
            <a:xfrm>
              <a:off x="2166455" y="1327186"/>
              <a:ext cx="280655" cy="351630"/>
            </a:xfrm>
            <a:custGeom>
              <a:avLst/>
              <a:gdLst/>
              <a:ahLst/>
              <a:cxnLst/>
              <a:rect l="l" t="t" r="r" b="b"/>
              <a:pathLst>
                <a:path w="10214" h="12797" extrusionOk="0">
                  <a:moveTo>
                    <a:pt x="4074" y="638"/>
                  </a:moveTo>
                  <a:lnTo>
                    <a:pt x="9758" y="11003"/>
                  </a:lnTo>
                  <a:lnTo>
                    <a:pt x="8512" y="12250"/>
                  </a:lnTo>
                  <a:lnTo>
                    <a:pt x="518" y="4164"/>
                  </a:lnTo>
                  <a:lnTo>
                    <a:pt x="4074" y="638"/>
                  </a:lnTo>
                  <a:close/>
                  <a:moveTo>
                    <a:pt x="4135" y="0"/>
                  </a:moveTo>
                  <a:lnTo>
                    <a:pt x="1" y="4164"/>
                  </a:lnTo>
                  <a:lnTo>
                    <a:pt x="8481" y="12797"/>
                  </a:lnTo>
                  <a:lnTo>
                    <a:pt x="10214" y="11064"/>
                  </a:lnTo>
                  <a:lnTo>
                    <a:pt x="413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" name="Google Shape;2595;p52">
              <a:extLst>
                <a:ext uri="{FF2B5EF4-FFF2-40B4-BE49-F238E27FC236}">
                  <a16:creationId xmlns:a16="http://schemas.microsoft.com/office/drawing/2014/main" xmlns="" id="{165A41D0-FD41-4F7D-8E7E-742CB107C871}"/>
                </a:ext>
              </a:extLst>
            </p:cNvPr>
            <p:cNvSpPr/>
            <p:nvPr/>
          </p:nvSpPr>
          <p:spPr>
            <a:xfrm>
              <a:off x="2047862" y="1461634"/>
              <a:ext cx="335775" cy="267301"/>
            </a:xfrm>
            <a:custGeom>
              <a:avLst/>
              <a:gdLst/>
              <a:ahLst/>
              <a:cxnLst/>
              <a:rect l="l" t="t" r="r" b="b"/>
              <a:pathLst>
                <a:path w="12220" h="9728" extrusionOk="0">
                  <a:moveTo>
                    <a:pt x="3861" y="1"/>
                  </a:moveTo>
                  <a:lnTo>
                    <a:pt x="1" y="3831"/>
                  </a:lnTo>
                  <a:lnTo>
                    <a:pt x="10730" y="9727"/>
                  </a:lnTo>
                  <a:lnTo>
                    <a:pt x="12220" y="8208"/>
                  </a:lnTo>
                  <a:lnTo>
                    <a:pt x="3861" y="1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" name="Google Shape;2596;p52">
              <a:extLst>
                <a:ext uri="{FF2B5EF4-FFF2-40B4-BE49-F238E27FC236}">
                  <a16:creationId xmlns:a16="http://schemas.microsoft.com/office/drawing/2014/main" xmlns="" id="{36CEDD8E-536B-41F1-ABC3-4493F02A80EC}"/>
                </a:ext>
              </a:extLst>
            </p:cNvPr>
            <p:cNvSpPr/>
            <p:nvPr/>
          </p:nvSpPr>
          <p:spPr>
            <a:xfrm>
              <a:off x="2039509" y="1454132"/>
              <a:ext cx="351657" cy="280655"/>
            </a:xfrm>
            <a:custGeom>
              <a:avLst/>
              <a:gdLst/>
              <a:ahLst/>
              <a:cxnLst/>
              <a:rect l="l" t="t" r="r" b="b"/>
              <a:pathLst>
                <a:path w="12798" h="10214" extrusionOk="0">
                  <a:moveTo>
                    <a:pt x="4165" y="517"/>
                  </a:moveTo>
                  <a:lnTo>
                    <a:pt x="12250" y="8511"/>
                  </a:lnTo>
                  <a:lnTo>
                    <a:pt x="11004" y="9757"/>
                  </a:lnTo>
                  <a:lnTo>
                    <a:pt x="639" y="4073"/>
                  </a:lnTo>
                  <a:lnTo>
                    <a:pt x="4165" y="517"/>
                  </a:lnTo>
                  <a:close/>
                  <a:moveTo>
                    <a:pt x="4165" y="0"/>
                  </a:moveTo>
                  <a:lnTo>
                    <a:pt x="1" y="4134"/>
                  </a:lnTo>
                  <a:lnTo>
                    <a:pt x="11065" y="10213"/>
                  </a:lnTo>
                  <a:lnTo>
                    <a:pt x="12797" y="8481"/>
                  </a:lnTo>
                  <a:lnTo>
                    <a:pt x="416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" name="Google Shape;2597;p52">
              <a:extLst>
                <a:ext uri="{FF2B5EF4-FFF2-40B4-BE49-F238E27FC236}">
                  <a16:creationId xmlns:a16="http://schemas.microsoft.com/office/drawing/2014/main" xmlns="" id="{B43F29A3-9F4A-4A17-9ADB-8D8770B89B6A}"/>
                </a:ext>
              </a:extLst>
            </p:cNvPr>
            <p:cNvSpPr/>
            <p:nvPr/>
          </p:nvSpPr>
          <p:spPr>
            <a:xfrm>
              <a:off x="1996919" y="1292922"/>
              <a:ext cx="302362" cy="302390"/>
            </a:xfrm>
            <a:custGeom>
              <a:avLst/>
              <a:gdLst/>
              <a:ahLst/>
              <a:cxnLst/>
              <a:rect l="l" t="t" r="r" b="b"/>
              <a:pathLst>
                <a:path w="11004" h="11005" extrusionOk="0">
                  <a:moveTo>
                    <a:pt x="9454" y="1"/>
                  </a:moveTo>
                  <a:lnTo>
                    <a:pt x="1" y="9424"/>
                  </a:lnTo>
                  <a:lnTo>
                    <a:pt x="1581" y="11004"/>
                  </a:lnTo>
                  <a:lnTo>
                    <a:pt x="11004" y="1581"/>
                  </a:lnTo>
                  <a:lnTo>
                    <a:pt x="945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" name="Google Shape;2598;p52">
              <a:extLst>
                <a:ext uri="{FF2B5EF4-FFF2-40B4-BE49-F238E27FC236}">
                  <a16:creationId xmlns:a16="http://schemas.microsoft.com/office/drawing/2014/main" xmlns="" id="{78556AFF-C230-4F79-8DB0-B337316A9B3C}"/>
                </a:ext>
              </a:extLst>
            </p:cNvPr>
            <p:cNvSpPr/>
            <p:nvPr/>
          </p:nvSpPr>
          <p:spPr>
            <a:xfrm>
              <a:off x="1990242" y="1285421"/>
              <a:ext cx="316568" cy="317393"/>
            </a:xfrm>
            <a:custGeom>
              <a:avLst/>
              <a:gdLst/>
              <a:ahLst/>
              <a:cxnLst/>
              <a:rect l="l" t="t" r="r" b="b"/>
              <a:pathLst>
                <a:path w="11521" h="11551" extrusionOk="0">
                  <a:moveTo>
                    <a:pt x="9697" y="547"/>
                  </a:moveTo>
                  <a:lnTo>
                    <a:pt x="10973" y="1854"/>
                  </a:lnTo>
                  <a:lnTo>
                    <a:pt x="1824" y="11004"/>
                  </a:lnTo>
                  <a:lnTo>
                    <a:pt x="548" y="9697"/>
                  </a:lnTo>
                  <a:lnTo>
                    <a:pt x="9697" y="547"/>
                  </a:lnTo>
                  <a:close/>
                  <a:moveTo>
                    <a:pt x="9697" y="0"/>
                  </a:moveTo>
                  <a:lnTo>
                    <a:pt x="0" y="9697"/>
                  </a:lnTo>
                  <a:lnTo>
                    <a:pt x="1824" y="11551"/>
                  </a:lnTo>
                  <a:lnTo>
                    <a:pt x="11520" y="1854"/>
                  </a:lnTo>
                  <a:lnTo>
                    <a:pt x="969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7" name="Google Shape;97;p15"/>
          <p:cNvSpPr txBox="1">
            <a:spLocks noGrp="1"/>
          </p:cNvSpPr>
          <p:nvPr>
            <p:ph type="title"/>
          </p:nvPr>
        </p:nvSpPr>
        <p:spPr>
          <a:xfrm>
            <a:off x="417092" y="786182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  <a:latin typeface="Arial Black" panose="020B0A04020102020204" pitchFamily="34" charset="0"/>
              </a:rPr>
              <a:t>ПРОБЛЕМА</a:t>
            </a:r>
            <a:endParaRPr sz="3000" dirty="0">
              <a:solidFill>
                <a:schemeClr val="dk1"/>
              </a:solidFill>
              <a:latin typeface="Arial Black" panose="020B0A04020102020204" pitchFamily="34" charset="0"/>
            </a:endParaRPr>
          </a:p>
        </p:txBody>
      </p:sp>
      <p:sp>
        <p:nvSpPr>
          <p:cNvPr id="98" name="Google Shape;98;p15"/>
          <p:cNvSpPr txBox="1"/>
          <p:nvPr/>
        </p:nvSpPr>
        <p:spPr>
          <a:xfrm>
            <a:off x="164069" y="1337389"/>
            <a:ext cx="5034235" cy="2634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285750" lvl="0" indent="-285750">
              <a:lnSpc>
                <a:spcPct val="115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ru-RU" dirty="0" smtClean="0"/>
              <a:t>Колоссальные и неоправданные затраты на электроэнергию из-за неэффективного управления </a:t>
            </a:r>
            <a:r>
              <a:rPr lang="ru-RU" dirty="0" err="1" smtClean="0"/>
              <a:t>энергопотоками</a:t>
            </a:r>
            <a:r>
              <a:rPr lang="ru-RU" dirty="0" smtClean="0"/>
              <a:t> и невозможности точного прогнозирования. </a:t>
            </a:r>
          </a:p>
          <a:p>
            <a:pPr marL="285750" lvl="0" indent="-285750">
              <a:lnSpc>
                <a:spcPct val="115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ru-RU" dirty="0" smtClean="0"/>
              <a:t>Недостатки существующих решений: </a:t>
            </a:r>
            <a:br>
              <a:rPr lang="ru-RU" dirty="0" smtClean="0"/>
            </a:br>
            <a:r>
              <a:rPr lang="ru-RU" dirty="0" smtClean="0"/>
              <a:t>1)Статические модели и ручное управление. </a:t>
            </a:r>
            <a:br>
              <a:rPr lang="ru-RU" dirty="0" smtClean="0"/>
            </a:br>
            <a:r>
              <a:rPr lang="ru-RU" dirty="0" smtClean="0"/>
              <a:t>2)Отсутствие интеграции прогноза потребления и генерации в реальном времени. </a:t>
            </a:r>
            <a:br>
              <a:rPr lang="ru-RU" dirty="0" smtClean="0"/>
            </a:br>
            <a:r>
              <a:rPr lang="ru-RU" dirty="0" smtClean="0"/>
              <a:t>3)Невозможность гибкой монетизации избыточной энергии.</a:t>
            </a:r>
            <a:endParaRPr lang="ru-RU" sz="1200" dirty="0">
              <a:solidFill>
                <a:srgbClr val="132C40"/>
              </a:solidFill>
              <a:latin typeface="Arial Nova" panose="020B0504020202020204" pitchFamily="34" charset="0"/>
              <a:ea typeface="Raleway"/>
              <a:cs typeface="Raleway"/>
              <a:sym typeface="Raleway"/>
            </a:endParaRPr>
          </a:p>
        </p:txBody>
      </p:sp>
      <p:pic>
        <p:nvPicPr>
          <p:cNvPr id="99" name="Google Shape;99;p15"/>
          <p:cNvPicPr preferRelativeResize="0"/>
          <p:nvPr/>
        </p:nvPicPr>
        <p:blipFill rotWithShape="1">
          <a:blip r:embed="rId3">
            <a:alphaModFix/>
          </a:blip>
          <a:srcRect l="25406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15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90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4</a:t>
            </a:fld>
            <a:endParaRPr sz="900"/>
          </a:p>
        </p:txBody>
      </p:sp>
      <p:pic>
        <p:nvPicPr>
          <p:cNvPr id="101" name="Google Shape;101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56375" y="135488"/>
            <a:ext cx="1003602" cy="384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732479" y="50746"/>
            <a:ext cx="646505" cy="521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6"/>
          <p:cNvSpPr txBox="1">
            <a:spLocks noGrp="1"/>
          </p:cNvSpPr>
          <p:nvPr>
            <p:ph type="title"/>
          </p:nvPr>
        </p:nvSpPr>
        <p:spPr>
          <a:xfrm>
            <a:off x="432332" y="826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  <a:latin typeface="Arial Black" panose="020B0A04020102020204" pitchFamily="34" charset="0"/>
              </a:rPr>
              <a:t>ЦЕННОСТЬ, ЦЕННОСТНОЕ ПРЕДЛОЖЕНИЕ</a:t>
            </a:r>
            <a:endParaRPr sz="3000" dirty="0">
              <a:solidFill>
                <a:schemeClr val="dk1"/>
              </a:solidFill>
              <a:latin typeface="Arial Black" panose="020B0A04020102020204" pitchFamily="34" charset="0"/>
            </a:endParaRPr>
          </a:p>
        </p:txBody>
      </p:sp>
      <p:pic>
        <p:nvPicPr>
          <p:cNvPr id="109" name="Google Shape;109;p16"/>
          <p:cNvPicPr preferRelativeResize="0"/>
          <p:nvPr/>
        </p:nvPicPr>
        <p:blipFill rotWithShape="1">
          <a:blip r:embed="rId3">
            <a:alphaModFix/>
          </a:blip>
          <a:srcRect l="25406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90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5</a:t>
            </a:fld>
            <a:endParaRPr sz="900"/>
          </a:p>
        </p:txBody>
      </p:sp>
      <p:pic>
        <p:nvPicPr>
          <p:cNvPr id="111" name="Google Shape;111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56375" y="135488"/>
            <a:ext cx="1003602" cy="384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732479" y="50746"/>
            <a:ext cx="646505" cy="52162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9D1EAA79-F5B4-47B9-A875-B7EB55F7E509}"/>
              </a:ext>
            </a:extLst>
          </p:cNvPr>
          <p:cNvSpPr txBox="1"/>
          <p:nvPr/>
        </p:nvSpPr>
        <p:spPr>
          <a:xfrm>
            <a:off x="666749" y="2066925"/>
            <a:ext cx="7153275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latin typeface="Arial Nova" panose="020B0504020202020204" pitchFamily="34" charset="0"/>
              </a:rPr>
              <a:t>Цифровой двойник заменяет реакцию на сбои — на их прогнозирование и предотвращение.</a:t>
            </a:r>
          </a:p>
          <a:p>
            <a:pPr marL="285750" indent="-285750" algn="just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  <a:latin typeface="Arial Nova" panose="020B0504020202020204" pitchFamily="34" charset="0"/>
              </a:rPr>
              <a:t>Экономический эффект</a:t>
            </a:r>
            <a:r>
              <a:rPr lang="ru-RU" dirty="0">
                <a:latin typeface="Arial Nova" panose="020B0504020202020204" pitchFamily="34" charset="0"/>
              </a:rPr>
              <a:t>: Снижение потерь энергии на 15-20%; сокращение эксплуатационных (OPEX) и капитальных (CAPEX) расходов.</a:t>
            </a:r>
          </a:p>
          <a:p>
            <a:pPr marL="285750" indent="-285750" algn="just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  <a:latin typeface="Arial Nova" panose="020B0504020202020204" pitchFamily="34" charset="0"/>
              </a:rPr>
              <a:t>Надежность и устойчивость</a:t>
            </a:r>
            <a:r>
              <a:rPr lang="ru-RU" dirty="0">
                <a:latin typeface="Arial Nova" panose="020B0504020202020204" pitchFamily="34" charset="0"/>
              </a:rPr>
              <a:t>: Повышение надежности энергоснабжения и устойчивости локальных сетей.</a:t>
            </a:r>
          </a:p>
          <a:p>
            <a:pPr marL="285750" indent="-285750" algn="just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schemeClr val="tx1"/>
                </a:solidFill>
                <a:latin typeface="Arial Nova" panose="020B0504020202020204" pitchFamily="34" charset="0"/>
              </a:rPr>
              <a:t>Проактивное</a:t>
            </a:r>
            <a:r>
              <a:rPr lang="ru-RU" dirty="0">
                <a:solidFill>
                  <a:schemeClr val="tx1"/>
                </a:solidFill>
                <a:latin typeface="Arial Nova" panose="020B0504020202020204" pitchFamily="34" charset="0"/>
              </a:rPr>
              <a:t> управление</a:t>
            </a:r>
            <a:r>
              <a:rPr lang="ru-RU" dirty="0">
                <a:latin typeface="Arial Nova" panose="020B0504020202020204" pitchFamily="34" charset="0"/>
              </a:rPr>
              <a:t>: Внедрение прогнозного технического обслуживания (ПТО), что предотвращает аварии.</a:t>
            </a:r>
          </a:p>
          <a:p>
            <a:pPr marL="285750" indent="-285750" algn="just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  <a:latin typeface="Arial Nova" panose="020B0504020202020204" pitchFamily="34" charset="0"/>
              </a:rPr>
              <a:t>Оптимизация инвестиций</a:t>
            </a:r>
            <a:r>
              <a:rPr lang="ru-RU" dirty="0">
                <a:latin typeface="Arial Nova" panose="020B0504020202020204" pitchFamily="34" charset="0"/>
              </a:rPr>
              <a:t>: Оценка эффективности инвестиций (ТЭО) и оптимизация капитальных затрат на этапе проектирования.</a:t>
            </a:r>
          </a:p>
          <a:p>
            <a:pPr algn="just"/>
            <a:endParaRPr lang="ru-RU" dirty="0">
              <a:latin typeface="Arial Nova" panose="020B0504020202020204" pitchFamily="34" charset="0"/>
            </a:endParaRPr>
          </a:p>
        </p:txBody>
      </p:sp>
      <p:sp>
        <p:nvSpPr>
          <p:cNvPr id="9" name="Google Shape;7791;p86">
            <a:extLst>
              <a:ext uri="{FF2B5EF4-FFF2-40B4-BE49-F238E27FC236}">
                <a16:creationId xmlns:a16="http://schemas.microsoft.com/office/drawing/2014/main" xmlns="" id="{C4673AF5-ECB4-4C47-9FAF-49A70A12AFF4}"/>
              </a:ext>
            </a:extLst>
          </p:cNvPr>
          <p:cNvSpPr/>
          <p:nvPr/>
        </p:nvSpPr>
        <p:spPr>
          <a:xfrm>
            <a:off x="6623928" y="1007188"/>
            <a:ext cx="671101" cy="678986"/>
          </a:xfrm>
          <a:custGeom>
            <a:avLst/>
            <a:gdLst/>
            <a:ahLst/>
            <a:cxnLst/>
            <a:rect l="l" t="t" r="r" b="b"/>
            <a:pathLst>
              <a:path w="18956" h="17942" extrusionOk="0">
                <a:moveTo>
                  <a:pt x="6270" y="9375"/>
                </a:moveTo>
                <a:lnTo>
                  <a:pt x="6267" y="16812"/>
                </a:lnTo>
                <a:lnTo>
                  <a:pt x="1130" y="16812"/>
                </a:lnTo>
                <a:lnTo>
                  <a:pt x="1130" y="13545"/>
                </a:lnTo>
                <a:lnTo>
                  <a:pt x="6270" y="9375"/>
                </a:lnTo>
                <a:close/>
                <a:moveTo>
                  <a:pt x="7399" y="9116"/>
                </a:moveTo>
                <a:lnTo>
                  <a:pt x="12103" y="11534"/>
                </a:lnTo>
                <a:lnTo>
                  <a:pt x="12100" y="16812"/>
                </a:lnTo>
                <a:lnTo>
                  <a:pt x="7399" y="16812"/>
                </a:lnTo>
                <a:lnTo>
                  <a:pt x="7399" y="9116"/>
                </a:lnTo>
                <a:close/>
                <a:moveTo>
                  <a:pt x="564" y="1"/>
                </a:moveTo>
                <a:cubicBezTo>
                  <a:pt x="251" y="1"/>
                  <a:pt x="1" y="254"/>
                  <a:pt x="1" y="564"/>
                </a:cubicBezTo>
                <a:lnTo>
                  <a:pt x="1" y="13274"/>
                </a:lnTo>
                <a:lnTo>
                  <a:pt x="1" y="17376"/>
                </a:lnTo>
                <a:cubicBezTo>
                  <a:pt x="1" y="17689"/>
                  <a:pt x="251" y="17942"/>
                  <a:pt x="564" y="17942"/>
                </a:cubicBezTo>
                <a:lnTo>
                  <a:pt x="18324" y="17942"/>
                </a:lnTo>
                <a:cubicBezTo>
                  <a:pt x="18637" y="17942"/>
                  <a:pt x="18890" y="17689"/>
                  <a:pt x="18890" y="17376"/>
                </a:cubicBezTo>
                <a:cubicBezTo>
                  <a:pt x="18890" y="17062"/>
                  <a:pt x="18637" y="16812"/>
                  <a:pt x="18324" y="16812"/>
                </a:cubicBezTo>
                <a:lnTo>
                  <a:pt x="13232" y="16812"/>
                </a:lnTo>
                <a:lnTo>
                  <a:pt x="13232" y="11425"/>
                </a:lnTo>
                <a:lnTo>
                  <a:pt x="16210" y="8444"/>
                </a:lnTo>
                <a:lnTo>
                  <a:pt x="17400" y="9634"/>
                </a:lnTo>
                <a:cubicBezTo>
                  <a:pt x="17514" y="9748"/>
                  <a:pt x="17656" y="9799"/>
                  <a:pt x="17796" y="9799"/>
                </a:cubicBezTo>
                <a:cubicBezTo>
                  <a:pt x="18059" y="9799"/>
                  <a:pt x="18314" y="9616"/>
                  <a:pt x="18357" y="9317"/>
                </a:cubicBezTo>
                <a:lnTo>
                  <a:pt x="18905" y="5592"/>
                </a:lnTo>
                <a:cubicBezTo>
                  <a:pt x="18955" y="5247"/>
                  <a:pt x="18683" y="4948"/>
                  <a:pt x="18347" y="4948"/>
                </a:cubicBezTo>
                <a:cubicBezTo>
                  <a:pt x="18320" y="4948"/>
                  <a:pt x="18292" y="4950"/>
                  <a:pt x="18264" y="4954"/>
                </a:cubicBezTo>
                <a:lnTo>
                  <a:pt x="14539" y="5502"/>
                </a:lnTo>
                <a:cubicBezTo>
                  <a:pt x="14078" y="5568"/>
                  <a:pt x="13895" y="6132"/>
                  <a:pt x="14223" y="6460"/>
                </a:cubicBezTo>
                <a:lnTo>
                  <a:pt x="15412" y="7649"/>
                </a:lnTo>
                <a:lnTo>
                  <a:pt x="12558" y="10501"/>
                </a:lnTo>
                <a:lnTo>
                  <a:pt x="7092" y="7688"/>
                </a:lnTo>
                <a:lnTo>
                  <a:pt x="7059" y="7673"/>
                </a:lnTo>
                <a:lnTo>
                  <a:pt x="7044" y="7667"/>
                </a:lnTo>
                <a:cubicBezTo>
                  <a:pt x="7032" y="7661"/>
                  <a:pt x="7020" y="7658"/>
                  <a:pt x="7008" y="7655"/>
                </a:cubicBezTo>
                <a:cubicBezTo>
                  <a:pt x="7002" y="7652"/>
                  <a:pt x="6996" y="7649"/>
                  <a:pt x="6990" y="7649"/>
                </a:cubicBezTo>
                <a:lnTo>
                  <a:pt x="6957" y="7640"/>
                </a:lnTo>
                <a:lnTo>
                  <a:pt x="6942" y="7637"/>
                </a:lnTo>
                <a:cubicBezTo>
                  <a:pt x="6926" y="7634"/>
                  <a:pt x="6908" y="7631"/>
                  <a:pt x="6893" y="7628"/>
                </a:cubicBezTo>
                <a:lnTo>
                  <a:pt x="6770" y="7628"/>
                </a:lnTo>
                <a:cubicBezTo>
                  <a:pt x="6758" y="7631"/>
                  <a:pt x="6743" y="7634"/>
                  <a:pt x="6728" y="7637"/>
                </a:cubicBezTo>
                <a:lnTo>
                  <a:pt x="6710" y="7640"/>
                </a:lnTo>
                <a:lnTo>
                  <a:pt x="6680" y="7649"/>
                </a:lnTo>
                <a:lnTo>
                  <a:pt x="6658" y="7652"/>
                </a:lnTo>
                <a:cubicBezTo>
                  <a:pt x="6646" y="7658"/>
                  <a:pt x="6631" y="7664"/>
                  <a:pt x="6616" y="7670"/>
                </a:cubicBezTo>
                <a:cubicBezTo>
                  <a:pt x="6610" y="7670"/>
                  <a:pt x="6607" y="7673"/>
                  <a:pt x="6601" y="7676"/>
                </a:cubicBezTo>
                <a:cubicBezTo>
                  <a:pt x="6595" y="7679"/>
                  <a:pt x="6583" y="7685"/>
                  <a:pt x="6574" y="7688"/>
                </a:cubicBezTo>
                <a:lnTo>
                  <a:pt x="6556" y="7700"/>
                </a:lnTo>
                <a:cubicBezTo>
                  <a:pt x="6547" y="7703"/>
                  <a:pt x="6538" y="7709"/>
                  <a:pt x="6529" y="7715"/>
                </a:cubicBezTo>
                <a:lnTo>
                  <a:pt x="6514" y="7724"/>
                </a:lnTo>
                <a:cubicBezTo>
                  <a:pt x="6502" y="7733"/>
                  <a:pt x="6490" y="7743"/>
                  <a:pt x="6475" y="7752"/>
                </a:cubicBezTo>
                <a:lnTo>
                  <a:pt x="6475" y="7755"/>
                </a:lnTo>
                <a:lnTo>
                  <a:pt x="1130" y="12091"/>
                </a:lnTo>
                <a:lnTo>
                  <a:pt x="1130" y="564"/>
                </a:lnTo>
                <a:cubicBezTo>
                  <a:pt x="1130" y="254"/>
                  <a:pt x="877" y="1"/>
                  <a:pt x="564" y="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435D74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oogle Shape;2615;p53">
            <a:extLst>
              <a:ext uri="{FF2B5EF4-FFF2-40B4-BE49-F238E27FC236}">
                <a16:creationId xmlns:a16="http://schemas.microsoft.com/office/drawing/2014/main" xmlns="" id="{5BCAFE89-F3BF-4334-8F4F-12348805288A}"/>
              </a:ext>
            </a:extLst>
          </p:cNvPr>
          <p:cNvGrpSpPr/>
          <p:nvPr/>
        </p:nvGrpSpPr>
        <p:grpSpPr>
          <a:xfrm>
            <a:off x="6792199" y="1003588"/>
            <a:ext cx="3359250" cy="3381155"/>
            <a:chOff x="1519550" y="166550"/>
            <a:chExt cx="4987750" cy="5020275"/>
          </a:xfrm>
        </p:grpSpPr>
        <p:sp>
          <p:nvSpPr>
            <p:cNvPr id="13" name="Google Shape;2616;p53">
              <a:extLst>
                <a:ext uri="{FF2B5EF4-FFF2-40B4-BE49-F238E27FC236}">
                  <a16:creationId xmlns:a16="http://schemas.microsoft.com/office/drawing/2014/main" xmlns="" id="{373FF2CB-9956-4130-87F0-2180C778A3C8}"/>
                </a:ext>
              </a:extLst>
            </p:cNvPr>
            <p:cNvSpPr/>
            <p:nvPr/>
          </p:nvSpPr>
          <p:spPr>
            <a:xfrm>
              <a:off x="1519550" y="211125"/>
              <a:ext cx="4987750" cy="4672275"/>
            </a:xfrm>
            <a:custGeom>
              <a:avLst/>
              <a:gdLst/>
              <a:ahLst/>
              <a:cxnLst/>
              <a:rect l="l" t="t" r="r" b="b"/>
              <a:pathLst>
                <a:path w="199510" h="186891" extrusionOk="0">
                  <a:moveTo>
                    <a:pt x="130329" y="1"/>
                  </a:moveTo>
                  <a:cubicBezTo>
                    <a:pt x="124188" y="1"/>
                    <a:pt x="118417" y="2112"/>
                    <a:pt x="112014" y="4722"/>
                  </a:cubicBezTo>
                  <a:cubicBezTo>
                    <a:pt x="94535" y="11894"/>
                    <a:pt x="82726" y="43483"/>
                    <a:pt x="67315" y="48587"/>
                  </a:cubicBezTo>
                  <a:cubicBezTo>
                    <a:pt x="51904" y="53690"/>
                    <a:pt x="11876" y="56059"/>
                    <a:pt x="5938" y="93719"/>
                  </a:cubicBezTo>
                  <a:cubicBezTo>
                    <a:pt x="1" y="131412"/>
                    <a:pt x="45400" y="172575"/>
                    <a:pt x="95969" y="185384"/>
                  </a:cubicBezTo>
                  <a:cubicBezTo>
                    <a:pt x="100031" y="186413"/>
                    <a:pt x="104039" y="186890"/>
                    <a:pt x="107978" y="186890"/>
                  </a:cubicBezTo>
                  <a:cubicBezTo>
                    <a:pt x="153108" y="186890"/>
                    <a:pt x="189158" y="124197"/>
                    <a:pt x="193239" y="108796"/>
                  </a:cubicBezTo>
                  <a:cubicBezTo>
                    <a:pt x="197709" y="92018"/>
                    <a:pt x="197108" y="79609"/>
                    <a:pt x="197108" y="79609"/>
                  </a:cubicBezTo>
                  <a:cubicBezTo>
                    <a:pt x="197108" y="79609"/>
                    <a:pt x="199510" y="60762"/>
                    <a:pt x="170889" y="27471"/>
                  </a:cubicBezTo>
                  <a:cubicBezTo>
                    <a:pt x="152755" y="6354"/>
                    <a:pt x="140983" y="1"/>
                    <a:pt x="130329" y="1"/>
                  </a:cubicBezTo>
                  <a:close/>
                </a:path>
              </a:pathLst>
            </a:custGeom>
            <a:solidFill>
              <a:srgbClr val="F5E7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2617;p53">
              <a:extLst>
                <a:ext uri="{FF2B5EF4-FFF2-40B4-BE49-F238E27FC236}">
                  <a16:creationId xmlns:a16="http://schemas.microsoft.com/office/drawing/2014/main" xmlns="" id="{56F8E135-052D-4900-B344-58358FB4FED0}"/>
                </a:ext>
              </a:extLst>
            </p:cNvPr>
            <p:cNvSpPr/>
            <p:nvPr/>
          </p:nvSpPr>
          <p:spPr>
            <a:xfrm>
              <a:off x="1837275" y="4806525"/>
              <a:ext cx="4549125" cy="380300"/>
            </a:xfrm>
            <a:custGeom>
              <a:avLst/>
              <a:gdLst/>
              <a:ahLst/>
              <a:cxnLst/>
              <a:rect l="l" t="t" r="r" b="b"/>
              <a:pathLst>
                <a:path w="181965" h="15212" extrusionOk="0">
                  <a:moveTo>
                    <a:pt x="90966" y="1"/>
                  </a:moveTo>
                  <a:cubicBezTo>
                    <a:pt x="40730" y="1"/>
                    <a:pt x="1" y="3403"/>
                    <a:pt x="1" y="7606"/>
                  </a:cubicBezTo>
                  <a:cubicBezTo>
                    <a:pt x="1" y="11809"/>
                    <a:pt x="40730" y="15212"/>
                    <a:pt x="90966" y="15212"/>
                  </a:cubicBezTo>
                  <a:cubicBezTo>
                    <a:pt x="141235" y="15212"/>
                    <a:pt x="181964" y="11809"/>
                    <a:pt x="181964" y="7606"/>
                  </a:cubicBezTo>
                  <a:cubicBezTo>
                    <a:pt x="181964" y="3403"/>
                    <a:pt x="141235" y="1"/>
                    <a:pt x="90966" y="1"/>
                  </a:cubicBezTo>
                  <a:close/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2618;p53">
              <a:extLst>
                <a:ext uri="{FF2B5EF4-FFF2-40B4-BE49-F238E27FC236}">
                  <a16:creationId xmlns:a16="http://schemas.microsoft.com/office/drawing/2014/main" xmlns="" id="{C0C2EC1C-7780-4E58-8C82-C13BDDCEBF17}"/>
                </a:ext>
              </a:extLst>
            </p:cNvPr>
            <p:cNvSpPr/>
            <p:nvPr/>
          </p:nvSpPr>
          <p:spPr>
            <a:xfrm>
              <a:off x="4258175" y="166550"/>
              <a:ext cx="1322650" cy="826450"/>
            </a:xfrm>
            <a:custGeom>
              <a:avLst/>
              <a:gdLst/>
              <a:ahLst/>
              <a:cxnLst/>
              <a:rect l="l" t="t" r="r" b="b"/>
              <a:pathLst>
                <a:path w="52906" h="33058" fill="none" extrusionOk="0">
                  <a:moveTo>
                    <a:pt x="1" y="33057"/>
                  </a:moveTo>
                  <a:cubicBezTo>
                    <a:pt x="1" y="33057"/>
                    <a:pt x="39862" y="33024"/>
                    <a:pt x="52905" y="0"/>
                  </a:cubicBezTo>
                </a:path>
              </a:pathLst>
            </a:custGeom>
            <a:noFill/>
            <a:ln w="417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2619;p53">
              <a:extLst>
                <a:ext uri="{FF2B5EF4-FFF2-40B4-BE49-F238E27FC236}">
                  <a16:creationId xmlns:a16="http://schemas.microsoft.com/office/drawing/2014/main" xmlns="" id="{DBA24BD4-0BBA-4D29-A5DE-E836293C3693}"/>
                </a:ext>
              </a:extLst>
            </p:cNvPr>
            <p:cNvSpPr/>
            <p:nvPr/>
          </p:nvSpPr>
          <p:spPr>
            <a:xfrm>
              <a:off x="4273200" y="190725"/>
              <a:ext cx="1220875" cy="1236750"/>
            </a:xfrm>
            <a:custGeom>
              <a:avLst/>
              <a:gdLst/>
              <a:ahLst/>
              <a:cxnLst/>
              <a:rect l="l" t="t" r="r" b="b"/>
              <a:pathLst>
                <a:path w="48835" h="49470" fill="none" extrusionOk="0">
                  <a:moveTo>
                    <a:pt x="0" y="36060"/>
                  </a:moveTo>
                  <a:cubicBezTo>
                    <a:pt x="0" y="36060"/>
                    <a:pt x="2735" y="35626"/>
                    <a:pt x="4303" y="36460"/>
                  </a:cubicBezTo>
                  <a:cubicBezTo>
                    <a:pt x="11008" y="40129"/>
                    <a:pt x="27987" y="49469"/>
                    <a:pt x="40396" y="35793"/>
                  </a:cubicBezTo>
                  <a:cubicBezTo>
                    <a:pt x="44332" y="31423"/>
                    <a:pt x="46767" y="25852"/>
                    <a:pt x="47300" y="19981"/>
                  </a:cubicBezTo>
                  <a:cubicBezTo>
                    <a:pt x="47934" y="13377"/>
                    <a:pt x="48835" y="2602"/>
                    <a:pt x="48101" y="1"/>
                  </a:cubicBezTo>
                </a:path>
              </a:pathLst>
            </a:custGeom>
            <a:noFill/>
            <a:ln w="417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2620;p53">
              <a:extLst>
                <a:ext uri="{FF2B5EF4-FFF2-40B4-BE49-F238E27FC236}">
                  <a16:creationId xmlns:a16="http://schemas.microsoft.com/office/drawing/2014/main" xmlns="" id="{9BA616A5-E0A2-4966-A5D1-9F625E67A603}"/>
                </a:ext>
              </a:extLst>
            </p:cNvPr>
            <p:cNvSpPr/>
            <p:nvPr/>
          </p:nvSpPr>
          <p:spPr>
            <a:xfrm>
              <a:off x="4254000" y="170700"/>
              <a:ext cx="997400" cy="1213400"/>
            </a:xfrm>
            <a:custGeom>
              <a:avLst/>
              <a:gdLst/>
              <a:ahLst/>
              <a:cxnLst/>
              <a:rect l="l" t="t" r="r" b="b"/>
              <a:pathLst>
                <a:path w="39896" h="48536" fill="none" extrusionOk="0">
                  <a:moveTo>
                    <a:pt x="1" y="41597"/>
                  </a:moveTo>
                  <a:cubicBezTo>
                    <a:pt x="1" y="41597"/>
                    <a:pt x="39896" y="48536"/>
                    <a:pt x="38829" y="1"/>
                  </a:cubicBezTo>
                </a:path>
              </a:pathLst>
            </a:custGeom>
            <a:noFill/>
            <a:ln w="417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2621;p53">
              <a:extLst>
                <a:ext uri="{FF2B5EF4-FFF2-40B4-BE49-F238E27FC236}">
                  <a16:creationId xmlns:a16="http://schemas.microsoft.com/office/drawing/2014/main" xmlns="" id="{930B98E7-E01B-4F06-859B-4590DD1C161B}"/>
                </a:ext>
              </a:extLst>
            </p:cNvPr>
            <p:cNvSpPr/>
            <p:nvPr/>
          </p:nvSpPr>
          <p:spPr>
            <a:xfrm>
              <a:off x="4188125" y="967125"/>
              <a:ext cx="58400" cy="66725"/>
            </a:xfrm>
            <a:custGeom>
              <a:avLst/>
              <a:gdLst/>
              <a:ahLst/>
              <a:cxnLst/>
              <a:rect l="l" t="t" r="r" b="b"/>
              <a:pathLst>
                <a:path w="2336" h="2669" extrusionOk="0">
                  <a:moveTo>
                    <a:pt x="2035" y="0"/>
                  </a:moveTo>
                  <a:lnTo>
                    <a:pt x="1" y="267"/>
                  </a:lnTo>
                  <a:lnTo>
                    <a:pt x="334" y="2669"/>
                  </a:lnTo>
                  <a:lnTo>
                    <a:pt x="2336" y="2402"/>
                  </a:lnTo>
                  <a:lnTo>
                    <a:pt x="2035" y="0"/>
                  </a:lnTo>
                  <a:close/>
                </a:path>
              </a:pathLst>
            </a:custGeom>
            <a:solidFill>
              <a:schemeClr val="dk1"/>
            </a:solidFill>
            <a:ln w="100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2622;p53">
              <a:extLst>
                <a:ext uri="{FF2B5EF4-FFF2-40B4-BE49-F238E27FC236}">
                  <a16:creationId xmlns:a16="http://schemas.microsoft.com/office/drawing/2014/main" xmlns="" id="{CD79FB7F-4505-4058-BFB4-5EB9CD20286E}"/>
                </a:ext>
              </a:extLst>
            </p:cNvPr>
            <p:cNvSpPr/>
            <p:nvPr/>
          </p:nvSpPr>
          <p:spPr>
            <a:xfrm>
              <a:off x="4240675" y="975450"/>
              <a:ext cx="35050" cy="35875"/>
            </a:xfrm>
            <a:custGeom>
              <a:avLst/>
              <a:gdLst/>
              <a:ahLst/>
              <a:cxnLst/>
              <a:rect l="l" t="t" r="r" b="b"/>
              <a:pathLst>
                <a:path w="1402" h="1435" extrusionOk="0">
                  <a:moveTo>
                    <a:pt x="1234" y="1"/>
                  </a:moveTo>
                  <a:lnTo>
                    <a:pt x="0" y="167"/>
                  </a:lnTo>
                  <a:lnTo>
                    <a:pt x="167" y="1435"/>
                  </a:lnTo>
                  <a:lnTo>
                    <a:pt x="1401" y="1235"/>
                  </a:lnTo>
                  <a:lnTo>
                    <a:pt x="1234" y="1"/>
                  </a:lnTo>
                  <a:close/>
                </a:path>
              </a:pathLst>
            </a:custGeom>
            <a:solidFill>
              <a:schemeClr val="dk1"/>
            </a:solidFill>
            <a:ln w="100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623;p53">
              <a:extLst>
                <a:ext uri="{FF2B5EF4-FFF2-40B4-BE49-F238E27FC236}">
                  <a16:creationId xmlns:a16="http://schemas.microsoft.com/office/drawing/2014/main" xmlns="" id="{E82FE0CF-69B7-46B1-92AC-78288177D584}"/>
                </a:ext>
              </a:extLst>
            </p:cNvPr>
            <p:cNvSpPr/>
            <p:nvPr/>
          </p:nvSpPr>
          <p:spPr>
            <a:xfrm>
              <a:off x="4188125" y="1068850"/>
              <a:ext cx="58400" cy="66750"/>
            </a:xfrm>
            <a:custGeom>
              <a:avLst/>
              <a:gdLst/>
              <a:ahLst/>
              <a:cxnLst/>
              <a:rect l="l" t="t" r="r" b="b"/>
              <a:pathLst>
                <a:path w="2336" h="2670" extrusionOk="0">
                  <a:moveTo>
                    <a:pt x="2002" y="1"/>
                  </a:moveTo>
                  <a:lnTo>
                    <a:pt x="1" y="268"/>
                  </a:lnTo>
                  <a:lnTo>
                    <a:pt x="334" y="2669"/>
                  </a:lnTo>
                  <a:lnTo>
                    <a:pt x="2336" y="2369"/>
                  </a:lnTo>
                  <a:lnTo>
                    <a:pt x="2002" y="1"/>
                  </a:lnTo>
                  <a:close/>
                </a:path>
              </a:pathLst>
            </a:custGeom>
            <a:solidFill>
              <a:schemeClr val="dk1"/>
            </a:solidFill>
            <a:ln w="100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624;p53">
              <a:extLst>
                <a:ext uri="{FF2B5EF4-FFF2-40B4-BE49-F238E27FC236}">
                  <a16:creationId xmlns:a16="http://schemas.microsoft.com/office/drawing/2014/main" xmlns="" id="{27DEC96E-EB21-420A-A72C-62BCE0DA3954}"/>
                </a:ext>
              </a:extLst>
            </p:cNvPr>
            <p:cNvSpPr/>
            <p:nvPr/>
          </p:nvSpPr>
          <p:spPr>
            <a:xfrm>
              <a:off x="4240675" y="1077200"/>
              <a:ext cx="35050" cy="35875"/>
            </a:xfrm>
            <a:custGeom>
              <a:avLst/>
              <a:gdLst/>
              <a:ahLst/>
              <a:cxnLst/>
              <a:rect l="l" t="t" r="r" b="b"/>
              <a:pathLst>
                <a:path w="1402" h="1435" extrusionOk="0">
                  <a:moveTo>
                    <a:pt x="1234" y="0"/>
                  </a:moveTo>
                  <a:lnTo>
                    <a:pt x="0" y="167"/>
                  </a:lnTo>
                  <a:lnTo>
                    <a:pt x="167" y="1435"/>
                  </a:lnTo>
                  <a:lnTo>
                    <a:pt x="1401" y="1268"/>
                  </a:lnTo>
                  <a:lnTo>
                    <a:pt x="1234" y="0"/>
                  </a:lnTo>
                  <a:close/>
                </a:path>
              </a:pathLst>
            </a:custGeom>
            <a:solidFill>
              <a:schemeClr val="dk1"/>
            </a:solidFill>
            <a:ln w="100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625;p53">
              <a:extLst>
                <a:ext uri="{FF2B5EF4-FFF2-40B4-BE49-F238E27FC236}">
                  <a16:creationId xmlns:a16="http://schemas.microsoft.com/office/drawing/2014/main" xmlns="" id="{DCAA3584-E3A1-4113-A3C0-0D611FF66E70}"/>
                </a:ext>
              </a:extLst>
            </p:cNvPr>
            <p:cNvSpPr/>
            <p:nvPr/>
          </p:nvSpPr>
          <p:spPr>
            <a:xfrm>
              <a:off x="4164775" y="1190600"/>
              <a:ext cx="58400" cy="66750"/>
            </a:xfrm>
            <a:custGeom>
              <a:avLst/>
              <a:gdLst/>
              <a:ahLst/>
              <a:cxnLst/>
              <a:rect l="l" t="t" r="r" b="b"/>
              <a:pathLst>
                <a:path w="2336" h="2670" extrusionOk="0">
                  <a:moveTo>
                    <a:pt x="2002" y="1"/>
                  </a:moveTo>
                  <a:lnTo>
                    <a:pt x="1" y="268"/>
                  </a:lnTo>
                  <a:lnTo>
                    <a:pt x="301" y="2669"/>
                  </a:lnTo>
                  <a:lnTo>
                    <a:pt x="2336" y="2403"/>
                  </a:lnTo>
                  <a:lnTo>
                    <a:pt x="2002" y="1"/>
                  </a:lnTo>
                  <a:close/>
                </a:path>
              </a:pathLst>
            </a:custGeom>
            <a:solidFill>
              <a:schemeClr val="dk1"/>
            </a:solidFill>
            <a:ln w="100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626;p53">
              <a:extLst>
                <a:ext uri="{FF2B5EF4-FFF2-40B4-BE49-F238E27FC236}">
                  <a16:creationId xmlns:a16="http://schemas.microsoft.com/office/drawing/2014/main" xmlns="" id="{92255C4E-293F-42BC-B0BD-47975DAA28D2}"/>
                </a:ext>
              </a:extLst>
            </p:cNvPr>
            <p:cNvSpPr/>
            <p:nvPr/>
          </p:nvSpPr>
          <p:spPr>
            <a:xfrm>
              <a:off x="4216475" y="1199775"/>
              <a:ext cx="35900" cy="35050"/>
            </a:xfrm>
            <a:custGeom>
              <a:avLst/>
              <a:gdLst/>
              <a:ahLst/>
              <a:cxnLst/>
              <a:rect l="l" t="t" r="r" b="b"/>
              <a:pathLst>
                <a:path w="1436" h="1402" extrusionOk="0">
                  <a:moveTo>
                    <a:pt x="1268" y="1"/>
                  </a:moveTo>
                  <a:lnTo>
                    <a:pt x="1" y="168"/>
                  </a:lnTo>
                  <a:lnTo>
                    <a:pt x="168" y="1402"/>
                  </a:lnTo>
                  <a:lnTo>
                    <a:pt x="1435" y="1235"/>
                  </a:lnTo>
                  <a:lnTo>
                    <a:pt x="1268" y="1"/>
                  </a:lnTo>
                  <a:close/>
                </a:path>
              </a:pathLst>
            </a:custGeom>
            <a:solidFill>
              <a:schemeClr val="dk1"/>
            </a:solidFill>
            <a:ln w="100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627;p53">
              <a:extLst>
                <a:ext uri="{FF2B5EF4-FFF2-40B4-BE49-F238E27FC236}">
                  <a16:creationId xmlns:a16="http://schemas.microsoft.com/office/drawing/2014/main" xmlns="" id="{33143B8A-F72C-47B8-8225-96797CD529DF}"/>
                </a:ext>
              </a:extLst>
            </p:cNvPr>
            <p:cNvSpPr/>
            <p:nvPr/>
          </p:nvSpPr>
          <p:spPr>
            <a:xfrm>
              <a:off x="3224100" y="1469200"/>
              <a:ext cx="163475" cy="158450"/>
            </a:xfrm>
            <a:custGeom>
              <a:avLst/>
              <a:gdLst/>
              <a:ahLst/>
              <a:cxnLst/>
              <a:rect l="l" t="t" r="r" b="b"/>
              <a:pathLst>
                <a:path w="6539" h="6338" extrusionOk="0">
                  <a:moveTo>
                    <a:pt x="4650" y="0"/>
                  </a:moveTo>
                  <a:cubicBezTo>
                    <a:pt x="4563" y="0"/>
                    <a:pt x="4471" y="31"/>
                    <a:pt x="4371" y="98"/>
                  </a:cubicBezTo>
                  <a:cubicBezTo>
                    <a:pt x="4371" y="98"/>
                    <a:pt x="534" y="1166"/>
                    <a:pt x="368" y="1232"/>
                  </a:cubicBezTo>
                  <a:cubicBezTo>
                    <a:pt x="168" y="1299"/>
                    <a:pt x="1" y="1833"/>
                    <a:pt x="301" y="2333"/>
                  </a:cubicBezTo>
                  <a:cubicBezTo>
                    <a:pt x="601" y="2800"/>
                    <a:pt x="1202" y="5168"/>
                    <a:pt x="1202" y="5168"/>
                  </a:cubicBezTo>
                  <a:cubicBezTo>
                    <a:pt x="1835" y="5602"/>
                    <a:pt x="2503" y="5969"/>
                    <a:pt x="3203" y="6203"/>
                  </a:cubicBezTo>
                  <a:cubicBezTo>
                    <a:pt x="3515" y="6268"/>
                    <a:pt x="3980" y="6338"/>
                    <a:pt x="4452" y="6338"/>
                  </a:cubicBezTo>
                  <a:cubicBezTo>
                    <a:pt x="5190" y="6338"/>
                    <a:pt x="5948" y="6166"/>
                    <a:pt x="6172" y="5535"/>
                  </a:cubicBezTo>
                  <a:cubicBezTo>
                    <a:pt x="6539" y="4501"/>
                    <a:pt x="6472" y="1799"/>
                    <a:pt x="5805" y="1066"/>
                  </a:cubicBezTo>
                  <a:cubicBezTo>
                    <a:pt x="5272" y="480"/>
                    <a:pt x="4995" y="0"/>
                    <a:pt x="4650" y="0"/>
                  </a:cubicBezTo>
                  <a:close/>
                </a:path>
              </a:pathLst>
            </a:custGeom>
            <a:solidFill>
              <a:srgbClr val="BABABA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628;p53">
              <a:extLst>
                <a:ext uri="{FF2B5EF4-FFF2-40B4-BE49-F238E27FC236}">
                  <a16:creationId xmlns:a16="http://schemas.microsoft.com/office/drawing/2014/main" xmlns="" id="{27AA2F29-F515-4F2F-B8C4-82543827632C}"/>
                </a:ext>
              </a:extLst>
            </p:cNvPr>
            <p:cNvSpPr/>
            <p:nvPr/>
          </p:nvSpPr>
          <p:spPr>
            <a:xfrm>
              <a:off x="3244950" y="1501675"/>
              <a:ext cx="76750" cy="119275"/>
            </a:xfrm>
            <a:custGeom>
              <a:avLst/>
              <a:gdLst/>
              <a:ahLst/>
              <a:cxnLst/>
              <a:rect l="l" t="t" r="r" b="b"/>
              <a:pathLst>
                <a:path w="3070" h="4771" extrusionOk="0">
                  <a:moveTo>
                    <a:pt x="1" y="0"/>
                  </a:moveTo>
                  <a:lnTo>
                    <a:pt x="3070" y="4770"/>
                  </a:lnTo>
                  <a:cubicBezTo>
                    <a:pt x="3070" y="3936"/>
                    <a:pt x="3003" y="3069"/>
                    <a:pt x="2836" y="2235"/>
                  </a:cubicBezTo>
                  <a:cubicBezTo>
                    <a:pt x="2803" y="1935"/>
                    <a:pt x="2669" y="1801"/>
                    <a:pt x="2002" y="1201"/>
                  </a:cubicBezTo>
                  <a:cubicBezTo>
                    <a:pt x="1402" y="734"/>
                    <a:pt x="735" y="334"/>
                    <a:pt x="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29;p53">
              <a:extLst>
                <a:ext uri="{FF2B5EF4-FFF2-40B4-BE49-F238E27FC236}">
                  <a16:creationId xmlns:a16="http://schemas.microsoft.com/office/drawing/2014/main" xmlns="" id="{024B2A27-4F0E-4BE4-A2B4-1CB3A641F453}"/>
                </a:ext>
              </a:extLst>
            </p:cNvPr>
            <p:cNvSpPr/>
            <p:nvPr/>
          </p:nvSpPr>
          <p:spPr>
            <a:xfrm>
              <a:off x="3244950" y="1501675"/>
              <a:ext cx="76750" cy="119275"/>
            </a:xfrm>
            <a:custGeom>
              <a:avLst/>
              <a:gdLst/>
              <a:ahLst/>
              <a:cxnLst/>
              <a:rect l="l" t="t" r="r" b="b"/>
              <a:pathLst>
                <a:path w="3070" h="4771" fill="none" extrusionOk="0">
                  <a:moveTo>
                    <a:pt x="1" y="0"/>
                  </a:moveTo>
                  <a:cubicBezTo>
                    <a:pt x="735" y="334"/>
                    <a:pt x="1402" y="734"/>
                    <a:pt x="2002" y="1201"/>
                  </a:cubicBezTo>
                  <a:cubicBezTo>
                    <a:pt x="2669" y="1801"/>
                    <a:pt x="2803" y="1935"/>
                    <a:pt x="2836" y="2235"/>
                  </a:cubicBezTo>
                  <a:cubicBezTo>
                    <a:pt x="3003" y="3069"/>
                    <a:pt x="3070" y="3936"/>
                    <a:pt x="3070" y="4770"/>
                  </a:cubicBezTo>
                </a:path>
              </a:pathLst>
            </a:custGeom>
            <a:noFill/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630;p53">
              <a:extLst>
                <a:ext uri="{FF2B5EF4-FFF2-40B4-BE49-F238E27FC236}">
                  <a16:creationId xmlns:a16="http://schemas.microsoft.com/office/drawing/2014/main" xmlns="" id="{CEC931C3-DEBB-461C-AE6F-5B85E941BE6E}"/>
                </a:ext>
              </a:extLst>
            </p:cNvPr>
            <p:cNvSpPr/>
            <p:nvPr/>
          </p:nvSpPr>
          <p:spPr>
            <a:xfrm>
              <a:off x="3316675" y="1495000"/>
              <a:ext cx="52550" cy="62550"/>
            </a:xfrm>
            <a:custGeom>
              <a:avLst/>
              <a:gdLst/>
              <a:ahLst/>
              <a:cxnLst/>
              <a:rect l="l" t="t" r="r" b="b"/>
              <a:pathLst>
                <a:path w="2102" h="2502" extrusionOk="0">
                  <a:moveTo>
                    <a:pt x="2102" y="0"/>
                  </a:moveTo>
                  <a:lnTo>
                    <a:pt x="0" y="2502"/>
                  </a:lnTo>
                  <a:cubicBezTo>
                    <a:pt x="0" y="2502"/>
                    <a:pt x="2102" y="1468"/>
                    <a:pt x="210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631;p53">
              <a:extLst>
                <a:ext uri="{FF2B5EF4-FFF2-40B4-BE49-F238E27FC236}">
                  <a16:creationId xmlns:a16="http://schemas.microsoft.com/office/drawing/2014/main" xmlns="" id="{6A49558A-186E-47B9-83E8-F067BB9FA6EB}"/>
                </a:ext>
              </a:extLst>
            </p:cNvPr>
            <p:cNvSpPr/>
            <p:nvPr/>
          </p:nvSpPr>
          <p:spPr>
            <a:xfrm>
              <a:off x="3316675" y="1495000"/>
              <a:ext cx="52550" cy="62550"/>
            </a:xfrm>
            <a:custGeom>
              <a:avLst/>
              <a:gdLst/>
              <a:ahLst/>
              <a:cxnLst/>
              <a:rect l="l" t="t" r="r" b="b"/>
              <a:pathLst>
                <a:path w="2102" h="2502" fill="none" extrusionOk="0">
                  <a:moveTo>
                    <a:pt x="0" y="2502"/>
                  </a:moveTo>
                  <a:cubicBezTo>
                    <a:pt x="0" y="2502"/>
                    <a:pt x="2102" y="1468"/>
                    <a:pt x="2102" y="0"/>
                  </a:cubicBezTo>
                </a:path>
              </a:pathLst>
            </a:custGeom>
            <a:noFill/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632;p53">
              <a:extLst>
                <a:ext uri="{FF2B5EF4-FFF2-40B4-BE49-F238E27FC236}">
                  <a16:creationId xmlns:a16="http://schemas.microsoft.com/office/drawing/2014/main" xmlns="" id="{A88396C7-AED0-4863-8547-ED1515898622}"/>
                </a:ext>
              </a:extLst>
            </p:cNvPr>
            <p:cNvSpPr/>
            <p:nvPr/>
          </p:nvSpPr>
          <p:spPr>
            <a:xfrm>
              <a:off x="3170725" y="1365200"/>
              <a:ext cx="622150" cy="1069075"/>
            </a:xfrm>
            <a:custGeom>
              <a:avLst/>
              <a:gdLst/>
              <a:ahLst/>
              <a:cxnLst/>
              <a:rect l="l" t="t" r="r" b="b"/>
              <a:pathLst>
                <a:path w="24886" h="42763" extrusionOk="0">
                  <a:moveTo>
                    <a:pt x="2139" y="1"/>
                  </a:moveTo>
                  <a:cubicBezTo>
                    <a:pt x="1273" y="1"/>
                    <a:pt x="660" y="564"/>
                    <a:pt x="1735" y="1690"/>
                  </a:cubicBezTo>
                  <a:cubicBezTo>
                    <a:pt x="2736" y="2624"/>
                    <a:pt x="4037" y="3224"/>
                    <a:pt x="5371" y="3324"/>
                  </a:cubicBezTo>
                  <a:lnTo>
                    <a:pt x="7206" y="4859"/>
                  </a:lnTo>
                  <a:cubicBezTo>
                    <a:pt x="7206" y="4859"/>
                    <a:pt x="7873" y="7994"/>
                    <a:pt x="7740" y="8795"/>
                  </a:cubicBezTo>
                  <a:cubicBezTo>
                    <a:pt x="7706" y="9195"/>
                    <a:pt x="7540" y="9595"/>
                    <a:pt x="7273" y="9929"/>
                  </a:cubicBezTo>
                  <a:cubicBezTo>
                    <a:pt x="7082" y="9967"/>
                    <a:pt x="6892" y="9986"/>
                    <a:pt x="6703" y="9986"/>
                  </a:cubicBezTo>
                  <a:cubicBezTo>
                    <a:pt x="6233" y="9986"/>
                    <a:pt x="5776" y="9867"/>
                    <a:pt x="5371" y="9629"/>
                  </a:cubicBezTo>
                  <a:cubicBezTo>
                    <a:pt x="4619" y="9213"/>
                    <a:pt x="4048" y="8637"/>
                    <a:pt x="2952" y="8637"/>
                  </a:cubicBezTo>
                  <a:cubicBezTo>
                    <a:pt x="2639" y="8637"/>
                    <a:pt x="2284" y="8684"/>
                    <a:pt x="1869" y="8795"/>
                  </a:cubicBezTo>
                  <a:cubicBezTo>
                    <a:pt x="1" y="9295"/>
                    <a:pt x="535" y="10729"/>
                    <a:pt x="1702" y="10896"/>
                  </a:cubicBezTo>
                  <a:cubicBezTo>
                    <a:pt x="2836" y="11096"/>
                    <a:pt x="4771" y="11563"/>
                    <a:pt x="5638" y="12597"/>
                  </a:cubicBezTo>
                  <a:cubicBezTo>
                    <a:pt x="6472" y="13632"/>
                    <a:pt x="5872" y="14799"/>
                    <a:pt x="7640" y="16000"/>
                  </a:cubicBezTo>
                  <a:cubicBezTo>
                    <a:pt x="9374" y="17201"/>
                    <a:pt x="9808" y="17501"/>
                    <a:pt x="9808" y="17501"/>
                  </a:cubicBezTo>
                  <a:cubicBezTo>
                    <a:pt x="10608" y="20136"/>
                    <a:pt x="11176" y="22805"/>
                    <a:pt x="11509" y="25507"/>
                  </a:cubicBezTo>
                  <a:cubicBezTo>
                    <a:pt x="12009" y="29743"/>
                    <a:pt x="12610" y="34280"/>
                    <a:pt x="16713" y="37982"/>
                  </a:cubicBezTo>
                  <a:cubicBezTo>
                    <a:pt x="20647" y="41504"/>
                    <a:pt x="22529" y="42762"/>
                    <a:pt x="23392" y="42762"/>
                  </a:cubicBezTo>
                  <a:cubicBezTo>
                    <a:pt x="23437" y="42762"/>
                    <a:pt x="23478" y="42759"/>
                    <a:pt x="23518" y="42752"/>
                  </a:cubicBezTo>
                  <a:cubicBezTo>
                    <a:pt x="24285" y="42652"/>
                    <a:pt x="24885" y="42352"/>
                    <a:pt x="24885" y="40818"/>
                  </a:cubicBezTo>
                  <a:cubicBezTo>
                    <a:pt x="24885" y="39317"/>
                    <a:pt x="24185" y="28943"/>
                    <a:pt x="24185" y="28943"/>
                  </a:cubicBezTo>
                  <a:cubicBezTo>
                    <a:pt x="24185" y="28943"/>
                    <a:pt x="21816" y="26908"/>
                    <a:pt x="19081" y="24106"/>
                  </a:cubicBezTo>
                  <a:cubicBezTo>
                    <a:pt x="16346" y="21304"/>
                    <a:pt x="13577" y="17201"/>
                    <a:pt x="13010" y="15500"/>
                  </a:cubicBezTo>
                  <a:cubicBezTo>
                    <a:pt x="12443" y="13798"/>
                    <a:pt x="11075" y="8528"/>
                    <a:pt x="10408" y="6727"/>
                  </a:cubicBezTo>
                  <a:cubicBezTo>
                    <a:pt x="9741" y="4892"/>
                    <a:pt x="9608" y="3624"/>
                    <a:pt x="9074" y="2957"/>
                  </a:cubicBezTo>
                  <a:cubicBezTo>
                    <a:pt x="8540" y="2290"/>
                    <a:pt x="5938" y="1323"/>
                    <a:pt x="5672" y="1223"/>
                  </a:cubicBezTo>
                  <a:cubicBezTo>
                    <a:pt x="5438" y="1089"/>
                    <a:pt x="4171" y="656"/>
                    <a:pt x="3036" y="189"/>
                  </a:cubicBezTo>
                  <a:cubicBezTo>
                    <a:pt x="2745" y="64"/>
                    <a:pt x="2428" y="1"/>
                    <a:pt x="2139" y="1"/>
                  </a:cubicBezTo>
                  <a:close/>
                </a:path>
              </a:pathLst>
            </a:custGeom>
            <a:solidFill>
              <a:srgbClr val="E5E5E5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2633;p53">
              <a:extLst>
                <a:ext uri="{FF2B5EF4-FFF2-40B4-BE49-F238E27FC236}">
                  <a16:creationId xmlns:a16="http://schemas.microsoft.com/office/drawing/2014/main" xmlns="" id="{0090772B-4CCE-44FD-9557-50C1AEE10DD0}"/>
                </a:ext>
              </a:extLst>
            </p:cNvPr>
            <p:cNvSpPr/>
            <p:nvPr/>
          </p:nvSpPr>
          <p:spPr>
            <a:xfrm>
              <a:off x="3485950" y="1882775"/>
              <a:ext cx="286075" cy="477850"/>
            </a:xfrm>
            <a:custGeom>
              <a:avLst/>
              <a:gdLst/>
              <a:ahLst/>
              <a:cxnLst/>
              <a:rect l="l" t="t" r="r" b="b"/>
              <a:pathLst>
                <a:path w="11443" h="19114" fill="none" extrusionOk="0">
                  <a:moveTo>
                    <a:pt x="1" y="0"/>
                  </a:moveTo>
                  <a:cubicBezTo>
                    <a:pt x="1" y="0"/>
                    <a:pt x="2903" y="10074"/>
                    <a:pt x="6939" y="15144"/>
                  </a:cubicBezTo>
                  <a:cubicBezTo>
                    <a:pt x="9574" y="18413"/>
                    <a:pt x="11442" y="19114"/>
                    <a:pt x="11442" y="19114"/>
                  </a:cubicBezTo>
                </a:path>
              </a:pathLst>
            </a:custGeom>
            <a:noFill/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2634;p53">
              <a:extLst>
                <a:ext uri="{FF2B5EF4-FFF2-40B4-BE49-F238E27FC236}">
                  <a16:creationId xmlns:a16="http://schemas.microsoft.com/office/drawing/2014/main" xmlns="" id="{383FC67F-C3A5-4522-BF0E-06D8AB2F6944}"/>
                </a:ext>
              </a:extLst>
            </p:cNvPr>
            <p:cNvSpPr/>
            <p:nvPr/>
          </p:nvSpPr>
          <p:spPr>
            <a:xfrm>
              <a:off x="3421750" y="1769350"/>
              <a:ext cx="117600" cy="117625"/>
            </a:xfrm>
            <a:custGeom>
              <a:avLst/>
              <a:gdLst/>
              <a:ahLst/>
              <a:cxnLst/>
              <a:rect l="l" t="t" r="r" b="b"/>
              <a:pathLst>
                <a:path w="4704" h="4705" extrusionOk="0">
                  <a:moveTo>
                    <a:pt x="3269" y="1"/>
                  </a:moveTo>
                  <a:cubicBezTo>
                    <a:pt x="1868" y="1435"/>
                    <a:pt x="734" y="1935"/>
                    <a:pt x="0" y="2136"/>
                  </a:cubicBezTo>
                  <a:cubicBezTo>
                    <a:pt x="167" y="2703"/>
                    <a:pt x="434" y="3603"/>
                    <a:pt x="668" y="4704"/>
                  </a:cubicBezTo>
                  <a:cubicBezTo>
                    <a:pt x="2235" y="4437"/>
                    <a:pt x="3636" y="3670"/>
                    <a:pt x="4704" y="2503"/>
                  </a:cubicBezTo>
                  <a:cubicBezTo>
                    <a:pt x="4170" y="1702"/>
                    <a:pt x="3670" y="868"/>
                    <a:pt x="3269" y="1"/>
                  </a:cubicBezTo>
                  <a:close/>
                </a:path>
              </a:pathLst>
            </a:custGeom>
            <a:solidFill>
              <a:srgbClr val="263238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2635;p53">
              <a:extLst>
                <a:ext uri="{FF2B5EF4-FFF2-40B4-BE49-F238E27FC236}">
                  <a16:creationId xmlns:a16="http://schemas.microsoft.com/office/drawing/2014/main" xmlns="" id="{5F3AFE7D-0AB8-4D9F-9B17-A5CDB175A88C}"/>
                </a:ext>
              </a:extLst>
            </p:cNvPr>
            <p:cNvSpPr/>
            <p:nvPr/>
          </p:nvSpPr>
          <p:spPr>
            <a:xfrm>
              <a:off x="3260800" y="1386575"/>
              <a:ext cx="62575" cy="60075"/>
            </a:xfrm>
            <a:custGeom>
              <a:avLst/>
              <a:gdLst/>
              <a:ahLst/>
              <a:cxnLst/>
              <a:rect l="l" t="t" r="r" b="b"/>
              <a:pathLst>
                <a:path w="2503" h="2403" extrusionOk="0">
                  <a:moveTo>
                    <a:pt x="1168" y="1"/>
                  </a:moveTo>
                  <a:cubicBezTo>
                    <a:pt x="568" y="568"/>
                    <a:pt x="167" y="1268"/>
                    <a:pt x="0" y="2069"/>
                  </a:cubicBezTo>
                  <a:cubicBezTo>
                    <a:pt x="401" y="2202"/>
                    <a:pt x="834" y="2336"/>
                    <a:pt x="1235" y="2402"/>
                  </a:cubicBezTo>
                  <a:cubicBezTo>
                    <a:pt x="1401" y="1635"/>
                    <a:pt x="1835" y="968"/>
                    <a:pt x="2502" y="534"/>
                  </a:cubicBezTo>
                  <a:cubicBezTo>
                    <a:pt x="2302" y="434"/>
                    <a:pt x="2135" y="401"/>
                    <a:pt x="2069" y="368"/>
                  </a:cubicBezTo>
                  <a:cubicBezTo>
                    <a:pt x="1969" y="301"/>
                    <a:pt x="1602" y="168"/>
                    <a:pt x="1168" y="1"/>
                  </a:cubicBezTo>
                  <a:close/>
                </a:path>
              </a:pathLst>
            </a:custGeom>
            <a:solidFill>
              <a:srgbClr val="263238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2636;p53">
              <a:extLst>
                <a:ext uri="{FF2B5EF4-FFF2-40B4-BE49-F238E27FC236}">
                  <a16:creationId xmlns:a16="http://schemas.microsoft.com/office/drawing/2014/main" xmlns="" id="{DF3C09A1-656A-422F-8FEE-6595FC7E2E35}"/>
                </a:ext>
              </a:extLst>
            </p:cNvPr>
            <p:cNvSpPr/>
            <p:nvPr/>
          </p:nvSpPr>
          <p:spPr>
            <a:xfrm>
              <a:off x="3293325" y="1608400"/>
              <a:ext cx="54225" cy="77575"/>
            </a:xfrm>
            <a:custGeom>
              <a:avLst/>
              <a:gdLst/>
              <a:ahLst/>
              <a:cxnLst/>
              <a:rect l="l" t="t" r="r" b="b"/>
              <a:pathLst>
                <a:path w="2169" h="3103" extrusionOk="0">
                  <a:moveTo>
                    <a:pt x="701" y="1"/>
                  </a:moveTo>
                  <a:lnTo>
                    <a:pt x="701" y="1"/>
                  </a:lnTo>
                  <a:cubicBezTo>
                    <a:pt x="868" y="434"/>
                    <a:pt x="1034" y="1268"/>
                    <a:pt x="0" y="2236"/>
                  </a:cubicBezTo>
                  <a:cubicBezTo>
                    <a:pt x="267" y="2436"/>
                    <a:pt x="534" y="2636"/>
                    <a:pt x="734" y="2869"/>
                  </a:cubicBezTo>
                  <a:cubicBezTo>
                    <a:pt x="801" y="2936"/>
                    <a:pt x="868" y="3036"/>
                    <a:pt x="901" y="3103"/>
                  </a:cubicBezTo>
                  <a:cubicBezTo>
                    <a:pt x="1735" y="2402"/>
                    <a:pt x="2169" y="1335"/>
                    <a:pt x="2069" y="268"/>
                  </a:cubicBezTo>
                  <a:lnTo>
                    <a:pt x="2069" y="268"/>
                  </a:lnTo>
                  <a:cubicBezTo>
                    <a:pt x="2009" y="272"/>
                    <a:pt x="1950" y="274"/>
                    <a:pt x="1891" y="274"/>
                  </a:cubicBezTo>
                  <a:cubicBezTo>
                    <a:pt x="1483" y="274"/>
                    <a:pt x="1079" y="175"/>
                    <a:pt x="701" y="1"/>
                  </a:cubicBezTo>
                  <a:close/>
                </a:path>
              </a:pathLst>
            </a:custGeom>
            <a:solidFill>
              <a:srgbClr val="263238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2637;p53">
              <a:extLst>
                <a:ext uri="{FF2B5EF4-FFF2-40B4-BE49-F238E27FC236}">
                  <a16:creationId xmlns:a16="http://schemas.microsoft.com/office/drawing/2014/main" xmlns="" id="{590109E7-9D82-4893-A6BD-C598F723F986}"/>
                </a:ext>
              </a:extLst>
            </p:cNvPr>
            <p:cNvSpPr/>
            <p:nvPr/>
          </p:nvSpPr>
          <p:spPr>
            <a:xfrm>
              <a:off x="3333350" y="1425775"/>
              <a:ext cx="70075" cy="75075"/>
            </a:xfrm>
            <a:custGeom>
              <a:avLst/>
              <a:gdLst/>
              <a:ahLst/>
              <a:cxnLst/>
              <a:rect l="l" t="t" r="r" b="b"/>
              <a:pathLst>
                <a:path w="2803" h="3003" extrusionOk="0">
                  <a:moveTo>
                    <a:pt x="1802" y="1"/>
                  </a:moveTo>
                  <a:cubicBezTo>
                    <a:pt x="1001" y="401"/>
                    <a:pt x="401" y="1068"/>
                    <a:pt x="1" y="1869"/>
                  </a:cubicBezTo>
                  <a:lnTo>
                    <a:pt x="701" y="2436"/>
                  </a:lnTo>
                  <a:lnTo>
                    <a:pt x="834" y="3003"/>
                  </a:lnTo>
                  <a:lnTo>
                    <a:pt x="901" y="3003"/>
                  </a:lnTo>
                  <a:cubicBezTo>
                    <a:pt x="901" y="2936"/>
                    <a:pt x="1301" y="1335"/>
                    <a:pt x="2803" y="935"/>
                  </a:cubicBezTo>
                  <a:cubicBezTo>
                    <a:pt x="2769" y="801"/>
                    <a:pt x="2669" y="668"/>
                    <a:pt x="2602" y="568"/>
                  </a:cubicBezTo>
                  <a:cubicBezTo>
                    <a:pt x="2369" y="334"/>
                    <a:pt x="2102" y="134"/>
                    <a:pt x="1802" y="1"/>
                  </a:cubicBezTo>
                  <a:close/>
                </a:path>
              </a:pathLst>
            </a:custGeom>
            <a:solidFill>
              <a:srgbClr val="263238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2638;p53">
              <a:extLst>
                <a:ext uri="{FF2B5EF4-FFF2-40B4-BE49-F238E27FC236}">
                  <a16:creationId xmlns:a16="http://schemas.microsoft.com/office/drawing/2014/main" xmlns="" id="{82A6D6D2-DC3C-4F8F-92A9-580172D347D8}"/>
                </a:ext>
              </a:extLst>
            </p:cNvPr>
            <p:cNvSpPr/>
            <p:nvPr/>
          </p:nvSpPr>
          <p:spPr>
            <a:xfrm>
              <a:off x="3866225" y="4691450"/>
              <a:ext cx="184325" cy="184325"/>
            </a:xfrm>
            <a:custGeom>
              <a:avLst/>
              <a:gdLst/>
              <a:ahLst/>
              <a:cxnLst/>
              <a:rect l="l" t="t" r="r" b="b"/>
              <a:pathLst>
                <a:path w="7373" h="7373" extrusionOk="0">
                  <a:moveTo>
                    <a:pt x="3670" y="0"/>
                  </a:moveTo>
                  <a:cubicBezTo>
                    <a:pt x="1635" y="0"/>
                    <a:pt x="1" y="1635"/>
                    <a:pt x="1" y="3670"/>
                  </a:cubicBezTo>
                  <a:cubicBezTo>
                    <a:pt x="1" y="5704"/>
                    <a:pt x="1635" y="7372"/>
                    <a:pt x="3670" y="7372"/>
                  </a:cubicBezTo>
                  <a:cubicBezTo>
                    <a:pt x="5705" y="7372"/>
                    <a:pt x="7373" y="5704"/>
                    <a:pt x="7373" y="3670"/>
                  </a:cubicBezTo>
                  <a:cubicBezTo>
                    <a:pt x="7373" y="1635"/>
                    <a:pt x="5705" y="0"/>
                    <a:pt x="3670" y="0"/>
                  </a:cubicBezTo>
                  <a:close/>
                </a:path>
              </a:pathLst>
            </a:custGeom>
            <a:solidFill>
              <a:srgbClr val="FFFFFF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2639;p53">
              <a:extLst>
                <a:ext uri="{FF2B5EF4-FFF2-40B4-BE49-F238E27FC236}">
                  <a16:creationId xmlns:a16="http://schemas.microsoft.com/office/drawing/2014/main" xmlns="" id="{7017413C-2A67-4DAB-85B4-2C406DDE4DCA}"/>
                </a:ext>
              </a:extLst>
            </p:cNvPr>
            <p:cNvSpPr/>
            <p:nvPr/>
          </p:nvSpPr>
          <p:spPr>
            <a:xfrm>
              <a:off x="3465950" y="4644750"/>
              <a:ext cx="653825" cy="353525"/>
            </a:xfrm>
            <a:custGeom>
              <a:avLst/>
              <a:gdLst/>
              <a:ahLst/>
              <a:cxnLst/>
              <a:rect l="l" t="t" r="r" b="b"/>
              <a:pathLst>
                <a:path w="26153" h="14141" extrusionOk="0">
                  <a:moveTo>
                    <a:pt x="14477" y="0"/>
                  </a:moveTo>
                  <a:cubicBezTo>
                    <a:pt x="14477" y="0"/>
                    <a:pt x="11142" y="4937"/>
                    <a:pt x="9174" y="6505"/>
                  </a:cubicBezTo>
                  <a:cubicBezTo>
                    <a:pt x="7205" y="8039"/>
                    <a:pt x="3103" y="10074"/>
                    <a:pt x="1535" y="10608"/>
                  </a:cubicBezTo>
                  <a:cubicBezTo>
                    <a:pt x="0" y="11108"/>
                    <a:pt x="0" y="12042"/>
                    <a:pt x="0" y="12576"/>
                  </a:cubicBezTo>
                  <a:cubicBezTo>
                    <a:pt x="0" y="13076"/>
                    <a:pt x="100" y="14010"/>
                    <a:pt x="768" y="14110"/>
                  </a:cubicBezTo>
                  <a:cubicBezTo>
                    <a:pt x="1001" y="14133"/>
                    <a:pt x="3696" y="14140"/>
                    <a:pt x="7184" y="14140"/>
                  </a:cubicBezTo>
                  <a:cubicBezTo>
                    <a:pt x="14162" y="14140"/>
                    <a:pt x="24318" y="14110"/>
                    <a:pt x="24318" y="14110"/>
                  </a:cubicBezTo>
                  <a:cubicBezTo>
                    <a:pt x="24318" y="14110"/>
                    <a:pt x="26119" y="13610"/>
                    <a:pt x="26119" y="12242"/>
                  </a:cubicBezTo>
                  <a:cubicBezTo>
                    <a:pt x="26152" y="11542"/>
                    <a:pt x="26019" y="10875"/>
                    <a:pt x="25752" y="10241"/>
                  </a:cubicBezTo>
                  <a:lnTo>
                    <a:pt x="25685" y="2302"/>
                  </a:lnTo>
                  <a:lnTo>
                    <a:pt x="14477" y="0"/>
                  </a:lnTo>
                  <a:close/>
                </a:path>
              </a:pathLst>
            </a:custGeom>
            <a:solidFill>
              <a:srgbClr val="FFFFFF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2640;p53">
              <a:extLst>
                <a:ext uri="{FF2B5EF4-FFF2-40B4-BE49-F238E27FC236}">
                  <a16:creationId xmlns:a16="http://schemas.microsoft.com/office/drawing/2014/main" xmlns="" id="{C6849762-FCF4-4397-A1EC-B9C6D8A64891}"/>
                </a:ext>
              </a:extLst>
            </p:cNvPr>
            <p:cNvSpPr/>
            <p:nvPr/>
          </p:nvSpPr>
          <p:spPr>
            <a:xfrm>
              <a:off x="4050525" y="4802350"/>
              <a:ext cx="50900" cy="25"/>
            </a:xfrm>
            <a:custGeom>
              <a:avLst/>
              <a:gdLst/>
              <a:ahLst/>
              <a:cxnLst/>
              <a:rect l="l" t="t" r="r" b="b"/>
              <a:pathLst>
                <a:path w="2036" h="1" fill="none" extrusionOk="0">
                  <a:moveTo>
                    <a:pt x="2035" y="1"/>
                  </a:moveTo>
                  <a:lnTo>
                    <a:pt x="1" y="1"/>
                  </a:lnTo>
                </a:path>
              </a:pathLst>
            </a:custGeom>
            <a:noFill/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2641;p53">
              <a:extLst>
                <a:ext uri="{FF2B5EF4-FFF2-40B4-BE49-F238E27FC236}">
                  <a16:creationId xmlns:a16="http://schemas.microsoft.com/office/drawing/2014/main" xmlns="" id="{368041BC-17A9-47C5-8D28-1D47E96207EC}"/>
                </a:ext>
              </a:extLst>
            </p:cNvPr>
            <p:cNvSpPr/>
            <p:nvPr/>
          </p:nvSpPr>
          <p:spPr>
            <a:xfrm>
              <a:off x="3957975" y="4875750"/>
              <a:ext cx="25" cy="53400"/>
            </a:xfrm>
            <a:custGeom>
              <a:avLst/>
              <a:gdLst/>
              <a:ahLst/>
              <a:cxnLst/>
              <a:rect l="l" t="t" r="r" b="b"/>
              <a:pathLst>
                <a:path w="1" h="2136" extrusionOk="0">
                  <a:moveTo>
                    <a:pt x="0" y="0"/>
                  </a:moveTo>
                  <a:lnTo>
                    <a:pt x="0" y="2135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2642;p53">
              <a:extLst>
                <a:ext uri="{FF2B5EF4-FFF2-40B4-BE49-F238E27FC236}">
                  <a16:creationId xmlns:a16="http://schemas.microsoft.com/office/drawing/2014/main" xmlns="" id="{D9D388E4-AA55-4AA1-8146-32D89905CB4C}"/>
                </a:ext>
              </a:extLst>
            </p:cNvPr>
            <p:cNvSpPr/>
            <p:nvPr/>
          </p:nvSpPr>
          <p:spPr>
            <a:xfrm>
              <a:off x="3957975" y="4875750"/>
              <a:ext cx="25" cy="53400"/>
            </a:xfrm>
            <a:custGeom>
              <a:avLst/>
              <a:gdLst/>
              <a:ahLst/>
              <a:cxnLst/>
              <a:rect l="l" t="t" r="r" b="b"/>
              <a:pathLst>
                <a:path w="1" h="2136" fill="none" extrusionOk="0">
                  <a:moveTo>
                    <a:pt x="0" y="0"/>
                  </a:moveTo>
                  <a:lnTo>
                    <a:pt x="0" y="2135"/>
                  </a:lnTo>
                </a:path>
              </a:pathLst>
            </a:custGeom>
            <a:noFill/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2643;p53">
              <a:extLst>
                <a:ext uri="{FF2B5EF4-FFF2-40B4-BE49-F238E27FC236}">
                  <a16:creationId xmlns:a16="http://schemas.microsoft.com/office/drawing/2014/main" xmlns="" id="{58C32127-2C53-4E7E-B68A-F50B63B5D63B}"/>
                </a:ext>
              </a:extLst>
            </p:cNvPr>
            <p:cNvSpPr/>
            <p:nvPr/>
          </p:nvSpPr>
          <p:spPr>
            <a:xfrm>
              <a:off x="3658575" y="4802350"/>
              <a:ext cx="120125" cy="196000"/>
            </a:xfrm>
            <a:custGeom>
              <a:avLst/>
              <a:gdLst/>
              <a:ahLst/>
              <a:cxnLst/>
              <a:rect l="l" t="t" r="r" b="b"/>
              <a:pathLst>
                <a:path w="4805" h="7840" extrusionOk="0">
                  <a:moveTo>
                    <a:pt x="1702" y="1"/>
                  </a:moveTo>
                  <a:lnTo>
                    <a:pt x="1469" y="201"/>
                  </a:lnTo>
                  <a:cubicBezTo>
                    <a:pt x="1002" y="535"/>
                    <a:pt x="501" y="868"/>
                    <a:pt x="1" y="1202"/>
                  </a:cubicBezTo>
                  <a:cubicBezTo>
                    <a:pt x="1235" y="3237"/>
                    <a:pt x="2136" y="5505"/>
                    <a:pt x="2669" y="7840"/>
                  </a:cubicBezTo>
                  <a:lnTo>
                    <a:pt x="4804" y="7840"/>
                  </a:lnTo>
                  <a:cubicBezTo>
                    <a:pt x="4237" y="5071"/>
                    <a:pt x="3203" y="2403"/>
                    <a:pt x="1702" y="1"/>
                  </a:cubicBezTo>
                  <a:close/>
                </a:path>
              </a:pathLst>
            </a:custGeom>
            <a:solidFill>
              <a:srgbClr val="707BE0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2644;p53">
              <a:extLst>
                <a:ext uri="{FF2B5EF4-FFF2-40B4-BE49-F238E27FC236}">
                  <a16:creationId xmlns:a16="http://schemas.microsoft.com/office/drawing/2014/main" xmlns="" id="{7A635CD2-2C07-453E-9710-852D74C9C2CA}"/>
                </a:ext>
              </a:extLst>
            </p:cNvPr>
            <p:cNvSpPr/>
            <p:nvPr/>
          </p:nvSpPr>
          <p:spPr>
            <a:xfrm>
              <a:off x="3465100" y="4929125"/>
              <a:ext cx="653825" cy="69150"/>
            </a:xfrm>
            <a:custGeom>
              <a:avLst/>
              <a:gdLst/>
              <a:ahLst/>
              <a:cxnLst/>
              <a:rect l="l" t="t" r="r" b="b"/>
              <a:pathLst>
                <a:path w="26153" h="2766" extrusionOk="0">
                  <a:moveTo>
                    <a:pt x="368" y="0"/>
                  </a:moveTo>
                  <a:cubicBezTo>
                    <a:pt x="134" y="334"/>
                    <a:pt x="1" y="767"/>
                    <a:pt x="34" y="1201"/>
                  </a:cubicBezTo>
                  <a:cubicBezTo>
                    <a:pt x="34" y="1701"/>
                    <a:pt x="134" y="2635"/>
                    <a:pt x="802" y="2735"/>
                  </a:cubicBezTo>
                  <a:cubicBezTo>
                    <a:pt x="1035" y="2758"/>
                    <a:pt x="3730" y="2765"/>
                    <a:pt x="7218" y="2765"/>
                  </a:cubicBezTo>
                  <a:cubicBezTo>
                    <a:pt x="14196" y="2765"/>
                    <a:pt x="24352" y="2735"/>
                    <a:pt x="24352" y="2735"/>
                  </a:cubicBezTo>
                  <a:cubicBezTo>
                    <a:pt x="24352" y="2735"/>
                    <a:pt x="26153" y="2202"/>
                    <a:pt x="26153" y="867"/>
                  </a:cubicBezTo>
                  <a:cubicBezTo>
                    <a:pt x="26153" y="567"/>
                    <a:pt x="26120" y="267"/>
                    <a:pt x="26086" y="0"/>
                  </a:cubicBezTo>
                  <a:close/>
                </a:path>
              </a:pathLst>
            </a:custGeom>
            <a:solidFill>
              <a:srgbClr val="FFFFFF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2645;p53">
              <a:extLst>
                <a:ext uri="{FF2B5EF4-FFF2-40B4-BE49-F238E27FC236}">
                  <a16:creationId xmlns:a16="http://schemas.microsoft.com/office/drawing/2014/main" xmlns="" id="{FA397F00-14ED-4E90-A93D-1B1E41D43056}"/>
                </a:ext>
              </a:extLst>
            </p:cNvPr>
            <p:cNvSpPr/>
            <p:nvPr/>
          </p:nvSpPr>
          <p:spPr>
            <a:xfrm>
              <a:off x="3748650" y="4703125"/>
              <a:ext cx="653825" cy="295975"/>
            </a:xfrm>
            <a:custGeom>
              <a:avLst/>
              <a:gdLst/>
              <a:ahLst/>
              <a:cxnLst/>
              <a:rect l="l" t="t" r="r" b="b"/>
              <a:pathLst>
                <a:path w="26153" h="11839" extrusionOk="0">
                  <a:moveTo>
                    <a:pt x="12976" y="0"/>
                  </a:moveTo>
                  <a:cubicBezTo>
                    <a:pt x="12976" y="0"/>
                    <a:pt x="11108" y="2636"/>
                    <a:pt x="9140" y="4170"/>
                  </a:cubicBezTo>
                  <a:cubicBezTo>
                    <a:pt x="7172" y="5704"/>
                    <a:pt x="3069" y="7773"/>
                    <a:pt x="1535" y="8273"/>
                  </a:cubicBezTo>
                  <a:cubicBezTo>
                    <a:pt x="0" y="8807"/>
                    <a:pt x="0" y="9741"/>
                    <a:pt x="0" y="10241"/>
                  </a:cubicBezTo>
                  <a:cubicBezTo>
                    <a:pt x="0" y="10775"/>
                    <a:pt x="67" y="11709"/>
                    <a:pt x="768" y="11809"/>
                  </a:cubicBezTo>
                  <a:cubicBezTo>
                    <a:pt x="990" y="11831"/>
                    <a:pt x="3681" y="11838"/>
                    <a:pt x="7170" y="11838"/>
                  </a:cubicBezTo>
                  <a:cubicBezTo>
                    <a:pt x="14148" y="11838"/>
                    <a:pt x="24318" y="11809"/>
                    <a:pt x="24318" y="11809"/>
                  </a:cubicBezTo>
                  <a:cubicBezTo>
                    <a:pt x="24318" y="11809"/>
                    <a:pt x="26086" y="11275"/>
                    <a:pt x="26086" y="9907"/>
                  </a:cubicBezTo>
                  <a:cubicBezTo>
                    <a:pt x="26152" y="9240"/>
                    <a:pt x="26019" y="8540"/>
                    <a:pt x="25752" y="7906"/>
                  </a:cubicBezTo>
                  <a:lnTo>
                    <a:pt x="25052" y="1401"/>
                  </a:lnTo>
                  <a:lnTo>
                    <a:pt x="12976" y="0"/>
                  </a:lnTo>
                  <a:close/>
                </a:path>
              </a:pathLst>
            </a:custGeom>
            <a:solidFill>
              <a:srgbClr val="FFFFFF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2646;p53">
              <a:extLst>
                <a:ext uri="{FF2B5EF4-FFF2-40B4-BE49-F238E27FC236}">
                  <a16:creationId xmlns:a16="http://schemas.microsoft.com/office/drawing/2014/main" xmlns="" id="{541A3727-C498-40E3-82FB-D9764581E14D}"/>
                </a:ext>
              </a:extLst>
            </p:cNvPr>
            <p:cNvSpPr/>
            <p:nvPr/>
          </p:nvSpPr>
          <p:spPr>
            <a:xfrm>
              <a:off x="4148100" y="4691450"/>
              <a:ext cx="184325" cy="184325"/>
            </a:xfrm>
            <a:custGeom>
              <a:avLst/>
              <a:gdLst/>
              <a:ahLst/>
              <a:cxnLst/>
              <a:rect l="l" t="t" r="r" b="b"/>
              <a:pathLst>
                <a:path w="7373" h="7373" extrusionOk="0">
                  <a:moveTo>
                    <a:pt x="3703" y="0"/>
                  </a:moveTo>
                  <a:cubicBezTo>
                    <a:pt x="1668" y="0"/>
                    <a:pt x="0" y="1635"/>
                    <a:pt x="0" y="3670"/>
                  </a:cubicBezTo>
                  <a:cubicBezTo>
                    <a:pt x="0" y="5704"/>
                    <a:pt x="1668" y="7372"/>
                    <a:pt x="3703" y="7372"/>
                  </a:cubicBezTo>
                  <a:cubicBezTo>
                    <a:pt x="5738" y="7372"/>
                    <a:pt x="7372" y="5704"/>
                    <a:pt x="7372" y="3670"/>
                  </a:cubicBezTo>
                  <a:cubicBezTo>
                    <a:pt x="7372" y="1635"/>
                    <a:pt x="5738" y="0"/>
                    <a:pt x="3703" y="0"/>
                  </a:cubicBezTo>
                  <a:close/>
                </a:path>
              </a:pathLst>
            </a:custGeom>
            <a:solidFill>
              <a:srgbClr val="707BE0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2647;p53">
              <a:extLst>
                <a:ext uri="{FF2B5EF4-FFF2-40B4-BE49-F238E27FC236}">
                  <a16:creationId xmlns:a16="http://schemas.microsoft.com/office/drawing/2014/main" xmlns="" id="{9DFE8A2E-4AE2-4971-A39A-52BDA034DA3A}"/>
                </a:ext>
              </a:extLst>
            </p:cNvPr>
            <p:cNvSpPr/>
            <p:nvPr/>
          </p:nvSpPr>
          <p:spPr>
            <a:xfrm>
              <a:off x="4332400" y="4802350"/>
              <a:ext cx="51725" cy="25"/>
            </a:xfrm>
            <a:custGeom>
              <a:avLst/>
              <a:gdLst/>
              <a:ahLst/>
              <a:cxnLst/>
              <a:rect l="l" t="t" r="r" b="b"/>
              <a:pathLst>
                <a:path w="2069" h="1" fill="none" extrusionOk="0">
                  <a:moveTo>
                    <a:pt x="2069" y="1"/>
                  </a:moveTo>
                  <a:lnTo>
                    <a:pt x="0" y="1"/>
                  </a:lnTo>
                </a:path>
              </a:pathLst>
            </a:custGeom>
            <a:noFill/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2648;p53">
              <a:extLst>
                <a:ext uri="{FF2B5EF4-FFF2-40B4-BE49-F238E27FC236}">
                  <a16:creationId xmlns:a16="http://schemas.microsoft.com/office/drawing/2014/main" xmlns="" id="{CB03255F-4DD3-43C6-BA83-A08CADEF64A8}"/>
                </a:ext>
              </a:extLst>
            </p:cNvPr>
            <p:cNvSpPr/>
            <p:nvPr/>
          </p:nvSpPr>
          <p:spPr>
            <a:xfrm>
              <a:off x="4240675" y="4875750"/>
              <a:ext cx="25" cy="53400"/>
            </a:xfrm>
            <a:custGeom>
              <a:avLst/>
              <a:gdLst/>
              <a:ahLst/>
              <a:cxnLst/>
              <a:rect l="l" t="t" r="r" b="b"/>
              <a:pathLst>
                <a:path w="1" h="2136" extrusionOk="0">
                  <a:moveTo>
                    <a:pt x="0" y="0"/>
                  </a:moveTo>
                  <a:lnTo>
                    <a:pt x="0" y="2135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2649;p53">
              <a:extLst>
                <a:ext uri="{FF2B5EF4-FFF2-40B4-BE49-F238E27FC236}">
                  <a16:creationId xmlns:a16="http://schemas.microsoft.com/office/drawing/2014/main" xmlns="" id="{E98CDEFF-742B-4D0F-A7EB-02878F4948DC}"/>
                </a:ext>
              </a:extLst>
            </p:cNvPr>
            <p:cNvSpPr/>
            <p:nvPr/>
          </p:nvSpPr>
          <p:spPr>
            <a:xfrm>
              <a:off x="4240675" y="4875750"/>
              <a:ext cx="25" cy="53400"/>
            </a:xfrm>
            <a:custGeom>
              <a:avLst/>
              <a:gdLst/>
              <a:ahLst/>
              <a:cxnLst/>
              <a:rect l="l" t="t" r="r" b="b"/>
              <a:pathLst>
                <a:path w="1" h="2136" fill="none" extrusionOk="0">
                  <a:moveTo>
                    <a:pt x="0" y="0"/>
                  </a:moveTo>
                  <a:lnTo>
                    <a:pt x="0" y="2135"/>
                  </a:lnTo>
                </a:path>
              </a:pathLst>
            </a:custGeom>
            <a:noFill/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2650;p53">
              <a:extLst>
                <a:ext uri="{FF2B5EF4-FFF2-40B4-BE49-F238E27FC236}">
                  <a16:creationId xmlns:a16="http://schemas.microsoft.com/office/drawing/2014/main" xmlns="" id="{3A063D3D-6413-4226-8BD6-DCCB15754F4D}"/>
                </a:ext>
              </a:extLst>
            </p:cNvPr>
            <p:cNvSpPr/>
            <p:nvPr/>
          </p:nvSpPr>
          <p:spPr>
            <a:xfrm>
              <a:off x="3941275" y="4802350"/>
              <a:ext cx="119275" cy="196000"/>
            </a:xfrm>
            <a:custGeom>
              <a:avLst/>
              <a:gdLst/>
              <a:ahLst/>
              <a:cxnLst/>
              <a:rect l="l" t="t" r="r" b="b"/>
              <a:pathLst>
                <a:path w="4771" h="7840" extrusionOk="0">
                  <a:moveTo>
                    <a:pt x="1702" y="1"/>
                  </a:moveTo>
                  <a:lnTo>
                    <a:pt x="1435" y="201"/>
                  </a:lnTo>
                  <a:cubicBezTo>
                    <a:pt x="968" y="535"/>
                    <a:pt x="501" y="868"/>
                    <a:pt x="1" y="1202"/>
                  </a:cubicBezTo>
                  <a:cubicBezTo>
                    <a:pt x="1235" y="3237"/>
                    <a:pt x="2136" y="5505"/>
                    <a:pt x="2669" y="7840"/>
                  </a:cubicBezTo>
                  <a:lnTo>
                    <a:pt x="4771" y="7840"/>
                  </a:lnTo>
                  <a:cubicBezTo>
                    <a:pt x="4204" y="5071"/>
                    <a:pt x="3170" y="2403"/>
                    <a:pt x="1702" y="1"/>
                  </a:cubicBezTo>
                  <a:close/>
                </a:path>
              </a:pathLst>
            </a:custGeom>
            <a:solidFill>
              <a:srgbClr val="707BE0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2651;p53">
              <a:extLst>
                <a:ext uri="{FF2B5EF4-FFF2-40B4-BE49-F238E27FC236}">
                  <a16:creationId xmlns:a16="http://schemas.microsoft.com/office/drawing/2014/main" xmlns="" id="{CF03208B-FCC1-42EF-BBBA-76651002F615}"/>
                </a:ext>
              </a:extLst>
            </p:cNvPr>
            <p:cNvSpPr/>
            <p:nvPr/>
          </p:nvSpPr>
          <p:spPr>
            <a:xfrm>
              <a:off x="3747825" y="4929125"/>
              <a:ext cx="652975" cy="69150"/>
            </a:xfrm>
            <a:custGeom>
              <a:avLst/>
              <a:gdLst/>
              <a:ahLst/>
              <a:cxnLst/>
              <a:rect l="l" t="t" r="r" b="b"/>
              <a:pathLst>
                <a:path w="26119" h="2766" extrusionOk="0">
                  <a:moveTo>
                    <a:pt x="367" y="0"/>
                  </a:moveTo>
                  <a:cubicBezTo>
                    <a:pt x="100" y="334"/>
                    <a:pt x="0" y="767"/>
                    <a:pt x="33" y="1201"/>
                  </a:cubicBezTo>
                  <a:cubicBezTo>
                    <a:pt x="33" y="1701"/>
                    <a:pt x="100" y="2635"/>
                    <a:pt x="801" y="2735"/>
                  </a:cubicBezTo>
                  <a:cubicBezTo>
                    <a:pt x="1023" y="2758"/>
                    <a:pt x="3710" y="2765"/>
                    <a:pt x="7194" y="2765"/>
                  </a:cubicBezTo>
                  <a:cubicBezTo>
                    <a:pt x="14162" y="2765"/>
                    <a:pt x="24317" y="2735"/>
                    <a:pt x="24317" y="2735"/>
                  </a:cubicBezTo>
                  <a:cubicBezTo>
                    <a:pt x="24317" y="2735"/>
                    <a:pt x="26119" y="2202"/>
                    <a:pt x="26119" y="867"/>
                  </a:cubicBezTo>
                  <a:cubicBezTo>
                    <a:pt x="26119" y="567"/>
                    <a:pt x="26119" y="267"/>
                    <a:pt x="26085" y="0"/>
                  </a:cubicBezTo>
                  <a:close/>
                </a:path>
              </a:pathLst>
            </a:custGeom>
            <a:solidFill>
              <a:srgbClr val="FFFFFF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2652;p53">
              <a:extLst>
                <a:ext uri="{FF2B5EF4-FFF2-40B4-BE49-F238E27FC236}">
                  <a16:creationId xmlns:a16="http://schemas.microsoft.com/office/drawing/2014/main" xmlns="" id="{A0F913A6-C586-4B53-8357-308472A0A45B}"/>
                </a:ext>
              </a:extLst>
            </p:cNvPr>
            <p:cNvSpPr/>
            <p:nvPr/>
          </p:nvSpPr>
          <p:spPr>
            <a:xfrm>
              <a:off x="3729475" y="2567425"/>
              <a:ext cx="678825" cy="2193275"/>
            </a:xfrm>
            <a:custGeom>
              <a:avLst/>
              <a:gdLst/>
              <a:ahLst/>
              <a:cxnLst/>
              <a:rect l="l" t="t" r="r" b="b"/>
              <a:pathLst>
                <a:path w="27153" h="87731" extrusionOk="0">
                  <a:moveTo>
                    <a:pt x="1801" y="1"/>
                  </a:moveTo>
                  <a:lnTo>
                    <a:pt x="1801" y="3803"/>
                  </a:lnTo>
                  <a:cubicBezTo>
                    <a:pt x="1801" y="3803"/>
                    <a:pt x="1435" y="10475"/>
                    <a:pt x="1168" y="13744"/>
                  </a:cubicBezTo>
                  <a:cubicBezTo>
                    <a:pt x="901" y="17013"/>
                    <a:pt x="1535" y="21082"/>
                    <a:pt x="1535" y="21082"/>
                  </a:cubicBezTo>
                  <a:cubicBezTo>
                    <a:pt x="1535" y="21082"/>
                    <a:pt x="0" y="41063"/>
                    <a:pt x="1635" y="47668"/>
                  </a:cubicBezTo>
                  <a:cubicBezTo>
                    <a:pt x="3269" y="54273"/>
                    <a:pt x="4070" y="73520"/>
                    <a:pt x="4070" y="73520"/>
                  </a:cubicBezTo>
                  <a:lnTo>
                    <a:pt x="4437" y="77690"/>
                  </a:lnTo>
                  <a:cubicBezTo>
                    <a:pt x="4437" y="77690"/>
                    <a:pt x="4437" y="79324"/>
                    <a:pt x="3970" y="79324"/>
                  </a:cubicBezTo>
                  <a:cubicBezTo>
                    <a:pt x="3536" y="79324"/>
                    <a:pt x="3236" y="79424"/>
                    <a:pt x="3136" y="80558"/>
                  </a:cubicBezTo>
                  <a:cubicBezTo>
                    <a:pt x="3036" y="81726"/>
                    <a:pt x="3403" y="83294"/>
                    <a:pt x="3870" y="83560"/>
                  </a:cubicBezTo>
                  <a:cubicBezTo>
                    <a:pt x="4303" y="83827"/>
                    <a:pt x="12776" y="86296"/>
                    <a:pt x="12776" y="86296"/>
                  </a:cubicBezTo>
                  <a:cubicBezTo>
                    <a:pt x="12776" y="86296"/>
                    <a:pt x="12576" y="85462"/>
                    <a:pt x="13743" y="85395"/>
                  </a:cubicBezTo>
                  <a:cubicBezTo>
                    <a:pt x="13760" y="85394"/>
                    <a:pt x="13778" y="85394"/>
                    <a:pt x="13798" y="85394"/>
                  </a:cubicBezTo>
                  <a:cubicBezTo>
                    <a:pt x="15242" y="85394"/>
                    <a:pt x="25885" y="87730"/>
                    <a:pt x="25885" y="87730"/>
                  </a:cubicBezTo>
                  <a:cubicBezTo>
                    <a:pt x="26386" y="87163"/>
                    <a:pt x="26686" y="86429"/>
                    <a:pt x="26786" y="85662"/>
                  </a:cubicBezTo>
                  <a:cubicBezTo>
                    <a:pt x="26886" y="84494"/>
                    <a:pt x="25318" y="82126"/>
                    <a:pt x="25318" y="82126"/>
                  </a:cubicBezTo>
                  <a:lnTo>
                    <a:pt x="25151" y="74354"/>
                  </a:lnTo>
                  <a:cubicBezTo>
                    <a:pt x="25151" y="74354"/>
                    <a:pt x="25518" y="62245"/>
                    <a:pt x="24251" y="56174"/>
                  </a:cubicBezTo>
                  <a:cubicBezTo>
                    <a:pt x="22983" y="50103"/>
                    <a:pt x="22883" y="43498"/>
                    <a:pt x="23150" y="36794"/>
                  </a:cubicBezTo>
                  <a:cubicBezTo>
                    <a:pt x="23417" y="30122"/>
                    <a:pt x="24785" y="21883"/>
                    <a:pt x="25418" y="20515"/>
                  </a:cubicBezTo>
                  <a:cubicBezTo>
                    <a:pt x="26052" y="19181"/>
                    <a:pt x="27153" y="12476"/>
                    <a:pt x="26786" y="8206"/>
                  </a:cubicBezTo>
                  <a:cubicBezTo>
                    <a:pt x="26419" y="3970"/>
                    <a:pt x="26052" y="2169"/>
                    <a:pt x="26052" y="2169"/>
                  </a:cubicBezTo>
                  <a:lnTo>
                    <a:pt x="26052" y="1301"/>
                  </a:lnTo>
                  <a:cubicBezTo>
                    <a:pt x="26052" y="801"/>
                    <a:pt x="1801" y="1"/>
                    <a:pt x="1801" y="1"/>
                  </a:cubicBezTo>
                  <a:close/>
                </a:path>
              </a:pathLst>
            </a:custGeom>
            <a:solidFill>
              <a:srgbClr val="263238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2653;p53">
              <a:extLst>
                <a:ext uri="{FF2B5EF4-FFF2-40B4-BE49-F238E27FC236}">
                  <a16:creationId xmlns:a16="http://schemas.microsoft.com/office/drawing/2014/main" xmlns="" id="{5A973F1B-8ABC-4E52-8884-D476A0048757}"/>
                </a:ext>
              </a:extLst>
            </p:cNvPr>
            <p:cNvSpPr/>
            <p:nvPr/>
          </p:nvSpPr>
          <p:spPr>
            <a:xfrm>
              <a:off x="3774500" y="2567425"/>
              <a:ext cx="187650" cy="92600"/>
            </a:xfrm>
            <a:custGeom>
              <a:avLst/>
              <a:gdLst/>
              <a:ahLst/>
              <a:cxnLst/>
              <a:rect l="l" t="t" r="r" b="b"/>
              <a:pathLst>
                <a:path w="7506" h="3704" extrusionOk="0">
                  <a:moveTo>
                    <a:pt x="0" y="1"/>
                  </a:moveTo>
                  <a:lnTo>
                    <a:pt x="0" y="3603"/>
                  </a:lnTo>
                  <a:lnTo>
                    <a:pt x="7506" y="3703"/>
                  </a:lnTo>
                  <a:lnTo>
                    <a:pt x="7506" y="267"/>
                  </a:lnTo>
                  <a:cubicBezTo>
                    <a:pt x="3336" y="10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A1A1A1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2654;p53">
              <a:extLst>
                <a:ext uri="{FF2B5EF4-FFF2-40B4-BE49-F238E27FC236}">
                  <a16:creationId xmlns:a16="http://schemas.microsoft.com/office/drawing/2014/main" xmlns="" id="{9EE40209-E549-400F-8777-B90F31CEF09F}"/>
                </a:ext>
              </a:extLst>
            </p:cNvPr>
            <p:cNvSpPr/>
            <p:nvPr/>
          </p:nvSpPr>
          <p:spPr>
            <a:xfrm>
              <a:off x="4219825" y="2585775"/>
              <a:ext cx="166800" cy="77575"/>
            </a:xfrm>
            <a:custGeom>
              <a:avLst/>
              <a:gdLst/>
              <a:ahLst/>
              <a:cxnLst/>
              <a:rect l="l" t="t" r="r" b="b"/>
              <a:pathLst>
                <a:path w="6672" h="3103" extrusionOk="0">
                  <a:moveTo>
                    <a:pt x="0" y="0"/>
                  </a:moveTo>
                  <a:lnTo>
                    <a:pt x="0" y="3036"/>
                  </a:lnTo>
                  <a:lnTo>
                    <a:pt x="6672" y="3103"/>
                  </a:lnTo>
                  <a:cubicBezTo>
                    <a:pt x="6538" y="1968"/>
                    <a:pt x="6405" y="1435"/>
                    <a:pt x="6405" y="1435"/>
                  </a:cubicBezTo>
                  <a:lnTo>
                    <a:pt x="6405" y="567"/>
                  </a:lnTo>
                  <a:cubicBezTo>
                    <a:pt x="6405" y="401"/>
                    <a:pt x="3669" y="201"/>
                    <a:pt x="0" y="0"/>
                  </a:cubicBezTo>
                  <a:close/>
                </a:path>
              </a:pathLst>
            </a:custGeom>
            <a:solidFill>
              <a:srgbClr val="A1A1A1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2655;p53">
              <a:extLst>
                <a:ext uri="{FF2B5EF4-FFF2-40B4-BE49-F238E27FC236}">
                  <a16:creationId xmlns:a16="http://schemas.microsoft.com/office/drawing/2014/main" xmlns="" id="{67E5310A-D2F4-44AA-88A1-9E49D5F90CFC}"/>
                </a:ext>
              </a:extLst>
            </p:cNvPr>
            <p:cNvSpPr/>
            <p:nvPr/>
          </p:nvSpPr>
          <p:spPr>
            <a:xfrm>
              <a:off x="4005500" y="2575775"/>
              <a:ext cx="185150" cy="85900"/>
            </a:xfrm>
            <a:custGeom>
              <a:avLst/>
              <a:gdLst/>
              <a:ahLst/>
              <a:cxnLst/>
              <a:rect l="l" t="t" r="r" b="b"/>
              <a:pathLst>
                <a:path w="7406" h="3436" extrusionOk="0">
                  <a:moveTo>
                    <a:pt x="0" y="0"/>
                  </a:moveTo>
                  <a:lnTo>
                    <a:pt x="0" y="3369"/>
                  </a:lnTo>
                  <a:lnTo>
                    <a:pt x="7406" y="3436"/>
                  </a:lnTo>
                  <a:lnTo>
                    <a:pt x="7406" y="334"/>
                  </a:lnTo>
                  <a:cubicBezTo>
                    <a:pt x="5071" y="200"/>
                    <a:pt x="2435" y="100"/>
                    <a:pt x="0" y="0"/>
                  </a:cubicBezTo>
                  <a:close/>
                </a:path>
              </a:pathLst>
            </a:custGeom>
            <a:solidFill>
              <a:srgbClr val="A1A1A1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2656;p53">
              <a:extLst>
                <a:ext uri="{FF2B5EF4-FFF2-40B4-BE49-F238E27FC236}">
                  <a16:creationId xmlns:a16="http://schemas.microsoft.com/office/drawing/2014/main" xmlns="" id="{4A431157-02A8-4C5E-ACE4-0970DB8B3D6A}"/>
                </a:ext>
              </a:extLst>
            </p:cNvPr>
            <p:cNvSpPr/>
            <p:nvPr/>
          </p:nvSpPr>
          <p:spPr>
            <a:xfrm>
              <a:off x="3797025" y="2594100"/>
              <a:ext cx="95075" cy="59250"/>
            </a:xfrm>
            <a:custGeom>
              <a:avLst/>
              <a:gdLst/>
              <a:ahLst/>
              <a:cxnLst/>
              <a:rect l="l" t="t" r="r" b="b"/>
              <a:pathLst>
                <a:path w="3803" h="2370" extrusionOk="0">
                  <a:moveTo>
                    <a:pt x="0" y="1"/>
                  </a:moveTo>
                  <a:lnTo>
                    <a:pt x="0" y="2369"/>
                  </a:lnTo>
                  <a:lnTo>
                    <a:pt x="3803" y="2369"/>
                  </a:lnTo>
                  <a:lnTo>
                    <a:pt x="3803" y="1"/>
                  </a:lnTo>
                  <a:close/>
                </a:path>
              </a:pathLst>
            </a:custGeom>
            <a:solidFill>
              <a:srgbClr val="FFFFFF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2657;p53">
              <a:extLst>
                <a:ext uri="{FF2B5EF4-FFF2-40B4-BE49-F238E27FC236}">
                  <a16:creationId xmlns:a16="http://schemas.microsoft.com/office/drawing/2014/main" xmlns="" id="{05CE70A1-7E73-4C99-966D-351267002620}"/>
                </a:ext>
              </a:extLst>
            </p:cNvPr>
            <p:cNvSpPr/>
            <p:nvPr/>
          </p:nvSpPr>
          <p:spPr>
            <a:xfrm>
              <a:off x="4023000" y="4512150"/>
              <a:ext cx="65925" cy="155975"/>
            </a:xfrm>
            <a:custGeom>
              <a:avLst/>
              <a:gdLst/>
              <a:ahLst/>
              <a:cxnLst/>
              <a:rect l="l" t="t" r="r" b="b"/>
              <a:pathLst>
                <a:path w="2637" h="6239" fill="none" extrusionOk="0">
                  <a:moveTo>
                    <a:pt x="2136" y="1"/>
                  </a:moveTo>
                  <a:lnTo>
                    <a:pt x="2636" y="2903"/>
                  </a:lnTo>
                  <a:lnTo>
                    <a:pt x="1" y="3069"/>
                  </a:lnTo>
                  <a:lnTo>
                    <a:pt x="1469" y="6238"/>
                  </a:lnTo>
                </a:path>
              </a:pathLst>
            </a:custGeom>
            <a:noFill/>
            <a:ln w="10850" cap="rnd" cmpd="sng">
              <a:solidFill>
                <a:srgbClr val="A6A6A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2658;p53">
              <a:extLst>
                <a:ext uri="{FF2B5EF4-FFF2-40B4-BE49-F238E27FC236}">
                  <a16:creationId xmlns:a16="http://schemas.microsoft.com/office/drawing/2014/main" xmlns="" id="{60155A5A-577E-4881-95D0-E268BFCC9270}"/>
                </a:ext>
              </a:extLst>
            </p:cNvPr>
            <p:cNvSpPr/>
            <p:nvPr/>
          </p:nvSpPr>
          <p:spPr>
            <a:xfrm>
              <a:off x="3888750" y="3404700"/>
              <a:ext cx="172650" cy="1019075"/>
            </a:xfrm>
            <a:custGeom>
              <a:avLst/>
              <a:gdLst/>
              <a:ahLst/>
              <a:cxnLst/>
              <a:rect l="l" t="t" r="r" b="b"/>
              <a:pathLst>
                <a:path w="6906" h="40763" fill="none" extrusionOk="0">
                  <a:moveTo>
                    <a:pt x="0" y="0"/>
                  </a:moveTo>
                  <a:cubicBezTo>
                    <a:pt x="401" y="7272"/>
                    <a:pt x="1001" y="16579"/>
                    <a:pt x="1501" y="18614"/>
                  </a:cubicBezTo>
                  <a:cubicBezTo>
                    <a:pt x="2335" y="22049"/>
                    <a:pt x="6905" y="40763"/>
                    <a:pt x="6905" y="40763"/>
                  </a:cubicBezTo>
                </a:path>
              </a:pathLst>
            </a:custGeom>
            <a:noFill/>
            <a:ln w="10850" cap="rnd" cmpd="sng">
              <a:solidFill>
                <a:srgbClr val="A6A6A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2659;p53">
              <a:extLst>
                <a:ext uri="{FF2B5EF4-FFF2-40B4-BE49-F238E27FC236}">
                  <a16:creationId xmlns:a16="http://schemas.microsoft.com/office/drawing/2014/main" xmlns="" id="{32BFEC47-BCD2-45D9-87F3-1C6EFFD57BA1}"/>
                </a:ext>
              </a:extLst>
            </p:cNvPr>
            <p:cNvSpPr/>
            <p:nvPr/>
          </p:nvSpPr>
          <p:spPr>
            <a:xfrm>
              <a:off x="3837875" y="3044425"/>
              <a:ext cx="47550" cy="299425"/>
            </a:xfrm>
            <a:custGeom>
              <a:avLst/>
              <a:gdLst/>
              <a:ahLst/>
              <a:cxnLst/>
              <a:rect l="l" t="t" r="r" b="b"/>
              <a:pathLst>
                <a:path w="1902" h="11977" fill="none" extrusionOk="0">
                  <a:moveTo>
                    <a:pt x="1" y="1"/>
                  </a:moveTo>
                  <a:lnTo>
                    <a:pt x="1535" y="5238"/>
                  </a:lnTo>
                  <a:cubicBezTo>
                    <a:pt x="1535" y="5238"/>
                    <a:pt x="1668" y="8107"/>
                    <a:pt x="1902" y="11976"/>
                  </a:cubicBezTo>
                </a:path>
              </a:pathLst>
            </a:custGeom>
            <a:noFill/>
            <a:ln w="10850" cap="rnd" cmpd="sng">
              <a:solidFill>
                <a:srgbClr val="A6A6A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2660;p53">
              <a:extLst>
                <a:ext uri="{FF2B5EF4-FFF2-40B4-BE49-F238E27FC236}">
                  <a16:creationId xmlns:a16="http://schemas.microsoft.com/office/drawing/2014/main" xmlns="" id="{6D293869-54DF-4BBC-BAB0-C491D4693AC5}"/>
                </a:ext>
              </a:extLst>
            </p:cNvPr>
            <p:cNvSpPr/>
            <p:nvPr/>
          </p:nvSpPr>
          <p:spPr>
            <a:xfrm>
              <a:off x="3732800" y="1362400"/>
              <a:ext cx="760575" cy="1239100"/>
            </a:xfrm>
            <a:custGeom>
              <a:avLst/>
              <a:gdLst/>
              <a:ahLst/>
              <a:cxnLst/>
              <a:rect l="l" t="t" r="r" b="b"/>
              <a:pathLst>
                <a:path w="30423" h="49564" extrusionOk="0">
                  <a:moveTo>
                    <a:pt x="21416" y="0"/>
                  </a:moveTo>
                  <a:lnTo>
                    <a:pt x="6572" y="9674"/>
                  </a:lnTo>
                  <a:cubicBezTo>
                    <a:pt x="6572" y="9674"/>
                    <a:pt x="434" y="19081"/>
                    <a:pt x="501" y="22116"/>
                  </a:cubicBezTo>
                  <a:cubicBezTo>
                    <a:pt x="601" y="25152"/>
                    <a:pt x="601" y="29755"/>
                    <a:pt x="601" y="29755"/>
                  </a:cubicBezTo>
                  <a:cubicBezTo>
                    <a:pt x="601" y="29755"/>
                    <a:pt x="901" y="44265"/>
                    <a:pt x="668" y="45333"/>
                  </a:cubicBezTo>
                  <a:cubicBezTo>
                    <a:pt x="434" y="46367"/>
                    <a:pt x="1" y="48268"/>
                    <a:pt x="334" y="48435"/>
                  </a:cubicBezTo>
                  <a:cubicBezTo>
                    <a:pt x="668" y="48602"/>
                    <a:pt x="6005" y="48935"/>
                    <a:pt x="7139" y="49102"/>
                  </a:cubicBezTo>
                  <a:cubicBezTo>
                    <a:pt x="8091" y="49211"/>
                    <a:pt x="18933" y="49564"/>
                    <a:pt x="23754" y="49564"/>
                  </a:cubicBezTo>
                  <a:cubicBezTo>
                    <a:pt x="24846" y="49564"/>
                    <a:pt x="25630" y="49546"/>
                    <a:pt x="25919" y="49502"/>
                  </a:cubicBezTo>
                  <a:cubicBezTo>
                    <a:pt x="27454" y="49269"/>
                    <a:pt x="27720" y="47134"/>
                    <a:pt x="27720" y="46567"/>
                  </a:cubicBezTo>
                  <a:cubicBezTo>
                    <a:pt x="27720" y="45967"/>
                    <a:pt x="30422" y="19114"/>
                    <a:pt x="30422" y="12209"/>
                  </a:cubicBezTo>
                  <a:cubicBezTo>
                    <a:pt x="30422" y="5338"/>
                    <a:pt x="29255" y="4170"/>
                    <a:pt x="27454" y="2936"/>
                  </a:cubicBezTo>
                  <a:cubicBezTo>
                    <a:pt x="25652" y="1735"/>
                    <a:pt x="21416" y="0"/>
                    <a:pt x="21416" y="0"/>
                  </a:cubicBezTo>
                  <a:close/>
                </a:path>
              </a:pathLst>
            </a:custGeom>
            <a:solidFill>
              <a:srgbClr val="FFFFFF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2661;p53">
              <a:extLst>
                <a:ext uri="{FF2B5EF4-FFF2-40B4-BE49-F238E27FC236}">
                  <a16:creationId xmlns:a16="http://schemas.microsoft.com/office/drawing/2014/main" xmlns="" id="{71B9516E-B856-41C2-B920-A8B3631A6ED9}"/>
                </a:ext>
              </a:extLst>
            </p:cNvPr>
            <p:cNvSpPr/>
            <p:nvPr/>
          </p:nvSpPr>
          <p:spPr>
            <a:xfrm>
              <a:off x="4173950" y="1447300"/>
              <a:ext cx="384475" cy="822450"/>
            </a:xfrm>
            <a:custGeom>
              <a:avLst/>
              <a:gdLst/>
              <a:ahLst/>
              <a:cxnLst/>
              <a:rect l="l" t="t" r="r" b="b"/>
              <a:pathLst>
                <a:path w="15379" h="32898" extrusionOk="0">
                  <a:moveTo>
                    <a:pt x="9279" y="1"/>
                  </a:moveTo>
                  <a:cubicBezTo>
                    <a:pt x="9115" y="1"/>
                    <a:pt x="8947" y="13"/>
                    <a:pt x="8773" y="40"/>
                  </a:cubicBezTo>
                  <a:lnTo>
                    <a:pt x="4671" y="6411"/>
                  </a:lnTo>
                  <a:cubicBezTo>
                    <a:pt x="4671" y="6411"/>
                    <a:pt x="401" y="10881"/>
                    <a:pt x="201" y="15852"/>
                  </a:cubicBezTo>
                  <a:cubicBezTo>
                    <a:pt x="1" y="20822"/>
                    <a:pt x="1368" y="32664"/>
                    <a:pt x="1368" y="32664"/>
                  </a:cubicBezTo>
                  <a:cubicBezTo>
                    <a:pt x="1368" y="32664"/>
                    <a:pt x="6197" y="31196"/>
                    <a:pt x="8864" y="31196"/>
                  </a:cubicBezTo>
                  <a:cubicBezTo>
                    <a:pt x="9179" y="31196"/>
                    <a:pt x="9464" y="31217"/>
                    <a:pt x="9707" y="31263"/>
                  </a:cubicBezTo>
                  <a:cubicBezTo>
                    <a:pt x="11275" y="31596"/>
                    <a:pt x="12843" y="32163"/>
                    <a:pt x="14277" y="32897"/>
                  </a:cubicBezTo>
                  <a:cubicBezTo>
                    <a:pt x="14277" y="32897"/>
                    <a:pt x="15378" y="27860"/>
                    <a:pt x="14578" y="19588"/>
                  </a:cubicBezTo>
                  <a:cubicBezTo>
                    <a:pt x="13810" y="11282"/>
                    <a:pt x="14177" y="6011"/>
                    <a:pt x="13510" y="4210"/>
                  </a:cubicBezTo>
                  <a:cubicBezTo>
                    <a:pt x="12888" y="2498"/>
                    <a:pt x="11568" y="1"/>
                    <a:pt x="927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2662;p53">
              <a:extLst>
                <a:ext uri="{FF2B5EF4-FFF2-40B4-BE49-F238E27FC236}">
                  <a16:creationId xmlns:a16="http://schemas.microsoft.com/office/drawing/2014/main" xmlns="" id="{464A9576-ECEE-4BE9-A277-5B31A4974780}"/>
                </a:ext>
              </a:extLst>
            </p:cNvPr>
            <p:cNvSpPr/>
            <p:nvPr/>
          </p:nvSpPr>
          <p:spPr>
            <a:xfrm>
              <a:off x="4173950" y="1438275"/>
              <a:ext cx="384475" cy="831475"/>
            </a:xfrm>
            <a:custGeom>
              <a:avLst/>
              <a:gdLst/>
              <a:ahLst/>
              <a:cxnLst/>
              <a:rect l="l" t="t" r="r" b="b"/>
              <a:pathLst>
                <a:path w="15379" h="33259" fill="none" extrusionOk="0">
                  <a:moveTo>
                    <a:pt x="4671" y="6772"/>
                  </a:moveTo>
                  <a:cubicBezTo>
                    <a:pt x="4671" y="6772"/>
                    <a:pt x="401" y="11242"/>
                    <a:pt x="201" y="16213"/>
                  </a:cubicBezTo>
                  <a:cubicBezTo>
                    <a:pt x="1" y="21183"/>
                    <a:pt x="1368" y="33025"/>
                    <a:pt x="1368" y="33025"/>
                  </a:cubicBezTo>
                  <a:cubicBezTo>
                    <a:pt x="1368" y="33025"/>
                    <a:pt x="7406" y="31190"/>
                    <a:pt x="9707" y="31624"/>
                  </a:cubicBezTo>
                  <a:cubicBezTo>
                    <a:pt x="11275" y="31957"/>
                    <a:pt x="12843" y="32524"/>
                    <a:pt x="14277" y="33258"/>
                  </a:cubicBezTo>
                  <a:cubicBezTo>
                    <a:pt x="14277" y="33258"/>
                    <a:pt x="15378" y="28221"/>
                    <a:pt x="14578" y="19949"/>
                  </a:cubicBezTo>
                  <a:cubicBezTo>
                    <a:pt x="13810" y="11643"/>
                    <a:pt x="14177" y="6372"/>
                    <a:pt x="13510" y="4571"/>
                  </a:cubicBezTo>
                  <a:cubicBezTo>
                    <a:pt x="12843" y="2736"/>
                    <a:pt x="11375" y="1"/>
                    <a:pt x="8773" y="401"/>
                  </a:cubicBezTo>
                </a:path>
              </a:pathLst>
            </a:custGeom>
            <a:noFill/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2663;p53">
              <a:extLst>
                <a:ext uri="{FF2B5EF4-FFF2-40B4-BE49-F238E27FC236}">
                  <a16:creationId xmlns:a16="http://schemas.microsoft.com/office/drawing/2014/main" xmlns="" id="{A9BB0A61-0DC3-4DD6-A926-4B7B0BA99D74}"/>
                </a:ext>
              </a:extLst>
            </p:cNvPr>
            <p:cNvSpPr/>
            <p:nvPr/>
          </p:nvSpPr>
          <p:spPr>
            <a:xfrm>
              <a:off x="3880400" y="1510000"/>
              <a:ext cx="90925" cy="100100"/>
            </a:xfrm>
            <a:custGeom>
              <a:avLst/>
              <a:gdLst/>
              <a:ahLst/>
              <a:cxnLst/>
              <a:rect l="l" t="t" r="r" b="b"/>
              <a:pathLst>
                <a:path w="3637" h="4004" extrusionOk="0">
                  <a:moveTo>
                    <a:pt x="2669" y="1"/>
                  </a:moveTo>
                  <a:lnTo>
                    <a:pt x="1" y="1802"/>
                  </a:lnTo>
                  <a:lnTo>
                    <a:pt x="3136" y="4003"/>
                  </a:lnTo>
                  <a:lnTo>
                    <a:pt x="3637" y="2836"/>
                  </a:lnTo>
                  <a:lnTo>
                    <a:pt x="2669" y="1"/>
                  </a:lnTo>
                  <a:close/>
                </a:path>
              </a:pathLst>
            </a:custGeom>
            <a:solidFill>
              <a:srgbClr val="FFFFFF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2664;p53">
              <a:extLst>
                <a:ext uri="{FF2B5EF4-FFF2-40B4-BE49-F238E27FC236}">
                  <a16:creationId xmlns:a16="http://schemas.microsoft.com/office/drawing/2014/main" xmlns="" id="{64214A7C-AFAC-4891-9D6B-F9EF46D30EB4}"/>
                </a:ext>
              </a:extLst>
            </p:cNvPr>
            <p:cNvSpPr/>
            <p:nvPr/>
          </p:nvSpPr>
          <p:spPr>
            <a:xfrm>
              <a:off x="3856225" y="1555025"/>
              <a:ext cx="80075" cy="116775"/>
            </a:xfrm>
            <a:custGeom>
              <a:avLst/>
              <a:gdLst/>
              <a:ahLst/>
              <a:cxnLst/>
              <a:rect l="l" t="t" r="r" b="b"/>
              <a:pathLst>
                <a:path w="3203" h="4671" extrusionOk="0">
                  <a:moveTo>
                    <a:pt x="968" y="1"/>
                  </a:moveTo>
                  <a:lnTo>
                    <a:pt x="0" y="4671"/>
                  </a:lnTo>
                  <a:lnTo>
                    <a:pt x="3203" y="1735"/>
                  </a:lnTo>
                  <a:lnTo>
                    <a:pt x="968" y="1"/>
                  </a:lnTo>
                  <a:close/>
                </a:path>
              </a:pathLst>
            </a:custGeom>
            <a:solidFill>
              <a:srgbClr val="FFFFFF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2665;p53">
              <a:extLst>
                <a:ext uri="{FF2B5EF4-FFF2-40B4-BE49-F238E27FC236}">
                  <a16:creationId xmlns:a16="http://schemas.microsoft.com/office/drawing/2014/main" xmlns="" id="{0E196DB9-B613-4C5C-8703-C6286BD8E7AD}"/>
                </a:ext>
              </a:extLst>
            </p:cNvPr>
            <p:cNvSpPr/>
            <p:nvPr/>
          </p:nvSpPr>
          <p:spPr>
            <a:xfrm>
              <a:off x="3767825" y="1571725"/>
              <a:ext cx="262725" cy="984875"/>
            </a:xfrm>
            <a:custGeom>
              <a:avLst/>
              <a:gdLst/>
              <a:ahLst/>
              <a:cxnLst/>
              <a:rect l="l" t="t" r="r" b="b"/>
              <a:pathLst>
                <a:path w="10509" h="39395" extrusionOk="0">
                  <a:moveTo>
                    <a:pt x="9274" y="0"/>
                  </a:moveTo>
                  <a:cubicBezTo>
                    <a:pt x="9274" y="0"/>
                    <a:pt x="6805" y="634"/>
                    <a:pt x="6072" y="1534"/>
                  </a:cubicBezTo>
                  <a:cubicBezTo>
                    <a:pt x="5338" y="2435"/>
                    <a:pt x="4671" y="3503"/>
                    <a:pt x="4771" y="4670"/>
                  </a:cubicBezTo>
                  <a:cubicBezTo>
                    <a:pt x="4837" y="5804"/>
                    <a:pt x="4837" y="6305"/>
                    <a:pt x="4937" y="6872"/>
                  </a:cubicBezTo>
                  <a:cubicBezTo>
                    <a:pt x="5004" y="7439"/>
                    <a:pt x="1568" y="16378"/>
                    <a:pt x="1235" y="22349"/>
                  </a:cubicBezTo>
                  <a:cubicBezTo>
                    <a:pt x="901" y="28354"/>
                    <a:pt x="1" y="36126"/>
                    <a:pt x="1" y="36126"/>
                  </a:cubicBezTo>
                  <a:lnTo>
                    <a:pt x="1335" y="39395"/>
                  </a:lnTo>
                  <a:lnTo>
                    <a:pt x="4937" y="34358"/>
                  </a:lnTo>
                  <a:cubicBezTo>
                    <a:pt x="4937" y="34358"/>
                    <a:pt x="3270" y="23450"/>
                    <a:pt x="4604" y="15811"/>
                  </a:cubicBezTo>
                  <a:cubicBezTo>
                    <a:pt x="5905" y="8206"/>
                    <a:pt x="6572" y="6905"/>
                    <a:pt x="6572" y="6905"/>
                  </a:cubicBezTo>
                  <a:cubicBezTo>
                    <a:pt x="7373" y="6305"/>
                    <a:pt x="8006" y="5571"/>
                    <a:pt x="8440" y="4670"/>
                  </a:cubicBezTo>
                  <a:cubicBezTo>
                    <a:pt x="9040" y="3569"/>
                    <a:pt x="9708" y="2535"/>
                    <a:pt x="10508" y="1568"/>
                  </a:cubicBezTo>
                  <a:lnTo>
                    <a:pt x="9274" y="0"/>
                  </a:lnTo>
                  <a:close/>
                </a:path>
              </a:pathLst>
            </a:custGeom>
            <a:solidFill>
              <a:srgbClr val="707BE0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2666;p53">
              <a:extLst>
                <a:ext uri="{FF2B5EF4-FFF2-40B4-BE49-F238E27FC236}">
                  <a16:creationId xmlns:a16="http://schemas.microsoft.com/office/drawing/2014/main" xmlns="" id="{7B8F8963-0607-4551-80B6-CEB99CAEA6CB}"/>
                </a:ext>
              </a:extLst>
            </p:cNvPr>
            <p:cNvSpPr/>
            <p:nvPr/>
          </p:nvSpPr>
          <p:spPr>
            <a:xfrm>
              <a:off x="3645075" y="716800"/>
              <a:ext cx="423825" cy="265550"/>
            </a:xfrm>
            <a:custGeom>
              <a:avLst/>
              <a:gdLst/>
              <a:ahLst/>
              <a:cxnLst/>
              <a:rect l="l" t="t" r="r" b="b"/>
              <a:pathLst>
                <a:path w="16953" h="10622" extrusionOk="0">
                  <a:moveTo>
                    <a:pt x="11012" y="1"/>
                  </a:moveTo>
                  <a:cubicBezTo>
                    <a:pt x="9576" y="1"/>
                    <a:pt x="8446" y="400"/>
                    <a:pt x="6745" y="1340"/>
                  </a:cubicBezTo>
                  <a:cubicBezTo>
                    <a:pt x="4751" y="2442"/>
                    <a:pt x="4429" y="3028"/>
                    <a:pt x="4382" y="3228"/>
                  </a:cubicBezTo>
                  <a:lnTo>
                    <a:pt x="4382" y="3228"/>
                  </a:lnTo>
                  <a:cubicBezTo>
                    <a:pt x="4390" y="2993"/>
                    <a:pt x="4366" y="2322"/>
                    <a:pt x="3805" y="2322"/>
                  </a:cubicBezTo>
                  <a:cubicBezTo>
                    <a:pt x="3558" y="2322"/>
                    <a:pt x="3207" y="2452"/>
                    <a:pt x="2709" y="2808"/>
                  </a:cubicBezTo>
                  <a:cubicBezTo>
                    <a:pt x="874" y="4142"/>
                    <a:pt x="1708" y="6544"/>
                    <a:pt x="1708" y="6544"/>
                  </a:cubicBezTo>
                  <a:cubicBezTo>
                    <a:pt x="1708" y="6544"/>
                    <a:pt x="1375" y="6310"/>
                    <a:pt x="941" y="5977"/>
                  </a:cubicBezTo>
                  <a:cubicBezTo>
                    <a:pt x="866" y="5925"/>
                    <a:pt x="785" y="5898"/>
                    <a:pt x="706" y="5898"/>
                  </a:cubicBezTo>
                  <a:cubicBezTo>
                    <a:pt x="329" y="5898"/>
                    <a:pt x="1" y="6511"/>
                    <a:pt x="608" y="7945"/>
                  </a:cubicBezTo>
                  <a:cubicBezTo>
                    <a:pt x="1320" y="9556"/>
                    <a:pt x="2378" y="9613"/>
                    <a:pt x="2525" y="9613"/>
                  </a:cubicBezTo>
                  <a:cubicBezTo>
                    <a:pt x="2536" y="9613"/>
                    <a:pt x="2542" y="9613"/>
                    <a:pt x="2542" y="9613"/>
                  </a:cubicBezTo>
                  <a:cubicBezTo>
                    <a:pt x="2542" y="9613"/>
                    <a:pt x="3911" y="10621"/>
                    <a:pt x="5365" y="10621"/>
                  </a:cubicBezTo>
                  <a:cubicBezTo>
                    <a:pt x="5625" y="10621"/>
                    <a:pt x="5887" y="10589"/>
                    <a:pt x="6145" y="10513"/>
                  </a:cubicBezTo>
                  <a:cubicBezTo>
                    <a:pt x="7613" y="10080"/>
                    <a:pt x="8913" y="9112"/>
                    <a:pt x="9781" y="7845"/>
                  </a:cubicBezTo>
                  <a:cubicBezTo>
                    <a:pt x="10548" y="6744"/>
                    <a:pt x="10982" y="5310"/>
                    <a:pt x="12516" y="3275"/>
                  </a:cubicBezTo>
                  <a:cubicBezTo>
                    <a:pt x="13425" y="2070"/>
                    <a:pt x="14813" y="1824"/>
                    <a:pt x="15794" y="1824"/>
                  </a:cubicBezTo>
                  <a:cubicBezTo>
                    <a:pt x="16470" y="1824"/>
                    <a:pt x="16953" y="1941"/>
                    <a:pt x="16953" y="1941"/>
                  </a:cubicBezTo>
                  <a:cubicBezTo>
                    <a:pt x="16953" y="1941"/>
                    <a:pt x="16385" y="773"/>
                    <a:pt x="13450" y="273"/>
                  </a:cubicBezTo>
                  <a:cubicBezTo>
                    <a:pt x="12495" y="97"/>
                    <a:pt x="11717" y="1"/>
                    <a:pt x="11012" y="1"/>
                  </a:cubicBezTo>
                  <a:close/>
                </a:path>
              </a:pathLst>
            </a:custGeom>
            <a:solidFill>
              <a:schemeClr val="dk1"/>
            </a:solidFill>
            <a:ln w="1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2667;p53">
              <a:extLst>
                <a:ext uri="{FF2B5EF4-FFF2-40B4-BE49-F238E27FC236}">
                  <a16:creationId xmlns:a16="http://schemas.microsoft.com/office/drawing/2014/main" xmlns="" id="{C9886FE1-9F57-47BF-96A9-A64BAC256115}"/>
                </a:ext>
              </a:extLst>
            </p:cNvPr>
            <p:cNvSpPr/>
            <p:nvPr/>
          </p:nvSpPr>
          <p:spPr>
            <a:xfrm>
              <a:off x="3708625" y="750725"/>
              <a:ext cx="517050" cy="831875"/>
            </a:xfrm>
            <a:custGeom>
              <a:avLst/>
              <a:gdLst/>
              <a:ahLst/>
              <a:cxnLst/>
              <a:rect l="l" t="t" r="r" b="b"/>
              <a:pathLst>
                <a:path w="20682" h="33275" extrusionOk="0">
                  <a:moveTo>
                    <a:pt x="12897" y="0"/>
                  </a:moveTo>
                  <a:cubicBezTo>
                    <a:pt x="11480" y="0"/>
                    <a:pt x="10081" y="521"/>
                    <a:pt x="8873" y="1351"/>
                  </a:cubicBezTo>
                  <a:cubicBezTo>
                    <a:pt x="6705" y="2819"/>
                    <a:pt x="5571" y="7388"/>
                    <a:pt x="5571" y="7388"/>
                  </a:cubicBezTo>
                  <a:lnTo>
                    <a:pt x="3169" y="8890"/>
                  </a:lnTo>
                  <a:lnTo>
                    <a:pt x="0" y="8256"/>
                  </a:lnTo>
                  <a:lnTo>
                    <a:pt x="0" y="8256"/>
                  </a:lnTo>
                  <a:cubicBezTo>
                    <a:pt x="0" y="8256"/>
                    <a:pt x="367" y="15995"/>
                    <a:pt x="1134" y="17896"/>
                  </a:cubicBezTo>
                  <a:cubicBezTo>
                    <a:pt x="1701" y="19197"/>
                    <a:pt x="2469" y="20398"/>
                    <a:pt x="3403" y="21465"/>
                  </a:cubicBezTo>
                  <a:cubicBezTo>
                    <a:pt x="3403" y="21465"/>
                    <a:pt x="4637" y="25768"/>
                    <a:pt x="5638" y="26369"/>
                  </a:cubicBezTo>
                  <a:cubicBezTo>
                    <a:pt x="5985" y="26565"/>
                    <a:pt x="6412" y="26630"/>
                    <a:pt x="6823" y="26630"/>
                  </a:cubicBezTo>
                  <a:cubicBezTo>
                    <a:pt x="7595" y="26630"/>
                    <a:pt x="8306" y="26402"/>
                    <a:pt x="8306" y="26402"/>
                  </a:cubicBezTo>
                  <a:cubicBezTo>
                    <a:pt x="8306" y="26402"/>
                    <a:pt x="10341" y="33207"/>
                    <a:pt x="10708" y="33274"/>
                  </a:cubicBezTo>
                  <a:cubicBezTo>
                    <a:pt x="10709" y="33274"/>
                    <a:pt x="10711" y="33274"/>
                    <a:pt x="10712" y="33274"/>
                  </a:cubicBezTo>
                  <a:cubicBezTo>
                    <a:pt x="11173" y="33274"/>
                    <a:pt x="20682" y="23567"/>
                    <a:pt x="20682" y="23567"/>
                  </a:cubicBezTo>
                  <a:cubicBezTo>
                    <a:pt x="20682" y="23567"/>
                    <a:pt x="19147" y="19497"/>
                    <a:pt x="19147" y="19297"/>
                  </a:cubicBezTo>
                  <a:cubicBezTo>
                    <a:pt x="19147" y="19130"/>
                    <a:pt x="20181" y="12192"/>
                    <a:pt x="19848" y="9457"/>
                  </a:cubicBezTo>
                  <a:cubicBezTo>
                    <a:pt x="19548" y="6721"/>
                    <a:pt x="18447" y="2685"/>
                    <a:pt x="16112" y="1017"/>
                  </a:cubicBezTo>
                  <a:cubicBezTo>
                    <a:pt x="15083" y="307"/>
                    <a:pt x="13985" y="0"/>
                    <a:pt x="12897" y="0"/>
                  </a:cubicBezTo>
                  <a:close/>
                </a:path>
              </a:pathLst>
            </a:custGeom>
            <a:solidFill>
              <a:srgbClr val="FFFFFF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2668;p53">
              <a:extLst>
                <a:ext uri="{FF2B5EF4-FFF2-40B4-BE49-F238E27FC236}">
                  <a16:creationId xmlns:a16="http://schemas.microsoft.com/office/drawing/2014/main" xmlns="" id="{0701F4F2-023F-48B8-B8C8-08254DF957CB}"/>
                </a:ext>
              </a:extLst>
            </p:cNvPr>
            <p:cNvSpPr/>
            <p:nvPr/>
          </p:nvSpPr>
          <p:spPr>
            <a:xfrm>
              <a:off x="3847875" y="750725"/>
              <a:ext cx="377800" cy="830200"/>
            </a:xfrm>
            <a:custGeom>
              <a:avLst/>
              <a:gdLst/>
              <a:ahLst/>
              <a:cxnLst/>
              <a:rect l="l" t="t" r="r" b="b"/>
              <a:pathLst>
                <a:path w="15112" h="33208" extrusionOk="0">
                  <a:moveTo>
                    <a:pt x="7327" y="0"/>
                  </a:moveTo>
                  <a:cubicBezTo>
                    <a:pt x="5910" y="0"/>
                    <a:pt x="4511" y="521"/>
                    <a:pt x="3303" y="1351"/>
                  </a:cubicBezTo>
                  <a:cubicBezTo>
                    <a:pt x="1135" y="2785"/>
                    <a:pt x="1" y="7388"/>
                    <a:pt x="1" y="7388"/>
                  </a:cubicBezTo>
                  <a:cubicBezTo>
                    <a:pt x="1" y="7388"/>
                    <a:pt x="868" y="5921"/>
                    <a:pt x="4871" y="5654"/>
                  </a:cubicBezTo>
                  <a:cubicBezTo>
                    <a:pt x="4871" y="5654"/>
                    <a:pt x="5905" y="13793"/>
                    <a:pt x="6005" y="15561"/>
                  </a:cubicBezTo>
                  <a:cubicBezTo>
                    <a:pt x="6139" y="17329"/>
                    <a:pt x="4337" y="18363"/>
                    <a:pt x="4337" y="19230"/>
                  </a:cubicBezTo>
                  <a:cubicBezTo>
                    <a:pt x="4337" y="20131"/>
                    <a:pt x="5238" y="23500"/>
                    <a:pt x="5305" y="24067"/>
                  </a:cubicBezTo>
                  <a:cubicBezTo>
                    <a:pt x="5371" y="24634"/>
                    <a:pt x="2703" y="26402"/>
                    <a:pt x="2703" y="26402"/>
                  </a:cubicBezTo>
                  <a:cubicBezTo>
                    <a:pt x="2703" y="26402"/>
                    <a:pt x="4537" y="33140"/>
                    <a:pt x="4904" y="33207"/>
                  </a:cubicBezTo>
                  <a:cubicBezTo>
                    <a:pt x="4906" y="33207"/>
                    <a:pt x="4907" y="33207"/>
                    <a:pt x="4909" y="33207"/>
                  </a:cubicBezTo>
                  <a:cubicBezTo>
                    <a:pt x="5372" y="33207"/>
                    <a:pt x="15112" y="23567"/>
                    <a:pt x="15112" y="23567"/>
                  </a:cubicBezTo>
                  <a:cubicBezTo>
                    <a:pt x="15112" y="23567"/>
                    <a:pt x="13577" y="19497"/>
                    <a:pt x="13577" y="19297"/>
                  </a:cubicBezTo>
                  <a:cubicBezTo>
                    <a:pt x="13577" y="19097"/>
                    <a:pt x="14611" y="12192"/>
                    <a:pt x="14278" y="9457"/>
                  </a:cubicBezTo>
                  <a:cubicBezTo>
                    <a:pt x="13978" y="6721"/>
                    <a:pt x="12877" y="2685"/>
                    <a:pt x="10542" y="1017"/>
                  </a:cubicBezTo>
                  <a:cubicBezTo>
                    <a:pt x="9513" y="307"/>
                    <a:pt x="8415" y="0"/>
                    <a:pt x="7327" y="0"/>
                  </a:cubicBezTo>
                  <a:close/>
                </a:path>
              </a:pathLst>
            </a:custGeom>
            <a:solidFill>
              <a:srgbClr val="E5E5E5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2669;p53">
              <a:extLst>
                <a:ext uri="{FF2B5EF4-FFF2-40B4-BE49-F238E27FC236}">
                  <a16:creationId xmlns:a16="http://schemas.microsoft.com/office/drawing/2014/main" xmlns="" id="{17F41236-448A-4CF9-8747-D2555EA1122B}"/>
                </a:ext>
              </a:extLst>
            </p:cNvPr>
            <p:cNvSpPr/>
            <p:nvPr/>
          </p:nvSpPr>
          <p:spPr>
            <a:xfrm>
              <a:off x="3847875" y="750375"/>
              <a:ext cx="353625" cy="211750"/>
            </a:xfrm>
            <a:custGeom>
              <a:avLst/>
              <a:gdLst/>
              <a:ahLst/>
              <a:cxnLst/>
              <a:rect l="l" t="t" r="r" b="b"/>
              <a:pathLst>
                <a:path w="14145" h="8470" extrusionOk="0">
                  <a:moveTo>
                    <a:pt x="7340" y="0"/>
                  </a:moveTo>
                  <a:cubicBezTo>
                    <a:pt x="5919" y="0"/>
                    <a:pt x="4514" y="532"/>
                    <a:pt x="3303" y="1365"/>
                  </a:cubicBezTo>
                  <a:cubicBezTo>
                    <a:pt x="1135" y="2799"/>
                    <a:pt x="1" y="7402"/>
                    <a:pt x="1" y="7402"/>
                  </a:cubicBezTo>
                  <a:cubicBezTo>
                    <a:pt x="1" y="7402"/>
                    <a:pt x="2058" y="5692"/>
                    <a:pt x="5408" y="5692"/>
                  </a:cubicBezTo>
                  <a:cubicBezTo>
                    <a:pt x="6346" y="5692"/>
                    <a:pt x="7384" y="5826"/>
                    <a:pt x="8507" y="6168"/>
                  </a:cubicBezTo>
                  <a:cubicBezTo>
                    <a:pt x="12310" y="7369"/>
                    <a:pt x="13677" y="8136"/>
                    <a:pt x="14144" y="8470"/>
                  </a:cubicBezTo>
                  <a:cubicBezTo>
                    <a:pt x="13711" y="5835"/>
                    <a:pt x="12610" y="2499"/>
                    <a:pt x="10542" y="1031"/>
                  </a:cubicBezTo>
                  <a:cubicBezTo>
                    <a:pt x="9517" y="310"/>
                    <a:pt x="8424" y="0"/>
                    <a:pt x="7340" y="0"/>
                  </a:cubicBezTo>
                  <a:close/>
                </a:path>
              </a:pathLst>
            </a:custGeom>
            <a:solidFill>
              <a:srgbClr val="BABABA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2670;p53">
              <a:extLst>
                <a:ext uri="{FF2B5EF4-FFF2-40B4-BE49-F238E27FC236}">
                  <a16:creationId xmlns:a16="http://schemas.microsoft.com/office/drawing/2014/main" xmlns="" id="{17E02954-D4C1-42A1-8C69-758EFACEF582}"/>
                </a:ext>
              </a:extLst>
            </p:cNvPr>
            <p:cNvSpPr/>
            <p:nvPr/>
          </p:nvSpPr>
          <p:spPr>
            <a:xfrm>
              <a:off x="3916275" y="1146400"/>
              <a:ext cx="180975" cy="264400"/>
            </a:xfrm>
            <a:custGeom>
              <a:avLst/>
              <a:gdLst/>
              <a:ahLst/>
              <a:cxnLst/>
              <a:rect l="l" t="t" r="r" b="b"/>
              <a:pathLst>
                <a:path w="7239" h="10576" fill="none" extrusionOk="0">
                  <a:moveTo>
                    <a:pt x="0" y="10575"/>
                  </a:moveTo>
                  <a:cubicBezTo>
                    <a:pt x="0" y="10575"/>
                    <a:pt x="6605" y="6139"/>
                    <a:pt x="6838" y="4804"/>
                  </a:cubicBezTo>
                  <a:cubicBezTo>
                    <a:pt x="7105" y="3470"/>
                    <a:pt x="7239" y="1"/>
                    <a:pt x="7239" y="1"/>
                  </a:cubicBezTo>
                </a:path>
              </a:pathLst>
            </a:custGeom>
            <a:noFill/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2671;p53">
              <a:extLst>
                <a:ext uri="{FF2B5EF4-FFF2-40B4-BE49-F238E27FC236}">
                  <a16:creationId xmlns:a16="http://schemas.microsoft.com/office/drawing/2014/main" xmlns="" id="{2F135779-581B-45CA-A845-4354B35DB2ED}"/>
                </a:ext>
              </a:extLst>
            </p:cNvPr>
            <p:cNvSpPr/>
            <p:nvPr/>
          </p:nvSpPr>
          <p:spPr>
            <a:xfrm>
              <a:off x="3952950" y="1311525"/>
              <a:ext cx="266050" cy="214350"/>
            </a:xfrm>
            <a:custGeom>
              <a:avLst/>
              <a:gdLst/>
              <a:ahLst/>
              <a:cxnLst/>
              <a:rect l="l" t="t" r="r" b="b"/>
              <a:pathLst>
                <a:path w="10642" h="8574" fill="none" extrusionOk="0">
                  <a:moveTo>
                    <a:pt x="10642" y="1"/>
                  </a:moveTo>
                  <a:lnTo>
                    <a:pt x="1" y="8573"/>
                  </a:lnTo>
                </a:path>
              </a:pathLst>
            </a:custGeom>
            <a:noFill/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2672;p53">
              <a:extLst>
                <a:ext uri="{FF2B5EF4-FFF2-40B4-BE49-F238E27FC236}">
                  <a16:creationId xmlns:a16="http://schemas.microsoft.com/office/drawing/2014/main" xmlns="" id="{FDB66D36-2025-42AA-8445-7AB7BBB865CC}"/>
                </a:ext>
              </a:extLst>
            </p:cNvPr>
            <p:cNvSpPr/>
            <p:nvPr/>
          </p:nvSpPr>
          <p:spPr>
            <a:xfrm>
              <a:off x="3932950" y="1256500"/>
              <a:ext cx="262700" cy="214325"/>
            </a:xfrm>
            <a:custGeom>
              <a:avLst/>
              <a:gdLst/>
              <a:ahLst/>
              <a:cxnLst/>
              <a:rect l="l" t="t" r="r" b="b"/>
              <a:pathLst>
                <a:path w="10508" h="8573" fill="none" extrusionOk="0">
                  <a:moveTo>
                    <a:pt x="0" y="8573"/>
                  </a:moveTo>
                  <a:lnTo>
                    <a:pt x="10508" y="0"/>
                  </a:lnTo>
                </a:path>
              </a:pathLst>
            </a:custGeom>
            <a:noFill/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2673;p53">
              <a:extLst>
                <a:ext uri="{FF2B5EF4-FFF2-40B4-BE49-F238E27FC236}">
                  <a16:creationId xmlns:a16="http://schemas.microsoft.com/office/drawing/2014/main" xmlns="" id="{4483A657-955D-48C8-B315-C724715F2828}"/>
                </a:ext>
              </a:extLst>
            </p:cNvPr>
            <p:cNvSpPr/>
            <p:nvPr/>
          </p:nvSpPr>
          <p:spPr>
            <a:xfrm>
              <a:off x="4092225" y="1211450"/>
              <a:ext cx="98425" cy="42550"/>
            </a:xfrm>
            <a:custGeom>
              <a:avLst/>
              <a:gdLst/>
              <a:ahLst/>
              <a:cxnLst/>
              <a:rect l="l" t="t" r="r" b="b"/>
              <a:pathLst>
                <a:path w="3937" h="1702" fill="none" extrusionOk="0">
                  <a:moveTo>
                    <a:pt x="1" y="1702"/>
                  </a:moveTo>
                  <a:lnTo>
                    <a:pt x="3803" y="868"/>
                  </a:lnTo>
                  <a:lnTo>
                    <a:pt x="3937" y="1"/>
                  </a:lnTo>
                  <a:lnTo>
                    <a:pt x="134" y="1"/>
                  </a:lnTo>
                  <a:close/>
                </a:path>
              </a:pathLst>
            </a:custGeom>
            <a:noFill/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2674;p53">
              <a:extLst>
                <a:ext uri="{FF2B5EF4-FFF2-40B4-BE49-F238E27FC236}">
                  <a16:creationId xmlns:a16="http://schemas.microsoft.com/office/drawing/2014/main" xmlns="" id="{7D8EC3CB-103E-452E-B542-1A6DE49AD1C0}"/>
                </a:ext>
              </a:extLst>
            </p:cNvPr>
            <p:cNvSpPr/>
            <p:nvPr/>
          </p:nvSpPr>
          <p:spPr>
            <a:xfrm>
              <a:off x="4037175" y="988800"/>
              <a:ext cx="130125" cy="157625"/>
            </a:xfrm>
            <a:custGeom>
              <a:avLst/>
              <a:gdLst/>
              <a:ahLst/>
              <a:cxnLst/>
              <a:rect l="l" t="t" r="r" b="b"/>
              <a:pathLst>
                <a:path w="5205" h="6305" extrusionOk="0">
                  <a:moveTo>
                    <a:pt x="2603" y="0"/>
                  </a:moveTo>
                  <a:cubicBezTo>
                    <a:pt x="1135" y="0"/>
                    <a:pt x="1" y="1401"/>
                    <a:pt x="1" y="3136"/>
                  </a:cubicBezTo>
                  <a:cubicBezTo>
                    <a:pt x="1" y="4871"/>
                    <a:pt x="1135" y="6305"/>
                    <a:pt x="2603" y="6305"/>
                  </a:cubicBezTo>
                  <a:cubicBezTo>
                    <a:pt x="4037" y="6305"/>
                    <a:pt x="5205" y="4871"/>
                    <a:pt x="5205" y="3136"/>
                  </a:cubicBezTo>
                  <a:cubicBezTo>
                    <a:pt x="5205" y="1401"/>
                    <a:pt x="4037" y="0"/>
                    <a:pt x="2603" y="0"/>
                  </a:cubicBezTo>
                  <a:close/>
                </a:path>
              </a:pathLst>
            </a:custGeom>
            <a:solidFill>
              <a:srgbClr val="263238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2675;p53">
              <a:extLst>
                <a:ext uri="{FF2B5EF4-FFF2-40B4-BE49-F238E27FC236}">
                  <a16:creationId xmlns:a16="http://schemas.microsoft.com/office/drawing/2014/main" xmlns="" id="{0BF65395-F6C5-436E-A52E-FF418B0B845B}"/>
                </a:ext>
              </a:extLst>
            </p:cNvPr>
            <p:cNvSpPr/>
            <p:nvPr/>
          </p:nvSpPr>
          <p:spPr>
            <a:xfrm>
              <a:off x="4059700" y="1024650"/>
              <a:ext cx="68400" cy="85925"/>
            </a:xfrm>
            <a:custGeom>
              <a:avLst/>
              <a:gdLst/>
              <a:ahLst/>
              <a:cxnLst/>
              <a:rect l="l" t="t" r="r" b="b"/>
              <a:pathLst>
                <a:path w="2736" h="3437" extrusionOk="0">
                  <a:moveTo>
                    <a:pt x="1368" y="1"/>
                  </a:moveTo>
                  <a:cubicBezTo>
                    <a:pt x="601" y="1"/>
                    <a:pt x="1" y="768"/>
                    <a:pt x="1" y="1702"/>
                  </a:cubicBezTo>
                  <a:cubicBezTo>
                    <a:pt x="1" y="2669"/>
                    <a:pt x="601" y="3437"/>
                    <a:pt x="1368" y="3437"/>
                  </a:cubicBezTo>
                  <a:cubicBezTo>
                    <a:pt x="2135" y="3437"/>
                    <a:pt x="2736" y="2669"/>
                    <a:pt x="2736" y="1702"/>
                  </a:cubicBezTo>
                  <a:cubicBezTo>
                    <a:pt x="2736" y="768"/>
                    <a:pt x="2135" y="1"/>
                    <a:pt x="1368" y="1"/>
                  </a:cubicBezTo>
                  <a:close/>
                </a:path>
              </a:pathLst>
            </a:custGeom>
            <a:solidFill>
              <a:srgbClr val="707BE0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2676;p53">
              <a:extLst>
                <a:ext uri="{FF2B5EF4-FFF2-40B4-BE49-F238E27FC236}">
                  <a16:creationId xmlns:a16="http://schemas.microsoft.com/office/drawing/2014/main" xmlns="" id="{9AF3C6DE-54EA-46F9-A3B1-CD4A8AB409D7}"/>
                </a:ext>
              </a:extLst>
            </p:cNvPr>
            <p:cNvSpPr/>
            <p:nvPr/>
          </p:nvSpPr>
          <p:spPr>
            <a:xfrm>
              <a:off x="4108900" y="1014650"/>
              <a:ext cx="39225" cy="106775"/>
            </a:xfrm>
            <a:custGeom>
              <a:avLst/>
              <a:gdLst/>
              <a:ahLst/>
              <a:cxnLst/>
              <a:rect l="l" t="t" r="r" b="b"/>
              <a:pathLst>
                <a:path w="1569" h="4271" fill="none" extrusionOk="0">
                  <a:moveTo>
                    <a:pt x="134" y="0"/>
                  </a:moveTo>
                  <a:cubicBezTo>
                    <a:pt x="1001" y="301"/>
                    <a:pt x="1568" y="1168"/>
                    <a:pt x="1535" y="2102"/>
                  </a:cubicBezTo>
                  <a:cubicBezTo>
                    <a:pt x="1535" y="3203"/>
                    <a:pt x="868" y="4103"/>
                    <a:pt x="1" y="4270"/>
                  </a:cubicBezTo>
                </a:path>
              </a:pathLst>
            </a:custGeom>
            <a:noFill/>
            <a:ln w="10850" cap="rnd" cmpd="sng">
              <a:solidFill>
                <a:srgbClr val="707BE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2677;p53">
              <a:extLst>
                <a:ext uri="{FF2B5EF4-FFF2-40B4-BE49-F238E27FC236}">
                  <a16:creationId xmlns:a16="http://schemas.microsoft.com/office/drawing/2014/main" xmlns="" id="{29F85F41-A24D-40A3-898B-0684219D436F}"/>
                </a:ext>
              </a:extLst>
            </p:cNvPr>
            <p:cNvSpPr/>
            <p:nvPr/>
          </p:nvSpPr>
          <p:spPr>
            <a:xfrm>
              <a:off x="3728625" y="1060525"/>
              <a:ext cx="133450" cy="175975"/>
            </a:xfrm>
            <a:custGeom>
              <a:avLst/>
              <a:gdLst/>
              <a:ahLst/>
              <a:cxnLst/>
              <a:rect l="l" t="t" r="r" b="b"/>
              <a:pathLst>
                <a:path w="5338" h="7039" fill="none" extrusionOk="0">
                  <a:moveTo>
                    <a:pt x="5338" y="6338"/>
                  </a:moveTo>
                  <a:lnTo>
                    <a:pt x="3136" y="7038"/>
                  </a:lnTo>
                  <a:lnTo>
                    <a:pt x="2870" y="1401"/>
                  </a:lnTo>
                  <a:lnTo>
                    <a:pt x="1969" y="0"/>
                  </a:lnTo>
                  <a:cubicBezTo>
                    <a:pt x="1969" y="0"/>
                    <a:pt x="468" y="0"/>
                    <a:pt x="1" y="701"/>
                  </a:cubicBezTo>
                </a:path>
              </a:pathLst>
            </a:custGeom>
            <a:noFill/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2678;p53">
              <a:extLst>
                <a:ext uri="{FF2B5EF4-FFF2-40B4-BE49-F238E27FC236}">
                  <a16:creationId xmlns:a16="http://schemas.microsoft.com/office/drawing/2014/main" xmlns="" id="{9051E19B-8191-41EB-BB66-CEC11803F38A}"/>
                </a:ext>
              </a:extLst>
            </p:cNvPr>
            <p:cNvSpPr/>
            <p:nvPr/>
          </p:nvSpPr>
          <p:spPr>
            <a:xfrm>
              <a:off x="3830375" y="1268175"/>
              <a:ext cx="66725" cy="27525"/>
            </a:xfrm>
            <a:custGeom>
              <a:avLst/>
              <a:gdLst/>
              <a:ahLst/>
              <a:cxnLst/>
              <a:rect l="l" t="t" r="r" b="b"/>
              <a:pathLst>
                <a:path w="2669" h="1101" fill="none" extrusionOk="0">
                  <a:moveTo>
                    <a:pt x="0" y="1101"/>
                  </a:moveTo>
                  <a:cubicBezTo>
                    <a:pt x="0" y="1101"/>
                    <a:pt x="1768" y="967"/>
                    <a:pt x="2669" y="0"/>
                  </a:cubicBezTo>
                </a:path>
              </a:pathLst>
            </a:custGeom>
            <a:noFill/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2679;p53">
              <a:extLst>
                <a:ext uri="{FF2B5EF4-FFF2-40B4-BE49-F238E27FC236}">
                  <a16:creationId xmlns:a16="http://schemas.microsoft.com/office/drawing/2014/main" xmlns="" id="{6A10C746-45CB-49EA-910A-5D9B57EF6616}"/>
                </a:ext>
              </a:extLst>
            </p:cNvPr>
            <p:cNvSpPr/>
            <p:nvPr/>
          </p:nvSpPr>
          <p:spPr>
            <a:xfrm>
              <a:off x="3896250" y="1073650"/>
              <a:ext cx="31725" cy="46975"/>
            </a:xfrm>
            <a:custGeom>
              <a:avLst/>
              <a:gdLst/>
              <a:ahLst/>
              <a:cxnLst/>
              <a:rect l="l" t="t" r="r" b="b"/>
              <a:pathLst>
                <a:path w="1269" h="1879" extrusionOk="0">
                  <a:moveTo>
                    <a:pt x="539" y="1"/>
                  </a:moveTo>
                  <a:cubicBezTo>
                    <a:pt x="515" y="1"/>
                    <a:pt x="491" y="4"/>
                    <a:pt x="468" y="9"/>
                  </a:cubicBezTo>
                  <a:cubicBezTo>
                    <a:pt x="167" y="42"/>
                    <a:pt x="1" y="509"/>
                    <a:pt x="101" y="1043"/>
                  </a:cubicBezTo>
                  <a:cubicBezTo>
                    <a:pt x="197" y="1522"/>
                    <a:pt x="507" y="1879"/>
                    <a:pt x="767" y="1879"/>
                  </a:cubicBezTo>
                  <a:cubicBezTo>
                    <a:pt x="779" y="1879"/>
                    <a:pt x="790" y="1878"/>
                    <a:pt x="801" y="1877"/>
                  </a:cubicBezTo>
                  <a:cubicBezTo>
                    <a:pt x="1101" y="1810"/>
                    <a:pt x="1268" y="1343"/>
                    <a:pt x="1168" y="843"/>
                  </a:cubicBezTo>
                  <a:cubicBezTo>
                    <a:pt x="1107" y="351"/>
                    <a:pt x="819" y="1"/>
                    <a:pt x="539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2680;p53">
              <a:extLst>
                <a:ext uri="{FF2B5EF4-FFF2-40B4-BE49-F238E27FC236}">
                  <a16:creationId xmlns:a16="http://schemas.microsoft.com/office/drawing/2014/main" xmlns="" id="{BFE2572B-553B-4806-9FD7-7BB8F169E594}"/>
                </a:ext>
              </a:extLst>
            </p:cNvPr>
            <p:cNvSpPr/>
            <p:nvPr/>
          </p:nvSpPr>
          <p:spPr>
            <a:xfrm>
              <a:off x="3758650" y="1106200"/>
              <a:ext cx="31725" cy="47100"/>
            </a:xfrm>
            <a:custGeom>
              <a:avLst/>
              <a:gdLst/>
              <a:ahLst/>
              <a:cxnLst/>
              <a:rect l="l" t="t" r="r" b="b"/>
              <a:pathLst>
                <a:path w="1269" h="1884" extrusionOk="0">
                  <a:moveTo>
                    <a:pt x="534" y="0"/>
                  </a:moveTo>
                  <a:cubicBezTo>
                    <a:pt x="512" y="0"/>
                    <a:pt x="490" y="3"/>
                    <a:pt x="468" y="8"/>
                  </a:cubicBezTo>
                  <a:cubicBezTo>
                    <a:pt x="167" y="74"/>
                    <a:pt x="1" y="541"/>
                    <a:pt x="101" y="1042"/>
                  </a:cubicBezTo>
                  <a:cubicBezTo>
                    <a:pt x="193" y="1533"/>
                    <a:pt x="483" y="1884"/>
                    <a:pt x="737" y="1884"/>
                  </a:cubicBezTo>
                  <a:cubicBezTo>
                    <a:pt x="759" y="1884"/>
                    <a:pt x="780" y="1881"/>
                    <a:pt x="801" y="1876"/>
                  </a:cubicBezTo>
                  <a:cubicBezTo>
                    <a:pt x="1101" y="1842"/>
                    <a:pt x="1268" y="1375"/>
                    <a:pt x="1168" y="842"/>
                  </a:cubicBezTo>
                  <a:cubicBezTo>
                    <a:pt x="1075" y="378"/>
                    <a:pt x="811" y="0"/>
                    <a:pt x="534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2681;p53">
              <a:extLst>
                <a:ext uri="{FF2B5EF4-FFF2-40B4-BE49-F238E27FC236}">
                  <a16:creationId xmlns:a16="http://schemas.microsoft.com/office/drawing/2014/main" xmlns="" id="{A2D6CCED-E707-4EC1-A634-5B11A8AE6AB0}"/>
                </a:ext>
              </a:extLst>
            </p:cNvPr>
            <p:cNvSpPr/>
            <p:nvPr/>
          </p:nvSpPr>
          <p:spPr>
            <a:xfrm>
              <a:off x="3842875" y="1019650"/>
              <a:ext cx="115950" cy="30875"/>
            </a:xfrm>
            <a:custGeom>
              <a:avLst/>
              <a:gdLst/>
              <a:ahLst/>
              <a:cxnLst/>
              <a:rect l="l" t="t" r="r" b="b"/>
              <a:pathLst>
                <a:path w="4638" h="1235" fill="none" extrusionOk="0">
                  <a:moveTo>
                    <a:pt x="1" y="1235"/>
                  </a:moveTo>
                  <a:cubicBezTo>
                    <a:pt x="1" y="1235"/>
                    <a:pt x="2603" y="1"/>
                    <a:pt x="4637" y="568"/>
                  </a:cubicBezTo>
                </a:path>
              </a:pathLst>
            </a:custGeom>
            <a:noFill/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2682;p53">
              <a:extLst>
                <a:ext uri="{FF2B5EF4-FFF2-40B4-BE49-F238E27FC236}">
                  <a16:creationId xmlns:a16="http://schemas.microsoft.com/office/drawing/2014/main" xmlns="" id="{02C7ED9A-FD55-4CF9-A1E8-8D6FB4FDDFB4}"/>
                </a:ext>
              </a:extLst>
            </p:cNvPr>
            <p:cNvSpPr/>
            <p:nvPr/>
          </p:nvSpPr>
          <p:spPr>
            <a:xfrm>
              <a:off x="3999650" y="1268175"/>
              <a:ext cx="305250" cy="379450"/>
            </a:xfrm>
            <a:custGeom>
              <a:avLst/>
              <a:gdLst/>
              <a:ahLst/>
              <a:cxnLst/>
              <a:rect l="l" t="t" r="r" b="b"/>
              <a:pathLst>
                <a:path w="12210" h="15178" extrusionOk="0">
                  <a:moveTo>
                    <a:pt x="10308" y="0"/>
                  </a:moveTo>
                  <a:lnTo>
                    <a:pt x="1" y="11542"/>
                  </a:lnTo>
                  <a:lnTo>
                    <a:pt x="2369" y="15178"/>
                  </a:lnTo>
                  <a:lnTo>
                    <a:pt x="12210" y="3036"/>
                  </a:lnTo>
                  <a:lnTo>
                    <a:pt x="10308" y="0"/>
                  </a:lnTo>
                  <a:close/>
                </a:path>
              </a:pathLst>
            </a:custGeom>
            <a:solidFill>
              <a:srgbClr val="FFFFFF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2683;p53">
              <a:extLst>
                <a:ext uri="{FF2B5EF4-FFF2-40B4-BE49-F238E27FC236}">
                  <a16:creationId xmlns:a16="http://schemas.microsoft.com/office/drawing/2014/main" xmlns="" id="{AF15F629-7DBB-4755-B205-D6B807DBE5F6}"/>
                </a:ext>
              </a:extLst>
            </p:cNvPr>
            <p:cNvSpPr/>
            <p:nvPr/>
          </p:nvSpPr>
          <p:spPr>
            <a:xfrm>
              <a:off x="4195625" y="2238500"/>
              <a:ext cx="336100" cy="253925"/>
            </a:xfrm>
            <a:custGeom>
              <a:avLst/>
              <a:gdLst/>
              <a:ahLst/>
              <a:cxnLst/>
              <a:rect l="l" t="t" r="r" b="b"/>
              <a:pathLst>
                <a:path w="13444" h="10157" extrusionOk="0">
                  <a:moveTo>
                    <a:pt x="6323" y="1"/>
                  </a:moveTo>
                  <a:cubicBezTo>
                    <a:pt x="4536" y="1"/>
                    <a:pt x="2631" y="388"/>
                    <a:pt x="901" y="1483"/>
                  </a:cubicBezTo>
                  <a:cubicBezTo>
                    <a:pt x="901" y="1483"/>
                    <a:pt x="1" y="4485"/>
                    <a:pt x="901" y="7087"/>
                  </a:cubicBezTo>
                  <a:cubicBezTo>
                    <a:pt x="1583" y="8986"/>
                    <a:pt x="3599" y="10157"/>
                    <a:pt x="6079" y="10157"/>
                  </a:cubicBezTo>
                  <a:cubicBezTo>
                    <a:pt x="6995" y="10157"/>
                    <a:pt x="7975" y="9997"/>
                    <a:pt x="8974" y="9655"/>
                  </a:cubicBezTo>
                  <a:cubicBezTo>
                    <a:pt x="12677" y="8354"/>
                    <a:pt x="12777" y="5719"/>
                    <a:pt x="12910" y="4084"/>
                  </a:cubicBezTo>
                  <a:cubicBezTo>
                    <a:pt x="13010" y="2450"/>
                    <a:pt x="13444" y="2817"/>
                    <a:pt x="13277" y="2116"/>
                  </a:cubicBezTo>
                  <a:cubicBezTo>
                    <a:pt x="13143" y="1623"/>
                    <a:pt x="9982" y="1"/>
                    <a:pt x="6323" y="1"/>
                  </a:cubicBezTo>
                  <a:close/>
                </a:path>
              </a:pathLst>
            </a:custGeom>
            <a:solidFill>
              <a:srgbClr val="E5E5E5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2684;p53">
              <a:extLst>
                <a:ext uri="{FF2B5EF4-FFF2-40B4-BE49-F238E27FC236}">
                  <a16:creationId xmlns:a16="http://schemas.microsoft.com/office/drawing/2014/main" xmlns="" id="{AB43E955-DBFB-4A8C-B11F-20E5423F4F6C}"/>
                </a:ext>
              </a:extLst>
            </p:cNvPr>
            <p:cNvSpPr/>
            <p:nvPr/>
          </p:nvSpPr>
          <p:spPr>
            <a:xfrm>
              <a:off x="4097325" y="2097925"/>
              <a:ext cx="461100" cy="224875"/>
            </a:xfrm>
            <a:custGeom>
              <a:avLst/>
              <a:gdLst/>
              <a:ahLst/>
              <a:cxnLst/>
              <a:rect l="l" t="t" r="r" b="b"/>
              <a:pathLst>
                <a:path w="18444" h="8995" extrusionOk="0">
                  <a:moveTo>
                    <a:pt x="9937" y="0"/>
                  </a:moveTo>
                  <a:cubicBezTo>
                    <a:pt x="9937" y="0"/>
                    <a:pt x="8169" y="4003"/>
                    <a:pt x="7936" y="4270"/>
                  </a:cubicBezTo>
                  <a:cubicBezTo>
                    <a:pt x="7669" y="4537"/>
                    <a:pt x="5968" y="4637"/>
                    <a:pt x="5634" y="4904"/>
                  </a:cubicBezTo>
                  <a:cubicBezTo>
                    <a:pt x="5300" y="5171"/>
                    <a:pt x="4900" y="5371"/>
                    <a:pt x="4467" y="5471"/>
                  </a:cubicBezTo>
                  <a:cubicBezTo>
                    <a:pt x="3882" y="5685"/>
                    <a:pt x="3275" y="5786"/>
                    <a:pt x="2665" y="5786"/>
                  </a:cubicBezTo>
                  <a:cubicBezTo>
                    <a:pt x="2230" y="5786"/>
                    <a:pt x="1794" y="5735"/>
                    <a:pt x="1364" y="5638"/>
                  </a:cubicBezTo>
                  <a:cubicBezTo>
                    <a:pt x="1255" y="5605"/>
                    <a:pt x="1157" y="5590"/>
                    <a:pt x="1070" y="5590"/>
                  </a:cubicBezTo>
                  <a:cubicBezTo>
                    <a:pt x="1" y="5590"/>
                    <a:pt x="705" y="7900"/>
                    <a:pt x="2865" y="8240"/>
                  </a:cubicBezTo>
                  <a:cubicBezTo>
                    <a:pt x="3505" y="8342"/>
                    <a:pt x="3982" y="8384"/>
                    <a:pt x="4370" y="8384"/>
                  </a:cubicBezTo>
                  <a:cubicBezTo>
                    <a:pt x="5381" y="8384"/>
                    <a:pt x="5793" y="8095"/>
                    <a:pt x="6902" y="7806"/>
                  </a:cubicBezTo>
                  <a:cubicBezTo>
                    <a:pt x="7210" y="7726"/>
                    <a:pt x="7502" y="7692"/>
                    <a:pt x="7778" y="7692"/>
                  </a:cubicBezTo>
                  <a:cubicBezTo>
                    <a:pt x="8877" y="7692"/>
                    <a:pt x="9724" y="8220"/>
                    <a:pt x="10337" y="8406"/>
                  </a:cubicBezTo>
                  <a:cubicBezTo>
                    <a:pt x="10536" y="8473"/>
                    <a:pt x="10744" y="8498"/>
                    <a:pt x="10958" y="8498"/>
                  </a:cubicBezTo>
                  <a:cubicBezTo>
                    <a:pt x="11609" y="8498"/>
                    <a:pt x="12312" y="8265"/>
                    <a:pt x="12939" y="8240"/>
                  </a:cubicBezTo>
                  <a:cubicBezTo>
                    <a:pt x="13015" y="8237"/>
                    <a:pt x="13090" y="8235"/>
                    <a:pt x="13165" y="8235"/>
                  </a:cubicBezTo>
                  <a:cubicBezTo>
                    <a:pt x="13985" y="8235"/>
                    <a:pt x="14780" y="8401"/>
                    <a:pt x="15574" y="8707"/>
                  </a:cubicBezTo>
                  <a:cubicBezTo>
                    <a:pt x="16082" y="8887"/>
                    <a:pt x="16469" y="8995"/>
                    <a:pt x="16787" y="8995"/>
                  </a:cubicBezTo>
                  <a:cubicBezTo>
                    <a:pt x="17116" y="8995"/>
                    <a:pt x="17371" y="8878"/>
                    <a:pt x="17609" y="8607"/>
                  </a:cubicBezTo>
                  <a:cubicBezTo>
                    <a:pt x="18176" y="8006"/>
                    <a:pt x="18443" y="7172"/>
                    <a:pt x="18276" y="6405"/>
                  </a:cubicBezTo>
                  <a:cubicBezTo>
                    <a:pt x="18143" y="5371"/>
                    <a:pt x="16475" y="3937"/>
                    <a:pt x="14874" y="2969"/>
                  </a:cubicBezTo>
                  <a:cubicBezTo>
                    <a:pt x="13239" y="2002"/>
                    <a:pt x="10904" y="834"/>
                    <a:pt x="10904" y="834"/>
                  </a:cubicBezTo>
                  <a:lnTo>
                    <a:pt x="9937" y="0"/>
                  </a:lnTo>
                  <a:close/>
                </a:path>
              </a:pathLst>
            </a:custGeom>
            <a:solidFill>
              <a:srgbClr val="E5E5E5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2685;p53">
              <a:extLst>
                <a:ext uri="{FF2B5EF4-FFF2-40B4-BE49-F238E27FC236}">
                  <a16:creationId xmlns:a16="http://schemas.microsoft.com/office/drawing/2014/main" xmlns="" id="{E48481D0-2979-4B12-95E7-D9AC0086880E}"/>
                </a:ext>
              </a:extLst>
            </p:cNvPr>
            <p:cNvSpPr/>
            <p:nvPr/>
          </p:nvSpPr>
          <p:spPr>
            <a:xfrm>
              <a:off x="4238175" y="2214750"/>
              <a:ext cx="50875" cy="78350"/>
            </a:xfrm>
            <a:custGeom>
              <a:avLst/>
              <a:gdLst/>
              <a:ahLst/>
              <a:cxnLst/>
              <a:rect l="l" t="t" r="r" b="b"/>
              <a:pathLst>
                <a:path w="2035" h="3134" extrusionOk="0">
                  <a:moveTo>
                    <a:pt x="722" y="0"/>
                  </a:moveTo>
                  <a:cubicBezTo>
                    <a:pt x="494" y="0"/>
                    <a:pt x="164" y="46"/>
                    <a:pt x="0" y="231"/>
                  </a:cubicBezTo>
                  <a:cubicBezTo>
                    <a:pt x="734" y="998"/>
                    <a:pt x="1101" y="2066"/>
                    <a:pt x="934" y="3133"/>
                  </a:cubicBezTo>
                  <a:lnTo>
                    <a:pt x="1701" y="3033"/>
                  </a:lnTo>
                  <a:cubicBezTo>
                    <a:pt x="1701" y="3033"/>
                    <a:pt x="2035" y="565"/>
                    <a:pt x="967" y="31"/>
                  </a:cubicBezTo>
                  <a:cubicBezTo>
                    <a:pt x="967" y="18"/>
                    <a:pt x="864" y="0"/>
                    <a:pt x="722" y="0"/>
                  </a:cubicBezTo>
                  <a:close/>
                </a:path>
              </a:pathLst>
            </a:custGeom>
            <a:solidFill>
              <a:srgbClr val="263238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2686;p53">
              <a:extLst>
                <a:ext uri="{FF2B5EF4-FFF2-40B4-BE49-F238E27FC236}">
                  <a16:creationId xmlns:a16="http://schemas.microsoft.com/office/drawing/2014/main" xmlns="" id="{153FA930-4AD5-463F-8F0F-EA941EAFD339}"/>
                </a:ext>
              </a:extLst>
            </p:cNvPr>
            <p:cNvSpPr/>
            <p:nvPr/>
          </p:nvSpPr>
          <p:spPr>
            <a:xfrm>
              <a:off x="4305700" y="2098750"/>
              <a:ext cx="251050" cy="201850"/>
            </a:xfrm>
            <a:custGeom>
              <a:avLst/>
              <a:gdLst/>
              <a:ahLst/>
              <a:cxnLst/>
              <a:rect l="l" t="t" r="r" b="b"/>
              <a:pathLst>
                <a:path w="10042" h="8074" extrusionOk="0">
                  <a:moveTo>
                    <a:pt x="1602" y="1"/>
                  </a:moveTo>
                  <a:cubicBezTo>
                    <a:pt x="1602" y="1"/>
                    <a:pt x="601" y="2236"/>
                    <a:pt x="1" y="3470"/>
                  </a:cubicBezTo>
                  <a:cubicBezTo>
                    <a:pt x="335" y="4004"/>
                    <a:pt x="1068" y="5004"/>
                    <a:pt x="2269" y="5205"/>
                  </a:cubicBezTo>
                  <a:cubicBezTo>
                    <a:pt x="2540" y="5249"/>
                    <a:pt x="2777" y="5265"/>
                    <a:pt x="2987" y="5265"/>
                  </a:cubicBezTo>
                  <a:cubicBezTo>
                    <a:pt x="3513" y="5265"/>
                    <a:pt x="3876" y="5165"/>
                    <a:pt x="4214" y="5165"/>
                  </a:cubicBezTo>
                  <a:cubicBezTo>
                    <a:pt x="4556" y="5165"/>
                    <a:pt x="4872" y="5266"/>
                    <a:pt x="5305" y="5672"/>
                  </a:cubicBezTo>
                  <a:cubicBezTo>
                    <a:pt x="6305" y="6672"/>
                    <a:pt x="8073" y="7973"/>
                    <a:pt x="9408" y="8073"/>
                  </a:cubicBezTo>
                  <a:lnTo>
                    <a:pt x="9641" y="8073"/>
                  </a:lnTo>
                  <a:cubicBezTo>
                    <a:pt x="9941" y="7540"/>
                    <a:pt x="10041" y="6939"/>
                    <a:pt x="9908" y="6372"/>
                  </a:cubicBezTo>
                  <a:cubicBezTo>
                    <a:pt x="9775" y="5338"/>
                    <a:pt x="8107" y="3904"/>
                    <a:pt x="6506" y="2936"/>
                  </a:cubicBezTo>
                  <a:cubicBezTo>
                    <a:pt x="4871" y="2002"/>
                    <a:pt x="2536" y="835"/>
                    <a:pt x="2536" y="835"/>
                  </a:cubicBezTo>
                  <a:lnTo>
                    <a:pt x="1602" y="1"/>
                  </a:lnTo>
                  <a:close/>
                </a:path>
              </a:pathLst>
            </a:custGeom>
            <a:solidFill>
              <a:srgbClr val="263238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2687;p53">
              <a:extLst>
                <a:ext uri="{FF2B5EF4-FFF2-40B4-BE49-F238E27FC236}">
                  <a16:creationId xmlns:a16="http://schemas.microsoft.com/office/drawing/2014/main" xmlns="" id="{2E53919E-414E-420A-A146-61B10109FF2D}"/>
                </a:ext>
              </a:extLst>
            </p:cNvPr>
            <p:cNvSpPr/>
            <p:nvPr/>
          </p:nvSpPr>
          <p:spPr>
            <a:xfrm>
              <a:off x="4331575" y="2069200"/>
              <a:ext cx="77575" cy="146250"/>
            </a:xfrm>
            <a:custGeom>
              <a:avLst/>
              <a:gdLst/>
              <a:ahLst/>
              <a:cxnLst/>
              <a:rect l="l" t="t" r="r" b="b"/>
              <a:pathLst>
                <a:path w="3103" h="5850" extrusionOk="0">
                  <a:moveTo>
                    <a:pt x="1814" y="1"/>
                  </a:moveTo>
                  <a:cubicBezTo>
                    <a:pt x="1447" y="1"/>
                    <a:pt x="1100" y="168"/>
                    <a:pt x="901" y="482"/>
                  </a:cubicBezTo>
                  <a:cubicBezTo>
                    <a:pt x="0" y="1650"/>
                    <a:pt x="300" y="3351"/>
                    <a:pt x="467" y="4085"/>
                  </a:cubicBezTo>
                  <a:cubicBezTo>
                    <a:pt x="619" y="4786"/>
                    <a:pt x="967" y="5849"/>
                    <a:pt x="1713" y="5849"/>
                  </a:cubicBezTo>
                  <a:cubicBezTo>
                    <a:pt x="1783" y="5849"/>
                    <a:pt x="1857" y="5840"/>
                    <a:pt x="1935" y="5819"/>
                  </a:cubicBezTo>
                  <a:cubicBezTo>
                    <a:pt x="2869" y="5586"/>
                    <a:pt x="3102" y="5152"/>
                    <a:pt x="3102" y="3685"/>
                  </a:cubicBezTo>
                  <a:cubicBezTo>
                    <a:pt x="3102" y="2784"/>
                    <a:pt x="3036" y="1817"/>
                    <a:pt x="3002" y="1216"/>
                  </a:cubicBezTo>
                  <a:cubicBezTo>
                    <a:pt x="2969" y="649"/>
                    <a:pt x="2569" y="149"/>
                    <a:pt x="2001" y="15"/>
                  </a:cubicBezTo>
                  <a:cubicBezTo>
                    <a:pt x="1939" y="6"/>
                    <a:pt x="1876" y="1"/>
                    <a:pt x="1814" y="1"/>
                  </a:cubicBezTo>
                  <a:close/>
                </a:path>
              </a:pathLst>
            </a:custGeom>
            <a:solidFill>
              <a:srgbClr val="E5E5E5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2688;p53">
              <a:extLst>
                <a:ext uri="{FF2B5EF4-FFF2-40B4-BE49-F238E27FC236}">
                  <a16:creationId xmlns:a16="http://schemas.microsoft.com/office/drawing/2014/main" xmlns="" id="{FA8DD003-A421-49BF-9D12-C5DD7B4C1A73}"/>
                </a:ext>
              </a:extLst>
            </p:cNvPr>
            <p:cNvSpPr/>
            <p:nvPr/>
          </p:nvSpPr>
          <p:spPr>
            <a:xfrm>
              <a:off x="4408275" y="2100625"/>
              <a:ext cx="78425" cy="146475"/>
            </a:xfrm>
            <a:custGeom>
              <a:avLst/>
              <a:gdLst/>
              <a:ahLst/>
              <a:cxnLst/>
              <a:rect l="l" t="t" r="r" b="b"/>
              <a:pathLst>
                <a:path w="3137" h="5859" extrusionOk="0">
                  <a:moveTo>
                    <a:pt x="1811" y="0"/>
                  </a:moveTo>
                  <a:cubicBezTo>
                    <a:pt x="1457" y="0"/>
                    <a:pt x="1122" y="190"/>
                    <a:pt x="902" y="493"/>
                  </a:cubicBezTo>
                  <a:cubicBezTo>
                    <a:pt x="1" y="1627"/>
                    <a:pt x="334" y="3362"/>
                    <a:pt x="501" y="4095"/>
                  </a:cubicBezTo>
                  <a:cubicBezTo>
                    <a:pt x="654" y="4767"/>
                    <a:pt x="1002" y="5859"/>
                    <a:pt x="1752" y="5859"/>
                  </a:cubicBezTo>
                  <a:cubicBezTo>
                    <a:pt x="1821" y="5859"/>
                    <a:pt x="1893" y="5850"/>
                    <a:pt x="1969" y="5830"/>
                  </a:cubicBezTo>
                  <a:cubicBezTo>
                    <a:pt x="2870" y="5563"/>
                    <a:pt x="3103" y="5163"/>
                    <a:pt x="3103" y="3695"/>
                  </a:cubicBezTo>
                  <a:cubicBezTo>
                    <a:pt x="3136" y="2761"/>
                    <a:pt x="3070" y="1827"/>
                    <a:pt x="3003" y="1193"/>
                  </a:cubicBezTo>
                  <a:cubicBezTo>
                    <a:pt x="2970" y="626"/>
                    <a:pt x="2569" y="159"/>
                    <a:pt x="2036" y="26"/>
                  </a:cubicBezTo>
                  <a:cubicBezTo>
                    <a:pt x="1961" y="9"/>
                    <a:pt x="1885" y="0"/>
                    <a:pt x="1811" y="0"/>
                  </a:cubicBezTo>
                  <a:close/>
                </a:path>
              </a:pathLst>
            </a:custGeom>
            <a:solidFill>
              <a:srgbClr val="E5E5E5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2689;p53">
              <a:extLst>
                <a:ext uri="{FF2B5EF4-FFF2-40B4-BE49-F238E27FC236}">
                  <a16:creationId xmlns:a16="http://schemas.microsoft.com/office/drawing/2014/main" xmlns="" id="{09DEF276-65E9-43E8-A063-538EB4246FA4}"/>
                </a:ext>
              </a:extLst>
            </p:cNvPr>
            <p:cNvSpPr/>
            <p:nvPr/>
          </p:nvSpPr>
          <p:spPr>
            <a:xfrm>
              <a:off x="4546725" y="2203450"/>
              <a:ext cx="47550" cy="117800"/>
            </a:xfrm>
            <a:custGeom>
              <a:avLst/>
              <a:gdLst/>
              <a:ahLst/>
              <a:cxnLst/>
              <a:rect l="l" t="t" r="r" b="b"/>
              <a:pathLst>
                <a:path w="1902" h="4712" extrusionOk="0">
                  <a:moveTo>
                    <a:pt x="587" y="1"/>
                  </a:moveTo>
                  <a:cubicBezTo>
                    <a:pt x="456" y="1"/>
                    <a:pt x="367" y="16"/>
                    <a:pt x="367" y="16"/>
                  </a:cubicBezTo>
                  <a:lnTo>
                    <a:pt x="0" y="83"/>
                  </a:lnTo>
                  <a:lnTo>
                    <a:pt x="34" y="2784"/>
                  </a:lnTo>
                  <a:cubicBezTo>
                    <a:pt x="67" y="3118"/>
                    <a:pt x="100" y="3518"/>
                    <a:pt x="100" y="3885"/>
                  </a:cubicBezTo>
                  <a:cubicBezTo>
                    <a:pt x="100" y="4349"/>
                    <a:pt x="226" y="4712"/>
                    <a:pt x="805" y="4712"/>
                  </a:cubicBezTo>
                  <a:cubicBezTo>
                    <a:pt x="893" y="4712"/>
                    <a:pt x="991" y="4703"/>
                    <a:pt x="1101" y="4686"/>
                  </a:cubicBezTo>
                  <a:cubicBezTo>
                    <a:pt x="1902" y="4552"/>
                    <a:pt x="1635" y="1951"/>
                    <a:pt x="1601" y="883"/>
                  </a:cubicBezTo>
                  <a:cubicBezTo>
                    <a:pt x="1577" y="107"/>
                    <a:pt x="935" y="1"/>
                    <a:pt x="587" y="1"/>
                  </a:cubicBezTo>
                  <a:close/>
                </a:path>
              </a:pathLst>
            </a:custGeom>
            <a:solidFill>
              <a:srgbClr val="E5E5E5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2690;p53">
              <a:extLst>
                <a:ext uri="{FF2B5EF4-FFF2-40B4-BE49-F238E27FC236}">
                  <a16:creationId xmlns:a16="http://schemas.microsoft.com/office/drawing/2014/main" xmlns="" id="{AB251145-878F-4D72-AE8C-07B606C2A028}"/>
                </a:ext>
              </a:extLst>
            </p:cNvPr>
            <p:cNvSpPr/>
            <p:nvPr/>
          </p:nvSpPr>
          <p:spPr>
            <a:xfrm>
              <a:off x="4485000" y="2165950"/>
              <a:ext cx="66750" cy="126300"/>
            </a:xfrm>
            <a:custGeom>
              <a:avLst/>
              <a:gdLst/>
              <a:ahLst/>
              <a:cxnLst/>
              <a:rect l="l" t="t" r="r" b="b"/>
              <a:pathLst>
                <a:path w="2670" h="5052" extrusionOk="0">
                  <a:moveTo>
                    <a:pt x="1575" y="0"/>
                  </a:moveTo>
                  <a:cubicBezTo>
                    <a:pt x="1265" y="0"/>
                    <a:pt x="972" y="163"/>
                    <a:pt x="801" y="448"/>
                  </a:cubicBezTo>
                  <a:cubicBezTo>
                    <a:pt x="1" y="1416"/>
                    <a:pt x="301" y="2917"/>
                    <a:pt x="434" y="3551"/>
                  </a:cubicBezTo>
                  <a:cubicBezTo>
                    <a:pt x="555" y="4124"/>
                    <a:pt x="867" y="5051"/>
                    <a:pt x="1492" y="5051"/>
                  </a:cubicBezTo>
                  <a:cubicBezTo>
                    <a:pt x="1559" y="5051"/>
                    <a:pt x="1628" y="5041"/>
                    <a:pt x="1702" y="5018"/>
                  </a:cubicBezTo>
                  <a:cubicBezTo>
                    <a:pt x="2436" y="4818"/>
                    <a:pt x="2669" y="4451"/>
                    <a:pt x="2669" y="3184"/>
                  </a:cubicBezTo>
                  <a:cubicBezTo>
                    <a:pt x="2669" y="2383"/>
                    <a:pt x="2636" y="1583"/>
                    <a:pt x="2569" y="1049"/>
                  </a:cubicBezTo>
                  <a:cubicBezTo>
                    <a:pt x="2569" y="548"/>
                    <a:pt x="2202" y="148"/>
                    <a:pt x="1735" y="15"/>
                  </a:cubicBezTo>
                  <a:cubicBezTo>
                    <a:pt x="1682" y="5"/>
                    <a:pt x="1628" y="0"/>
                    <a:pt x="1575" y="0"/>
                  </a:cubicBezTo>
                  <a:close/>
                </a:path>
              </a:pathLst>
            </a:custGeom>
            <a:solidFill>
              <a:srgbClr val="E5E5E5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2691;p53">
              <a:extLst>
                <a:ext uri="{FF2B5EF4-FFF2-40B4-BE49-F238E27FC236}">
                  <a16:creationId xmlns:a16="http://schemas.microsoft.com/office/drawing/2014/main" xmlns="" id="{6D209A3F-B1D6-4DDF-AE1D-D491079C2ABF}"/>
                </a:ext>
              </a:extLst>
            </p:cNvPr>
            <p:cNvSpPr/>
            <p:nvPr/>
          </p:nvSpPr>
          <p:spPr>
            <a:xfrm>
              <a:off x="4759375" y="4007625"/>
              <a:ext cx="907325" cy="683850"/>
            </a:xfrm>
            <a:custGeom>
              <a:avLst/>
              <a:gdLst/>
              <a:ahLst/>
              <a:cxnLst/>
              <a:rect l="l" t="t" r="r" b="b"/>
              <a:pathLst>
                <a:path w="36293" h="27354" fill="none" extrusionOk="0">
                  <a:moveTo>
                    <a:pt x="968" y="0"/>
                  </a:moveTo>
                  <a:lnTo>
                    <a:pt x="35325" y="0"/>
                  </a:lnTo>
                  <a:cubicBezTo>
                    <a:pt x="35859" y="0"/>
                    <a:pt x="36293" y="434"/>
                    <a:pt x="36293" y="968"/>
                  </a:cubicBezTo>
                  <a:lnTo>
                    <a:pt x="36293" y="26386"/>
                  </a:lnTo>
                  <a:cubicBezTo>
                    <a:pt x="36293" y="26920"/>
                    <a:pt x="35859" y="27353"/>
                    <a:pt x="35325" y="27353"/>
                  </a:cubicBezTo>
                  <a:lnTo>
                    <a:pt x="968" y="27353"/>
                  </a:lnTo>
                  <a:cubicBezTo>
                    <a:pt x="401" y="27353"/>
                    <a:pt x="0" y="26920"/>
                    <a:pt x="0" y="26386"/>
                  </a:cubicBezTo>
                  <a:lnTo>
                    <a:pt x="0" y="968"/>
                  </a:lnTo>
                  <a:cubicBezTo>
                    <a:pt x="0" y="434"/>
                    <a:pt x="401" y="0"/>
                    <a:pt x="968" y="0"/>
                  </a:cubicBezTo>
                  <a:close/>
                </a:path>
              </a:pathLst>
            </a:custGeom>
            <a:solidFill>
              <a:schemeClr val="dk1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2692;p53">
              <a:extLst>
                <a:ext uri="{FF2B5EF4-FFF2-40B4-BE49-F238E27FC236}">
                  <a16:creationId xmlns:a16="http://schemas.microsoft.com/office/drawing/2014/main" xmlns="" id="{FA4F97BA-3E61-4539-87DB-5BB269BBD392}"/>
                </a:ext>
              </a:extLst>
            </p:cNvPr>
            <p:cNvSpPr/>
            <p:nvPr/>
          </p:nvSpPr>
          <p:spPr>
            <a:xfrm>
              <a:off x="4801075" y="4627225"/>
              <a:ext cx="852300" cy="25"/>
            </a:xfrm>
            <a:custGeom>
              <a:avLst/>
              <a:gdLst/>
              <a:ahLst/>
              <a:cxnLst/>
              <a:rect l="l" t="t" r="r" b="b"/>
              <a:pathLst>
                <a:path w="34092" h="1" fill="none" extrusionOk="0">
                  <a:moveTo>
                    <a:pt x="0" y="1"/>
                  </a:moveTo>
                  <a:lnTo>
                    <a:pt x="34091" y="1"/>
                  </a:lnTo>
                </a:path>
              </a:pathLst>
            </a:custGeom>
            <a:solidFill>
              <a:schemeClr val="dk1"/>
            </a:solidFill>
            <a:ln w="500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2693;p53">
              <a:extLst>
                <a:ext uri="{FF2B5EF4-FFF2-40B4-BE49-F238E27FC236}">
                  <a16:creationId xmlns:a16="http://schemas.microsoft.com/office/drawing/2014/main" xmlns="" id="{92C799E5-E0B0-4BD7-A01F-3B3C422BFF5F}"/>
                </a:ext>
              </a:extLst>
            </p:cNvPr>
            <p:cNvSpPr/>
            <p:nvPr/>
          </p:nvSpPr>
          <p:spPr>
            <a:xfrm>
              <a:off x="4801075" y="4627225"/>
              <a:ext cx="25" cy="12550"/>
            </a:xfrm>
            <a:custGeom>
              <a:avLst/>
              <a:gdLst/>
              <a:ahLst/>
              <a:cxnLst/>
              <a:rect l="l" t="t" r="r" b="b"/>
              <a:pathLst>
                <a:path w="1" h="502" fill="none" extrusionOk="0">
                  <a:moveTo>
                    <a:pt x="0" y="1"/>
                  </a:moveTo>
                  <a:lnTo>
                    <a:pt x="0" y="501"/>
                  </a:lnTo>
                </a:path>
              </a:pathLst>
            </a:custGeom>
            <a:solidFill>
              <a:schemeClr val="dk1"/>
            </a:solidFill>
            <a:ln w="500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2694;p53">
              <a:extLst>
                <a:ext uri="{FF2B5EF4-FFF2-40B4-BE49-F238E27FC236}">
                  <a16:creationId xmlns:a16="http://schemas.microsoft.com/office/drawing/2014/main" xmlns="" id="{75BFB4EE-368A-44C4-961D-30F5E5011092}"/>
                </a:ext>
              </a:extLst>
            </p:cNvPr>
            <p:cNvSpPr/>
            <p:nvPr/>
          </p:nvSpPr>
          <p:spPr>
            <a:xfrm>
              <a:off x="4857775" y="4627225"/>
              <a:ext cx="25" cy="12550"/>
            </a:xfrm>
            <a:custGeom>
              <a:avLst/>
              <a:gdLst/>
              <a:ahLst/>
              <a:cxnLst/>
              <a:rect l="l" t="t" r="r" b="b"/>
              <a:pathLst>
                <a:path w="1" h="502" fill="none" extrusionOk="0">
                  <a:moveTo>
                    <a:pt x="0" y="1"/>
                  </a:moveTo>
                  <a:lnTo>
                    <a:pt x="0" y="501"/>
                  </a:lnTo>
                </a:path>
              </a:pathLst>
            </a:custGeom>
            <a:solidFill>
              <a:schemeClr val="dk1"/>
            </a:solidFill>
            <a:ln w="500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2695;p53">
              <a:extLst>
                <a:ext uri="{FF2B5EF4-FFF2-40B4-BE49-F238E27FC236}">
                  <a16:creationId xmlns:a16="http://schemas.microsoft.com/office/drawing/2014/main" xmlns="" id="{74496547-E9DA-4F63-B5E8-1DE9D05A7E4E}"/>
                </a:ext>
              </a:extLst>
            </p:cNvPr>
            <p:cNvSpPr/>
            <p:nvPr/>
          </p:nvSpPr>
          <p:spPr>
            <a:xfrm>
              <a:off x="4914475" y="4627225"/>
              <a:ext cx="25" cy="12550"/>
            </a:xfrm>
            <a:custGeom>
              <a:avLst/>
              <a:gdLst/>
              <a:ahLst/>
              <a:cxnLst/>
              <a:rect l="l" t="t" r="r" b="b"/>
              <a:pathLst>
                <a:path w="1" h="502" fill="none" extrusionOk="0">
                  <a:moveTo>
                    <a:pt x="1" y="1"/>
                  </a:moveTo>
                  <a:lnTo>
                    <a:pt x="1" y="501"/>
                  </a:lnTo>
                </a:path>
              </a:pathLst>
            </a:custGeom>
            <a:solidFill>
              <a:schemeClr val="dk1"/>
            </a:solidFill>
            <a:ln w="500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2696;p53">
              <a:extLst>
                <a:ext uri="{FF2B5EF4-FFF2-40B4-BE49-F238E27FC236}">
                  <a16:creationId xmlns:a16="http://schemas.microsoft.com/office/drawing/2014/main" xmlns="" id="{A07E2434-39C2-460A-8C98-272DA837F03E}"/>
                </a:ext>
              </a:extLst>
            </p:cNvPr>
            <p:cNvSpPr/>
            <p:nvPr/>
          </p:nvSpPr>
          <p:spPr>
            <a:xfrm>
              <a:off x="4971175" y="4627225"/>
              <a:ext cx="25" cy="12550"/>
            </a:xfrm>
            <a:custGeom>
              <a:avLst/>
              <a:gdLst/>
              <a:ahLst/>
              <a:cxnLst/>
              <a:rect l="l" t="t" r="r" b="b"/>
              <a:pathLst>
                <a:path w="1" h="502" fill="none" extrusionOk="0">
                  <a:moveTo>
                    <a:pt x="1" y="1"/>
                  </a:moveTo>
                  <a:lnTo>
                    <a:pt x="1" y="501"/>
                  </a:lnTo>
                </a:path>
              </a:pathLst>
            </a:custGeom>
            <a:solidFill>
              <a:schemeClr val="dk1"/>
            </a:solidFill>
            <a:ln w="500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2697;p53">
              <a:extLst>
                <a:ext uri="{FF2B5EF4-FFF2-40B4-BE49-F238E27FC236}">
                  <a16:creationId xmlns:a16="http://schemas.microsoft.com/office/drawing/2014/main" xmlns="" id="{62D67F2A-0161-45B1-A81B-87B58D18158F}"/>
                </a:ext>
              </a:extLst>
            </p:cNvPr>
            <p:cNvSpPr/>
            <p:nvPr/>
          </p:nvSpPr>
          <p:spPr>
            <a:xfrm>
              <a:off x="5028725" y="4627225"/>
              <a:ext cx="25" cy="12550"/>
            </a:xfrm>
            <a:custGeom>
              <a:avLst/>
              <a:gdLst/>
              <a:ahLst/>
              <a:cxnLst/>
              <a:rect l="l" t="t" r="r" b="b"/>
              <a:pathLst>
                <a:path w="1" h="502" fill="none" extrusionOk="0">
                  <a:moveTo>
                    <a:pt x="1" y="1"/>
                  </a:moveTo>
                  <a:lnTo>
                    <a:pt x="1" y="501"/>
                  </a:lnTo>
                </a:path>
              </a:pathLst>
            </a:custGeom>
            <a:solidFill>
              <a:schemeClr val="dk1"/>
            </a:solidFill>
            <a:ln w="500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2698;p53">
              <a:extLst>
                <a:ext uri="{FF2B5EF4-FFF2-40B4-BE49-F238E27FC236}">
                  <a16:creationId xmlns:a16="http://schemas.microsoft.com/office/drawing/2014/main" xmlns="" id="{48EED123-E5F7-43D5-B4C8-43F318E8CF81}"/>
                </a:ext>
              </a:extLst>
            </p:cNvPr>
            <p:cNvSpPr/>
            <p:nvPr/>
          </p:nvSpPr>
          <p:spPr>
            <a:xfrm>
              <a:off x="5085425" y="4627225"/>
              <a:ext cx="25" cy="12550"/>
            </a:xfrm>
            <a:custGeom>
              <a:avLst/>
              <a:gdLst/>
              <a:ahLst/>
              <a:cxnLst/>
              <a:rect l="l" t="t" r="r" b="b"/>
              <a:pathLst>
                <a:path w="1" h="502" fill="none" extrusionOk="0">
                  <a:moveTo>
                    <a:pt x="1" y="1"/>
                  </a:moveTo>
                  <a:lnTo>
                    <a:pt x="1" y="501"/>
                  </a:lnTo>
                </a:path>
              </a:pathLst>
            </a:custGeom>
            <a:solidFill>
              <a:schemeClr val="dk1"/>
            </a:solidFill>
            <a:ln w="500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2699;p53">
              <a:extLst>
                <a:ext uri="{FF2B5EF4-FFF2-40B4-BE49-F238E27FC236}">
                  <a16:creationId xmlns:a16="http://schemas.microsoft.com/office/drawing/2014/main" xmlns="" id="{7E65BF79-AFA8-4608-BED1-309952414BB9}"/>
                </a:ext>
              </a:extLst>
            </p:cNvPr>
            <p:cNvSpPr/>
            <p:nvPr/>
          </p:nvSpPr>
          <p:spPr>
            <a:xfrm>
              <a:off x="5142150" y="4627225"/>
              <a:ext cx="25" cy="12550"/>
            </a:xfrm>
            <a:custGeom>
              <a:avLst/>
              <a:gdLst/>
              <a:ahLst/>
              <a:cxnLst/>
              <a:rect l="l" t="t" r="r" b="b"/>
              <a:pathLst>
                <a:path w="1" h="502" fill="none" extrusionOk="0">
                  <a:moveTo>
                    <a:pt x="0" y="1"/>
                  </a:moveTo>
                  <a:lnTo>
                    <a:pt x="0" y="501"/>
                  </a:lnTo>
                </a:path>
              </a:pathLst>
            </a:custGeom>
            <a:solidFill>
              <a:schemeClr val="dk1"/>
            </a:solidFill>
            <a:ln w="500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2700;p53">
              <a:extLst>
                <a:ext uri="{FF2B5EF4-FFF2-40B4-BE49-F238E27FC236}">
                  <a16:creationId xmlns:a16="http://schemas.microsoft.com/office/drawing/2014/main" xmlns="" id="{2A1365EF-C242-4594-A575-2313467895F0}"/>
                </a:ext>
              </a:extLst>
            </p:cNvPr>
            <p:cNvSpPr/>
            <p:nvPr/>
          </p:nvSpPr>
          <p:spPr>
            <a:xfrm>
              <a:off x="5198850" y="4627225"/>
              <a:ext cx="25" cy="12550"/>
            </a:xfrm>
            <a:custGeom>
              <a:avLst/>
              <a:gdLst/>
              <a:ahLst/>
              <a:cxnLst/>
              <a:rect l="l" t="t" r="r" b="b"/>
              <a:pathLst>
                <a:path w="1" h="502" fill="none" extrusionOk="0">
                  <a:moveTo>
                    <a:pt x="0" y="1"/>
                  </a:moveTo>
                  <a:lnTo>
                    <a:pt x="0" y="501"/>
                  </a:lnTo>
                </a:path>
              </a:pathLst>
            </a:custGeom>
            <a:solidFill>
              <a:schemeClr val="dk1"/>
            </a:solidFill>
            <a:ln w="500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2701;p53">
              <a:extLst>
                <a:ext uri="{FF2B5EF4-FFF2-40B4-BE49-F238E27FC236}">
                  <a16:creationId xmlns:a16="http://schemas.microsoft.com/office/drawing/2014/main" xmlns="" id="{B34FA702-9C25-4E81-9CBE-76D5E3EC8E34}"/>
                </a:ext>
              </a:extLst>
            </p:cNvPr>
            <p:cNvSpPr/>
            <p:nvPr/>
          </p:nvSpPr>
          <p:spPr>
            <a:xfrm>
              <a:off x="5255550" y="4627225"/>
              <a:ext cx="25" cy="12550"/>
            </a:xfrm>
            <a:custGeom>
              <a:avLst/>
              <a:gdLst/>
              <a:ahLst/>
              <a:cxnLst/>
              <a:rect l="l" t="t" r="r" b="b"/>
              <a:pathLst>
                <a:path w="1" h="502" fill="none" extrusionOk="0">
                  <a:moveTo>
                    <a:pt x="1" y="1"/>
                  </a:moveTo>
                  <a:lnTo>
                    <a:pt x="1" y="501"/>
                  </a:lnTo>
                </a:path>
              </a:pathLst>
            </a:custGeom>
            <a:solidFill>
              <a:schemeClr val="dk1"/>
            </a:solidFill>
            <a:ln w="500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2702;p53">
              <a:extLst>
                <a:ext uri="{FF2B5EF4-FFF2-40B4-BE49-F238E27FC236}">
                  <a16:creationId xmlns:a16="http://schemas.microsoft.com/office/drawing/2014/main" xmlns="" id="{9F127F73-9285-4AC3-B057-B05B02B44CBE}"/>
                </a:ext>
              </a:extLst>
            </p:cNvPr>
            <p:cNvSpPr/>
            <p:nvPr/>
          </p:nvSpPr>
          <p:spPr>
            <a:xfrm>
              <a:off x="5312275" y="4627225"/>
              <a:ext cx="25" cy="12550"/>
            </a:xfrm>
            <a:custGeom>
              <a:avLst/>
              <a:gdLst/>
              <a:ahLst/>
              <a:cxnLst/>
              <a:rect l="l" t="t" r="r" b="b"/>
              <a:pathLst>
                <a:path w="1" h="502" fill="none" extrusionOk="0">
                  <a:moveTo>
                    <a:pt x="0" y="1"/>
                  </a:moveTo>
                  <a:lnTo>
                    <a:pt x="0" y="501"/>
                  </a:lnTo>
                </a:path>
              </a:pathLst>
            </a:custGeom>
            <a:solidFill>
              <a:schemeClr val="dk1"/>
            </a:solidFill>
            <a:ln w="500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2703;p53">
              <a:extLst>
                <a:ext uri="{FF2B5EF4-FFF2-40B4-BE49-F238E27FC236}">
                  <a16:creationId xmlns:a16="http://schemas.microsoft.com/office/drawing/2014/main" xmlns="" id="{804B9365-3C6B-43BA-83E3-F39BE431173D}"/>
                </a:ext>
              </a:extLst>
            </p:cNvPr>
            <p:cNvSpPr/>
            <p:nvPr/>
          </p:nvSpPr>
          <p:spPr>
            <a:xfrm>
              <a:off x="5368975" y="4627225"/>
              <a:ext cx="25" cy="12550"/>
            </a:xfrm>
            <a:custGeom>
              <a:avLst/>
              <a:gdLst/>
              <a:ahLst/>
              <a:cxnLst/>
              <a:rect l="l" t="t" r="r" b="b"/>
              <a:pathLst>
                <a:path w="1" h="502" fill="none" extrusionOk="0">
                  <a:moveTo>
                    <a:pt x="0" y="1"/>
                  </a:moveTo>
                  <a:lnTo>
                    <a:pt x="0" y="501"/>
                  </a:lnTo>
                </a:path>
              </a:pathLst>
            </a:custGeom>
            <a:solidFill>
              <a:schemeClr val="dk1"/>
            </a:solidFill>
            <a:ln w="500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2704;p53">
              <a:extLst>
                <a:ext uri="{FF2B5EF4-FFF2-40B4-BE49-F238E27FC236}">
                  <a16:creationId xmlns:a16="http://schemas.microsoft.com/office/drawing/2014/main" xmlns="" id="{B9C4C67C-CE53-4E74-80E3-614B57BA5729}"/>
                </a:ext>
              </a:extLst>
            </p:cNvPr>
            <p:cNvSpPr/>
            <p:nvPr/>
          </p:nvSpPr>
          <p:spPr>
            <a:xfrm>
              <a:off x="5425675" y="4627225"/>
              <a:ext cx="25" cy="12550"/>
            </a:xfrm>
            <a:custGeom>
              <a:avLst/>
              <a:gdLst/>
              <a:ahLst/>
              <a:cxnLst/>
              <a:rect l="l" t="t" r="r" b="b"/>
              <a:pathLst>
                <a:path w="1" h="502" fill="none" extrusionOk="0">
                  <a:moveTo>
                    <a:pt x="1" y="1"/>
                  </a:moveTo>
                  <a:lnTo>
                    <a:pt x="1" y="501"/>
                  </a:lnTo>
                </a:path>
              </a:pathLst>
            </a:custGeom>
            <a:solidFill>
              <a:schemeClr val="dk1"/>
            </a:solidFill>
            <a:ln w="500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2705;p53">
              <a:extLst>
                <a:ext uri="{FF2B5EF4-FFF2-40B4-BE49-F238E27FC236}">
                  <a16:creationId xmlns:a16="http://schemas.microsoft.com/office/drawing/2014/main" xmlns="" id="{9DD0A411-F40A-4F5C-9E61-F21FC3AC6635}"/>
                </a:ext>
              </a:extLst>
            </p:cNvPr>
            <p:cNvSpPr/>
            <p:nvPr/>
          </p:nvSpPr>
          <p:spPr>
            <a:xfrm>
              <a:off x="5482375" y="4627225"/>
              <a:ext cx="25" cy="12550"/>
            </a:xfrm>
            <a:custGeom>
              <a:avLst/>
              <a:gdLst/>
              <a:ahLst/>
              <a:cxnLst/>
              <a:rect l="l" t="t" r="r" b="b"/>
              <a:pathLst>
                <a:path w="1" h="502" fill="none" extrusionOk="0">
                  <a:moveTo>
                    <a:pt x="1" y="1"/>
                  </a:moveTo>
                  <a:lnTo>
                    <a:pt x="1" y="501"/>
                  </a:lnTo>
                </a:path>
              </a:pathLst>
            </a:custGeom>
            <a:solidFill>
              <a:schemeClr val="dk1"/>
            </a:solidFill>
            <a:ln w="500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2706;p53">
              <a:extLst>
                <a:ext uri="{FF2B5EF4-FFF2-40B4-BE49-F238E27FC236}">
                  <a16:creationId xmlns:a16="http://schemas.microsoft.com/office/drawing/2014/main" xmlns="" id="{BB310E87-8BA7-4827-907A-EE7109CE0C78}"/>
                </a:ext>
              </a:extLst>
            </p:cNvPr>
            <p:cNvSpPr/>
            <p:nvPr/>
          </p:nvSpPr>
          <p:spPr>
            <a:xfrm>
              <a:off x="5539925" y="4627225"/>
              <a:ext cx="25" cy="12550"/>
            </a:xfrm>
            <a:custGeom>
              <a:avLst/>
              <a:gdLst/>
              <a:ahLst/>
              <a:cxnLst/>
              <a:rect l="l" t="t" r="r" b="b"/>
              <a:pathLst>
                <a:path w="1" h="502" fill="none" extrusionOk="0">
                  <a:moveTo>
                    <a:pt x="1" y="1"/>
                  </a:moveTo>
                  <a:lnTo>
                    <a:pt x="1" y="501"/>
                  </a:lnTo>
                </a:path>
              </a:pathLst>
            </a:custGeom>
            <a:solidFill>
              <a:schemeClr val="dk1"/>
            </a:solidFill>
            <a:ln w="500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2707;p53">
              <a:extLst>
                <a:ext uri="{FF2B5EF4-FFF2-40B4-BE49-F238E27FC236}">
                  <a16:creationId xmlns:a16="http://schemas.microsoft.com/office/drawing/2014/main" xmlns="" id="{2F3A34AD-8E6B-451E-AD40-49CB8AC9F9B6}"/>
                </a:ext>
              </a:extLst>
            </p:cNvPr>
            <p:cNvSpPr/>
            <p:nvPr/>
          </p:nvSpPr>
          <p:spPr>
            <a:xfrm>
              <a:off x="5596625" y="4627225"/>
              <a:ext cx="25" cy="12550"/>
            </a:xfrm>
            <a:custGeom>
              <a:avLst/>
              <a:gdLst/>
              <a:ahLst/>
              <a:cxnLst/>
              <a:rect l="l" t="t" r="r" b="b"/>
              <a:pathLst>
                <a:path w="1" h="502" fill="none" extrusionOk="0">
                  <a:moveTo>
                    <a:pt x="1" y="1"/>
                  </a:moveTo>
                  <a:lnTo>
                    <a:pt x="1" y="501"/>
                  </a:lnTo>
                </a:path>
              </a:pathLst>
            </a:custGeom>
            <a:solidFill>
              <a:schemeClr val="dk1"/>
            </a:solidFill>
            <a:ln w="500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2708;p53">
              <a:extLst>
                <a:ext uri="{FF2B5EF4-FFF2-40B4-BE49-F238E27FC236}">
                  <a16:creationId xmlns:a16="http://schemas.microsoft.com/office/drawing/2014/main" xmlns="" id="{2736E269-A994-413C-AA28-5CA795CE6DA9}"/>
                </a:ext>
              </a:extLst>
            </p:cNvPr>
            <p:cNvSpPr/>
            <p:nvPr/>
          </p:nvSpPr>
          <p:spPr>
            <a:xfrm>
              <a:off x="5653350" y="4627225"/>
              <a:ext cx="25" cy="12550"/>
            </a:xfrm>
            <a:custGeom>
              <a:avLst/>
              <a:gdLst/>
              <a:ahLst/>
              <a:cxnLst/>
              <a:rect l="l" t="t" r="r" b="b"/>
              <a:pathLst>
                <a:path w="1" h="502" fill="none" extrusionOk="0">
                  <a:moveTo>
                    <a:pt x="0" y="1"/>
                  </a:moveTo>
                  <a:lnTo>
                    <a:pt x="0" y="501"/>
                  </a:lnTo>
                </a:path>
              </a:pathLst>
            </a:custGeom>
            <a:solidFill>
              <a:schemeClr val="dk1"/>
            </a:solidFill>
            <a:ln w="500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2709;p53">
              <a:extLst>
                <a:ext uri="{FF2B5EF4-FFF2-40B4-BE49-F238E27FC236}">
                  <a16:creationId xmlns:a16="http://schemas.microsoft.com/office/drawing/2014/main" xmlns="" id="{3046D14E-E494-446A-BC45-83707A486A37}"/>
                </a:ext>
              </a:extLst>
            </p:cNvPr>
            <p:cNvSpPr/>
            <p:nvPr/>
          </p:nvSpPr>
          <p:spPr>
            <a:xfrm>
              <a:off x="4829425" y="4067250"/>
              <a:ext cx="795575" cy="550000"/>
            </a:xfrm>
            <a:custGeom>
              <a:avLst/>
              <a:gdLst/>
              <a:ahLst/>
              <a:cxnLst/>
              <a:rect l="l" t="t" r="r" b="b"/>
              <a:pathLst>
                <a:path w="31823" h="22000" extrusionOk="0">
                  <a:moveTo>
                    <a:pt x="27320" y="1"/>
                  </a:moveTo>
                  <a:cubicBezTo>
                    <a:pt x="27203" y="1"/>
                    <a:pt x="27086" y="84"/>
                    <a:pt x="27086" y="251"/>
                  </a:cubicBezTo>
                  <a:lnTo>
                    <a:pt x="25051" y="15995"/>
                  </a:lnTo>
                  <a:cubicBezTo>
                    <a:pt x="25018" y="16062"/>
                    <a:pt x="24985" y="16162"/>
                    <a:pt x="24918" y="16195"/>
                  </a:cubicBezTo>
                  <a:lnTo>
                    <a:pt x="22983" y="17730"/>
                  </a:lnTo>
                  <a:cubicBezTo>
                    <a:pt x="22939" y="17752"/>
                    <a:pt x="22891" y="17763"/>
                    <a:pt x="22844" y="17763"/>
                  </a:cubicBezTo>
                  <a:cubicBezTo>
                    <a:pt x="22750" y="17763"/>
                    <a:pt x="22661" y="17719"/>
                    <a:pt x="22616" y="17630"/>
                  </a:cubicBezTo>
                  <a:lnTo>
                    <a:pt x="20648" y="13527"/>
                  </a:lnTo>
                  <a:cubicBezTo>
                    <a:pt x="20612" y="13435"/>
                    <a:pt x="20525" y="13384"/>
                    <a:pt x="20437" y="13384"/>
                  </a:cubicBezTo>
                  <a:cubicBezTo>
                    <a:pt x="20365" y="13384"/>
                    <a:pt x="20293" y="13418"/>
                    <a:pt x="20248" y="13494"/>
                  </a:cubicBezTo>
                  <a:lnTo>
                    <a:pt x="18213" y="16129"/>
                  </a:lnTo>
                  <a:lnTo>
                    <a:pt x="15945" y="19031"/>
                  </a:lnTo>
                  <a:lnTo>
                    <a:pt x="13643" y="16129"/>
                  </a:lnTo>
                  <a:lnTo>
                    <a:pt x="11642" y="13560"/>
                  </a:lnTo>
                  <a:cubicBezTo>
                    <a:pt x="11599" y="13488"/>
                    <a:pt x="11524" y="13453"/>
                    <a:pt x="11451" y="13453"/>
                  </a:cubicBezTo>
                  <a:cubicBezTo>
                    <a:pt x="11355" y="13453"/>
                    <a:pt x="11261" y="13513"/>
                    <a:pt x="11242" y="13627"/>
                  </a:cubicBezTo>
                  <a:lnTo>
                    <a:pt x="9107" y="20232"/>
                  </a:lnTo>
                  <a:lnTo>
                    <a:pt x="6838" y="8490"/>
                  </a:lnTo>
                  <a:lnTo>
                    <a:pt x="4570" y="21399"/>
                  </a:lnTo>
                  <a:lnTo>
                    <a:pt x="2302" y="19631"/>
                  </a:lnTo>
                  <a:lnTo>
                    <a:pt x="501" y="14528"/>
                  </a:lnTo>
                  <a:cubicBezTo>
                    <a:pt x="458" y="14414"/>
                    <a:pt x="366" y="14360"/>
                    <a:pt x="276" y="14360"/>
                  </a:cubicBezTo>
                  <a:cubicBezTo>
                    <a:pt x="154" y="14360"/>
                    <a:pt x="34" y="14456"/>
                    <a:pt x="34" y="14628"/>
                  </a:cubicBezTo>
                  <a:lnTo>
                    <a:pt x="0" y="22000"/>
                  </a:lnTo>
                  <a:lnTo>
                    <a:pt x="31823" y="22000"/>
                  </a:lnTo>
                  <a:lnTo>
                    <a:pt x="31823" y="17596"/>
                  </a:lnTo>
                  <a:lnTo>
                    <a:pt x="29555" y="13260"/>
                  </a:lnTo>
                  <a:cubicBezTo>
                    <a:pt x="29555" y="13227"/>
                    <a:pt x="29521" y="13193"/>
                    <a:pt x="29521" y="13160"/>
                  </a:cubicBezTo>
                  <a:lnTo>
                    <a:pt x="27553" y="251"/>
                  </a:lnTo>
                  <a:cubicBezTo>
                    <a:pt x="27553" y="84"/>
                    <a:pt x="27437" y="1"/>
                    <a:pt x="27320" y="1"/>
                  </a:cubicBezTo>
                  <a:close/>
                </a:path>
              </a:pathLst>
            </a:custGeom>
            <a:solidFill>
              <a:srgbClr val="FFFFFF"/>
            </a:solidFill>
            <a:ln w="1085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2710;p53">
              <a:extLst>
                <a:ext uri="{FF2B5EF4-FFF2-40B4-BE49-F238E27FC236}">
                  <a16:creationId xmlns:a16="http://schemas.microsoft.com/office/drawing/2014/main" xmlns="" id="{D1D215E8-4920-482B-96E9-A78087B7AEDD}"/>
                </a:ext>
              </a:extLst>
            </p:cNvPr>
            <p:cNvSpPr/>
            <p:nvPr/>
          </p:nvSpPr>
          <p:spPr>
            <a:xfrm>
              <a:off x="4829425" y="4145225"/>
              <a:ext cx="795575" cy="472025"/>
            </a:xfrm>
            <a:custGeom>
              <a:avLst/>
              <a:gdLst/>
              <a:ahLst/>
              <a:cxnLst/>
              <a:rect l="l" t="t" r="r" b="b"/>
              <a:pathLst>
                <a:path w="31823" h="18881" extrusionOk="0">
                  <a:moveTo>
                    <a:pt x="4520" y="0"/>
                  </a:moveTo>
                  <a:cubicBezTo>
                    <a:pt x="4412" y="0"/>
                    <a:pt x="4303" y="67"/>
                    <a:pt x="4270" y="201"/>
                  </a:cubicBezTo>
                  <a:lnTo>
                    <a:pt x="2269" y="11275"/>
                  </a:lnTo>
                  <a:cubicBezTo>
                    <a:pt x="2269" y="11309"/>
                    <a:pt x="2269" y="11309"/>
                    <a:pt x="2269" y="11342"/>
                  </a:cubicBezTo>
                  <a:lnTo>
                    <a:pt x="0" y="15111"/>
                  </a:lnTo>
                  <a:lnTo>
                    <a:pt x="0" y="18881"/>
                  </a:lnTo>
                  <a:lnTo>
                    <a:pt x="31823" y="18881"/>
                  </a:lnTo>
                  <a:lnTo>
                    <a:pt x="31823" y="12576"/>
                  </a:lnTo>
                  <a:cubicBezTo>
                    <a:pt x="31823" y="12421"/>
                    <a:pt x="31699" y="12333"/>
                    <a:pt x="31575" y="12333"/>
                  </a:cubicBezTo>
                  <a:cubicBezTo>
                    <a:pt x="31486" y="12333"/>
                    <a:pt x="31398" y="12378"/>
                    <a:pt x="31356" y="12476"/>
                  </a:cubicBezTo>
                  <a:lnTo>
                    <a:pt x="29555" y="16879"/>
                  </a:lnTo>
                  <a:lnTo>
                    <a:pt x="27286" y="18380"/>
                  </a:lnTo>
                  <a:lnTo>
                    <a:pt x="25018" y="17380"/>
                  </a:lnTo>
                  <a:lnTo>
                    <a:pt x="22750" y="17380"/>
                  </a:lnTo>
                  <a:lnTo>
                    <a:pt x="20615" y="11709"/>
                  </a:lnTo>
                  <a:cubicBezTo>
                    <a:pt x="20573" y="11603"/>
                    <a:pt x="20464" y="11538"/>
                    <a:pt x="20364" y="11538"/>
                  </a:cubicBezTo>
                  <a:cubicBezTo>
                    <a:pt x="20306" y="11538"/>
                    <a:pt x="20251" y="11560"/>
                    <a:pt x="20215" y="11609"/>
                  </a:cubicBezTo>
                  <a:lnTo>
                    <a:pt x="18213" y="13844"/>
                  </a:lnTo>
                  <a:lnTo>
                    <a:pt x="15912" y="16345"/>
                  </a:lnTo>
                  <a:lnTo>
                    <a:pt x="13643" y="13844"/>
                  </a:lnTo>
                  <a:lnTo>
                    <a:pt x="11609" y="11575"/>
                  </a:lnTo>
                  <a:cubicBezTo>
                    <a:pt x="11561" y="11512"/>
                    <a:pt x="11484" y="11479"/>
                    <a:pt x="11409" y="11479"/>
                  </a:cubicBezTo>
                  <a:cubicBezTo>
                    <a:pt x="11325" y="11479"/>
                    <a:pt x="11243" y="11521"/>
                    <a:pt x="11208" y="11609"/>
                  </a:cubicBezTo>
                  <a:lnTo>
                    <a:pt x="9207" y="15111"/>
                  </a:lnTo>
                  <a:cubicBezTo>
                    <a:pt x="9162" y="15200"/>
                    <a:pt x="9088" y="15245"/>
                    <a:pt x="9004" y="15245"/>
                  </a:cubicBezTo>
                  <a:cubicBezTo>
                    <a:pt x="8962" y="15245"/>
                    <a:pt x="8918" y="15234"/>
                    <a:pt x="8873" y="15211"/>
                  </a:cubicBezTo>
                  <a:lnTo>
                    <a:pt x="6905" y="13910"/>
                  </a:lnTo>
                  <a:cubicBezTo>
                    <a:pt x="6838" y="13877"/>
                    <a:pt x="6805" y="13810"/>
                    <a:pt x="6805" y="13744"/>
                  </a:cubicBezTo>
                  <a:lnTo>
                    <a:pt x="4770" y="201"/>
                  </a:lnTo>
                  <a:cubicBezTo>
                    <a:pt x="4737" y="67"/>
                    <a:pt x="4629" y="0"/>
                    <a:pt x="45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2711;p53">
              <a:extLst>
                <a:ext uri="{FF2B5EF4-FFF2-40B4-BE49-F238E27FC236}">
                  <a16:creationId xmlns:a16="http://schemas.microsoft.com/office/drawing/2014/main" xmlns="" id="{75D9598C-2D07-4872-853A-1CEF592226B8}"/>
                </a:ext>
              </a:extLst>
            </p:cNvPr>
            <p:cNvSpPr/>
            <p:nvPr/>
          </p:nvSpPr>
          <p:spPr>
            <a:xfrm>
              <a:off x="5259725" y="4098525"/>
              <a:ext cx="175975" cy="25"/>
            </a:xfrm>
            <a:custGeom>
              <a:avLst/>
              <a:gdLst/>
              <a:ahLst/>
              <a:cxnLst/>
              <a:rect l="l" t="t" r="r" b="b"/>
              <a:pathLst>
                <a:path w="7039" h="1" fill="none" extrusionOk="0">
                  <a:moveTo>
                    <a:pt x="1" y="0"/>
                  </a:moveTo>
                  <a:lnTo>
                    <a:pt x="7039" y="0"/>
                  </a:lnTo>
                </a:path>
              </a:pathLst>
            </a:custGeom>
            <a:solidFill>
              <a:schemeClr val="dk1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2712;p53">
              <a:extLst>
                <a:ext uri="{FF2B5EF4-FFF2-40B4-BE49-F238E27FC236}">
                  <a16:creationId xmlns:a16="http://schemas.microsoft.com/office/drawing/2014/main" xmlns="" id="{6D7EF86C-857D-42BC-99FA-E7EA8F4B91B6}"/>
                </a:ext>
              </a:extLst>
            </p:cNvPr>
            <p:cNvSpPr/>
            <p:nvPr/>
          </p:nvSpPr>
          <p:spPr>
            <a:xfrm>
              <a:off x="5259725" y="4140225"/>
              <a:ext cx="175975" cy="25"/>
            </a:xfrm>
            <a:custGeom>
              <a:avLst/>
              <a:gdLst/>
              <a:ahLst/>
              <a:cxnLst/>
              <a:rect l="l" t="t" r="r" b="b"/>
              <a:pathLst>
                <a:path w="7039" h="1" fill="none" extrusionOk="0">
                  <a:moveTo>
                    <a:pt x="1" y="0"/>
                  </a:moveTo>
                  <a:lnTo>
                    <a:pt x="7039" y="0"/>
                  </a:lnTo>
                </a:path>
              </a:pathLst>
            </a:custGeom>
            <a:solidFill>
              <a:schemeClr val="dk1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2713;p53">
              <a:extLst>
                <a:ext uri="{FF2B5EF4-FFF2-40B4-BE49-F238E27FC236}">
                  <a16:creationId xmlns:a16="http://schemas.microsoft.com/office/drawing/2014/main" xmlns="" id="{809FC8CC-5F61-4535-A1F4-47851938967A}"/>
                </a:ext>
              </a:extLst>
            </p:cNvPr>
            <p:cNvSpPr/>
            <p:nvPr/>
          </p:nvSpPr>
          <p:spPr>
            <a:xfrm>
              <a:off x="5259725" y="4181075"/>
              <a:ext cx="175975" cy="25"/>
            </a:xfrm>
            <a:custGeom>
              <a:avLst/>
              <a:gdLst/>
              <a:ahLst/>
              <a:cxnLst/>
              <a:rect l="l" t="t" r="r" b="b"/>
              <a:pathLst>
                <a:path w="7039" h="1" fill="none" extrusionOk="0">
                  <a:moveTo>
                    <a:pt x="1" y="1"/>
                  </a:moveTo>
                  <a:lnTo>
                    <a:pt x="7039" y="1"/>
                  </a:lnTo>
                </a:path>
              </a:pathLst>
            </a:custGeom>
            <a:solidFill>
              <a:schemeClr val="dk1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2714;p53">
              <a:extLst>
                <a:ext uri="{FF2B5EF4-FFF2-40B4-BE49-F238E27FC236}">
                  <a16:creationId xmlns:a16="http://schemas.microsoft.com/office/drawing/2014/main" xmlns="" id="{58211738-E1CD-4849-A1B5-C91504811D64}"/>
                </a:ext>
              </a:extLst>
            </p:cNvPr>
            <p:cNvSpPr/>
            <p:nvPr/>
          </p:nvSpPr>
          <p:spPr>
            <a:xfrm>
              <a:off x="5259725" y="4221950"/>
              <a:ext cx="175975" cy="25"/>
            </a:xfrm>
            <a:custGeom>
              <a:avLst/>
              <a:gdLst/>
              <a:ahLst/>
              <a:cxnLst/>
              <a:rect l="l" t="t" r="r" b="b"/>
              <a:pathLst>
                <a:path w="7039" h="1" fill="none" extrusionOk="0">
                  <a:moveTo>
                    <a:pt x="1" y="0"/>
                  </a:moveTo>
                  <a:lnTo>
                    <a:pt x="7039" y="0"/>
                  </a:lnTo>
                </a:path>
              </a:pathLst>
            </a:custGeom>
            <a:solidFill>
              <a:schemeClr val="dk1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2715;p53">
              <a:extLst>
                <a:ext uri="{FF2B5EF4-FFF2-40B4-BE49-F238E27FC236}">
                  <a16:creationId xmlns:a16="http://schemas.microsoft.com/office/drawing/2014/main" xmlns="" id="{D63FE2D3-5FF7-4E0A-809F-474F9E829FFD}"/>
                </a:ext>
              </a:extLst>
            </p:cNvPr>
            <p:cNvSpPr/>
            <p:nvPr/>
          </p:nvSpPr>
          <p:spPr>
            <a:xfrm>
              <a:off x="5259725" y="4263650"/>
              <a:ext cx="175975" cy="25"/>
            </a:xfrm>
            <a:custGeom>
              <a:avLst/>
              <a:gdLst/>
              <a:ahLst/>
              <a:cxnLst/>
              <a:rect l="l" t="t" r="r" b="b"/>
              <a:pathLst>
                <a:path w="7039" h="1" fill="none" extrusionOk="0">
                  <a:moveTo>
                    <a:pt x="1" y="0"/>
                  </a:moveTo>
                  <a:lnTo>
                    <a:pt x="7039" y="0"/>
                  </a:lnTo>
                </a:path>
              </a:pathLst>
            </a:custGeom>
            <a:solidFill>
              <a:schemeClr val="dk1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2716;p53">
              <a:extLst>
                <a:ext uri="{FF2B5EF4-FFF2-40B4-BE49-F238E27FC236}">
                  <a16:creationId xmlns:a16="http://schemas.microsoft.com/office/drawing/2014/main" xmlns="" id="{8F575E93-8F35-4AC2-B32D-50F385666DB7}"/>
                </a:ext>
              </a:extLst>
            </p:cNvPr>
            <p:cNvSpPr/>
            <p:nvPr/>
          </p:nvSpPr>
          <p:spPr>
            <a:xfrm>
              <a:off x="5259725" y="4304500"/>
              <a:ext cx="175975" cy="25"/>
            </a:xfrm>
            <a:custGeom>
              <a:avLst/>
              <a:gdLst/>
              <a:ahLst/>
              <a:cxnLst/>
              <a:rect l="l" t="t" r="r" b="b"/>
              <a:pathLst>
                <a:path w="7039" h="1" fill="none" extrusionOk="0">
                  <a:moveTo>
                    <a:pt x="1" y="1"/>
                  </a:moveTo>
                  <a:lnTo>
                    <a:pt x="7039" y="1"/>
                  </a:lnTo>
                </a:path>
              </a:pathLst>
            </a:custGeom>
            <a:solidFill>
              <a:schemeClr val="dk1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2717;p53">
              <a:extLst>
                <a:ext uri="{FF2B5EF4-FFF2-40B4-BE49-F238E27FC236}">
                  <a16:creationId xmlns:a16="http://schemas.microsoft.com/office/drawing/2014/main" xmlns="" id="{A8CF5F63-ADB4-4C56-8B0C-D71A96798154}"/>
                </a:ext>
              </a:extLst>
            </p:cNvPr>
            <p:cNvSpPr/>
            <p:nvPr/>
          </p:nvSpPr>
          <p:spPr>
            <a:xfrm>
              <a:off x="5219700" y="4098525"/>
              <a:ext cx="22550" cy="25"/>
            </a:xfrm>
            <a:custGeom>
              <a:avLst/>
              <a:gdLst/>
              <a:ahLst/>
              <a:cxnLst/>
              <a:rect l="l" t="t" r="r" b="b"/>
              <a:pathLst>
                <a:path w="902" h="1" fill="none" extrusionOk="0">
                  <a:moveTo>
                    <a:pt x="0" y="0"/>
                  </a:moveTo>
                  <a:lnTo>
                    <a:pt x="901" y="0"/>
                  </a:lnTo>
                </a:path>
              </a:pathLst>
            </a:custGeom>
            <a:solidFill>
              <a:schemeClr val="dk1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2718;p53">
              <a:extLst>
                <a:ext uri="{FF2B5EF4-FFF2-40B4-BE49-F238E27FC236}">
                  <a16:creationId xmlns:a16="http://schemas.microsoft.com/office/drawing/2014/main" xmlns="" id="{FBB851B1-4E74-4131-8498-B900356B483A}"/>
                </a:ext>
              </a:extLst>
            </p:cNvPr>
            <p:cNvSpPr/>
            <p:nvPr/>
          </p:nvSpPr>
          <p:spPr>
            <a:xfrm>
              <a:off x="5219700" y="4140225"/>
              <a:ext cx="22550" cy="25"/>
            </a:xfrm>
            <a:custGeom>
              <a:avLst/>
              <a:gdLst/>
              <a:ahLst/>
              <a:cxnLst/>
              <a:rect l="l" t="t" r="r" b="b"/>
              <a:pathLst>
                <a:path w="902" h="1" fill="none" extrusionOk="0">
                  <a:moveTo>
                    <a:pt x="0" y="0"/>
                  </a:moveTo>
                  <a:lnTo>
                    <a:pt x="901" y="0"/>
                  </a:lnTo>
                </a:path>
              </a:pathLst>
            </a:custGeom>
            <a:solidFill>
              <a:schemeClr val="dk1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2719;p53">
              <a:extLst>
                <a:ext uri="{FF2B5EF4-FFF2-40B4-BE49-F238E27FC236}">
                  <a16:creationId xmlns:a16="http://schemas.microsoft.com/office/drawing/2014/main" xmlns="" id="{3F537F94-6758-4333-AA75-5544BA91A73A}"/>
                </a:ext>
              </a:extLst>
            </p:cNvPr>
            <p:cNvSpPr/>
            <p:nvPr/>
          </p:nvSpPr>
          <p:spPr>
            <a:xfrm>
              <a:off x="5219700" y="4181075"/>
              <a:ext cx="22550" cy="25"/>
            </a:xfrm>
            <a:custGeom>
              <a:avLst/>
              <a:gdLst/>
              <a:ahLst/>
              <a:cxnLst/>
              <a:rect l="l" t="t" r="r" b="b"/>
              <a:pathLst>
                <a:path w="902" h="1" fill="none" extrusionOk="0">
                  <a:moveTo>
                    <a:pt x="0" y="1"/>
                  </a:moveTo>
                  <a:lnTo>
                    <a:pt x="901" y="1"/>
                  </a:lnTo>
                </a:path>
              </a:pathLst>
            </a:custGeom>
            <a:solidFill>
              <a:schemeClr val="dk1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2720;p53">
              <a:extLst>
                <a:ext uri="{FF2B5EF4-FFF2-40B4-BE49-F238E27FC236}">
                  <a16:creationId xmlns:a16="http://schemas.microsoft.com/office/drawing/2014/main" xmlns="" id="{C7F63D42-8441-4C12-B6AA-8A79BB1EFB52}"/>
                </a:ext>
              </a:extLst>
            </p:cNvPr>
            <p:cNvSpPr/>
            <p:nvPr/>
          </p:nvSpPr>
          <p:spPr>
            <a:xfrm>
              <a:off x="5219700" y="4221950"/>
              <a:ext cx="22550" cy="25"/>
            </a:xfrm>
            <a:custGeom>
              <a:avLst/>
              <a:gdLst/>
              <a:ahLst/>
              <a:cxnLst/>
              <a:rect l="l" t="t" r="r" b="b"/>
              <a:pathLst>
                <a:path w="902" h="1" fill="none" extrusionOk="0">
                  <a:moveTo>
                    <a:pt x="0" y="0"/>
                  </a:moveTo>
                  <a:lnTo>
                    <a:pt x="901" y="0"/>
                  </a:lnTo>
                </a:path>
              </a:pathLst>
            </a:custGeom>
            <a:solidFill>
              <a:schemeClr val="dk1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2721;p53">
              <a:extLst>
                <a:ext uri="{FF2B5EF4-FFF2-40B4-BE49-F238E27FC236}">
                  <a16:creationId xmlns:a16="http://schemas.microsoft.com/office/drawing/2014/main" xmlns="" id="{B0DF8B9E-7374-45A7-BE50-2ECB4FD35162}"/>
                </a:ext>
              </a:extLst>
            </p:cNvPr>
            <p:cNvSpPr/>
            <p:nvPr/>
          </p:nvSpPr>
          <p:spPr>
            <a:xfrm>
              <a:off x="5219700" y="4263650"/>
              <a:ext cx="22550" cy="25"/>
            </a:xfrm>
            <a:custGeom>
              <a:avLst/>
              <a:gdLst/>
              <a:ahLst/>
              <a:cxnLst/>
              <a:rect l="l" t="t" r="r" b="b"/>
              <a:pathLst>
                <a:path w="902" h="1" fill="none" extrusionOk="0">
                  <a:moveTo>
                    <a:pt x="0" y="0"/>
                  </a:moveTo>
                  <a:lnTo>
                    <a:pt x="901" y="0"/>
                  </a:lnTo>
                </a:path>
              </a:pathLst>
            </a:custGeom>
            <a:solidFill>
              <a:schemeClr val="dk1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2722;p53">
              <a:extLst>
                <a:ext uri="{FF2B5EF4-FFF2-40B4-BE49-F238E27FC236}">
                  <a16:creationId xmlns:a16="http://schemas.microsoft.com/office/drawing/2014/main" xmlns="" id="{7A956600-681B-4411-89A5-C238D74356FF}"/>
                </a:ext>
              </a:extLst>
            </p:cNvPr>
            <p:cNvSpPr/>
            <p:nvPr/>
          </p:nvSpPr>
          <p:spPr>
            <a:xfrm>
              <a:off x="5219700" y="4304500"/>
              <a:ext cx="22550" cy="25"/>
            </a:xfrm>
            <a:custGeom>
              <a:avLst/>
              <a:gdLst/>
              <a:ahLst/>
              <a:cxnLst/>
              <a:rect l="l" t="t" r="r" b="b"/>
              <a:pathLst>
                <a:path w="902" h="1" fill="none" extrusionOk="0">
                  <a:moveTo>
                    <a:pt x="0" y="1"/>
                  </a:moveTo>
                  <a:lnTo>
                    <a:pt x="901" y="1"/>
                  </a:lnTo>
                </a:path>
              </a:pathLst>
            </a:custGeom>
            <a:solidFill>
              <a:schemeClr val="dk1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2723;p53">
              <a:extLst>
                <a:ext uri="{FF2B5EF4-FFF2-40B4-BE49-F238E27FC236}">
                  <a16:creationId xmlns:a16="http://schemas.microsoft.com/office/drawing/2014/main" xmlns="" id="{C5419E99-8827-41C4-BB88-018265872A89}"/>
                </a:ext>
              </a:extLst>
            </p:cNvPr>
            <p:cNvSpPr/>
            <p:nvPr/>
          </p:nvSpPr>
          <p:spPr>
            <a:xfrm>
              <a:off x="4767700" y="3369675"/>
              <a:ext cx="372800" cy="323575"/>
            </a:xfrm>
            <a:custGeom>
              <a:avLst/>
              <a:gdLst/>
              <a:ahLst/>
              <a:cxnLst/>
              <a:rect l="l" t="t" r="r" b="b"/>
              <a:pathLst>
                <a:path w="14912" h="12943" fill="none" extrusionOk="0">
                  <a:moveTo>
                    <a:pt x="11175" y="0"/>
                  </a:moveTo>
                  <a:lnTo>
                    <a:pt x="3703" y="0"/>
                  </a:lnTo>
                  <a:lnTo>
                    <a:pt x="1" y="6472"/>
                  </a:lnTo>
                  <a:lnTo>
                    <a:pt x="3703" y="12943"/>
                  </a:lnTo>
                  <a:lnTo>
                    <a:pt x="11175" y="12943"/>
                  </a:lnTo>
                  <a:lnTo>
                    <a:pt x="14911" y="6472"/>
                  </a:lnTo>
                  <a:close/>
                </a:path>
              </a:pathLst>
            </a:custGeom>
            <a:solidFill>
              <a:schemeClr val="dk1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2724;p53">
              <a:extLst>
                <a:ext uri="{FF2B5EF4-FFF2-40B4-BE49-F238E27FC236}">
                  <a16:creationId xmlns:a16="http://schemas.microsoft.com/office/drawing/2014/main" xmlns="" id="{01EF701A-1A72-400B-A0E1-C81AFBCF213F}"/>
                </a:ext>
              </a:extLst>
            </p:cNvPr>
            <p:cNvSpPr/>
            <p:nvPr/>
          </p:nvSpPr>
          <p:spPr>
            <a:xfrm>
              <a:off x="4766875" y="3045275"/>
              <a:ext cx="372800" cy="322750"/>
            </a:xfrm>
            <a:custGeom>
              <a:avLst/>
              <a:gdLst/>
              <a:ahLst/>
              <a:cxnLst/>
              <a:rect l="l" t="t" r="r" b="b"/>
              <a:pathLst>
                <a:path w="14912" h="12910" fill="none" extrusionOk="0">
                  <a:moveTo>
                    <a:pt x="11175" y="0"/>
                  </a:moveTo>
                  <a:lnTo>
                    <a:pt x="3736" y="0"/>
                  </a:lnTo>
                  <a:lnTo>
                    <a:pt x="0" y="6438"/>
                  </a:lnTo>
                  <a:lnTo>
                    <a:pt x="3736" y="12909"/>
                  </a:lnTo>
                  <a:lnTo>
                    <a:pt x="11175" y="12909"/>
                  </a:lnTo>
                  <a:lnTo>
                    <a:pt x="14911" y="6438"/>
                  </a:lnTo>
                  <a:close/>
                </a:path>
              </a:pathLst>
            </a:custGeom>
            <a:solidFill>
              <a:schemeClr val="dk1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2725;p53">
              <a:extLst>
                <a:ext uri="{FF2B5EF4-FFF2-40B4-BE49-F238E27FC236}">
                  <a16:creationId xmlns:a16="http://schemas.microsoft.com/office/drawing/2014/main" xmlns="" id="{3F1F796A-4EEE-4210-A632-B3BB143E74D1}"/>
                </a:ext>
              </a:extLst>
            </p:cNvPr>
            <p:cNvSpPr/>
            <p:nvPr/>
          </p:nvSpPr>
          <p:spPr>
            <a:xfrm>
              <a:off x="5323950" y="3045275"/>
              <a:ext cx="373625" cy="322750"/>
            </a:xfrm>
            <a:custGeom>
              <a:avLst/>
              <a:gdLst/>
              <a:ahLst/>
              <a:cxnLst/>
              <a:rect l="l" t="t" r="r" b="b"/>
              <a:pathLst>
                <a:path w="14945" h="12910" fill="none" extrusionOk="0">
                  <a:moveTo>
                    <a:pt x="11208" y="0"/>
                  </a:moveTo>
                  <a:lnTo>
                    <a:pt x="3736" y="0"/>
                  </a:lnTo>
                  <a:lnTo>
                    <a:pt x="0" y="6438"/>
                  </a:lnTo>
                  <a:lnTo>
                    <a:pt x="3736" y="12909"/>
                  </a:lnTo>
                  <a:lnTo>
                    <a:pt x="11208" y="12909"/>
                  </a:lnTo>
                  <a:lnTo>
                    <a:pt x="14944" y="6438"/>
                  </a:lnTo>
                  <a:close/>
                </a:path>
              </a:pathLst>
            </a:custGeom>
            <a:solidFill>
              <a:schemeClr val="dk1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2726;p53">
              <a:extLst>
                <a:ext uri="{FF2B5EF4-FFF2-40B4-BE49-F238E27FC236}">
                  <a16:creationId xmlns:a16="http://schemas.microsoft.com/office/drawing/2014/main" xmlns="" id="{1102346A-7842-4D25-8B60-A4B178852BEF}"/>
                </a:ext>
              </a:extLst>
            </p:cNvPr>
            <p:cNvSpPr/>
            <p:nvPr/>
          </p:nvSpPr>
          <p:spPr>
            <a:xfrm>
              <a:off x="5047900" y="3528950"/>
              <a:ext cx="372800" cy="322750"/>
            </a:xfrm>
            <a:custGeom>
              <a:avLst/>
              <a:gdLst/>
              <a:ahLst/>
              <a:cxnLst/>
              <a:rect l="l" t="t" r="r" b="b"/>
              <a:pathLst>
                <a:path w="14912" h="12910" fill="none" extrusionOk="0">
                  <a:moveTo>
                    <a:pt x="11175" y="0"/>
                  </a:moveTo>
                  <a:lnTo>
                    <a:pt x="3737" y="0"/>
                  </a:lnTo>
                  <a:lnTo>
                    <a:pt x="1" y="6472"/>
                  </a:lnTo>
                  <a:lnTo>
                    <a:pt x="3737" y="12910"/>
                  </a:lnTo>
                  <a:lnTo>
                    <a:pt x="11175" y="12910"/>
                  </a:lnTo>
                  <a:lnTo>
                    <a:pt x="14911" y="6472"/>
                  </a:lnTo>
                  <a:close/>
                </a:path>
              </a:pathLst>
            </a:custGeom>
            <a:solidFill>
              <a:schemeClr val="dk1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2727;p53">
              <a:extLst>
                <a:ext uri="{FF2B5EF4-FFF2-40B4-BE49-F238E27FC236}">
                  <a16:creationId xmlns:a16="http://schemas.microsoft.com/office/drawing/2014/main" xmlns="" id="{D9EE612B-24C1-4FAD-9271-CB21E958D033}"/>
                </a:ext>
              </a:extLst>
            </p:cNvPr>
            <p:cNvSpPr/>
            <p:nvPr/>
          </p:nvSpPr>
          <p:spPr>
            <a:xfrm>
              <a:off x="5047075" y="3208725"/>
              <a:ext cx="372800" cy="322750"/>
            </a:xfrm>
            <a:custGeom>
              <a:avLst/>
              <a:gdLst/>
              <a:ahLst/>
              <a:cxnLst/>
              <a:rect l="l" t="t" r="r" b="b"/>
              <a:pathLst>
                <a:path w="14912" h="12910" extrusionOk="0">
                  <a:moveTo>
                    <a:pt x="3736" y="0"/>
                  </a:moveTo>
                  <a:lnTo>
                    <a:pt x="0" y="6438"/>
                  </a:lnTo>
                  <a:lnTo>
                    <a:pt x="3736" y="12910"/>
                  </a:lnTo>
                  <a:lnTo>
                    <a:pt x="11208" y="12910"/>
                  </a:lnTo>
                  <a:lnTo>
                    <a:pt x="14911" y="6438"/>
                  </a:lnTo>
                  <a:lnTo>
                    <a:pt x="11208" y="0"/>
                  </a:lnTo>
                  <a:close/>
                </a:path>
              </a:pathLst>
            </a:custGeom>
            <a:solidFill>
              <a:schemeClr val="accent2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2728;p53">
              <a:extLst>
                <a:ext uri="{FF2B5EF4-FFF2-40B4-BE49-F238E27FC236}">
                  <a16:creationId xmlns:a16="http://schemas.microsoft.com/office/drawing/2014/main" xmlns="" id="{4BABE6B2-60C1-4CE5-945B-DEF83205465B}"/>
                </a:ext>
              </a:extLst>
            </p:cNvPr>
            <p:cNvSpPr/>
            <p:nvPr/>
          </p:nvSpPr>
          <p:spPr>
            <a:xfrm>
              <a:off x="5039575" y="2883475"/>
              <a:ext cx="372775" cy="322775"/>
            </a:xfrm>
            <a:custGeom>
              <a:avLst/>
              <a:gdLst/>
              <a:ahLst/>
              <a:cxnLst/>
              <a:rect l="l" t="t" r="r" b="b"/>
              <a:pathLst>
                <a:path w="14911" h="12911" extrusionOk="0">
                  <a:moveTo>
                    <a:pt x="3736" y="1"/>
                  </a:moveTo>
                  <a:lnTo>
                    <a:pt x="0" y="6439"/>
                  </a:lnTo>
                  <a:lnTo>
                    <a:pt x="3736" y="12910"/>
                  </a:lnTo>
                  <a:lnTo>
                    <a:pt x="11175" y="12910"/>
                  </a:lnTo>
                  <a:lnTo>
                    <a:pt x="14911" y="6439"/>
                  </a:lnTo>
                  <a:lnTo>
                    <a:pt x="11175" y="1"/>
                  </a:ln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2729;p53">
              <a:extLst>
                <a:ext uri="{FF2B5EF4-FFF2-40B4-BE49-F238E27FC236}">
                  <a16:creationId xmlns:a16="http://schemas.microsoft.com/office/drawing/2014/main" xmlns="" id="{F181A482-29A4-4812-BD5E-4381CB34EEDB}"/>
                </a:ext>
              </a:extLst>
            </p:cNvPr>
            <p:cNvSpPr/>
            <p:nvPr/>
          </p:nvSpPr>
          <p:spPr>
            <a:xfrm>
              <a:off x="5327275" y="3367175"/>
              <a:ext cx="373625" cy="323575"/>
            </a:xfrm>
            <a:custGeom>
              <a:avLst/>
              <a:gdLst/>
              <a:ahLst/>
              <a:cxnLst/>
              <a:rect l="l" t="t" r="r" b="b"/>
              <a:pathLst>
                <a:path w="14945" h="12943" fill="none" extrusionOk="0">
                  <a:moveTo>
                    <a:pt x="11208" y="0"/>
                  </a:moveTo>
                  <a:lnTo>
                    <a:pt x="3736" y="0"/>
                  </a:lnTo>
                  <a:lnTo>
                    <a:pt x="0" y="6471"/>
                  </a:lnTo>
                  <a:lnTo>
                    <a:pt x="3736" y="12943"/>
                  </a:lnTo>
                  <a:lnTo>
                    <a:pt x="11208" y="12943"/>
                  </a:lnTo>
                  <a:lnTo>
                    <a:pt x="14944" y="6471"/>
                  </a:lnTo>
                  <a:close/>
                </a:path>
              </a:pathLst>
            </a:custGeom>
            <a:solidFill>
              <a:schemeClr val="dk1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2730;p53">
              <a:extLst>
                <a:ext uri="{FF2B5EF4-FFF2-40B4-BE49-F238E27FC236}">
                  <a16:creationId xmlns:a16="http://schemas.microsoft.com/office/drawing/2014/main" xmlns="" id="{02BCF42B-1275-45E8-BCB4-0592E2A84E29}"/>
                </a:ext>
              </a:extLst>
            </p:cNvPr>
            <p:cNvSpPr/>
            <p:nvPr/>
          </p:nvSpPr>
          <p:spPr>
            <a:xfrm>
              <a:off x="2172525" y="3267050"/>
              <a:ext cx="598775" cy="373675"/>
            </a:xfrm>
            <a:custGeom>
              <a:avLst/>
              <a:gdLst/>
              <a:ahLst/>
              <a:cxnLst/>
              <a:rect l="l" t="t" r="r" b="b"/>
              <a:pathLst>
                <a:path w="23951" h="14947" extrusionOk="0">
                  <a:moveTo>
                    <a:pt x="567" y="69"/>
                  </a:moveTo>
                  <a:cubicBezTo>
                    <a:pt x="0" y="69"/>
                    <a:pt x="0" y="936"/>
                    <a:pt x="567" y="936"/>
                  </a:cubicBezTo>
                  <a:lnTo>
                    <a:pt x="2335" y="936"/>
                  </a:lnTo>
                  <a:cubicBezTo>
                    <a:pt x="2902" y="936"/>
                    <a:pt x="2902" y="69"/>
                    <a:pt x="2335" y="69"/>
                  </a:cubicBezTo>
                  <a:close/>
                  <a:moveTo>
                    <a:pt x="4303" y="102"/>
                  </a:moveTo>
                  <a:cubicBezTo>
                    <a:pt x="3736" y="102"/>
                    <a:pt x="3736" y="936"/>
                    <a:pt x="4303" y="936"/>
                  </a:cubicBezTo>
                  <a:lnTo>
                    <a:pt x="8873" y="936"/>
                  </a:lnTo>
                  <a:cubicBezTo>
                    <a:pt x="8891" y="938"/>
                    <a:pt x="8908" y="939"/>
                    <a:pt x="8924" y="939"/>
                  </a:cubicBezTo>
                  <a:cubicBezTo>
                    <a:pt x="9165" y="939"/>
                    <a:pt x="9338" y="721"/>
                    <a:pt x="9307" y="503"/>
                  </a:cubicBezTo>
                  <a:cubicBezTo>
                    <a:pt x="9307" y="269"/>
                    <a:pt x="9107" y="102"/>
                    <a:pt x="8873" y="102"/>
                  </a:cubicBezTo>
                  <a:close/>
                  <a:moveTo>
                    <a:pt x="10800" y="0"/>
                  </a:moveTo>
                  <a:cubicBezTo>
                    <a:pt x="10684" y="0"/>
                    <a:pt x="10568" y="42"/>
                    <a:pt x="10475" y="136"/>
                  </a:cubicBezTo>
                  <a:cubicBezTo>
                    <a:pt x="10141" y="469"/>
                    <a:pt x="10374" y="1003"/>
                    <a:pt x="10808" y="1003"/>
                  </a:cubicBezTo>
                  <a:cubicBezTo>
                    <a:pt x="11108" y="1003"/>
                    <a:pt x="11342" y="769"/>
                    <a:pt x="11342" y="503"/>
                  </a:cubicBezTo>
                  <a:lnTo>
                    <a:pt x="11308" y="503"/>
                  </a:lnTo>
                  <a:cubicBezTo>
                    <a:pt x="11308" y="204"/>
                    <a:pt x="11056" y="0"/>
                    <a:pt x="10800" y="0"/>
                  </a:cubicBezTo>
                  <a:close/>
                  <a:moveTo>
                    <a:pt x="12301" y="0"/>
                  </a:moveTo>
                  <a:cubicBezTo>
                    <a:pt x="12185" y="0"/>
                    <a:pt x="12069" y="42"/>
                    <a:pt x="11976" y="136"/>
                  </a:cubicBezTo>
                  <a:cubicBezTo>
                    <a:pt x="11642" y="469"/>
                    <a:pt x="11876" y="1003"/>
                    <a:pt x="12309" y="1003"/>
                  </a:cubicBezTo>
                  <a:cubicBezTo>
                    <a:pt x="12609" y="1003"/>
                    <a:pt x="12843" y="769"/>
                    <a:pt x="12843" y="503"/>
                  </a:cubicBezTo>
                  <a:lnTo>
                    <a:pt x="12810" y="503"/>
                  </a:lnTo>
                  <a:cubicBezTo>
                    <a:pt x="12810" y="204"/>
                    <a:pt x="12557" y="0"/>
                    <a:pt x="12301" y="0"/>
                  </a:cubicBezTo>
                  <a:close/>
                  <a:moveTo>
                    <a:pt x="13802" y="0"/>
                  </a:moveTo>
                  <a:cubicBezTo>
                    <a:pt x="13686" y="0"/>
                    <a:pt x="13570" y="42"/>
                    <a:pt x="13477" y="136"/>
                  </a:cubicBezTo>
                  <a:cubicBezTo>
                    <a:pt x="13143" y="469"/>
                    <a:pt x="13377" y="1003"/>
                    <a:pt x="13810" y="1003"/>
                  </a:cubicBezTo>
                  <a:cubicBezTo>
                    <a:pt x="14110" y="1003"/>
                    <a:pt x="14344" y="769"/>
                    <a:pt x="14344" y="503"/>
                  </a:cubicBezTo>
                  <a:lnTo>
                    <a:pt x="14311" y="503"/>
                  </a:lnTo>
                  <a:cubicBezTo>
                    <a:pt x="14311" y="204"/>
                    <a:pt x="14058" y="0"/>
                    <a:pt x="13802" y="0"/>
                  </a:cubicBezTo>
                  <a:close/>
                  <a:moveTo>
                    <a:pt x="15311" y="2"/>
                  </a:moveTo>
                  <a:cubicBezTo>
                    <a:pt x="15061" y="2"/>
                    <a:pt x="14811" y="169"/>
                    <a:pt x="14811" y="503"/>
                  </a:cubicBezTo>
                  <a:cubicBezTo>
                    <a:pt x="14811" y="836"/>
                    <a:pt x="15061" y="1003"/>
                    <a:pt x="15311" y="1003"/>
                  </a:cubicBezTo>
                  <a:cubicBezTo>
                    <a:pt x="15561" y="1003"/>
                    <a:pt x="15812" y="836"/>
                    <a:pt x="15812" y="503"/>
                  </a:cubicBezTo>
                  <a:cubicBezTo>
                    <a:pt x="15812" y="169"/>
                    <a:pt x="15561" y="2"/>
                    <a:pt x="15311" y="2"/>
                  </a:cubicBezTo>
                  <a:close/>
                  <a:moveTo>
                    <a:pt x="16804" y="0"/>
                  </a:moveTo>
                  <a:cubicBezTo>
                    <a:pt x="16689" y="0"/>
                    <a:pt x="16572" y="42"/>
                    <a:pt x="16479" y="136"/>
                  </a:cubicBezTo>
                  <a:cubicBezTo>
                    <a:pt x="16145" y="469"/>
                    <a:pt x="16379" y="1003"/>
                    <a:pt x="16812" y="1003"/>
                  </a:cubicBezTo>
                  <a:cubicBezTo>
                    <a:pt x="17113" y="1003"/>
                    <a:pt x="17346" y="769"/>
                    <a:pt x="17346" y="503"/>
                  </a:cubicBezTo>
                  <a:lnTo>
                    <a:pt x="17313" y="503"/>
                  </a:lnTo>
                  <a:cubicBezTo>
                    <a:pt x="17313" y="204"/>
                    <a:pt x="17060" y="0"/>
                    <a:pt x="16804" y="0"/>
                  </a:cubicBezTo>
                  <a:close/>
                  <a:moveTo>
                    <a:pt x="18305" y="0"/>
                  </a:moveTo>
                  <a:cubicBezTo>
                    <a:pt x="18190" y="0"/>
                    <a:pt x="18073" y="42"/>
                    <a:pt x="17980" y="136"/>
                  </a:cubicBezTo>
                  <a:cubicBezTo>
                    <a:pt x="17646" y="469"/>
                    <a:pt x="17880" y="1003"/>
                    <a:pt x="18313" y="1003"/>
                  </a:cubicBezTo>
                  <a:cubicBezTo>
                    <a:pt x="18614" y="1003"/>
                    <a:pt x="18847" y="769"/>
                    <a:pt x="18847" y="503"/>
                  </a:cubicBezTo>
                  <a:lnTo>
                    <a:pt x="18814" y="503"/>
                  </a:lnTo>
                  <a:cubicBezTo>
                    <a:pt x="18814" y="204"/>
                    <a:pt x="18561" y="0"/>
                    <a:pt x="18305" y="0"/>
                  </a:cubicBezTo>
                  <a:close/>
                  <a:moveTo>
                    <a:pt x="567" y="2070"/>
                  </a:moveTo>
                  <a:cubicBezTo>
                    <a:pt x="0" y="2070"/>
                    <a:pt x="0" y="2938"/>
                    <a:pt x="567" y="2938"/>
                  </a:cubicBezTo>
                  <a:lnTo>
                    <a:pt x="2335" y="2938"/>
                  </a:lnTo>
                  <a:cubicBezTo>
                    <a:pt x="2569" y="2938"/>
                    <a:pt x="2769" y="2738"/>
                    <a:pt x="2769" y="2504"/>
                  </a:cubicBezTo>
                  <a:lnTo>
                    <a:pt x="2736" y="2504"/>
                  </a:lnTo>
                  <a:cubicBezTo>
                    <a:pt x="2736" y="2271"/>
                    <a:pt x="2569" y="2070"/>
                    <a:pt x="2335" y="2070"/>
                  </a:cubicBezTo>
                  <a:close/>
                  <a:moveTo>
                    <a:pt x="4303" y="2070"/>
                  </a:moveTo>
                  <a:cubicBezTo>
                    <a:pt x="3736" y="2070"/>
                    <a:pt x="3736" y="2938"/>
                    <a:pt x="4303" y="2938"/>
                  </a:cubicBezTo>
                  <a:lnTo>
                    <a:pt x="8873" y="2938"/>
                  </a:lnTo>
                  <a:cubicBezTo>
                    <a:pt x="9140" y="2938"/>
                    <a:pt x="9340" y="2738"/>
                    <a:pt x="9307" y="2504"/>
                  </a:cubicBezTo>
                  <a:cubicBezTo>
                    <a:pt x="9307" y="2271"/>
                    <a:pt x="9107" y="2070"/>
                    <a:pt x="8873" y="2070"/>
                  </a:cubicBezTo>
                  <a:close/>
                  <a:moveTo>
                    <a:pt x="567" y="4072"/>
                  </a:moveTo>
                  <a:cubicBezTo>
                    <a:pt x="0" y="4072"/>
                    <a:pt x="0" y="4939"/>
                    <a:pt x="567" y="4939"/>
                  </a:cubicBezTo>
                  <a:lnTo>
                    <a:pt x="2335" y="4939"/>
                  </a:lnTo>
                  <a:cubicBezTo>
                    <a:pt x="2569" y="4939"/>
                    <a:pt x="2769" y="4739"/>
                    <a:pt x="2769" y="4505"/>
                  </a:cubicBezTo>
                  <a:lnTo>
                    <a:pt x="2736" y="4505"/>
                  </a:lnTo>
                  <a:cubicBezTo>
                    <a:pt x="2736" y="4272"/>
                    <a:pt x="2569" y="4072"/>
                    <a:pt x="2335" y="4072"/>
                  </a:cubicBezTo>
                  <a:close/>
                  <a:moveTo>
                    <a:pt x="4303" y="4072"/>
                  </a:moveTo>
                  <a:cubicBezTo>
                    <a:pt x="3736" y="4072"/>
                    <a:pt x="3736" y="4939"/>
                    <a:pt x="4303" y="4939"/>
                  </a:cubicBezTo>
                  <a:lnTo>
                    <a:pt x="8873" y="4939"/>
                  </a:lnTo>
                  <a:cubicBezTo>
                    <a:pt x="9140" y="4939"/>
                    <a:pt x="9340" y="4739"/>
                    <a:pt x="9307" y="4505"/>
                  </a:cubicBezTo>
                  <a:cubicBezTo>
                    <a:pt x="9307" y="4272"/>
                    <a:pt x="9107" y="4072"/>
                    <a:pt x="8873" y="4072"/>
                  </a:cubicBezTo>
                  <a:close/>
                  <a:moveTo>
                    <a:pt x="10800" y="4003"/>
                  </a:moveTo>
                  <a:cubicBezTo>
                    <a:pt x="10684" y="4003"/>
                    <a:pt x="10568" y="4045"/>
                    <a:pt x="10475" y="4139"/>
                  </a:cubicBezTo>
                  <a:cubicBezTo>
                    <a:pt x="10141" y="4472"/>
                    <a:pt x="10374" y="5006"/>
                    <a:pt x="10808" y="5006"/>
                  </a:cubicBezTo>
                  <a:cubicBezTo>
                    <a:pt x="11108" y="5006"/>
                    <a:pt x="11342" y="4772"/>
                    <a:pt x="11342" y="4505"/>
                  </a:cubicBezTo>
                  <a:lnTo>
                    <a:pt x="11308" y="4505"/>
                  </a:lnTo>
                  <a:cubicBezTo>
                    <a:pt x="11308" y="4207"/>
                    <a:pt x="11056" y="4003"/>
                    <a:pt x="10800" y="4003"/>
                  </a:cubicBezTo>
                  <a:close/>
                  <a:moveTo>
                    <a:pt x="12309" y="4005"/>
                  </a:moveTo>
                  <a:cubicBezTo>
                    <a:pt x="12059" y="4005"/>
                    <a:pt x="11809" y="4172"/>
                    <a:pt x="11809" y="4505"/>
                  </a:cubicBezTo>
                  <a:cubicBezTo>
                    <a:pt x="11809" y="4839"/>
                    <a:pt x="12059" y="5006"/>
                    <a:pt x="12309" y="5006"/>
                  </a:cubicBezTo>
                  <a:cubicBezTo>
                    <a:pt x="12559" y="5006"/>
                    <a:pt x="12810" y="4839"/>
                    <a:pt x="12810" y="4505"/>
                  </a:cubicBezTo>
                  <a:cubicBezTo>
                    <a:pt x="12810" y="4172"/>
                    <a:pt x="12559" y="4005"/>
                    <a:pt x="12309" y="4005"/>
                  </a:cubicBezTo>
                  <a:close/>
                  <a:moveTo>
                    <a:pt x="13802" y="4003"/>
                  </a:moveTo>
                  <a:cubicBezTo>
                    <a:pt x="13686" y="4003"/>
                    <a:pt x="13570" y="4045"/>
                    <a:pt x="13477" y="4139"/>
                  </a:cubicBezTo>
                  <a:cubicBezTo>
                    <a:pt x="13143" y="4472"/>
                    <a:pt x="13377" y="5006"/>
                    <a:pt x="13810" y="5006"/>
                  </a:cubicBezTo>
                  <a:cubicBezTo>
                    <a:pt x="14110" y="5006"/>
                    <a:pt x="14344" y="4772"/>
                    <a:pt x="14344" y="4505"/>
                  </a:cubicBezTo>
                  <a:lnTo>
                    <a:pt x="14311" y="4505"/>
                  </a:lnTo>
                  <a:cubicBezTo>
                    <a:pt x="14311" y="4207"/>
                    <a:pt x="14058" y="4003"/>
                    <a:pt x="13802" y="4003"/>
                  </a:cubicBezTo>
                  <a:close/>
                  <a:moveTo>
                    <a:pt x="15303" y="4003"/>
                  </a:moveTo>
                  <a:cubicBezTo>
                    <a:pt x="15187" y="4003"/>
                    <a:pt x="15071" y="4045"/>
                    <a:pt x="14978" y="4139"/>
                  </a:cubicBezTo>
                  <a:cubicBezTo>
                    <a:pt x="14644" y="4472"/>
                    <a:pt x="14878" y="5006"/>
                    <a:pt x="15311" y="5006"/>
                  </a:cubicBezTo>
                  <a:cubicBezTo>
                    <a:pt x="15612" y="5006"/>
                    <a:pt x="15845" y="4772"/>
                    <a:pt x="15845" y="4505"/>
                  </a:cubicBezTo>
                  <a:lnTo>
                    <a:pt x="15812" y="4505"/>
                  </a:lnTo>
                  <a:cubicBezTo>
                    <a:pt x="15812" y="4207"/>
                    <a:pt x="15559" y="4003"/>
                    <a:pt x="15303" y="4003"/>
                  </a:cubicBezTo>
                  <a:close/>
                  <a:moveTo>
                    <a:pt x="16804" y="4003"/>
                  </a:moveTo>
                  <a:cubicBezTo>
                    <a:pt x="16689" y="4003"/>
                    <a:pt x="16572" y="4045"/>
                    <a:pt x="16479" y="4139"/>
                  </a:cubicBezTo>
                  <a:cubicBezTo>
                    <a:pt x="16145" y="4472"/>
                    <a:pt x="16379" y="5006"/>
                    <a:pt x="16812" y="5006"/>
                  </a:cubicBezTo>
                  <a:cubicBezTo>
                    <a:pt x="17113" y="5006"/>
                    <a:pt x="17346" y="4772"/>
                    <a:pt x="17346" y="4505"/>
                  </a:cubicBezTo>
                  <a:lnTo>
                    <a:pt x="17313" y="4505"/>
                  </a:lnTo>
                  <a:cubicBezTo>
                    <a:pt x="17313" y="4207"/>
                    <a:pt x="17060" y="4003"/>
                    <a:pt x="16804" y="4003"/>
                  </a:cubicBezTo>
                  <a:close/>
                  <a:moveTo>
                    <a:pt x="18305" y="4003"/>
                  </a:moveTo>
                  <a:cubicBezTo>
                    <a:pt x="18190" y="4003"/>
                    <a:pt x="18073" y="4045"/>
                    <a:pt x="17980" y="4139"/>
                  </a:cubicBezTo>
                  <a:cubicBezTo>
                    <a:pt x="17646" y="4472"/>
                    <a:pt x="17880" y="5006"/>
                    <a:pt x="18313" y="5006"/>
                  </a:cubicBezTo>
                  <a:cubicBezTo>
                    <a:pt x="18614" y="5006"/>
                    <a:pt x="18847" y="4772"/>
                    <a:pt x="18847" y="4505"/>
                  </a:cubicBezTo>
                  <a:lnTo>
                    <a:pt x="18814" y="4505"/>
                  </a:lnTo>
                  <a:cubicBezTo>
                    <a:pt x="18814" y="4207"/>
                    <a:pt x="18561" y="4003"/>
                    <a:pt x="18305" y="4003"/>
                  </a:cubicBezTo>
                  <a:close/>
                  <a:moveTo>
                    <a:pt x="567" y="6073"/>
                  </a:moveTo>
                  <a:cubicBezTo>
                    <a:pt x="0" y="6073"/>
                    <a:pt x="0" y="6941"/>
                    <a:pt x="567" y="6941"/>
                  </a:cubicBezTo>
                  <a:lnTo>
                    <a:pt x="2335" y="6941"/>
                  </a:lnTo>
                  <a:cubicBezTo>
                    <a:pt x="2350" y="6943"/>
                    <a:pt x="2365" y="6944"/>
                    <a:pt x="2380" y="6944"/>
                  </a:cubicBezTo>
                  <a:cubicBezTo>
                    <a:pt x="2594" y="6944"/>
                    <a:pt x="2769" y="6725"/>
                    <a:pt x="2769" y="6507"/>
                  </a:cubicBezTo>
                  <a:lnTo>
                    <a:pt x="2736" y="6507"/>
                  </a:lnTo>
                  <a:cubicBezTo>
                    <a:pt x="2736" y="6273"/>
                    <a:pt x="2569" y="6073"/>
                    <a:pt x="2335" y="6073"/>
                  </a:cubicBezTo>
                  <a:close/>
                  <a:moveTo>
                    <a:pt x="4303" y="6073"/>
                  </a:moveTo>
                  <a:cubicBezTo>
                    <a:pt x="3703" y="6073"/>
                    <a:pt x="3703" y="6941"/>
                    <a:pt x="4303" y="6941"/>
                  </a:cubicBezTo>
                  <a:lnTo>
                    <a:pt x="8873" y="6941"/>
                  </a:lnTo>
                  <a:cubicBezTo>
                    <a:pt x="8891" y="6943"/>
                    <a:pt x="8908" y="6944"/>
                    <a:pt x="8924" y="6944"/>
                  </a:cubicBezTo>
                  <a:cubicBezTo>
                    <a:pt x="9165" y="6944"/>
                    <a:pt x="9338" y="6725"/>
                    <a:pt x="9307" y="6507"/>
                  </a:cubicBezTo>
                  <a:cubicBezTo>
                    <a:pt x="9307" y="6273"/>
                    <a:pt x="9107" y="6073"/>
                    <a:pt x="8873" y="6073"/>
                  </a:cubicBezTo>
                  <a:close/>
                  <a:moveTo>
                    <a:pt x="567" y="8075"/>
                  </a:moveTo>
                  <a:cubicBezTo>
                    <a:pt x="0" y="8075"/>
                    <a:pt x="0" y="8942"/>
                    <a:pt x="567" y="8942"/>
                  </a:cubicBezTo>
                  <a:lnTo>
                    <a:pt x="2335" y="8942"/>
                  </a:lnTo>
                  <a:cubicBezTo>
                    <a:pt x="2569" y="8942"/>
                    <a:pt x="2769" y="8742"/>
                    <a:pt x="2769" y="8508"/>
                  </a:cubicBezTo>
                  <a:lnTo>
                    <a:pt x="2736" y="8508"/>
                  </a:lnTo>
                  <a:cubicBezTo>
                    <a:pt x="2736" y="8275"/>
                    <a:pt x="2569" y="8075"/>
                    <a:pt x="2335" y="8075"/>
                  </a:cubicBezTo>
                  <a:close/>
                  <a:moveTo>
                    <a:pt x="4303" y="8075"/>
                  </a:moveTo>
                  <a:cubicBezTo>
                    <a:pt x="3736" y="8075"/>
                    <a:pt x="3736" y="8942"/>
                    <a:pt x="4303" y="8942"/>
                  </a:cubicBezTo>
                  <a:lnTo>
                    <a:pt x="8873" y="8942"/>
                  </a:lnTo>
                  <a:cubicBezTo>
                    <a:pt x="9140" y="8942"/>
                    <a:pt x="9340" y="8742"/>
                    <a:pt x="9307" y="8508"/>
                  </a:cubicBezTo>
                  <a:cubicBezTo>
                    <a:pt x="9307" y="8275"/>
                    <a:pt x="9107" y="8075"/>
                    <a:pt x="8873" y="8075"/>
                  </a:cubicBezTo>
                  <a:close/>
                  <a:moveTo>
                    <a:pt x="23450" y="9743"/>
                  </a:moveTo>
                  <a:cubicBezTo>
                    <a:pt x="23200" y="9743"/>
                    <a:pt x="22950" y="9909"/>
                    <a:pt x="22950" y="10243"/>
                  </a:cubicBezTo>
                  <a:cubicBezTo>
                    <a:pt x="22950" y="10577"/>
                    <a:pt x="23200" y="10743"/>
                    <a:pt x="23450" y="10743"/>
                  </a:cubicBezTo>
                  <a:cubicBezTo>
                    <a:pt x="23701" y="10743"/>
                    <a:pt x="23951" y="10577"/>
                    <a:pt x="23951" y="10243"/>
                  </a:cubicBezTo>
                  <a:cubicBezTo>
                    <a:pt x="23951" y="9909"/>
                    <a:pt x="23701" y="9743"/>
                    <a:pt x="23450" y="9743"/>
                  </a:cubicBezTo>
                  <a:close/>
                  <a:moveTo>
                    <a:pt x="15946" y="9751"/>
                  </a:moveTo>
                  <a:cubicBezTo>
                    <a:pt x="15819" y="9751"/>
                    <a:pt x="15688" y="9800"/>
                    <a:pt x="15578" y="9909"/>
                  </a:cubicBezTo>
                  <a:cubicBezTo>
                    <a:pt x="15278" y="10210"/>
                    <a:pt x="15511" y="10743"/>
                    <a:pt x="15945" y="10743"/>
                  </a:cubicBezTo>
                  <a:cubicBezTo>
                    <a:pt x="15962" y="10745"/>
                    <a:pt x="15979" y="10746"/>
                    <a:pt x="15996" y="10746"/>
                  </a:cubicBezTo>
                  <a:cubicBezTo>
                    <a:pt x="16241" y="10746"/>
                    <a:pt x="16445" y="10524"/>
                    <a:pt x="16445" y="10243"/>
                  </a:cubicBezTo>
                  <a:cubicBezTo>
                    <a:pt x="16445" y="9952"/>
                    <a:pt x="16205" y="9751"/>
                    <a:pt x="15946" y="9751"/>
                  </a:cubicBezTo>
                  <a:close/>
                  <a:moveTo>
                    <a:pt x="17448" y="9751"/>
                  </a:moveTo>
                  <a:cubicBezTo>
                    <a:pt x="17321" y="9751"/>
                    <a:pt x="17189" y="9800"/>
                    <a:pt x="17079" y="9909"/>
                  </a:cubicBezTo>
                  <a:cubicBezTo>
                    <a:pt x="16779" y="10210"/>
                    <a:pt x="17013" y="10743"/>
                    <a:pt x="17446" y="10743"/>
                  </a:cubicBezTo>
                  <a:cubicBezTo>
                    <a:pt x="17463" y="10745"/>
                    <a:pt x="17480" y="10746"/>
                    <a:pt x="17497" y="10746"/>
                  </a:cubicBezTo>
                  <a:cubicBezTo>
                    <a:pt x="17742" y="10746"/>
                    <a:pt x="17947" y="10524"/>
                    <a:pt x="17947" y="10243"/>
                  </a:cubicBezTo>
                  <a:cubicBezTo>
                    <a:pt x="17947" y="9952"/>
                    <a:pt x="17706" y="9751"/>
                    <a:pt x="17448" y="9751"/>
                  </a:cubicBezTo>
                  <a:close/>
                  <a:moveTo>
                    <a:pt x="18949" y="9751"/>
                  </a:moveTo>
                  <a:cubicBezTo>
                    <a:pt x="18822" y="9751"/>
                    <a:pt x="18690" y="9800"/>
                    <a:pt x="18580" y="9909"/>
                  </a:cubicBezTo>
                  <a:cubicBezTo>
                    <a:pt x="18280" y="10210"/>
                    <a:pt x="18514" y="10743"/>
                    <a:pt x="18947" y="10743"/>
                  </a:cubicBezTo>
                  <a:cubicBezTo>
                    <a:pt x="18964" y="10745"/>
                    <a:pt x="18981" y="10746"/>
                    <a:pt x="18998" y="10746"/>
                  </a:cubicBezTo>
                  <a:cubicBezTo>
                    <a:pt x="19243" y="10746"/>
                    <a:pt x="19448" y="10524"/>
                    <a:pt x="19448" y="10243"/>
                  </a:cubicBezTo>
                  <a:cubicBezTo>
                    <a:pt x="19448" y="9952"/>
                    <a:pt x="19207" y="9751"/>
                    <a:pt x="18949" y="9751"/>
                  </a:cubicBezTo>
                  <a:close/>
                  <a:moveTo>
                    <a:pt x="20450" y="9751"/>
                  </a:moveTo>
                  <a:cubicBezTo>
                    <a:pt x="20323" y="9751"/>
                    <a:pt x="20191" y="9800"/>
                    <a:pt x="20081" y="9909"/>
                  </a:cubicBezTo>
                  <a:cubicBezTo>
                    <a:pt x="19781" y="10210"/>
                    <a:pt x="20015" y="10743"/>
                    <a:pt x="20448" y="10743"/>
                  </a:cubicBezTo>
                  <a:cubicBezTo>
                    <a:pt x="20465" y="10745"/>
                    <a:pt x="20482" y="10746"/>
                    <a:pt x="20499" y="10746"/>
                  </a:cubicBezTo>
                  <a:cubicBezTo>
                    <a:pt x="20744" y="10746"/>
                    <a:pt x="20949" y="10524"/>
                    <a:pt x="20949" y="10243"/>
                  </a:cubicBezTo>
                  <a:cubicBezTo>
                    <a:pt x="20949" y="9952"/>
                    <a:pt x="20708" y="9751"/>
                    <a:pt x="20450" y="9751"/>
                  </a:cubicBezTo>
                  <a:close/>
                  <a:moveTo>
                    <a:pt x="21951" y="9751"/>
                  </a:moveTo>
                  <a:cubicBezTo>
                    <a:pt x="21824" y="9751"/>
                    <a:pt x="21692" y="9800"/>
                    <a:pt x="21582" y="9909"/>
                  </a:cubicBezTo>
                  <a:cubicBezTo>
                    <a:pt x="21282" y="10210"/>
                    <a:pt x="21482" y="10743"/>
                    <a:pt x="21949" y="10743"/>
                  </a:cubicBezTo>
                  <a:cubicBezTo>
                    <a:pt x="21966" y="10745"/>
                    <a:pt x="21983" y="10746"/>
                    <a:pt x="22000" y="10746"/>
                  </a:cubicBezTo>
                  <a:cubicBezTo>
                    <a:pt x="22245" y="10746"/>
                    <a:pt x="22450" y="10524"/>
                    <a:pt x="22450" y="10243"/>
                  </a:cubicBezTo>
                  <a:cubicBezTo>
                    <a:pt x="22450" y="9952"/>
                    <a:pt x="22210" y="9751"/>
                    <a:pt x="21951" y="9751"/>
                  </a:cubicBezTo>
                  <a:close/>
                  <a:moveTo>
                    <a:pt x="567" y="10076"/>
                  </a:moveTo>
                  <a:cubicBezTo>
                    <a:pt x="0" y="10076"/>
                    <a:pt x="0" y="10943"/>
                    <a:pt x="567" y="10943"/>
                  </a:cubicBezTo>
                  <a:lnTo>
                    <a:pt x="2335" y="10943"/>
                  </a:lnTo>
                  <a:cubicBezTo>
                    <a:pt x="2569" y="10943"/>
                    <a:pt x="2769" y="10743"/>
                    <a:pt x="2769" y="10510"/>
                  </a:cubicBezTo>
                  <a:lnTo>
                    <a:pt x="2736" y="10510"/>
                  </a:lnTo>
                  <a:cubicBezTo>
                    <a:pt x="2736" y="10276"/>
                    <a:pt x="2569" y="10076"/>
                    <a:pt x="2335" y="10076"/>
                  </a:cubicBezTo>
                  <a:close/>
                  <a:moveTo>
                    <a:pt x="9807" y="10076"/>
                  </a:moveTo>
                  <a:cubicBezTo>
                    <a:pt x="9207" y="10076"/>
                    <a:pt x="9207" y="10943"/>
                    <a:pt x="9807" y="10943"/>
                  </a:cubicBezTo>
                  <a:lnTo>
                    <a:pt x="14377" y="10943"/>
                  </a:lnTo>
                  <a:cubicBezTo>
                    <a:pt x="14644" y="10943"/>
                    <a:pt x="14844" y="10743"/>
                    <a:pt x="14811" y="10510"/>
                  </a:cubicBezTo>
                  <a:cubicBezTo>
                    <a:pt x="14811" y="10276"/>
                    <a:pt x="14611" y="10076"/>
                    <a:pt x="14377" y="10076"/>
                  </a:cubicBezTo>
                  <a:close/>
                  <a:moveTo>
                    <a:pt x="567" y="12078"/>
                  </a:moveTo>
                  <a:cubicBezTo>
                    <a:pt x="0" y="12078"/>
                    <a:pt x="0" y="12945"/>
                    <a:pt x="567" y="12945"/>
                  </a:cubicBezTo>
                  <a:lnTo>
                    <a:pt x="2335" y="12945"/>
                  </a:lnTo>
                  <a:cubicBezTo>
                    <a:pt x="2569" y="12945"/>
                    <a:pt x="2769" y="12745"/>
                    <a:pt x="2769" y="12511"/>
                  </a:cubicBezTo>
                  <a:lnTo>
                    <a:pt x="2736" y="12511"/>
                  </a:lnTo>
                  <a:cubicBezTo>
                    <a:pt x="2736" y="12278"/>
                    <a:pt x="2569" y="12078"/>
                    <a:pt x="2335" y="12078"/>
                  </a:cubicBezTo>
                  <a:close/>
                  <a:moveTo>
                    <a:pt x="9807" y="12078"/>
                  </a:moveTo>
                  <a:cubicBezTo>
                    <a:pt x="9207" y="12078"/>
                    <a:pt x="9207" y="12945"/>
                    <a:pt x="9807" y="12945"/>
                  </a:cubicBezTo>
                  <a:lnTo>
                    <a:pt x="14377" y="12945"/>
                  </a:lnTo>
                  <a:cubicBezTo>
                    <a:pt x="14644" y="12945"/>
                    <a:pt x="14844" y="12745"/>
                    <a:pt x="14811" y="12511"/>
                  </a:cubicBezTo>
                  <a:cubicBezTo>
                    <a:pt x="14811" y="12278"/>
                    <a:pt x="14611" y="12078"/>
                    <a:pt x="14377" y="12078"/>
                  </a:cubicBezTo>
                  <a:close/>
                  <a:moveTo>
                    <a:pt x="15926" y="13877"/>
                  </a:moveTo>
                  <a:cubicBezTo>
                    <a:pt x="15805" y="13877"/>
                    <a:pt x="15682" y="13919"/>
                    <a:pt x="15578" y="14012"/>
                  </a:cubicBezTo>
                  <a:cubicBezTo>
                    <a:pt x="15278" y="14346"/>
                    <a:pt x="15478" y="14880"/>
                    <a:pt x="15945" y="14880"/>
                  </a:cubicBezTo>
                  <a:cubicBezTo>
                    <a:pt x="16212" y="14880"/>
                    <a:pt x="16445" y="14679"/>
                    <a:pt x="16445" y="14379"/>
                  </a:cubicBezTo>
                  <a:cubicBezTo>
                    <a:pt x="16445" y="14081"/>
                    <a:pt x="16193" y="13877"/>
                    <a:pt x="15926" y="13877"/>
                  </a:cubicBezTo>
                  <a:close/>
                  <a:moveTo>
                    <a:pt x="17427" y="13877"/>
                  </a:moveTo>
                  <a:cubicBezTo>
                    <a:pt x="17307" y="13877"/>
                    <a:pt x="17183" y="13919"/>
                    <a:pt x="17079" y="14012"/>
                  </a:cubicBezTo>
                  <a:cubicBezTo>
                    <a:pt x="16779" y="14346"/>
                    <a:pt x="16979" y="14880"/>
                    <a:pt x="17446" y="14880"/>
                  </a:cubicBezTo>
                  <a:cubicBezTo>
                    <a:pt x="17713" y="14880"/>
                    <a:pt x="17947" y="14679"/>
                    <a:pt x="17947" y="14379"/>
                  </a:cubicBezTo>
                  <a:cubicBezTo>
                    <a:pt x="17947" y="14081"/>
                    <a:pt x="17694" y="13877"/>
                    <a:pt x="17427" y="13877"/>
                  </a:cubicBezTo>
                  <a:close/>
                  <a:moveTo>
                    <a:pt x="18928" y="13877"/>
                  </a:moveTo>
                  <a:cubicBezTo>
                    <a:pt x="18808" y="13877"/>
                    <a:pt x="18684" y="13919"/>
                    <a:pt x="18580" y="14012"/>
                  </a:cubicBezTo>
                  <a:cubicBezTo>
                    <a:pt x="18280" y="14346"/>
                    <a:pt x="18480" y="14880"/>
                    <a:pt x="18947" y="14880"/>
                  </a:cubicBezTo>
                  <a:cubicBezTo>
                    <a:pt x="19214" y="14880"/>
                    <a:pt x="19448" y="14679"/>
                    <a:pt x="19448" y="14379"/>
                  </a:cubicBezTo>
                  <a:cubicBezTo>
                    <a:pt x="19448" y="14081"/>
                    <a:pt x="19195" y="13877"/>
                    <a:pt x="18928" y="13877"/>
                  </a:cubicBezTo>
                  <a:close/>
                  <a:moveTo>
                    <a:pt x="20429" y="13877"/>
                  </a:moveTo>
                  <a:cubicBezTo>
                    <a:pt x="20309" y="13877"/>
                    <a:pt x="20185" y="13919"/>
                    <a:pt x="20081" y="14012"/>
                  </a:cubicBezTo>
                  <a:cubicBezTo>
                    <a:pt x="19781" y="14346"/>
                    <a:pt x="19981" y="14880"/>
                    <a:pt x="20448" y="14880"/>
                  </a:cubicBezTo>
                  <a:cubicBezTo>
                    <a:pt x="20715" y="14880"/>
                    <a:pt x="20949" y="14679"/>
                    <a:pt x="20949" y="14379"/>
                  </a:cubicBezTo>
                  <a:cubicBezTo>
                    <a:pt x="20949" y="14081"/>
                    <a:pt x="20696" y="13877"/>
                    <a:pt x="20429" y="13877"/>
                  </a:cubicBezTo>
                  <a:close/>
                  <a:moveTo>
                    <a:pt x="21916" y="13877"/>
                  </a:moveTo>
                  <a:cubicBezTo>
                    <a:pt x="21795" y="13877"/>
                    <a:pt x="21676" y="13919"/>
                    <a:pt x="21582" y="14012"/>
                  </a:cubicBezTo>
                  <a:cubicBezTo>
                    <a:pt x="21282" y="14346"/>
                    <a:pt x="21482" y="14880"/>
                    <a:pt x="21949" y="14880"/>
                  </a:cubicBezTo>
                  <a:cubicBezTo>
                    <a:pt x="22216" y="14880"/>
                    <a:pt x="22450" y="14679"/>
                    <a:pt x="22450" y="14379"/>
                  </a:cubicBezTo>
                  <a:cubicBezTo>
                    <a:pt x="22450" y="14081"/>
                    <a:pt x="22181" y="13877"/>
                    <a:pt x="21916" y="13877"/>
                  </a:cubicBezTo>
                  <a:close/>
                  <a:moveTo>
                    <a:pt x="23417" y="13877"/>
                  </a:moveTo>
                  <a:cubicBezTo>
                    <a:pt x="23297" y="13877"/>
                    <a:pt x="23177" y="13919"/>
                    <a:pt x="23084" y="14012"/>
                  </a:cubicBezTo>
                  <a:cubicBezTo>
                    <a:pt x="22783" y="14346"/>
                    <a:pt x="22983" y="14880"/>
                    <a:pt x="23450" y="14880"/>
                  </a:cubicBezTo>
                  <a:cubicBezTo>
                    <a:pt x="23717" y="14880"/>
                    <a:pt x="23951" y="14679"/>
                    <a:pt x="23951" y="14379"/>
                  </a:cubicBezTo>
                  <a:cubicBezTo>
                    <a:pt x="23951" y="14081"/>
                    <a:pt x="23682" y="13877"/>
                    <a:pt x="23417" y="13877"/>
                  </a:cubicBezTo>
                  <a:close/>
                  <a:moveTo>
                    <a:pt x="567" y="14079"/>
                  </a:moveTo>
                  <a:cubicBezTo>
                    <a:pt x="0" y="14079"/>
                    <a:pt x="0" y="14946"/>
                    <a:pt x="567" y="14946"/>
                  </a:cubicBezTo>
                  <a:lnTo>
                    <a:pt x="2335" y="14946"/>
                  </a:lnTo>
                  <a:cubicBezTo>
                    <a:pt x="2569" y="14946"/>
                    <a:pt x="2769" y="14746"/>
                    <a:pt x="2769" y="14513"/>
                  </a:cubicBezTo>
                  <a:lnTo>
                    <a:pt x="2736" y="14513"/>
                  </a:lnTo>
                  <a:cubicBezTo>
                    <a:pt x="2736" y="14279"/>
                    <a:pt x="2569" y="14079"/>
                    <a:pt x="2335" y="14079"/>
                  </a:cubicBezTo>
                  <a:close/>
                  <a:moveTo>
                    <a:pt x="9807" y="14079"/>
                  </a:moveTo>
                  <a:cubicBezTo>
                    <a:pt x="9207" y="14079"/>
                    <a:pt x="9207" y="14946"/>
                    <a:pt x="9807" y="14946"/>
                  </a:cubicBezTo>
                  <a:lnTo>
                    <a:pt x="14377" y="14946"/>
                  </a:lnTo>
                  <a:cubicBezTo>
                    <a:pt x="14644" y="14946"/>
                    <a:pt x="14844" y="14746"/>
                    <a:pt x="14811" y="14513"/>
                  </a:cubicBezTo>
                  <a:cubicBezTo>
                    <a:pt x="14811" y="14279"/>
                    <a:pt x="14611" y="14079"/>
                    <a:pt x="14377" y="1407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2731;p53">
              <a:extLst>
                <a:ext uri="{FF2B5EF4-FFF2-40B4-BE49-F238E27FC236}">
                  <a16:creationId xmlns:a16="http://schemas.microsoft.com/office/drawing/2014/main" xmlns="" id="{5FA65CF6-B966-406D-88A3-28DFCD15407A}"/>
                </a:ext>
              </a:extLst>
            </p:cNvPr>
            <p:cNvSpPr/>
            <p:nvPr/>
          </p:nvSpPr>
          <p:spPr>
            <a:xfrm>
              <a:off x="2172525" y="3667325"/>
              <a:ext cx="598775" cy="373675"/>
            </a:xfrm>
            <a:custGeom>
              <a:avLst/>
              <a:gdLst/>
              <a:ahLst/>
              <a:cxnLst/>
              <a:rect l="l" t="t" r="r" b="b"/>
              <a:pathLst>
                <a:path w="23951" h="14947" extrusionOk="0">
                  <a:moveTo>
                    <a:pt x="567" y="69"/>
                  </a:moveTo>
                  <a:cubicBezTo>
                    <a:pt x="0" y="69"/>
                    <a:pt x="0" y="937"/>
                    <a:pt x="567" y="937"/>
                  </a:cubicBezTo>
                  <a:lnTo>
                    <a:pt x="2335" y="937"/>
                  </a:lnTo>
                  <a:cubicBezTo>
                    <a:pt x="2902" y="937"/>
                    <a:pt x="2902" y="69"/>
                    <a:pt x="2335" y="69"/>
                  </a:cubicBezTo>
                  <a:close/>
                  <a:moveTo>
                    <a:pt x="4303" y="69"/>
                  </a:moveTo>
                  <a:cubicBezTo>
                    <a:pt x="3703" y="69"/>
                    <a:pt x="3703" y="937"/>
                    <a:pt x="4303" y="937"/>
                  </a:cubicBezTo>
                  <a:lnTo>
                    <a:pt x="8873" y="937"/>
                  </a:lnTo>
                  <a:cubicBezTo>
                    <a:pt x="8891" y="939"/>
                    <a:pt x="8908" y="940"/>
                    <a:pt x="8924" y="940"/>
                  </a:cubicBezTo>
                  <a:cubicBezTo>
                    <a:pt x="9165" y="940"/>
                    <a:pt x="9338" y="722"/>
                    <a:pt x="9307" y="503"/>
                  </a:cubicBezTo>
                  <a:cubicBezTo>
                    <a:pt x="9307" y="270"/>
                    <a:pt x="9107" y="69"/>
                    <a:pt x="8873" y="69"/>
                  </a:cubicBezTo>
                  <a:close/>
                  <a:moveTo>
                    <a:pt x="10800" y="1"/>
                  </a:moveTo>
                  <a:cubicBezTo>
                    <a:pt x="10684" y="1"/>
                    <a:pt x="10568" y="43"/>
                    <a:pt x="10475" y="136"/>
                  </a:cubicBezTo>
                  <a:cubicBezTo>
                    <a:pt x="10141" y="470"/>
                    <a:pt x="10374" y="1003"/>
                    <a:pt x="10808" y="1003"/>
                  </a:cubicBezTo>
                  <a:cubicBezTo>
                    <a:pt x="11108" y="1003"/>
                    <a:pt x="11342" y="770"/>
                    <a:pt x="11342" y="503"/>
                  </a:cubicBezTo>
                  <a:lnTo>
                    <a:pt x="11308" y="503"/>
                  </a:lnTo>
                  <a:cubicBezTo>
                    <a:pt x="11308" y="205"/>
                    <a:pt x="11056" y="1"/>
                    <a:pt x="10800" y="1"/>
                  </a:cubicBezTo>
                  <a:close/>
                  <a:moveTo>
                    <a:pt x="12301" y="1"/>
                  </a:moveTo>
                  <a:cubicBezTo>
                    <a:pt x="12185" y="1"/>
                    <a:pt x="12069" y="43"/>
                    <a:pt x="11976" y="136"/>
                  </a:cubicBezTo>
                  <a:cubicBezTo>
                    <a:pt x="11642" y="470"/>
                    <a:pt x="11876" y="1003"/>
                    <a:pt x="12309" y="1003"/>
                  </a:cubicBezTo>
                  <a:cubicBezTo>
                    <a:pt x="12609" y="1003"/>
                    <a:pt x="12843" y="770"/>
                    <a:pt x="12843" y="503"/>
                  </a:cubicBezTo>
                  <a:lnTo>
                    <a:pt x="12810" y="503"/>
                  </a:lnTo>
                  <a:cubicBezTo>
                    <a:pt x="12810" y="205"/>
                    <a:pt x="12557" y="1"/>
                    <a:pt x="12301" y="1"/>
                  </a:cubicBezTo>
                  <a:close/>
                  <a:moveTo>
                    <a:pt x="13802" y="1"/>
                  </a:moveTo>
                  <a:cubicBezTo>
                    <a:pt x="13686" y="1"/>
                    <a:pt x="13570" y="43"/>
                    <a:pt x="13477" y="136"/>
                  </a:cubicBezTo>
                  <a:cubicBezTo>
                    <a:pt x="13143" y="470"/>
                    <a:pt x="13377" y="1003"/>
                    <a:pt x="13810" y="1003"/>
                  </a:cubicBezTo>
                  <a:cubicBezTo>
                    <a:pt x="14110" y="1003"/>
                    <a:pt x="14344" y="770"/>
                    <a:pt x="14344" y="503"/>
                  </a:cubicBezTo>
                  <a:lnTo>
                    <a:pt x="14311" y="503"/>
                  </a:lnTo>
                  <a:cubicBezTo>
                    <a:pt x="14311" y="205"/>
                    <a:pt x="14058" y="1"/>
                    <a:pt x="13802" y="1"/>
                  </a:cubicBezTo>
                  <a:close/>
                  <a:moveTo>
                    <a:pt x="15303" y="1"/>
                  </a:moveTo>
                  <a:cubicBezTo>
                    <a:pt x="15187" y="1"/>
                    <a:pt x="15071" y="43"/>
                    <a:pt x="14978" y="136"/>
                  </a:cubicBezTo>
                  <a:cubicBezTo>
                    <a:pt x="14644" y="470"/>
                    <a:pt x="14878" y="1003"/>
                    <a:pt x="15311" y="1003"/>
                  </a:cubicBezTo>
                  <a:cubicBezTo>
                    <a:pt x="15612" y="1003"/>
                    <a:pt x="15845" y="770"/>
                    <a:pt x="15845" y="503"/>
                  </a:cubicBezTo>
                  <a:lnTo>
                    <a:pt x="15812" y="503"/>
                  </a:lnTo>
                  <a:cubicBezTo>
                    <a:pt x="15812" y="205"/>
                    <a:pt x="15559" y="1"/>
                    <a:pt x="15303" y="1"/>
                  </a:cubicBezTo>
                  <a:close/>
                  <a:moveTo>
                    <a:pt x="16804" y="1"/>
                  </a:moveTo>
                  <a:cubicBezTo>
                    <a:pt x="16689" y="1"/>
                    <a:pt x="16572" y="43"/>
                    <a:pt x="16479" y="136"/>
                  </a:cubicBezTo>
                  <a:cubicBezTo>
                    <a:pt x="16145" y="470"/>
                    <a:pt x="16379" y="1003"/>
                    <a:pt x="16812" y="1003"/>
                  </a:cubicBezTo>
                  <a:cubicBezTo>
                    <a:pt x="17113" y="1003"/>
                    <a:pt x="17346" y="770"/>
                    <a:pt x="17346" y="503"/>
                  </a:cubicBezTo>
                  <a:lnTo>
                    <a:pt x="17313" y="503"/>
                  </a:lnTo>
                  <a:cubicBezTo>
                    <a:pt x="17313" y="205"/>
                    <a:pt x="17060" y="1"/>
                    <a:pt x="16804" y="1"/>
                  </a:cubicBezTo>
                  <a:close/>
                  <a:moveTo>
                    <a:pt x="18305" y="1"/>
                  </a:moveTo>
                  <a:cubicBezTo>
                    <a:pt x="18190" y="1"/>
                    <a:pt x="18073" y="43"/>
                    <a:pt x="17980" y="136"/>
                  </a:cubicBezTo>
                  <a:cubicBezTo>
                    <a:pt x="17646" y="470"/>
                    <a:pt x="17880" y="1003"/>
                    <a:pt x="18313" y="1003"/>
                  </a:cubicBezTo>
                  <a:cubicBezTo>
                    <a:pt x="18614" y="1003"/>
                    <a:pt x="18847" y="770"/>
                    <a:pt x="18847" y="503"/>
                  </a:cubicBezTo>
                  <a:lnTo>
                    <a:pt x="18814" y="503"/>
                  </a:lnTo>
                  <a:cubicBezTo>
                    <a:pt x="18814" y="205"/>
                    <a:pt x="18561" y="1"/>
                    <a:pt x="18305" y="1"/>
                  </a:cubicBezTo>
                  <a:close/>
                  <a:moveTo>
                    <a:pt x="567" y="2071"/>
                  </a:moveTo>
                  <a:cubicBezTo>
                    <a:pt x="0" y="2071"/>
                    <a:pt x="0" y="2938"/>
                    <a:pt x="567" y="2938"/>
                  </a:cubicBezTo>
                  <a:lnTo>
                    <a:pt x="2335" y="2938"/>
                  </a:lnTo>
                  <a:cubicBezTo>
                    <a:pt x="2569" y="2938"/>
                    <a:pt x="2769" y="2738"/>
                    <a:pt x="2769" y="2505"/>
                  </a:cubicBezTo>
                  <a:lnTo>
                    <a:pt x="2736" y="2505"/>
                  </a:lnTo>
                  <a:cubicBezTo>
                    <a:pt x="2736" y="2271"/>
                    <a:pt x="2569" y="2071"/>
                    <a:pt x="2335" y="2071"/>
                  </a:cubicBezTo>
                  <a:close/>
                  <a:moveTo>
                    <a:pt x="4303" y="2071"/>
                  </a:moveTo>
                  <a:cubicBezTo>
                    <a:pt x="3736" y="2071"/>
                    <a:pt x="3736" y="2938"/>
                    <a:pt x="4303" y="2938"/>
                  </a:cubicBezTo>
                  <a:lnTo>
                    <a:pt x="8873" y="2938"/>
                  </a:lnTo>
                  <a:cubicBezTo>
                    <a:pt x="9140" y="2938"/>
                    <a:pt x="9340" y="2738"/>
                    <a:pt x="9307" y="2505"/>
                  </a:cubicBezTo>
                  <a:cubicBezTo>
                    <a:pt x="9307" y="2271"/>
                    <a:pt x="9107" y="2071"/>
                    <a:pt x="8873" y="2071"/>
                  </a:cubicBezTo>
                  <a:close/>
                  <a:moveTo>
                    <a:pt x="567" y="4072"/>
                  </a:moveTo>
                  <a:cubicBezTo>
                    <a:pt x="0" y="4072"/>
                    <a:pt x="0" y="4940"/>
                    <a:pt x="567" y="4940"/>
                  </a:cubicBezTo>
                  <a:lnTo>
                    <a:pt x="2335" y="4940"/>
                  </a:lnTo>
                  <a:cubicBezTo>
                    <a:pt x="2569" y="4940"/>
                    <a:pt x="2769" y="4739"/>
                    <a:pt x="2769" y="4506"/>
                  </a:cubicBezTo>
                  <a:lnTo>
                    <a:pt x="2736" y="4506"/>
                  </a:lnTo>
                  <a:cubicBezTo>
                    <a:pt x="2736" y="4272"/>
                    <a:pt x="2569" y="4072"/>
                    <a:pt x="2335" y="4072"/>
                  </a:cubicBezTo>
                  <a:close/>
                  <a:moveTo>
                    <a:pt x="4303" y="4072"/>
                  </a:moveTo>
                  <a:cubicBezTo>
                    <a:pt x="3736" y="4072"/>
                    <a:pt x="3736" y="4940"/>
                    <a:pt x="4303" y="4940"/>
                  </a:cubicBezTo>
                  <a:lnTo>
                    <a:pt x="8873" y="4940"/>
                  </a:lnTo>
                  <a:cubicBezTo>
                    <a:pt x="9140" y="4940"/>
                    <a:pt x="9340" y="4739"/>
                    <a:pt x="9307" y="4506"/>
                  </a:cubicBezTo>
                  <a:cubicBezTo>
                    <a:pt x="9307" y="4272"/>
                    <a:pt x="9107" y="4072"/>
                    <a:pt x="8873" y="4072"/>
                  </a:cubicBezTo>
                  <a:close/>
                  <a:moveTo>
                    <a:pt x="10814" y="3997"/>
                  </a:moveTo>
                  <a:cubicBezTo>
                    <a:pt x="10694" y="3997"/>
                    <a:pt x="10572" y="4042"/>
                    <a:pt x="10475" y="4139"/>
                  </a:cubicBezTo>
                  <a:cubicBezTo>
                    <a:pt x="10141" y="4473"/>
                    <a:pt x="10374" y="5006"/>
                    <a:pt x="10808" y="5006"/>
                  </a:cubicBezTo>
                  <a:cubicBezTo>
                    <a:pt x="11108" y="5006"/>
                    <a:pt x="11342" y="4773"/>
                    <a:pt x="11342" y="4506"/>
                  </a:cubicBezTo>
                  <a:lnTo>
                    <a:pt x="11308" y="4506"/>
                  </a:lnTo>
                  <a:cubicBezTo>
                    <a:pt x="11308" y="4191"/>
                    <a:pt x="11065" y="3997"/>
                    <a:pt x="10814" y="3997"/>
                  </a:cubicBezTo>
                  <a:close/>
                  <a:moveTo>
                    <a:pt x="12315" y="3997"/>
                  </a:moveTo>
                  <a:cubicBezTo>
                    <a:pt x="12195" y="3997"/>
                    <a:pt x="12073" y="4042"/>
                    <a:pt x="11976" y="4139"/>
                  </a:cubicBezTo>
                  <a:cubicBezTo>
                    <a:pt x="11642" y="4473"/>
                    <a:pt x="11876" y="5006"/>
                    <a:pt x="12309" y="5006"/>
                  </a:cubicBezTo>
                  <a:cubicBezTo>
                    <a:pt x="12609" y="5006"/>
                    <a:pt x="12843" y="4773"/>
                    <a:pt x="12843" y="4506"/>
                  </a:cubicBezTo>
                  <a:lnTo>
                    <a:pt x="12810" y="4506"/>
                  </a:lnTo>
                  <a:cubicBezTo>
                    <a:pt x="12810" y="4191"/>
                    <a:pt x="12566" y="3997"/>
                    <a:pt x="12315" y="3997"/>
                  </a:cubicBezTo>
                  <a:close/>
                  <a:moveTo>
                    <a:pt x="13817" y="3997"/>
                  </a:moveTo>
                  <a:cubicBezTo>
                    <a:pt x="13696" y="3997"/>
                    <a:pt x="13574" y="4042"/>
                    <a:pt x="13477" y="4139"/>
                  </a:cubicBezTo>
                  <a:cubicBezTo>
                    <a:pt x="13143" y="4473"/>
                    <a:pt x="13377" y="5006"/>
                    <a:pt x="13810" y="5006"/>
                  </a:cubicBezTo>
                  <a:cubicBezTo>
                    <a:pt x="14110" y="5006"/>
                    <a:pt x="14344" y="4773"/>
                    <a:pt x="14344" y="4506"/>
                  </a:cubicBezTo>
                  <a:lnTo>
                    <a:pt x="14311" y="4506"/>
                  </a:lnTo>
                  <a:cubicBezTo>
                    <a:pt x="14311" y="4191"/>
                    <a:pt x="14067" y="3997"/>
                    <a:pt x="13817" y="3997"/>
                  </a:cubicBezTo>
                  <a:close/>
                  <a:moveTo>
                    <a:pt x="15318" y="3997"/>
                  </a:moveTo>
                  <a:cubicBezTo>
                    <a:pt x="15197" y="3997"/>
                    <a:pt x="15075" y="4042"/>
                    <a:pt x="14978" y="4139"/>
                  </a:cubicBezTo>
                  <a:cubicBezTo>
                    <a:pt x="14644" y="4473"/>
                    <a:pt x="14878" y="5006"/>
                    <a:pt x="15311" y="5006"/>
                  </a:cubicBezTo>
                  <a:cubicBezTo>
                    <a:pt x="15612" y="5006"/>
                    <a:pt x="15845" y="4773"/>
                    <a:pt x="15845" y="4506"/>
                  </a:cubicBezTo>
                  <a:lnTo>
                    <a:pt x="15812" y="4506"/>
                  </a:lnTo>
                  <a:cubicBezTo>
                    <a:pt x="15812" y="4191"/>
                    <a:pt x="15568" y="3997"/>
                    <a:pt x="15318" y="3997"/>
                  </a:cubicBezTo>
                  <a:close/>
                  <a:moveTo>
                    <a:pt x="16819" y="3997"/>
                  </a:moveTo>
                  <a:cubicBezTo>
                    <a:pt x="16698" y="3997"/>
                    <a:pt x="16576" y="4042"/>
                    <a:pt x="16479" y="4139"/>
                  </a:cubicBezTo>
                  <a:cubicBezTo>
                    <a:pt x="16145" y="4473"/>
                    <a:pt x="16379" y="5006"/>
                    <a:pt x="16812" y="5006"/>
                  </a:cubicBezTo>
                  <a:cubicBezTo>
                    <a:pt x="17113" y="5006"/>
                    <a:pt x="17346" y="4773"/>
                    <a:pt x="17346" y="4506"/>
                  </a:cubicBezTo>
                  <a:lnTo>
                    <a:pt x="17313" y="4506"/>
                  </a:lnTo>
                  <a:cubicBezTo>
                    <a:pt x="17313" y="4191"/>
                    <a:pt x="17069" y="3997"/>
                    <a:pt x="16819" y="3997"/>
                  </a:cubicBezTo>
                  <a:close/>
                  <a:moveTo>
                    <a:pt x="18320" y="3997"/>
                  </a:moveTo>
                  <a:cubicBezTo>
                    <a:pt x="18199" y="3997"/>
                    <a:pt x="18077" y="4042"/>
                    <a:pt x="17980" y="4139"/>
                  </a:cubicBezTo>
                  <a:cubicBezTo>
                    <a:pt x="17646" y="4473"/>
                    <a:pt x="17880" y="5006"/>
                    <a:pt x="18313" y="5006"/>
                  </a:cubicBezTo>
                  <a:cubicBezTo>
                    <a:pt x="18614" y="5006"/>
                    <a:pt x="18847" y="4773"/>
                    <a:pt x="18847" y="4506"/>
                  </a:cubicBezTo>
                  <a:lnTo>
                    <a:pt x="18814" y="4506"/>
                  </a:lnTo>
                  <a:cubicBezTo>
                    <a:pt x="18814" y="4191"/>
                    <a:pt x="18570" y="3997"/>
                    <a:pt x="18320" y="3997"/>
                  </a:cubicBezTo>
                  <a:close/>
                  <a:moveTo>
                    <a:pt x="567" y="6074"/>
                  </a:moveTo>
                  <a:cubicBezTo>
                    <a:pt x="0" y="6074"/>
                    <a:pt x="0" y="6941"/>
                    <a:pt x="567" y="6941"/>
                  </a:cubicBezTo>
                  <a:lnTo>
                    <a:pt x="2335" y="6941"/>
                  </a:lnTo>
                  <a:cubicBezTo>
                    <a:pt x="2569" y="6941"/>
                    <a:pt x="2769" y="6741"/>
                    <a:pt x="2769" y="6507"/>
                  </a:cubicBezTo>
                  <a:lnTo>
                    <a:pt x="2736" y="6507"/>
                  </a:lnTo>
                  <a:cubicBezTo>
                    <a:pt x="2736" y="6274"/>
                    <a:pt x="2569" y="6074"/>
                    <a:pt x="2335" y="6074"/>
                  </a:cubicBezTo>
                  <a:close/>
                  <a:moveTo>
                    <a:pt x="4303" y="6074"/>
                  </a:moveTo>
                  <a:cubicBezTo>
                    <a:pt x="3736" y="6074"/>
                    <a:pt x="3736" y="6941"/>
                    <a:pt x="4303" y="6941"/>
                  </a:cubicBezTo>
                  <a:lnTo>
                    <a:pt x="8873" y="6941"/>
                  </a:lnTo>
                  <a:cubicBezTo>
                    <a:pt x="9140" y="6941"/>
                    <a:pt x="9340" y="6741"/>
                    <a:pt x="9307" y="6507"/>
                  </a:cubicBezTo>
                  <a:cubicBezTo>
                    <a:pt x="9307" y="6274"/>
                    <a:pt x="9107" y="6074"/>
                    <a:pt x="8873" y="6074"/>
                  </a:cubicBezTo>
                  <a:close/>
                  <a:moveTo>
                    <a:pt x="567" y="8075"/>
                  </a:moveTo>
                  <a:cubicBezTo>
                    <a:pt x="0" y="8075"/>
                    <a:pt x="0" y="8942"/>
                    <a:pt x="567" y="8942"/>
                  </a:cubicBezTo>
                  <a:lnTo>
                    <a:pt x="2335" y="8942"/>
                  </a:lnTo>
                  <a:cubicBezTo>
                    <a:pt x="2569" y="8942"/>
                    <a:pt x="2769" y="8742"/>
                    <a:pt x="2769" y="8509"/>
                  </a:cubicBezTo>
                  <a:lnTo>
                    <a:pt x="2736" y="8509"/>
                  </a:lnTo>
                  <a:cubicBezTo>
                    <a:pt x="2736" y="8275"/>
                    <a:pt x="2569" y="8075"/>
                    <a:pt x="2335" y="8075"/>
                  </a:cubicBezTo>
                  <a:close/>
                  <a:moveTo>
                    <a:pt x="4303" y="8075"/>
                  </a:moveTo>
                  <a:cubicBezTo>
                    <a:pt x="3703" y="8075"/>
                    <a:pt x="3703" y="8942"/>
                    <a:pt x="4303" y="8942"/>
                  </a:cubicBezTo>
                  <a:lnTo>
                    <a:pt x="8873" y="8942"/>
                  </a:lnTo>
                  <a:cubicBezTo>
                    <a:pt x="9140" y="8942"/>
                    <a:pt x="9340" y="8742"/>
                    <a:pt x="9307" y="8509"/>
                  </a:cubicBezTo>
                  <a:cubicBezTo>
                    <a:pt x="9307" y="8275"/>
                    <a:pt x="9107" y="8075"/>
                    <a:pt x="8873" y="8075"/>
                  </a:cubicBezTo>
                  <a:close/>
                  <a:moveTo>
                    <a:pt x="15946" y="9752"/>
                  </a:moveTo>
                  <a:cubicBezTo>
                    <a:pt x="15819" y="9752"/>
                    <a:pt x="15688" y="9800"/>
                    <a:pt x="15578" y="9910"/>
                  </a:cubicBezTo>
                  <a:cubicBezTo>
                    <a:pt x="15278" y="10210"/>
                    <a:pt x="15511" y="10744"/>
                    <a:pt x="15945" y="10744"/>
                  </a:cubicBezTo>
                  <a:cubicBezTo>
                    <a:pt x="15962" y="10746"/>
                    <a:pt x="15979" y="10747"/>
                    <a:pt x="15996" y="10747"/>
                  </a:cubicBezTo>
                  <a:cubicBezTo>
                    <a:pt x="16241" y="10747"/>
                    <a:pt x="16445" y="10524"/>
                    <a:pt x="16445" y="10243"/>
                  </a:cubicBezTo>
                  <a:cubicBezTo>
                    <a:pt x="16445" y="9952"/>
                    <a:pt x="16205" y="9752"/>
                    <a:pt x="15946" y="9752"/>
                  </a:cubicBezTo>
                  <a:close/>
                  <a:moveTo>
                    <a:pt x="17448" y="9752"/>
                  </a:moveTo>
                  <a:cubicBezTo>
                    <a:pt x="17321" y="9752"/>
                    <a:pt x="17189" y="9800"/>
                    <a:pt x="17079" y="9910"/>
                  </a:cubicBezTo>
                  <a:cubicBezTo>
                    <a:pt x="16779" y="10210"/>
                    <a:pt x="17013" y="10744"/>
                    <a:pt x="17446" y="10744"/>
                  </a:cubicBezTo>
                  <a:cubicBezTo>
                    <a:pt x="17463" y="10746"/>
                    <a:pt x="17480" y="10747"/>
                    <a:pt x="17497" y="10747"/>
                  </a:cubicBezTo>
                  <a:cubicBezTo>
                    <a:pt x="17742" y="10747"/>
                    <a:pt x="17947" y="10524"/>
                    <a:pt x="17947" y="10243"/>
                  </a:cubicBezTo>
                  <a:cubicBezTo>
                    <a:pt x="17947" y="9952"/>
                    <a:pt x="17706" y="9752"/>
                    <a:pt x="17448" y="9752"/>
                  </a:cubicBezTo>
                  <a:close/>
                  <a:moveTo>
                    <a:pt x="18949" y="9752"/>
                  </a:moveTo>
                  <a:cubicBezTo>
                    <a:pt x="18822" y="9752"/>
                    <a:pt x="18690" y="9800"/>
                    <a:pt x="18580" y="9910"/>
                  </a:cubicBezTo>
                  <a:cubicBezTo>
                    <a:pt x="18280" y="10210"/>
                    <a:pt x="18514" y="10744"/>
                    <a:pt x="18947" y="10744"/>
                  </a:cubicBezTo>
                  <a:cubicBezTo>
                    <a:pt x="18964" y="10746"/>
                    <a:pt x="18981" y="10747"/>
                    <a:pt x="18998" y="10747"/>
                  </a:cubicBezTo>
                  <a:cubicBezTo>
                    <a:pt x="19243" y="10747"/>
                    <a:pt x="19448" y="10524"/>
                    <a:pt x="19448" y="10243"/>
                  </a:cubicBezTo>
                  <a:cubicBezTo>
                    <a:pt x="19448" y="9952"/>
                    <a:pt x="19207" y="9752"/>
                    <a:pt x="18949" y="9752"/>
                  </a:cubicBezTo>
                  <a:close/>
                  <a:moveTo>
                    <a:pt x="20450" y="9752"/>
                  </a:moveTo>
                  <a:cubicBezTo>
                    <a:pt x="20323" y="9752"/>
                    <a:pt x="20191" y="9800"/>
                    <a:pt x="20081" y="9910"/>
                  </a:cubicBezTo>
                  <a:cubicBezTo>
                    <a:pt x="19781" y="10210"/>
                    <a:pt x="20015" y="10744"/>
                    <a:pt x="20448" y="10744"/>
                  </a:cubicBezTo>
                  <a:cubicBezTo>
                    <a:pt x="20465" y="10746"/>
                    <a:pt x="20482" y="10747"/>
                    <a:pt x="20499" y="10747"/>
                  </a:cubicBezTo>
                  <a:cubicBezTo>
                    <a:pt x="20744" y="10747"/>
                    <a:pt x="20949" y="10524"/>
                    <a:pt x="20949" y="10243"/>
                  </a:cubicBezTo>
                  <a:cubicBezTo>
                    <a:pt x="20949" y="9952"/>
                    <a:pt x="20708" y="9752"/>
                    <a:pt x="20450" y="9752"/>
                  </a:cubicBezTo>
                  <a:close/>
                  <a:moveTo>
                    <a:pt x="21951" y="9752"/>
                  </a:moveTo>
                  <a:cubicBezTo>
                    <a:pt x="21824" y="9752"/>
                    <a:pt x="21692" y="9800"/>
                    <a:pt x="21582" y="9910"/>
                  </a:cubicBezTo>
                  <a:cubicBezTo>
                    <a:pt x="21282" y="10210"/>
                    <a:pt x="21482" y="10744"/>
                    <a:pt x="21949" y="10744"/>
                  </a:cubicBezTo>
                  <a:cubicBezTo>
                    <a:pt x="21966" y="10746"/>
                    <a:pt x="21983" y="10747"/>
                    <a:pt x="22000" y="10747"/>
                  </a:cubicBezTo>
                  <a:cubicBezTo>
                    <a:pt x="22245" y="10747"/>
                    <a:pt x="22450" y="10524"/>
                    <a:pt x="22450" y="10243"/>
                  </a:cubicBezTo>
                  <a:cubicBezTo>
                    <a:pt x="22450" y="9952"/>
                    <a:pt x="22210" y="9752"/>
                    <a:pt x="21951" y="9752"/>
                  </a:cubicBezTo>
                  <a:close/>
                  <a:moveTo>
                    <a:pt x="23452" y="9752"/>
                  </a:moveTo>
                  <a:cubicBezTo>
                    <a:pt x="23325" y="9752"/>
                    <a:pt x="23193" y="9800"/>
                    <a:pt x="23084" y="9910"/>
                  </a:cubicBezTo>
                  <a:cubicBezTo>
                    <a:pt x="22783" y="10210"/>
                    <a:pt x="22983" y="10744"/>
                    <a:pt x="23450" y="10744"/>
                  </a:cubicBezTo>
                  <a:cubicBezTo>
                    <a:pt x="23468" y="10746"/>
                    <a:pt x="23484" y="10747"/>
                    <a:pt x="23501" y="10747"/>
                  </a:cubicBezTo>
                  <a:cubicBezTo>
                    <a:pt x="23746" y="10747"/>
                    <a:pt x="23951" y="10524"/>
                    <a:pt x="23951" y="10243"/>
                  </a:cubicBezTo>
                  <a:cubicBezTo>
                    <a:pt x="23951" y="9952"/>
                    <a:pt x="23711" y="9752"/>
                    <a:pt x="23452" y="9752"/>
                  </a:cubicBezTo>
                  <a:close/>
                  <a:moveTo>
                    <a:pt x="567" y="10077"/>
                  </a:moveTo>
                  <a:cubicBezTo>
                    <a:pt x="0" y="10077"/>
                    <a:pt x="0" y="10944"/>
                    <a:pt x="567" y="10944"/>
                  </a:cubicBezTo>
                  <a:lnTo>
                    <a:pt x="2335" y="10944"/>
                  </a:lnTo>
                  <a:cubicBezTo>
                    <a:pt x="2569" y="10944"/>
                    <a:pt x="2769" y="10744"/>
                    <a:pt x="2769" y="10510"/>
                  </a:cubicBezTo>
                  <a:lnTo>
                    <a:pt x="2736" y="10510"/>
                  </a:lnTo>
                  <a:cubicBezTo>
                    <a:pt x="2736" y="10277"/>
                    <a:pt x="2569" y="10077"/>
                    <a:pt x="2335" y="10077"/>
                  </a:cubicBezTo>
                  <a:close/>
                  <a:moveTo>
                    <a:pt x="9807" y="10077"/>
                  </a:moveTo>
                  <a:cubicBezTo>
                    <a:pt x="9207" y="10077"/>
                    <a:pt x="9207" y="10944"/>
                    <a:pt x="9807" y="10944"/>
                  </a:cubicBezTo>
                  <a:lnTo>
                    <a:pt x="14377" y="10944"/>
                  </a:lnTo>
                  <a:cubicBezTo>
                    <a:pt x="14644" y="10944"/>
                    <a:pt x="14844" y="10744"/>
                    <a:pt x="14811" y="10510"/>
                  </a:cubicBezTo>
                  <a:cubicBezTo>
                    <a:pt x="14811" y="10277"/>
                    <a:pt x="14611" y="10077"/>
                    <a:pt x="14377" y="10077"/>
                  </a:cubicBezTo>
                  <a:close/>
                  <a:moveTo>
                    <a:pt x="567" y="12078"/>
                  </a:moveTo>
                  <a:cubicBezTo>
                    <a:pt x="0" y="12078"/>
                    <a:pt x="0" y="12945"/>
                    <a:pt x="567" y="12945"/>
                  </a:cubicBezTo>
                  <a:lnTo>
                    <a:pt x="2335" y="12945"/>
                  </a:lnTo>
                  <a:cubicBezTo>
                    <a:pt x="2569" y="12945"/>
                    <a:pt x="2769" y="12745"/>
                    <a:pt x="2769" y="12512"/>
                  </a:cubicBezTo>
                  <a:lnTo>
                    <a:pt x="2736" y="12512"/>
                  </a:lnTo>
                  <a:cubicBezTo>
                    <a:pt x="2736" y="12278"/>
                    <a:pt x="2569" y="12078"/>
                    <a:pt x="2335" y="12078"/>
                  </a:cubicBezTo>
                  <a:close/>
                  <a:moveTo>
                    <a:pt x="9807" y="12078"/>
                  </a:moveTo>
                  <a:cubicBezTo>
                    <a:pt x="9207" y="12078"/>
                    <a:pt x="9207" y="12945"/>
                    <a:pt x="9807" y="12945"/>
                  </a:cubicBezTo>
                  <a:lnTo>
                    <a:pt x="14377" y="12945"/>
                  </a:lnTo>
                  <a:cubicBezTo>
                    <a:pt x="14644" y="12945"/>
                    <a:pt x="14844" y="12745"/>
                    <a:pt x="14811" y="12512"/>
                  </a:cubicBezTo>
                  <a:cubicBezTo>
                    <a:pt x="14811" y="12278"/>
                    <a:pt x="14611" y="12078"/>
                    <a:pt x="14377" y="12078"/>
                  </a:cubicBezTo>
                  <a:close/>
                  <a:moveTo>
                    <a:pt x="15926" y="13877"/>
                  </a:moveTo>
                  <a:cubicBezTo>
                    <a:pt x="15805" y="13877"/>
                    <a:pt x="15682" y="13919"/>
                    <a:pt x="15578" y="14013"/>
                  </a:cubicBezTo>
                  <a:cubicBezTo>
                    <a:pt x="15278" y="14346"/>
                    <a:pt x="15478" y="14880"/>
                    <a:pt x="15945" y="14880"/>
                  </a:cubicBezTo>
                  <a:cubicBezTo>
                    <a:pt x="16212" y="14880"/>
                    <a:pt x="16445" y="14647"/>
                    <a:pt x="16445" y="14380"/>
                  </a:cubicBezTo>
                  <a:cubicBezTo>
                    <a:pt x="16445" y="14081"/>
                    <a:pt x="16193" y="13877"/>
                    <a:pt x="15926" y="13877"/>
                  </a:cubicBezTo>
                  <a:close/>
                  <a:moveTo>
                    <a:pt x="17427" y="13877"/>
                  </a:moveTo>
                  <a:cubicBezTo>
                    <a:pt x="17307" y="13877"/>
                    <a:pt x="17183" y="13919"/>
                    <a:pt x="17079" y="14013"/>
                  </a:cubicBezTo>
                  <a:cubicBezTo>
                    <a:pt x="16779" y="14346"/>
                    <a:pt x="16979" y="14880"/>
                    <a:pt x="17446" y="14880"/>
                  </a:cubicBezTo>
                  <a:cubicBezTo>
                    <a:pt x="17713" y="14880"/>
                    <a:pt x="17947" y="14647"/>
                    <a:pt x="17947" y="14380"/>
                  </a:cubicBezTo>
                  <a:cubicBezTo>
                    <a:pt x="17947" y="14081"/>
                    <a:pt x="17694" y="13877"/>
                    <a:pt x="17427" y="13877"/>
                  </a:cubicBezTo>
                  <a:close/>
                  <a:moveTo>
                    <a:pt x="18928" y="13877"/>
                  </a:moveTo>
                  <a:cubicBezTo>
                    <a:pt x="18808" y="13877"/>
                    <a:pt x="18684" y="13919"/>
                    <a:pt x="18580" y="14013"/>
                  </a:cubicBezTo>
                  <a:cubicBezTo>
                    <a:pt x="18280" y="14346"/>
                    <a:pt x="18480" y="14880"/>
                    <a:pt x="18947" y="14880"/>
                  </a:cubicBezTo>
                  <a:cubicBezTo>
                    <a:pt x="19214" y="14880"/>
                    <a:pt x="19448" y="14647"/>
                    <a:pt x="19448" y="14380"/>
                  </a:cubicBezTo>
                  <a:cubicBezTo>
                    <a:pt x="19448" y="14081"/>
                    <a:pt x="19195" y="13877"/>
                    <a:pt x="18928" y="13877"/>
                  </a:cubicBezTo>
                  <a:close/>
                  <a:moveTo>
                    <a:pt x="20448" y="13879"/>
                  </a:moveTo>
                  <a:cubicBezTo>
                    <a:pt x="20198" y="13879"/>
                    <a:pt x="19948" y="14046"/>
                    <a:pt x="19948" y="14380"/>
                  </a:cubicBezTo>
                  <a:cubicBezTo>
                    <a:pt x="19948" y="14713"/>
                    <a:pt x="20198" y="14880"/>
                    <a:pt x="20448" y="14880"/>
                  </a:cubicBezTo>
                  <a:cubicBezTo>
                    <a:pt x="20698" y="14880"/>
                    <a:pt x="20949" y="14713"/>
                    <a:pt x="20949" y="14380"/>
                  </a:cubicBezTo>
                  <a:cubicBezTo>
                    <a:pt x="20949" y="14046"/>
                    <a:pt x="20698" y="13879"/>
                    <a:pt x="20448" y="13879"/>
                  </a:cubicBezTo>
                  <a:close/>
                  <a:moveTo>
                    <a:pt x="21931" y="13871"/>
                  </a:moveTo>
                  <a:cubicBezTo>
                    <a:pt x="21805" y="13871"/>
                    <a:pt x="21680" y="13915"/>
                    <a:pt x="21582" y="14013"/>
                  </a:cubicBezTo>
                  <a:cubicBezTo>
                    <a:pt x="21282" y="14346"/>
                    <a:pt x="21482" y="14880"/>
                    <a:pt x="21949" y="14880"/>
                  </a:cubicBezTo>
                  <a:cubicBezTo>
                    <a:pt x="22216" y="14880"/>
                    <a:pt x="22450" y="14647"/>
                    <a:pt x="22450" y="14380"/>
                  </a:cubicBezTo>
                  <a:cubicBezTo>
                    <a:pt x="22450" y="14064"/>
                    <a:pt x="22191" y="13871"/>
                    <a:pt x="21931" y="13871"/>
                  </a:cubicBezTo>
                  <a:close/>
                  <a:moveTo>
                    <a:pt x="23417" y="13877"/>
                  </a:moveTo>
                  <a:cubicBezTo>
                    <a:pt x="23297" y="13877"/>
                    <a:pt x="23177" y="13919"/>
                    <a:pt x="23084" y="14013"/>
                  </a:cubicBezTo>
                  <a:cubicBezTo>
                    <a:pt x="22783" y="14346"/>
                    <a:pt x="22983" y="14880"/>
                    <a:pt x="23450" y="14880"/>
                  </a:cubicBezTo>
                  <a:cubicBezTo>
                    <a:pt x="23717" y="14880"/>
                    <a:pt x="23951" y="14647"/>
                    <a:pt x="23951" y="14380"/>
                  </a:cubicBezTo>
                  <a:cubicBezTo>
                    <a:pt x="23951" y="14081"/>
                    <a:pt x="23682" y="13877"/>
                    <a:pt x="23417" y="13877"/>
                  </a:cubicBezTo>
                  <a:close/>
                  <a:moveTo>
                    <a:pt x="567" y="14079"/>
                  </a:moveTo>
                  <a:cubicBezTo>
                    <a:pt x="0" y="14079"/>
                    <a:pt x="0" y="14947"/>
                    <a:pt x="567" y="14947"/>
                  </a:cubicBezTo>
                  <a:lnTo>
                    <a:pt x="2335" y="14947"/>
                  </a:lnTo>
                  <a:cubicBezTo>
                    <a:pt x="2569" y="14947"/>
                    <a:pt x="2769" y="14747"/>
                    <a:pt x="2769" y="14513"/>
                  </a:cubicBezTo>
                  <a:lnTo>
                    <a:pt x="2736" y="14513"/>
                  </a:lnTo>
                  <a:cubicBezTo>
                    <a:pt x="2736" y="14280"/>
                    <a:pt x="2569" y="14079"/>
                    <a:pt x="2335" y="14079"/>
                  </a:cubicBezTo>
                  <a:close/>
                  <a:moveTo>
                    <a:pt x="9807" y="14079"/>
                  </a:moveTo>
                  <a:cubicBezTo>
                    <a:pt x="9207" y="14079"/>
                    <a:pt x="9207" y="14947"/>
                    <a:pt x="9807" y="14947"/>
                  </a:cubicBezTo>
                  <a:lnTo>
                    <a:pt x="14377" y="14947"/>
                  </a:lnTo>
                  <a:cubicBezTo>
                    <a:pt x="14644" y="14947"/>
                    <a:pt x="14844" y="14747"/>
                    <a:pt x="14811" y="14513"/>
                  </a:cubicBezTo>
                  <a:cubicBezTo>
                    <a:pt x="14811" y="14280"/>
                    <a:pt x="14611" y="14079"/>
                    <a:pt x="14377" y="1407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2732;p53">
              <a:extLst>
                <a:ext uri="{FF2B5EF4-FFF2-40B4-BE49-F238E27FC236}">
                  <a16:creationId xmlns:a16="http://schemas.microsoft.com/office/drawing/2014/main" xmlns="" id="{B9045683-6DA1-420E-842A-006B7AA2170D}"/>
                </a:ext>
              </a:extLst>
            </p:cNvPr>
            <p:cNvSpPr/>
            <p:nvPr/>
          </p:nvSpPr>
          <p:spPr>
            <a:xfrm>
              <a:off x="2172525" y="4077050"/>
              <a:ext cx="598775" cy="374250"/>
            </a:xfrm>
            <a:custGeom>
              <a:avLst/>
              <a:gdLst/>
              <a:ahLst/>
              <a:cxnLst/>
              <a:rect l="l" t="t" r="r" b="b"/>
              <a:pathLst>
                <a:path w="23951" h="14970" extrusionOk="0">
                  <a:moveTo>
                    <a:pt x="567" y="59"/>
                  </a:moveTo>
                  <a:cubicBezTo>
                    <a:pt x="0" y="59"/>
                    <a:pt x="0" y="926"/>
                    <a:pt x="567" y="926"/>
                  </a:cubicBezTo>
                  <a:lnTo>
                    <a:pt x="2335" y="926"/>
                  </a:lnTo>
                  <a:cubicBezTo>
                    <a:pt x="2902" y="926"/>
                    <a:pt x="2902" y="59"/>
                    <a:pt x="2335" y="59"/>
                  </a:cubicBezTo>
                  <a:close/>
                  <a:moveTo>
                    <a:pt x="4303" y="92"/>
                  </a:moveTo>
                  <a:cubicBezTo>
                    <a:pt x="3736" y="92"/>
                    <a:pt x="3736" y="959"/>
                    <a:pt x="4303" y="959"/>
                  </a:cubicBezTo>
                  <a:lnTo>
                    <a:pt x="8873" y="959"/>
                  </a:lnTo>
                  <a:cubicBezTo>
                    <a:pt x="9140" y="959"/>
                    <a:pt x="9340" y="759"/>
                    <a:pt x="9307" y="492"/>
                  </a:cubicBezTo>
                  <a:cubicBezTo>
                    <a:pt x="9307" y="259"/>
                    <a:pt x="9107" y="92"/>
                    <a:pt x="8873" y="92"/>
                  </a:cubicBezTo>
                  <a:close/>
                  <a:moveTo>
                    <a:pt x="10820" y="1"/>
                  </a:moveTo>
                  <a:cubicBezTo>
                    <a:pt x="10697" y="1"/>
                    <a:pt x="10573" y="49"/>
                    <a:pt x="10475" y="159"/>
                  </a:cubicBezTo>
                  <a:cubicBezTo>
                    <a:pt x="10141" y="459"/>
                    <a:pt x="10374" y="993"/>
                    <a:pt x="10808" y="993"/>
                  </a:cubicBezTo>
                  <a:cubicBezTo>
                    <a:pt x="10827" y="995"/>
                    <a:pt x="10846" y="996"/>
                    <a:pt x="10865" y="996"/>
                  </a:cubicBezTo>
                  <a:cubicBezTo>
                    <a:pt x="11137" y="996"/>
                    <a:pt x="11342" y="773"/>
                    <a:pt x="11342" y="492"/>
                  </a:cubicBezTo>
                  <a:lnTo>
                    <a:pt x="11308" y="492"/>
                  </a:lnTo>
                  <a:cubicBezTo>
                    <a:pt x="11308" y="202"/>
                    <a:pt x="11068" y="1"/>
                    <a:pt x="10820" y="1"/>
                  </a:cubicBezTo>
                  <a:close/>
                  <a:moveTo>
                    <a:pt x="12321" y="1"/>
                  </a:moveTo>
                  <a:cubicBezTo>
                    <a:pt x="12199" y="1"/>
                    <a:pt x="12074" y="49"/>
                    <a:pt x="11976" y="159"/>
                  </a:cubicBezTo>
                  <a:cubicBezTo>
                    <a:pt x="11642" y="459"/>
                    <a:pt x="11876" y="993"/>
                    <a:pt x="12309" y="993"/>
                  </a:cubicBezTo>
                  <a:cubicBezTo>
                    <a:pt x="12328" y="995"/>
                    <a:pt x="12347" y="996"/>
                    <a:pt x="12366" y="996"/>
                  </a:cubicBezTo>
                  <a:cubicBezTo>
                    <a:pt x="12638" y="996"/>
                    <a:pt x="12843" y="773"/>
                    <a:pt x="12843" y="492"/>
                  </a:cubicBezTo>
                  <a:lnTo>
                    <a:pt x="12810" y="492"/>
                  </a:lnTo>
                  <a:cubicBezTo>
                    <a:pt x="12810" y="202"/>
                    <a:pt x="12569" y="1"/>
                    <a:pt x="12321" y="1"/>
                  </a:cubicBezTo>
                  <a:close/>
                  <a:moveTo>
                    <a:pt x="13822" y="1"/>
                  </a:moveTo>
                  <a:cubicBezTo>
                    <a:pt x="13700" y="1"/>
                    <a:pt x="13575" y="49"/>
                    <a:pt x="13477" y="159"/>
                  </a:cubicBezTo>
                  <a:cubicBezTo>
                    <a:pt x="13143" y="459"/>
                    <a:pt x="13377" y="993"/>
                    <a:pt x="13810" y="993"/>
                  </a:cubicBezTo>
                  <a:cubicBezTo>
                    <a:pt x="13829" y="995"/>
                    <a:pt x="13848" y="996"/>
                    <a:pt x="13867" y="996"/>
                  </a:cubicBezTo>
                  <a:cubicBezTo>
                    <a:pt x="14139" y="996"/>
                    <a:pt x="14344" y="773"/>
                    <a:pt x="14344" y="492"/>
                  </a:cubicBezTo>
                  <a:lnTo>
                    <a:pt x="14311" y="492"/>
                  </a:lnTo>
                  <a:cubicBezTo>
                    <a:pt x="14311" y="202"/>
                    <a:pt x="14070" y="1"/>
                    <a:pt x="13822" y="1"/>
                  </a:cubicBezTo>
                  <a:close/>
                  <a:moveTo>
                    <a:pt x="15323" y="1"/>
                  </a:moveTo>
                  <a:cubicBezTo>
                    <a:pt x="15201" y="1"/>
                    <a:pt x="15077" y="49"/>
                    <a:pt x="14978" y="159"/>
                  </a:cubicBezTo>
                  <a:cubicBezTo>
                    <a:pt x="14644" y="459"/>
                    <a:pt x="14878" y="993"/>
                    <a:pt x="15311" y="993"/>
                  </a:cubicBezTo>
                  <a:cubicBezTo>
                    <a:pt x="15331" y="995"/>
                    <a:pt x="15349" y="996"/>
                    <a:pt x="15368" y="996"/>
                  </a:cubicBezTo>
                  <a:cubicBezTo>
                    <a:pt x="15640" y="996"/>
                    <a:pt x="15845" y="773"/>
                    <a:pt x="15845" y="492"/>
                  </a:cubicBezTo>
                  <a:lnTo>
                    <a:pt x="15812" y="492"/>
                  </a:lnTo>
                  <a:cubicBezTo>
                    <a:pt x="15812" y="202"/>
                    <a:pt x="15571" y="1"/>
                    <a:pt x="15323" y="1"/>
                  </a:cubicBezTo>
                  <a:close/>
                  <a:moveTo>
                    <a:pt x="16824" y="1"/>
                  </a:moveTo>
                  <a:cubicBezTo>
                    <a:pt x="16702" y="1"/>
                    <a:pt x="16578" y="49"/>
                    <a:pt x="16479" y="159"/>
                  </a:cubicBezTo>
                  <a:cubicBezTo>
                    <a:pt x="16145" y="459"/>
                    <a:pt x="16379" y="993"/>
                    <a:pt x="16812" y="993"/>
                  </a:cubicBezTo>
                  <a:cubicBezTo>
                    <a:pt x="16832" y="995"/>
                    <a:pt x="16851" y="996"/>
                    <a:pt x="16869" y="996"/>
                  </a:cubicBezTo>
                  <a:cubicBezTo>
                    <a:pt x="17142" y="996"/>
                    <a:pt x="17346" y="773"/>
                    <a:pt x="17346" y="492"/>
                  </a:cubicBezTo>
                  <a:lnTo>
                    <a:pt x="17313" y="492"/>
                  </a:lnTo>
                  <a:cubicBezTo>
                    <a:pt x="17313" y="202"/>
                    <a:pt x="17073" y="1"/>
                    <a:pt x="16824" y="1"/>
                  </a:cubicBezTo>
                  <a:close/>
                  <a:moveTo>
                    <a:pt x="18325" y="1"/>
                  </a:moveTo>
                  <a:cubicBezTo>
                    <a:pt x="18203" y="1"/>
                    <a:pt x="18079" y="49"/>
                    <a:pt x="17980" y="159"/>
                  </a:cubicBezTo>
                  <a:cubicBezTo>
                    <a:pt x="17646" y="459"/>
                    <a:pt x="17880" y="993"/>
                    <a:pt x="18313" y="993"/>
                  </a:cubicBezTo>
                  <a:cubicBezTo>
                    <a:pt x="18333" y="995"/>
                    <a:pt x="18352" y="996"/>
                    <a:pt x="18370" y="996"/>
                  </a:cubicBezTo>
                  <a:cubicBezTo>
                    <a:pt x="18643" y="996"/>
                    <a:pt x="18847" y="773"/>
                    <a:pt x="18847" y="492"/>
                  </a:cubicBezTo>
                  <a:lnTo>
                    <a:pt x="18814" y="492"/>
                  </a:lnTo>
                  <a:cubicBezTo>
                    <a:pt x="18814" y="202"/>
                    <a:pt x="18574" y="1"/>
                    <a:pt x="18325" y="1"/>
                  </a:cubicBezTo>
                  <a:close/>
                  <a:moveTo>
                    <a:pt x="567" y="2094"/>
                  </a:moveTo>
                  <a:cubicBezTo>
                    <a:pt x="0" y="2094"/>
                    <a:pt x="0" y="2961"/>
                    <a:pt x="567" y="2961"/>
                  </a:cubicBezTo>
                  <a:lnTo>
                    <a:pt x="2335" y="2961"/>
                  </a:lnTo>
                  <a:cubicBezTo>
                    <a:pt x="2569" y="2961"/>
                    <a:pt x="2769" y="2761"/>
                    <a:pt x="2769" y="2527"/>
                  </a:cubicBezTo>
                  <a:lnTo>
                    <a:pt x="2736" y="2494"/>
                  </a:lnTo>
                  <a:cubicBezTo>
                    <a:pt x="2736" y="2260"/>
                    <a:pt x="2569" y="2094"/>
                    <a:pt x="2335" y="2094"/>
                  </a:cubicBezTo>
                  <a:close/>
                  <a:moveTo>
                    <a:pt x="4303" y="2094"/>
                  </a:moveTo>
                  <a:cubicBezTo>
                    <a:pt x="3736" y="2094"/>
                    <a:pt x="3736" y="2961"/>
                    <a:pt x="4303" y="2961"/>
                  </a:cubicBezTo>
                  <a:lnTo>
                    <a:pt x="8873" y="2961"/>
                  </a:lnTo>
                  <a:cubicBezTo>
                    <a:pt x="9140" y="2961"/>
                    <a:pt x="9340" y="2761"/>
                    <a:pt x="9307" y="2527"/>
                  </a:cubicBezTo>
                  <a:lnTo>
                    <a:pt x="9307" y="2494"/>
                  </a:lnTo>
                  <a:cubicBezTo>
                    <a:pt x="9307" y="2260"/>
                    <a:pt x="9107" y="2094"/>
                    <a:pt x="8873" y="2094"/>
                  </a:cubicBezTo>
                  <a:close/>
                  <a:moveTo>
                    <a:pt x="567" y="4095"/>
                  </a:moveTo>
                  <a:cubicBezTo>
                    <a:pt x="0" y="4095"/>
                    <a:pt x="0" y="4962"/>
                    <a:pt x="567" y="4962"/>
                  </a:cubicBezTo>
                  <a:lnTo>
                    <a:pt x="2335" y="4962"/>
                  </a:lnTo>
                  <a:cubicBezTo>
                    <a:pt x="2569" y="4962"/>
                    <a:pt x="2769" y="4762"/>
                    <a:pt x="2769" y="4495"/>
                  </a:cubicBezTo>
                  <a:lnTo>
                    <a:pt x="2736" y="4495"/>
                  </a:lnTo>
                  <a:cubicBezTo>
                    <a:pt x="2736" y="4262"/>
                    <a:pt x="2569" y="4095"/>
                    <a:pt x="2335" y="4095"/>
                  </a:cubicBezTo>
                  <a:close/>
                  <a:moveTo>
                    <a:pt x="4303" y="4095"/>
                  </a:moveTo>
                  <a:cubicBezTo>
                    <a:pt x="3736" y="4095"/>
                    <a:pt x="3736" y="4962"/>
                    <a:pt x="4303" y="4962"/>
                  </a:cubicBezTo>
                  <a:lnTo>
                    <a:pt x="8873" y="4962"/>
                  </a:lnTo>
                  <a:cubicBezTo>
                    <a:pt x="9140" y="4962"/>
                    <a:pt x="9340" y="4762"/>
                    <a:pt x="9307" y="4495"/>
                  </a:cubicBezTo>
                  <a:cubicBezTo>
                    <a:pt x="9307" y="4262"/>
                    <a:pt x="9107" y="4095"/>
                    <a:pt x="8873" y="4095"/>
                  </a:cubicBezTo>
                  <a:close/>
                  <a:moveTo>
                    <a:pt x="12321" y="4004"/>
                  </a:moveTo>
                  <a:cubicBezTo>
                    <a:pt x="12199" y="4004"/>
                    <a:pt x="12074" y="4052"/>
                    <a:pt x="11976" y="4162"/>
                  </a:cubicBezTo>
                  <a:cubicBezTo>
                    <a:pt x="11642" y="4462"/>
                    <a:pt x="11876" y="4996"/>
                    <a:pt x="12309" y="4996"/>
                  </a:cubicBezTo>
                  <a:cubicBezTo>
                    <a:pt x="12328" y="4998"/>
                    <a:pt x="12347" y="4999"/>
                    <a:pt x="12366" y="4999"/>
                  </a:cubicBezTo>
                  <a:cubicBezTo>
                    <a:pt x="12638" y="4999"/>
                    <a:pt x="12843" y="4776"/>
                    <a:pt x="12843" y="4495"/>
                  </a:cubicBezTo>
                  <a:lnTo>
                    <a:pt x="12810" y="4495"/>
                  </a:lnTo>
                  <a:cubicBezTo>
                    <a:pt x="12810" y="4204"/>
                    <a:pt x="12569" y="4004"/>
                    <a:pt x="12321" y="4004"/>
                  </a:cubicBezTo>
                  <a:close/>
                  <a:moveTo>
                    <a:pt x="13822" y="4004"/>
                  </a:moveTo>
                  <a:cubicBezTo>
                    <a:pt x="13700" y="4004"/>
                    <a:pt x="13575" y="4052"/>
                    <a:pt x="13477" y="4162"/>
                  </a:cubicBezTo>
                  <a:cubicBezTo>
                    <a:pt x="13143" y="4462"/>
                    <a:pt x="13377" y="4996"/>
                    <a:pt x="13810" y="4996"/>
                  </a:cubicBezTo>
                  <a:cubicBezTo>
                    <a:pt x="13829" y="4998"/>
                    <a:pt x="13848" y="4999"/>
                    <a:pt x="13867" y="4999"/>
                  </a:cubicBezTo>
                  <a:cubicBezTo>
                    <a:pt x="14139" y="4999"/>
                    <a:pt x="14344" y="4776"/>
                    <a:pt x="14344" y="4495"/>
                  </a:cubicBezTo>
                  <a:lnTo>
                    <a:pt x="14311" y="4495"/>
                  </a:lnTo>
                  <a:cubicBezTo>
                    <a:pt x="14311" y="4204"/>
                    <a:pt x="14070" y="4004"/>
                    <a:pt x="13822" y="4004"/>
                  </a:cubicBezTo>
                  <a:close/>
                  <a:moveTo>
                    <a:pt x="15323" y="4004"/>
                  </a:moveTo>
                  <a:cubicBezTo>
                    <a:pt x="15201" y="4004"/>
                    <a:pt x="15077" y="4052"/>
                    <a:pt x="14978" y="4162"/>
                  </a:cubicBezTo>
                  <a:cubicBezTo>
                    <a:pt x="14644" y="4462"/>
                    <a:pt x="14878" y="4996"/>
                    <a:pt x="15311" y="4996"/>
                  </a:cubicBezTo>
                  <a:cubicBezTo>
                    <a:pt x="15331" y="4998"/>
                    <a:pt x="15349" y="4999"/>
                    <a:pt x="15368" y="4999"/>
                  </a:cubicBezTo>
                  <a:cubicBezTo>
                    <a:pt x="15640" y="4999"/>
                    <a:pt x="15845" y="4776"/>
                    <a:pt x="15845" y="4495"/>
                  </a:cubicBezTo>
                  <a:lnTo>
                    <a:pt x="15812" y="4495"/>
                  </a:lnTo>
                  <a:cubicBezTo>
                    <a:pt x="15812" y="4204"/>
                    <a:pt x="15571" y="4004"/>
                    <a:pt x="15323" y="4004"/>
                  </a:cubicBezTo>
                  <a:close/>
                  <a:moveTo>
                    <a:pt x="16824" y="4004"/>
                  </a:moveTo>
                  <a:cubicBezTo>
                    <a:pt x="16702" y="4004"/>
                    <a:pt x="16578" y="4052"/>
                    <a:pt x="16479" y="4162"/>
                  </a:cubicBezTo>
                  <a:cubicBezTo>
                    <a:pt x="16145" y="4462"/>
                    <a:pt x="16379" y="4996"/>
                    <a:pt x="16812" y="4996"/>
                  </a:cubicBezTo>
                  <a:cubicBezTo>
                    <a:pt x="16832" y="4998"/>
                    <a:pt x="16851" y="4999"/>
                    <a:pt x="16869" y="4999"/>
                  </a:cubicBezTo>
                  <a:cubicBezTo>
                    <a:pt x="17142" y="4999"/>
                    <a:pt x="17346" y="4776"/>
                    <a:pt x="17346" y="4495"/>
                  </a:cubicBezTo>
                  <a:lnTo>
                    <a:pt x="17313" y="4495"/>
                  </a:lnTo>
                  <a:cubicBezTo>
                    <a:pt x="17313" y="4204"/>
                    <a:pt x="17073" y="4004"/>
                    <a:pt x="16824" y="4004"/>
                  </a:cubicBezTo>
                  <a:close/>
                  <a:moveTo>
                    <a:pt x="10809" y="4004"/>
                  </a:moveTo>
                  <a:cubicBezTo>
                    <a:pt x="10682" y="4004"/>
                    <a:pt x="10551" y="4052"/>
                    <a:pt x="10441" y="4162"/>
                  </a:cubicBezTo>
                  <a:cubicBezTo>
                    <a:pt x="10141" y="4495"/>
                    <a:pt x="10374" y="5029"/>
                    <a:pt x="10841" y="5029"/>
                  </a:cubicBezTo>
                  <a:cubicBezTo>
                    <a:pt x="11108" y="5029"/>
                    <a:pt x="11342" y="4796"/>
                    <a:pt x="11342" y="4495"/>
                  </a:cubicBezTo>
                  <a:lnTo>
                    <a:pt x="11308" y="4495"/>
                  </a:lnTo>
                  <a:cubicBezTo>
                    <a:pt x="11308" y="4204"/>
                    <a:pt x="11068" y="4004"/>
                    <a:pt x="10809" y="4004"/>
                  </a:cubicBezTo>
                  <a:close/>
                  <a:moveTo>
                    <a:pt x="18315" y="4004"/>
                  </a:moveTo>
                  <a:cubicBezTo>
                    <a:pt x="18188" y="4004"/>
                    <a:pt x="18056" y="4052"/>
                    <a:pt x="17947" y="4162"/>
                  </a:cubicBezTo>
                  <a:cubicBezTo>
                    <a:pt x="17646" y="4495"/>
                    <a:pt x="17880" y="5029"/>
                    <a:pt x="18347" y="5029"/>
                  </a:cubicBezTo>
                  <a:cubicBezTo>
                    <a:pt x="18614" y="5029"/>
                    <a:pt x="18847" y="4796"/>
                    <a:pt x="18847" y="4495"/>
                  </a:cubicBezTo>
                  <a:lnTo>
                    <a:pt x="18814" y="4495"/>
                  </a:lnTo>
                  <a:cubicBezTo>
                    <a:pt x="18814" y="4204"/>
                    <a:pt x="18574" y="4004"/>
                    <a:pt x="18315" y="4004"/>
                  </a:cubicBezTo>
                  <a:close/>
                  <a:moveTo>
                    <a:pt x="567" y="6096"/>
                  </a:moveTo>
                  <a:cubicBezTo>
                    <a:pt x="0" y="6096"/>
                    <a:pt x="0" y="6964"/>
                    <a:pt x="567" y="6964"/>
                  </a:cubicBezTo>
                  <a:lnTo>
                    <a:pt x="2335" y="6964"/>
                  </a:lnTo>
                  <a:cubicBezTo>
                    <a:pt x="2569" y="6964"/>
                    <a:pt x="2769" y="6764"/>
                    <a:pt x="2769" y="6497"/>
                  </a:cubicBezTo>
                  <a:lnTo>
                    <a:pt x="2736" y="6497"/>
                  </a:lnTo>
                  <a:cubicBezTo>
                    <a:pt x="2736" y="6263"/>
                    <a:pt x="2569" y="6096"/>
                    <a:pt x="2335" y="6096"/>
                  </a:cubicBezTo>
                  <a:close/>
                  <a:moveTo>
                    <a:pt x="4303" y="6096"/>
                  </a:moveTo>
                  <a:cubicBezTo>
                    <a:pt x="3736" y="6096"/>
                    <a:pt x="3736" y="6964"/>
                    <a:pt x="4303" y="6964"/>
                  </a:cubicBezTo>
                  <a:lnTo>
                    <a:pt x="8873" y="6964"/>
                  </a:lnTo>
                  <a:cubicBezTo>
                    <a:pt x="9140" y="6964"/>
                    <a:pt x="9340" y="6764"/>
                    <a:pt x="9307" y="6497"/>
                  </a:cubicBezTo>
                  <a:cubicBezTo>
                    <a:pt x="9307" y="6263"/>
                    <a:pt x="9107" y="6096"/>
                    <a:pt x="8873" y="6096"/>
                  </a:cubicBezTo>
                  <a:close/>
                  <a:moveTo>
                    <a:pt x="567" y="8098"/>
                  </a:moveTo>
                  <a:cubicBezTo>
                    <a:pt x="0" y="8098"/>
                    <a:pt x="0" y="8965"/>
                    <a:pt x="567" y="8965"/>
                  </a:cubicBezTo>
                  <a:lnTo>
                    <a:pt x="2335" y="8965"/>
                  </a:lnTo>
                  <a:cubicBezTo>
                    <a:pt x="2569" y="8965"/>
                    <a:pt x="2769" y="8765"/>
                    <a:pt x="2769" y="8498"/>
                  </a:cubicBezTo>
                  <a:lnTo>
                    <a:pt x="2736" y="8498"/>
                  </a:lnTo>
                  <a:cubicBezTo>
                    <a:pt x="2736" y="8265"/>
                    <a:pt x="2569" y="8098"/>
                    <a:pt x="2335" y="8098"/>
                  </a:cubicBezTo>
                  <a:close/>
                  <a:moveTo>
                    <a:pt x="4303" y="8098"/>
                  </a:moveTo>
                  <a:cubicBezTo>
                    <a:pt x="3703" y="8098"/>
                    <a:pt x="3703" y="8965"/>
                    <a:pt x="4303" y="8965"/>
                  </a:cubicBezTo>
                  <a:lnTo>
                    <a:pt x="8873" y="8965"/>
                  </a:lnTo>
                  <a:cubicBezTo>
                    <a:pt x="9140" y="8965"/>
                    <a:pt x="9340" y="8765"/>
                    <a:pt x="9307" y="8498"/>
                  </a:cubicBezTo>
                  <a:cubicBezTo>
                    <a:pt x="9307" y="8265"/>
                    <a:pt x="9107" y="8098"/>
                    <a:pt x="8873" y="8098"/>
                  </a:cubicBezTo>
                  <a:close/>
                  <a:moveTo>
                    <a:pt x="15941" y="9757"/>
                  </a:moveTo>
                  <a:cubicBezTo>
                    <a:pt x="15816" y="9757"/>
                    <a:pt x="15686" y="9802"/>
                    <a:pt x="15578" y="9899"/>
                  </a:cubicBezTo>
                  <a:cubicBezTo>
                    <a:pt x="15278" y="10233"/>
                    <a:pt x="15511" y="10766"/>
                    <a:pt x="15945" y="10766"/>
                  </a:cubicBezTo>
                  <a:cubicBezTo>
                    <a:pt x="16212" y="10766"/>
                    <a:pt x="16445" y="10533"/>
                    <a:pt x="16445" y="10266"/>
                  </a:cubicBezTo>
                  <a:cubicBezTo>
                    <a:pt x="16445" y="9951"/>
                    <a:pt x="16202" y="9757"/>
                    <a:pt x="15941" y="9757"/>
                  </a:cubicBezTo>
                  <a:close/>
                  <a:moveTo>
                    <a:pt x="17442" y="9757"/>
                  </a:moveTo>
                  <a:cubicBezTo>
                    <a:pt x="17317" y="9757"/>
                    <a:pt x="17188" y="9802"/>
                    <a:pt x="17079" y="9899"/>
                  </a:cubicBezTo>
                  <a:cubicBezTo>
                    <a:pt x="16779" y="10233"/>
                    <a:pt x="17013" y="10766"/>
                    <a:pt x="17446" y="10766"/>
                  </a:cubicBezTo>
                  <a:cubicBezTo>
                    <a:pt x="17713" y="10766"/>
                    <a:pt x="17947" y="10533"/>
                    <a:pt x="17947" y="10266"/>
                  </a:cubicBezTo>
                  <a:cubicBezTo>
                    <a:pt x="17947" y="9951"/>
                    <a:pt x="17703" y="9757"/>
                    <a:pt x="17442" y="9757"/>
                  </a:cubicBezTo>
                  <a:close/>
                  <a:moveTo>
                    <a:pt x="18943" y="9757"/>
                  </a:moveTo>
                  <a:cubicBezTo>
                    <a:pt x="18818" y="9757"/>
                    <a:pt x="18689" y="9802"/>
                    <a:pt x="18580" y="9899"/>
                  </a:cubicBezTo>
                  <a:cubicBezTo>
                    <a:pt x="18280" y="10233"/>
                    <a:pt x="18514" y="10766"/>
                    <a:pt x="18947" y="10766"/>
                  </a:cubicBezTo>
                  <a:cubicBezTo>
                    <a:pt x="19214" y="10766"/>
                    <a:pt x="19448" y="10533"/>
                    <a:pt x="19448" y="10266"/>
                  </a:cubicBezTo>
                  <a:cubicBezTo>
                    <a:pt x="19448" y="9951"/>
                    <a:pt x="19204" y="9757"/>
                    <a:pt x="18943" y="9757"/>
                  </a:cubicBezTo>
                  <a:close/>
                  <a:moveTo>
                    <a:pt x="20444" y="9757"/>
                  </a:moveTo>
                  <a:cubicBezTo>
                    <a:pt x="20319" y="9757"/>
                    <a:pt x="20190" y="9802"/>
                    <a:pt x="20081" y="9899"/>
                  </a:cubicBezTo>
                  <a:cubicBezTo>
                    <a:pt x="19781" y="10233"/>
                    <a:pt x="20015" y="10766"/>
                    <a:pt x="20448" y="10766"/>
                  </a:cubicBezTo>
                  <a:cubicBezTo>
                    <a:pt x="20715" y="10766"/>
                    <a:pt x="20949" y="10533"/>
                    <a:pt x="20949" y="10266"/>
                  </a:cubicBezTo>
                  <a:cubicBezTo>
                    <a:pt x="20949" y="9951"/>
                    <a:pt x="20705" y="9757"/>
                    <a:pt x="20444" y="9757"/>
                  </a:cubicBezTo>
                  <a:close/>
                  <a:moveTo>
                    <a:pt x="21945" y="9757"/>
                  </a:moveTo>
                  <a:cubicBezTo>
                    <a:pt x="21820" y="9757"/>
                    <a:pt x="21691" y="9802"/>
                    <a:pt x="21582" y="9899"/>
                  </a:cubicBezTo>
                  <a:cubicBezTo>
                    <a:pt x="21282" y="10233"/>
                    <a:pt x="21482" y="10766"/>
                    <a:pt x="21949" y="10766"/>
                  </a:cubicBezTo>
                  <a:cubicBezTo>
                    <a:pt x="22216" y="10766"/>
                    <a:pt x="22450" y="10533"/>
                    <a:pt x="22450" y="10266"/>
                  </a:cubicBezTo>
                  <a:cubicBezTo>
                    <a:pt x="22450" y="9951"/>
                    <a:pt x="22206" y="9757"/>
                    <a:pt x="21945" y="9757"/>
                  </a:cubicBezTo>
                  <a:close/>
                  <a:moveTo>
                    <a:pt x="23446" y="9757"/>
                  </a:moveTo>
                  <a:cubicBezTo>
                    <a:pt x="23321" y="9757"/>
                    <a:pt x="23192" y="9802"/>
                    <a:pt x="23084" y="9899"/>
                  </a:cubicBezTo>
                  <a:cubicBezTo>
                    <a:pt x="22783" y="10233"/>
                    <a:pt x="22983" y="10766"/>
                    <a:pt x="23450" y="10766"/>
                  </a:cubicBezTo>
                  <a:cubicBezTo>
                    <a:pt x="23717" y="10766"/>
                    <a:pt x="23951" y="10533"/>
                    <a:pt x="23951" y="10266"/>
                  </a:cubicBezTo>
                  <a:cubicBezTo>
                    <a:pt x="23951" y="9951"/>
                    <a:pt x="23707" y="9757"/>
                    <a:pt x="23446" y="9757"/>
                  </a:cubicBezTo>
                  <a:close/>
                  <a:moveTo>
                    <a:pt x="567" y="10099"/>
                  </a:moveTo>
                  <a:cubicBezTo>
                    <a:pt x="0" y="10099"/>
                    <a:pt x="0" y="10967"/>
                    <a:pt x="567" y="10967"/>
                  </a:cubicBezTo>
                  <a:lnTo>
                    <a:pt x="2335" y="10967"/>
                  </a:lnTo>
                  <a:cubicBezTo>
                    <a:pt x="2569" y="10967"/>
                    <a:pt x="2769" y="10766"/>
                    <a:pt x="2769" y="10500"/>
                  </a:cubicBezTo>
                  <a:lnTo>
                    <a:pt x="2736" y="10500"/>
                  </a:lnTo>
                  <a:cubicBezTo>
                    <a:pt x="2736" y="10266"/>
                    <a:pt x="2569" y="10099"/>
                    <a:pt x="2335" y="10099"/>
                  </a:cubicBezTo>
                  <a:close/>
                  <a:moveTo>
                    <a:pt x="9807" y="10099"/>
                  </a:moveTo>
                  <a:cubicBezTo>
                    <a:pt x="9207" y="10099"/>
                    <a:pt x="9207" y="10967"/>
                    <a:pt x="9807" y="10967"/>
                  </a:cubicBezTo>
                  <a:lnTo>
                    <a:pt x="14377" y="10967"/>
                  </a:lnTo>
                  <a:cubicBezTo>
                    <a:pt x="14644" y="10967"/>
                    <a:pt x="14844" y="10766"/>
                    <a:pt x="14811" y="10500"/>
                  </a:cubicBezTo>
                  <a:cubicBezTo>
                    <a:pt x="14811" y="10266"/>
                    <a:pt x="14611" y="10099"/>
                    <a:pt x="14377" y="10099"/>
                  </a:cubicBezTo>
                  <a:close/>
                  <a:moveTo>
                    <a:pt x="567" y="12101"/>
                  </a:moveTo>
                  <a:cubicBezTo>
                    <a:pt x="0" y="12101"/>
                    <a:pt x="0" y="12968"/>
                    <a:pt x="567" y="12968"/>
                  </a:cubicBezTo>
                  <a:lnTo>
                    <a:pt x="2335" y="12968"/>
                  </a:lnTo>
                  <a:cubicBezTo>
                    <a:pt x="2569" y="12968"/>
                    <a:pt x="2769" y="12768"/>
                    <a:pt x="2769" y="12534"/>
                  </a:cubicBezTo>
                  <a:lnTo>
                    <a:pt x="2736" y="12501"/>
                  </a:lnTo>
                  <a:cubicBezTo>
                    <a:pt x="2736" y="12268"/>
                    <a:pt x="2569" y="12101"/>
                    <a:pt x="2335" y="12101"/>
                  </a:cubicBezTo>
                  <a:close/>
                  <a:moveTo>
                    <a:pt x="9807" y="12101"/>
                  </a:moveTo>
                  <a:cubicBezTo>
                    <a:pt x="9207" y="12101"/>
                    <a:pt x="9207" y="12968"/>
                    <a:pt x="9807" y="12968"/>
                  </a:cubicBezTo>
                  <a:lnTo>
                    <a:pt x="14377" y="12968"/>
                  </a:lnTo>
                  <a:cubicBezTo>
                    <a:pt x="14611" y="12968"/>
                    <a:pt x="14811" y="12768"/>
                    <a:pt x="14811" y="12534"/>
                  </a:cubicBezTo>
                  <a:lnTo>
                    <a:pt x="14811" y="12501"/>
                  </a:lnTo>
                  <a:cubicBezTo>
                    <a:pt x="14811" y="12268"/>
                    <a:pt x="14611" y="12101"/>
                    <a:pt x="14377" y="12101"/>
                  </a:cubicBezTo>
                  <a:close/>
                  <a:moveTo>
                    <a:pt x="20448" y="13869"/>
                  </a:moveTo>
                  <a:cubicBezTo>
                    <a:pt x="20198" y="13869"/>
                    <a:pt x="19948" y="14036"/>
                    <a:pt x="19948" y="14369"/>
                  </a:cubicBezTo>
                  <a:cubicBezTo>
                    <a:pt x="19948" y="14703"/>
                    <a:pt x="20198" y="14869"/>
                    <a:pt x="20448" y="14869"/>
                  </a:cubicBezTo>
                  <a:cubicBezTo>
                    <a:pt x="20698" y="14869"/>
                    <a:pt x="20949" y="14703"/>
                    <a:pt x="20949" y="14369"/>
                  </a:cubicBezTo>
                  <a:cubicBezTo>
                    <a:pt x="20949" y="14036"/>
                    <a:pt x="20698" y="13869"/>
                    <a:pt x="20448" y="13869"/>
                  </a:cubicBezTo>
                  <a:close/>
                  <a:moveTo>
                    <a:pt x="15946" y="13877"/>
                  </a:moveTo>
                  <a:cubicBezTo>
                    <a:pt x="15819" y="13877"/>
                    <a:pt x="15688" y="13926"/>
                    <a:pt x="15578" y="14036"/>
                  </a:cubicBezTo>
                  <a:cubicBezTo>
                    <a:pt x="15278" y="14336"/>
                    <a:pt x="15478" y="14869"/>
                    <a:pt x="15945" y="14869"/>
                  </a:cubicBezTo>
                  <a:cubicBezTo>
                    <a:pt x="15962" y="14872"/>
                    <a:pt x="15979" y="14873"/>
                    <a:pt x="15996" y="14873"/>
                  </a:cubicBezTo>
                  <a:cubicBezTo>
                    <a:pt x="16241" y="14873"/>
                    <a:pt x="16445" y="14650"/>
                    <a:pt x="16445" y="14369"/>
                  </a:cubicBezTo>
                  <a:cubicBezTo>
                    <a:pt x="16445" y="14078"/>
                    <a:pt x="16205" y="13877"/>
                    <a:pt x="15946" y="13877"/>
                  </a:cubicBezTo>
                  <a:close/>
                  <a:moveTo>
                    <a:pt x="17448" y="13877"/>
                  </a:moveTo>
                  <a:cubicBezTo>
                    <a:pt x="17321" y="13877"/>
                    <a:pt x="17189" y="13926"/>
                    <a:pt x="17079" y="14036"/>
                  </a:cubicBezTo>
                  <a:cubicBezTo>
                    <a:pt x="16779" y="14336"/>
                    <a:pt x="16979" y="14869"/>
                    <a:pt x="17446" y="14869"/>
                  </a:cubicBezTo>
                  <a:cubicBezTo>
                    <a:pt x="17463" y="14872"/>
                    <a:pt x="17480" y="14873"/>
                    <a:pt x="17497" y="14873"/>
                  </a:cubicBezTo>
                  <a:cubicBezTo>
                    <a:pt x="17742" y="14873"/>
                    <a:pt x="17947" y="14650"/>
                    <a:pt x="17947" y="14369"/>
                  </a:cubicBezTo>
                  <a:cubicBezTo>
                    <a:pt x="17947" y="14078"/>
                    <a:pt x="17706" y="13877"/>
                    <a:pt x="17448" y="13877"/>
                  </a:cubicBezTo>
                  <a:close/>
                  <a:moveTo>
                    <a:pt x="18949" y="13877"/>
                  </a:moveTo>
                  <a:cubicBezTo>
                    <a:pt x="18822" y="13877"/>
                    <a:pt x="18690" y="13926"/>
                    <a:pt x="18580" y="14036"/>
                  </a:cubicBezTo>
                  <a:cubicBezTo>
                    <a:pt x="18280" y="14336"/>
                    <a:pt x="18480" y="14869"/>
                    <a:pt x="18947" y="14869"/>
                  </a:cubicBezTo>
                  <a:cubicBezTo>
                    <a:pt x="18964" y="14872"/>
                    <a:pt x="18981" y="14873"/>
                    <a:pt x="18998" y="14873"/>
                  </a:cubicBezTo>
                  <a:cubicBezTo>
                    <a:pt x="19243" y="14873"/>
                    <a:pt x="19448" y="14650"/>
                    <a:pt x="19448" y="14369"/>
                  </a:cubicBezTo>
                  <a:cubicBezTo>
                    <a:pt x="19448" y="14078"/>
                    <a:pt x="19207" y="13877"/>
                    <a:pt x="18949" y="13877"/>
                  </a:cubicBezTo>
                  <a:close/>
                  <a:moveTo>
                    <a:pt x="21936" y="13877"/>
                  </a:moveTo>
                  <a:cubicBezTo>
                    <a:pt x="21809" y="13877"/>
                    <a:pt x="21681" y="13926"/>
                    <a:pt x="21582" y="14036"/>
                  </a:cubicBezTo>
                  <a:cubicBezTo>
                    <a:pt x="21282" y="14336"/>
                    <a:pt x="21482" y="14869"/>
                    <a:pt x="21949" y="14869"/>
                  </a:cubicBezTo>
                  <a:cubicBezTo>
                    <a:pt x="21966" y="14872"/>
                    <a:pt x="21983" y="14873"/>
                    <a:pt x="22000" y="14873"/>
                  </a:cubicBezTo>
                  <a:cubicBezTo>
                    <a:pt x="22245" y="14873"/>
                    <a:pt x="22450" y="14650"/>
                    <a:pt x="22450" y="14369"/>
                  </a:cubicBezTo>
                  <a:cubicBezTo>
                    <a:pt x="22450" y="14078"/>
                    <a:pt x="22195" y="13877"/>
                    <a:pt x="21936" y="13877"/>
                  </a:cubicBezTo>
                  <a:close/>
                  <a:moveTo>
                    <a:pt x="23437" y="13877"/>
                  </a:moveTo>
                  <a:cubicBezTo>
                    <a:pt x="23310" y="13877"/>
                    <a:pt x="23182" y="13926"/>
                    <a:pt x="23084" y="14036"/>
                  </a:cubicBezTo>
                  <a:cubicBezTo>
                    <a:pt x="22783" y="14336"/>
                    <a:pt x="22983" y="14869"/>
                    <a:pt x="23450" y="14869"/>
                  </a:cubicBezTo>
                  <a:cubicBezTo>
                    <a:pt x="23468" y="14872"/>
                    <a:pt x="23484" y="14873"/>
                    <a:pt x="23501" y="14873"/>
                  </a:cubicBezTo>
                  <a:cubicBezTo>
                    <a:pt x="23746" y="14873"/>
                    <a:pt x="23951" y="14650"/>
                    <a:pt x="23951" y="14369"/>
                  </a:cubicBezTo>
                  <a:cubicBezTo>
                    <a:pt x="23951" y="14078"/>
                    <a:pt x="23696" y="13877"/>
                    <a:pt x="23437" y="13877"/>
                  </a:cubicBezTo>
                  <a:close/>
                  <a:moveTo>
                    <a:pt x="567" y="14102"/>
                  </a:moveTo>
                  <a:cubicBezTo>
                    <a:pt x="0" y="14102"/>
                    <a:pt x="0" y="14970"/>
                    <a:pt x="567" y="14970"/>
                  </a:cubicBezTo>
                  <a:lnTo>
                    <a:pt x="2335" y="14970"/>
                  </a:lnTo>
                  <a:cubicBezTo>
                    <a:pt x="2569" y="14970"/>
                    <a:pt x="2769" y="14769"/>
                    <a:pt x="2769" y="14503"/>
                  </a:cubicBezTo>
                  <a:lnTo>
                    <a:pt x="2736" y="14503"/>
                  </a:lnTo>
                  <a:cubicBezTo>
                    <a:pt x="2736" y="14269"/>
                    <a:pt x="2569" y="14102"/>
                    <a:pt x="2335" y="14102"/>
                  </a:cubicBezTo>
                  <a:close/>
                  <a:moveTo>
                    <a:pt x="9807" y="14102"/>
                  </a:moveTo>
                  <a:cubicBezTo>
                    <a:pt x="9207" y="14102"/>
                    <a:pt x="9207" y="14970"/>
                    <a:pt x="9807" y="14970"/>
                  </a:cubicBezTo>
                  <a:lnTo>
                    <a:pt x="14377" y="14970"/>
                  </a:lnTo>
                  <a:cubicBezTo>
                    <a:pt x="14644" y="14970"/>
                    <a:pt x="14844" y="14769"/>
                    <a:pt x="14811" y="14503"/>
                  </a:cubicBezTo>
                  <a:cubicBezTo>
                    <a:pt x="14811" y="14269"/>
                    <a:pt x="14611" y="14102"/>
                    <a:pt x="14377" y="1410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2733;p53">
              <a:extLst>
                <a:ext uri="{FF2B5EF4-FFF2-40B4-BE49-F238E27FC236}">
                  <a16:creationId xmlns:a16="http://schemas.microsoft.com/office/drawing/2014/main" xmlns="" id="{23DBFD53-ABA3-40EC-90A9-1465831720AE}"/>
                </a:ext>
              </a:extLst>
            </p:cNvPr>
            <p:cNvSpPr/>
            <p:nvPr/>
          </p:nvSpPr>
          <p:spPr>
            <a:xfrm>
              <a:off x="2844675" y="3267050"/>
              <a:ext cx="599625" cy="373675"/>
            </a:xfrm>
            <a:custGeom>
              <a:avLst/>
              <a:gdLst/>
              <a:ahLst/>
              <a:cxnLst/>
              <a:rect l="l" t="t" r="r" b="b"/>
              <a:pathLst>
                <a:path w="23985" h="14947" extrusionOk="0">
                  <a:moveTo>
                    <a:pt x="567" y="69"/>
                  </a:moveTo>
                  <a:cubicBezTo>
                    <a:pt x="0" y="69"/>
                    <a:pt x="0" y="936"/>
                    <a:pt x="567" y="936"/>
                  </a:cubicBezTo>
                  <a:lnTo>
                    <a:pt x="2335" y="936"/>
                  </a:lnTo>
                  <a:cubicBezTo>
                    <a:pt x="2902" y="936"/>
                    <a:pt x="2902" y="69"/>
                    <a:pt x="2335" y="69"/>
                  </a:cubicBezTo>
                  <a:close/>
                  <a:moveTo>
                    <a:pt x="4270" y="102"/>
                  </a:moveTo>
                  <a:cubicBezTo>
                    <a:pt x="3703" y="102"/>
                    <a:pt x="3703" y="936"/>
                    <a:pt x="4270" y="936"/>
                  </a:cubicBezTo>
                  <a:lnTo>
                    <a:pt x="8873" y="936"/>
                  </a:lnTo>
                  <a:cubicBezTo>
                    <a:pt x="8888" y="938"/>
                    <a:pt x="8903" y="939"/>
                    <a:pt x="8918" y="939"/>
                  </a:cubicBezTo>
                  <a:cubicBezTo>
                    <a:pt x="9132" y="939"/>
                    <a:pt x="9307" y="721"/>
                    <a:pt x="9307" y="503"/>
                  </a:cubicBezTo>
                  <a:lnTo>
                    <a:pt x="9274" y="503"/>
                  </a:lnTo>
                  <a:cubicBezTo>
                    <a:pt x="9274" y="269"/>
                    <a:pt x="9107" y="102"/>
                    <a:pt x="8873" y="102"/>
                  </a:cubicBezTo>
                  <a:close/>
                  <a:moveTo>
                    <a:pt x="10789" y="0"/>
                  </a:moveTo>
                  <a:cubicBezTo>
                    <a:pt x="10668" y="0"/>
                    <a:pt x="10545" y="42"/>
                    <a:pt x="10441" y="136"/>
                  </a:cubicBezTo>
                  <a:cubicBezTo>
                    <a:pt x="10141" y="469"/>
                    <a:pt x="10374" y="1003"/>
                    <a:pt x="10808" y="1003"/>
                  </a:cubicBezTo>
                  <a:cubicBezTo>
                    <a:pt x="11075" y="1003"/>
                    <a:pt x="11308" y="769"/>
                    <a:pt x="11308" y="503"/>
                  </a:cubicBezTo>
                  <a:cubicBezTo>
                    <a:pt x="11308" y="204"/>
                    <a:pt x="11055" y="0"/>
                    <a:pt x="10789" y="0"/>
                  </a:cubicBezTo>
                  <a:close/>
                  <a:moveTo>
                    <a:pt x="12290" y="0"/>
                  </a:moveTo>
                  <a:cubicBezTo>
                    <a:pt x="12169" y="0"/>
                    <a:pt x="12046" y="42"/>
                    <a:pt x="11942" y="136"/>
                  </a:cubicBezTo>
                  <a:cubicBezTo>
                    <a:pt x="11642" y="469"/>
                    <a:pt x="11875" y="1003"/>
                    <a:pt x="12309" y="1003"/>
                  </a:cubicBezTo>
                  <a:cubicBezTo>
                    <a:pt x="12576" y="1003"/>
                    <a:pt x="12809" y="769"/>
                    <a:pt x="12809" y="503"/>
                  </a:cubicBezTo>
                  <a:cubicBezTo>
                    <a:pt x="12809" y="204"/>
                    <a:pt x="12556" y="0"/>
                    <a:pt x="12290" y="0"/>
                  </a:cubicBezTo>
                  <a:close/>
                  <a:moveTo>
                    <a:pt x="13791" y="0"/>
                  </a:moveTo>
                  <a:cubicBezTo>
                    <a:pt x="13670" y="0"/>
                    <a:pt x="13547" y="42"/>
                    <a:pt x="13443" y="136"/>
                  </a:cubicBezTo>
                  <a:cubicBezTo>
                    <a:pt x="13143" y="469"/>
                    <a:pt x="13376" y="1003"/>
                    <a:pt x="13810" y="1003"/>
                  </a:cubicBezTo>
                  <a:cubicBezTo>
                    <a:pt x="14077" y="1003"/>
                    <a:pt x="14310" y="769"/>
                    <a:pt x="14310" y="503"/>
                  </a:cubicBezTo>
                  <a:cubicBezTo>
                    <a:pt x="14310" y="204"/>
                    <a:pt x="14058" y="0"/>
                    <a:pt x="13791" y="0"/>
                  </a:cubicBezTo>
                  <a:close/>
                  <a:moveTo>
                    <a:pt x="15292" y="0"/>
                  </a:moveTo>
                  <a:cubicBezTo>
                    <a:pt x="15172" y="0"/>
                    <a:pt x="15048" y="42"/>
                    <a:pt x="14944" y="136"/>
                  </a:cubicBezTo>
                  <a:cubicBezTo>
                    <a:pt x="14644" y="469"/>
                    <a:pt x="14878" y="1003"/>
                    <a:pt x="15311" y="1003"/>
                  </a:cubicBezTo>
                  <a:cubicBezTo>
                    <a:pt x="15578" y="1003"/>
                    <a:pt x="15812" y="769"/>
                    <a:pt x="15812" y="503"/>
                  </a:cubicBezTo>
                  <a:cubicBezTo>
                    <a:pt x="15812" y="204"/>
                    <a:pt x="15559" y="0"/>
                    <a:pt x="15292" y="0"/>
                  </a:cubicBezTo>
                  <a:close/>
                  <a:moveTo>
                    <a:pt x="16812" y="2"/>
                  </a:moveTo>
                  <a:cubicBezTo>
                    <a:pt x="16562" y="2"/>
                    <a:pt x="16312" y="169"/>
                    <a:pt x="16312" y="503"/>
                  </a:cubicBezTo>
                  <a:cubicBezTo>
                    <a:pt x="16312" y="836"/>
                    <a:pt x="16562" y="1003"/>
                    <a:pt x="16812" y="1003"/>
                  </a:cubicBezTo>
                  <a:cubicBezTo>
                    <a:pt x="17062" y="1003"/>
                    <a:pt x="17313" y="836"/>
                    <a:pt x="17313" y="503"/>
                  </a:cubicBezTo>
                  <a:cubicBezTo>
                    <a:pt x="17313" y="169"/>
                    <a:pt x="17062" y="2"/>
                    <a:pt x="16812" y="2"/>
                  </a:cubicBezTo>
                  <a:close/>
                  <a:moveTo>
                    <a:pt x="18313" y="2"/>
                  </a:moveTo>
                  <a:cubicBezTo>
                    <a:pt x="18063" y="2"/>
                    <a:pt x="17813" y="169"/>
                    <a:pt x="17813" y="503"/>
                  </a:cubicBezTo>
                  <a:cubicBezTo>
                    <a:pt x="17813" y="836"/>
                    <a:pt x="18063" y="1003"/>
                    <a:pt x="18313" y="1003"/>
                  </a:cubicBezTo>
                  <a:cubicBezTo>
                    <a:pt x="18563" y="1003"/>
                    <a:pt x="18814" y="836"/>
                    <a:pt x="18814" y="503"/>
                  </a:cubicBezTo>
                  <a:cubicBezTo>
                    <a:pt x="18814" y="169"/>
                    <a:pt x="18563" y="2"/>
                    <a:pt x="18313" y="2"/>
                  </a:cubicBezTo>
                  <a:close/>
                  <a:moveTo>
                    <a:pt x="567" y="2070"/>
                  </a:moveTo>
                  <a:cubicBezTo>
                    <a:pt x="0" y="2070"/>
                    <a:pt x="0" y="2938"/>
                    <a:pt x="567" y="2938"/>
                  </a:cubicBezTo>
                  <a:lnTo>
                    <a:pt x="2335" y="2938"/>
                  </a:lnTo>
                  <a:cubicBezTo>
                    <a:pt x="2350" y="2940"/>
                    <a:pt x="2365" y="2941"/>
                    <a:pt x="2380" y="2941"/>
                  </a:cubicBezTo>
                  <a:cubicBezTo>
                    <a:pt x="2594" y="2941"/>
                    <a:pt x="2769" y="2722"/>
                    <a:pt x="2769" y="2504"/>
                  </a:cubicBezTo>
                  <a:lnTo>
                    <a:pt x="2736" y="2504"/>
                  </a:lnTo>
                  <a:cubicBezTo>
                    <a:pt x="2736" y="2271"/>
                    <a:pt x="2535" y="2070"/>
                    <a:pt x="2335" y="2070"/>
                  </a:cubicBezTo>
                  <a:close/>
                  <a:moveTo>
                    <a:pt x="4270" y="2070"/>
                  </a:moveTo>
                  <a:cubicBezTo>
                    <a:pt x="3703" y="2070"/>
                    <a:pt x="3703" y="2938"/>
                    <a:pt x="4270" y="2938"/>
                  </a:cubicBezTo>
                  <a:lnTo>
                    <a:pt x="8873" y="2938"/>
                  </a:lnTo>
                  <a:cubicBezTo>
                    <a:pt x="8888" y="2940"/>
                    <a:pt x="8903" y="2941"/>
                    <a:pt x="8918" y="2941"/>
                  </a:cubicBezTo>
                  <a:cubicBezTo>
                    <a:pt x="9132" y="2941"/>
                    <a:pt x="9307" y="2722"/>
                    <a:pt x="9307" y="2504"/>
                  </a:cubicBezTo>
                  <a:lnTo>
                    <a:pt x="9274" y="2504"/>
                  </a:lnTo>
                  <a:cubicBezTo>
                    <a:pt x="9274" y="2271"/>
                    <a:pt x="9107" y="2070"/>
                    <a:pt x="8873" y="2070"/>
                  </a:cubicBezTo>
                  <a:close/>
                  <a:moveTo>
                    <a:pt x="567" y="4072"/>
                  </a:moveTo>
                  <a:cubicBezTo>
                    <a:pt x="0" y="4072"/>
                    <a:pt x="0" y="4939"/>
                    <a:pt x="567" y="4939"/>
                  </a:cubicBezTo>
                  <a:lnTo>
                    <a:pt x="2335" y="4939"/>
                  </a:lnTo>
                  <a:cubicBezTo>
                    <a:pt x="2350" y="4941"/>
                    <a:pt x="2365" y="4942"/>
                    <a:pt x="2380" y="4942"/>
                  </a:cubicBezTo>
                  <a:cubicBezTo>
                    <a:pt x="2594" y="4942"/>
                    <a:pt x="2769" y="4724"/>
                    <a:pt x="2769" y="4505"/>
                  </a:cubicBezTo>
                  <a:lnTo>
                    <a:pt x="2736" y="4505"/>
                  </a:lnTo>
                  <a:cubicBezTo>
                    <a:pt x="2736" y="4272"/>
                    <a:pt x="2535" y="4072"/>
                    <a:pt x="2335" y="4072"/>
                  </a:cubicBezTo>
                  <a:close/>
                  <a:moveTo>
                    <a:pt x="4270" y="4072"/>
                  </a:moveTo>
                  <a:cubicBezTo>
                    <a:pt x="3703" y="4072"/>
                    <a:pt x="3703" y="4939"/>
                    <a:pt x="4270" y="4939"/>
                  </a:cubicBezTo>
                  <a:lnTo>
                    <a:pt x="8873" y="4939"/>
                  </a:lnTo>
                  <a:cubicBezTo>
                    <a:pt x="8888" y="4941"/>
                    <a:pt x="8903" y="4942"/>
                    <a:pt x="8918" y="4942"/>
                  </a:cubicBezTo>
                  <a:cubicBezTo>
                    <a:pt x="9132" y="4942"/>
                    <a:pt x="9307" y="4724"/>
                    <a:pt x="9307" y="4505"/>
                  </a:cubicBezTo>
                  <a:lnTo>
                    <a:pt x="9274" y="4505"/>
                  </a:lnTo>
                  <a:cubicBezTo>
                    <a:pt x="9274" y="4272"/>
                    <a:pt x="9107" y="4072"/>
                    <a:pt x="8873" y="4072"/>
                  </a:cubicBezTo>
                  <a:close/>
                  <a:moveTo>
                    <a:pt x="10789" y="4003"/>
                  </a:moveTo>
                  <a:cubicBezTo>
                    <a:pt x="10668" y="4003"/>
                    <a:pt x="10545" y="4045"/>
                    <a:pt x="10441" y="4139"/>
                  </a:cubicBezTo>
                  <a:cubicBezTo>
                    <a:pt x="10141" y="4472"/>
                    <a:pt x="10341" y="5006"/>
                    <a:pt x="10808" y="5006"/>
                  </a:cubicBezTo>
                  <a:cubicBezTo>
                    <a:pt x="11075" y="5006"/>
                    <a:pt x="11308" y="4772"/>
                    <a:pt x="11308" y="4505"/>
                  </a:cubicBezTo>
                  <a:cubicBezTo>
                    <a:pt x="11308" y="4207"/>
                    <a:pt x="11055" y="4003"/>
                    <a:pt x="10789" y="4003"/>
                  </a:cubicBezTo>
                  <a:close/>
                  <a:moveTo>
                    <a:pt x="12290" y="4003"/>
                  </a:moveTo>
                  <a:cubicBezTo>
                    <a:pt x="12169" y="4003"/>
                    <a:pt x="12046" y="4045"/>
                    <a:pt x="11942" y="4139"/>
                  </a:cubicBezTo>
                  <a:cubicBezTo>
                    <a:pt x="11642" y="4472"/>
                    <a:pt x="11842" y="5006"/>
                    <a:pt x="12309" y="5006"/>
                  </a:cubicBezTo>
                  <a:cubicBezTo>
                    <a:pt x="12576" y="5006"/>
                    <a:pt x="12809" y="4772"/>
                    <a:pt x="12809" y="4505"/>
                  </a:cubicBezTo>
                  <a:cubicBezTo>
                    <a:pt x="12809" y="4207"/>
                    <a:pt x="12556" y="4003"/>
                    <a:pt x="12290" y="4003"/>
                  </a:cubicBezTo>
                  <a:close/>
                  <a:moveTo>
                    <a:pt x="13791" y="4003"/>
                  </a:moveTo>
                  <a:cubicBezTo>
                    <a:pt x="13670" y="4003"/>
                    <a:pt x="13547" y="4045"/>
                    <a:pt x="13443" y="4139"/>
                  </a:cubicBezTo>
                  <a:cubicBezTo>
                    <a:pt x="13143" y="4472"/>
                    <a:pt x="13343" y="5006"/>
                    <a:pt x="13810" y="5006"/>
                  </a:cubicBezTo>
                  <a:cubicBezTo>
                    <a:pt x="14077" y="5006"/>
                    <a:pt x="14310" y="4772"/>
                    <a:pt x="14310" y="4505"/>
                  </a:cubicBezTo>
                  <a:cubicBezTo>
                    <a:pt x="14310" y="4207"/>
                    <a:pt x="14058" y="4003"/>
                    <a:pt x="13791" y="4003"/>
                  </a:cubicBezTo>
                  <a:close/>
                  <a:moveTo>
                    <a:pt x="15311" y="4005"/>
                  </a:moveTo>
                  <a:cubicBezTo>
                    <a:pt x="15061" y="4005"/>
                    <a:pt x="14811" y="4172"/>
                    <a:pt x="14811" y="4505"/>
                  </a:cubicBezTo>
                  <a:cubicBezTo>
                    <a:pt x="14811" y="4839"/>
                    <a:pt x="15061" y="5006"/>
                    <a:pt x="15311" y="5006"/>
                  </a:cubicBezTo>
                  <a:cubicBezTo>
                    <a:pt x="15561" y="5006"/>
                    <a:pt x="15812" y="4839"/>
                    <a:pt x="15812" y="4505"/>
                  </a:cubicBezTo>
                  <a:cubicBezTo>
                    <a:pt x="15812" y="4172"/>
                    <a:pt x="15561" y="4005"/>
                    <a:pt x="15311" y="4005"/>
                  </a:cubicBezTo>
                  <a:close/>
                  <a:moveTo>
                    <a:pt x="16778" y="4003"/>
                  </a:moveTo>
                  <a:cubicBezTo>
                    <a:pt x="16658" y="4003"/>
                    <a:pt x="16539" y="4045"/>
                    <a:pt x="16445" y="4139"/>
                  </a:cubicBezTo>
                  <a:cubicBezTo>
                    <a:pt x="16145" y="4472"/>
                    <a:pt x="16345" y="5006"/>
                    <a:pt x="16812" y="5006"/>
                  </a:cubicBezTo>
                  <a:cubicBezTo>
                    <a:pt x="17079" y="5006"/>
                    <a:pt x="17313" y="4772"/>
                    <a:pt x="17313" y="4505"/>
                  </a:cubicBezTo>
                  <a:cubicBezTo>
                    <a:pt x="17313" y="4207"/>
                    <a:pt x="17044" y="4003"/>
                    <a:pt x="16778" y="4003"/>
                  </a:cubicBezTo>
                  <a:close/>
                  <a:moveTo>
                    <a:pt x="18280" y="4003"/>
                  </a:moveTo>
                  <a:cubicBezTo>
                    <a:pt x="18159" y="4003"/>
                    <a:pt x="18040" y="4045"/>
                    <a:pt x="17946" y="4139"/>
                  </a:cubicBezTo>
                  <a:cubicBezTo>
                    <a:pt x="17646" y="4472"/>
                    <a:pt x="17846" y="5006"/>
                    <a:pt x="18313" y="5006"/>
                  </a:cubicBezTo>
                  <a:cubicBezTo>
                    <a:pt x="18580" y="5006"/>
                    <a:pt x="18814" y="4772"/>
                    <a:pt x="18814" y="4505"/>
                  </a:cubicBezTo>
                  <a:cubicBezTo>
                    <a:pt x="18814" y="4207"/>
                    <a:pt x="18545" y="4003"/>
                    <a:pt x="18280" y="4003"/>
                  </a:cubicBezTo>
                  <a:close/>
                  <a:moveTo>
                    <a:pt x="567" y="6073"/>
                  </a:moveTo>
                  <a:cubicBezTo>
                    <a:pt x="0" y="6073"/>
                    <a:pt x="0" y="6941"/>
                    <a:pt x="567" y="6941"/>
                  </a:cubicBezTo>
                  <a:lnTo>
                    <a:pt x="2335" y="6941"/>
                  </a:lnTo>
                  <a:cubicBezTo>
                    <a:pt x="2350" y="6943"/>
                    <a:pt x="2365" y="6944"/>
                    <a:pt x="2380" y="6944"/>
                  </a:cubicBezTo>
                  <a:cubicBezTo>
                    <a:pt x="2594" y="6944"/>
                    <a:pt x="2769" y="6725"/>
                    <a:pt x="2769" y="6507"/>
                  </a:cubicBezTo>
                  <a:lnTo>
                    <a:pt x="2736" y="6507"/>
                  </a:lnTo>
                  <a:cubicBezTo>
                    <a:pt x="2736" y="6273"/>
                    <a:pt x="2535" y="6073"/>
                    <a:pt x="2335" y="6073"/>
                  </a:cubicBezTo>
                  <a:close/>
                  <a:moveTo>
                    <a:pt x="4270" y="6073"/>
                  </a:moveTo>
                  <a:cubicBezTo>
                    <a:pt x="3703" y="6073"/>
                    <a:pt x="3703" y="6941"/>
                    <a:pt x="4270" y="6941"/>
                  </a:cubicBezTo>
                  <a:lnTo>
                    <a:pt x="8873" y="6941"/>
                  </a:lnTo>
                  <a:cubicBezTo>
                    <a:pt x="8888" y="6943"/>
                    <a:pt x="8903" y="6944"/>
                    <a:pt x="8918" y="6944"/>
                  </a:cubicBezTo>
                  <a:cubicBezTo>
                    <a:pt x="9132" y="6944"/>
                    <a:pt x="9307" y="6725"/>
                    <a:pt x="9307" y="6507"/>
                  </a:cubicBezTo>
                  <a:lnTo>
                    <a:pt x="9274" y="6507"/>
                  </a:lnTo>
                  <a:cubicBezTo>
                    <a:pt x="9274" y="6273"/>
                    <a:pt x="9107" y="6073"/>
                    <a:pt x="8873" y="6073"/>
                  </a:cubicBezTo>
                  <a:close/>
                  <a:moveTo>
                    <a:pt x="567" y="8075"/>
                  </a:moveTo>
                  <a:cubicBezTo>
                    <a:pt x="0" y="8075"/>
                    <a:pt x="0" y="8942"/>
                    <a:pt x="567" y="8942"/>
                  </a:cubicBezTo>
                  <a:lnTo>
                    <a:pt x="2335" y="8942"/>
                  </a:lnTo>
                  <a:cubicBezTo>
                    <a:pt x="2350" y="8944"/>
                    <a:pt x="2365" y="8945"/>
                    <a:pt x="2380" y="8945"/>
                  </a:cubicBezTo>
                  <a:cubicBezTo>
                    <a:pt x="2594" y="8945"/>
                    <a:pt x="2769" y="8727"/>
                    <a:pt x="2769" y="8508"/>
                  </a:cubicBezTo>
                  <a:lnTo>
                    <a:pt x="2736" y="8508"/>
                  </a:lnTo>
                  <a:cubicBezTo>
                    <a:pt x="2736" y="8275"/>
                    <a:pt x="2535" y="8075"/>
                    <a:pt x="2335" y="8075"/>
                  </a:cubicBezTo>
                  <a:close/>
                  <a:moveTo>
                    <a:pt x="4270" y="8075"/>
                  </a:moveTo>
                  <a:cubicBezTo>
                    <a:pt x="3703" y="8075"/>
                    <a:pt x="3703" y="8942"/>
                    <a:pt x="4270" y="8942"/>
                  </a:cubicBezTo>
                  <a:lnTo>
                    <a:pt x="8873" y="8942"/>
                  </a:lnTo>
                  <a:cubicBezTo>
                    <a:pt x="8888" y="8944"/>
                    <a:pt x="8903" y="8945"/>
                    <a:pt x="8918" y="8945"/>
                  </a:cubicBezTo>
                  <a:cubicBezTo>
                    <a:pt x="9132" y="8945"/>
                    <a:pt x="9307" y="8727"/>
                    <a:pt x="9307" y="8508"/>
                  </a:cubicBezTo>
                  <a:lnTo>
                    <a:pt x="9274" y="8508"/>
                  </a:lnTo>
                  <a:cubicBezTo>
                    <a:pt x="9274" y="8275"/>
                    <a:pt x="9107" y="8075"/>
                    <a:pt x="8873" y="8075"/>
                  </a:cubicBezTo>
                  <a:close/>
                  <a:moveTo>
                    <a:pt x="17413" y="9743"/>
                  </a:moveTo>
                  <a:cubicBezTo>
                    <a:pt x="17162" y="9743"/>
                    <a:pt x="16912" y="9909"/>
                    <a:pt x="16912" y="10243"/>
                  </a:cubicBezTo>
                  <a:cubicBezTo>
                    <a:pt x="16912" y="10577"/>
                    <a:pt x="17162" y="10743"/>
                    <a:pt x="17413" y="10743"/>
                  </a:cubicBezTo>
                  <a:cubicBezTo>
                    <a:pt x="17663" y="10743"/>
                    <a:pt x="17913" y="10577"/>
                    <a:pt x="17913" y="10243"/>
                  </a:cubicBezTo>
                  <a:cubicBezTo>
                    <a:pt x="17913" y="9909"/>
                    <a:pt x="17663" y="9743"/>
                    <a:pt x="17413" y="9743"/>
                  </a:cubicBezTo>
                  <a:close/>
                  <a:moveTo>
                    <a:pt x="15923" y="9751"/>
                  </a:moveTo>
                  <a:cubicBezTo>
                    <a:pt x="15801" y="9751"/>
                    <a:pt x="15677" y="9800"/>
                    <a:pt x="15578" y="9909"/>
                  </a:cubicBezTo>
                  <a:cubicBezTo>
                    <a:pt x="15244" y="10210"/>
                    <a:pt x="15478" y="10743"/>
                    <a:pt x="15912" y="10743"/>
                  </a:cubicBezTo>
                  <a:cubicBezTo>
                    <a:pt x="15931" y="10745"/>
                    <a:pt x="15950" y="10746"/>
                    <a:pt x="15969" y="10746"/>
                  </a:cubicBezTo>
                  <a:cubicBezTo>
                    <a:pt x="16245" y="10746"/>
                    <a:pt x="16479" y="10524"/>
                    <a:pt x="16479" y="10243"/>
                  </a:cubicBezTo>
                  <a:lnTo>
                    <a:pt x="16412" y="10243"/>
                  </a:lnTo>
                  <a:cubicBezTo>
                    <a:pt x="16412" y="9952"/>
                    <a:pt x="16172" y="9751"/>
                    <a:pt x="15923" y="9751"/>
                  </a:cubicBezTo>
                  <a:close/>
                  <a:moveTo>
                    <a:pt x="18925" y="9751"/>
                  </a:moveTo>
                  <a:cubicBezTo>
                    <a:pt x="18803" y="9751"/>
                    <a:pt x="18679" y="9800"/>
                    <a:pt x="18580" y="9909"/>
                  </a:cubicBezTo>
                  <a:cubicBezTo>
                    <a:pt x="18247" y="10210"/>
                    <a:pt x="18480" y="10743"/>
                    <a:pt x="18914" y="10743"/>
                  </a:cubicBezTo>
                  <a:cubicBezTo>
                    <a:pt x="18933" y="10745"/>
                    <a:pt x="18952" y="10746"/>
                    <a:pt x="18971" y="10746"/>
                  </a:cubicBezTo>
                  <a:cubicBezTo>
                    <a:pt x="19243" y="10746"/>
                    <a:pt x="19447" y="10524"/>
                    <a:pt x="19447" y="10243"/>
                  </a:cubicBezTo>
                  <a:lnTo>
                    <a:pt x="19414" y="10243"/>
                  </a:lnTo>
                  <a:cubicBezTo>
                    <a:pt x="19414" y="9952"/>
                    <a:pt x="19174" y="9751"/>
                    <a:pt x="18925" y="9751"/>
                  </a:cubicBezTo>
                  <a:close/>
                  <a:moveTo>
                    <a:pt x="20426" y="9751"/>
                  </a:moveTo>
                  <a:cubicBezTo>
                    <a:pt x="20304" y="9751"/>
                    <a:pt x="20180" y="9800"/>
                    <a:pt x="20081" y="9909"/>
                  </a:cubicBezTo>
                  <a:cubicBezTo>
                    <a:pt x="19748" y="10210"/>
                    <a:pt x="19981" y="10743"/>
                    <a:pt x="20415" y="10743"/>
                  </a:cubicBezTo>
                  <a:cubicBezTo>
                    <a:pt x="20434" y="10745"/>
                    <a:pt x="20453" y="10746"/>
                    <a:pt x="20472" y="10746"/>
                  </a:cubicBezTo>
                  <a:cubicBezTo>
                    <a:pt x="20744" y="10746"/>
                    <a:pt x="20949" y="10524"/>
                    <a:pt x="20949" y="10243"/>
                  </a:cubicBezTo>
                  <a:lnTo>
                    <a:pt x="20915" y="10243"/>
                  </a:lnTo>
                  <a:cubicBezTo>
                    <a:pt x="20915" y="9952"/>
                    <a:pt x="20675" y="9751"/>
                    <a:pt x="20426" y="9751"/>
                  </a:cubicBezTo>
                  <a:close/>
                  <a:moveTo>
                    <a:pt x="21927" y="9751"/>
                  </a:moveTo>
                  <a:cubicBezTo>
                    <a:pt x="21805" y="9751"/>
                    <a:pt x="21681" y="9800"/>
                    <a:pt x="21582" y="9909"/>
                  </a:cubicBezTo>
                  <a:cubicBezTo>
                    <a:pt x="21249" y="10210"/>
                    <a:pt x="21482" y="10743"/>
                    <a:pt x="21916" y="10743"/>
                  </a:cubicBezTo>
                  <a:cubicBezTo>
                    <a:pt x="21935" y="10745"/>
                    <a:pt x="21954" y="10746"/>
                    <a:pt x="21973" y="10746"/>
                  </a:cubicBezTo>
                  <a:cubicBezTo>
                    <a:pt x="22245" y="10746"/>
                    <a:pt x="22450" y="10524"/>
                    <a:pt x="22450" y="10243"/>
                  </a:cubicBezTo>
                  <a:lnTo>
                    <a:pt x="22416" y="10243"/>
                  </a:lnTo>
                  <a:cubicBezTo>
                    <a:pt x="22416" y="9952"/>
                    <a:pt x="22176" y="9751"/>
                    <a:pt x="21927" y="9751"/>
                  </a:cubicBezTo>
                  <a:close/>
                  <a:moveTo>
                    <a:pt x="23428" y="9751"/>
                  </a:moveTo>
                  <a:cubicBezTo>
                    <a:pt x="23306" y="9751"/>
                    <a:pt x="23182" y="9800"/>
                    <a:pt x="23083" y="9909"/>
                  </a:cubicBezTo>
                  <a:cubicBezTo>
                    <a:pt x="22750" y="10210"/>
                    <a:pt x="22983" y="10743"/>
                    <a:pt x="23417" y="10743"/>
                  </a:cubicBezTo>
                  <a:cubicBezTo>
                    <a:pt x="23436" y="10745"/>
                    <a:pt x="23455" y="10746"/>
                    <a:pt x="23474" y="10746"/>
                  </a:cubicBezTo>
                  <a:cubicBezTo>
                    <a:pt x="23750" y="10746"/>
                    <a:pt x="23984" y="10524"/>
                    <a:pt x="23984" y="10243"/>
                  </a:cubicBezTo>
                  <a:lnTo>
                    <a:pt x="23917" y="10243"/>
                  </a:lnTo>
                  <a:cubicBezTo>
                    <a:pt x="23917" y="9952"/>
                    <a:pt x="23677" y="9751"/>
                    <a:pt x="23428" y="9751"/>
                  </a:cubicBezTo>
                  <a:close/>
                  <a:moveTo>
                    <a:pt x="9807" y="10076"/>
                  </a:moveTo>
                  <a:cubicBezTo>
                    <a:pt x="9207" y="10076"/>
                    <a:pt x="9207" y="10943"/>
                    <a:pt x="9807" y="10943"/>
                  </a:cubicBezTo>
                  <a:lnTo>
                    <a:pt x="14377" y="10943"/>
                  </a:lnTo>
                  <a:cubicBezTo>
                    <a:pt x="14611" y="10943"/>
                    <a:pt x="14811" y="10743"/>
                    <a:pt x="14811" y="10510"/>
                  </a:cubicBezTo>
                  <a:lnTo>
                    <a:pt x="14777" y="10510"/>
                  </a:lnTo>
                  <a:cubicBezTo>
                    <a:pt x="14777" y="10276"/>
                    <a:pt x="14611" y="10076"/>
                    <a:pt x="14377" y="10076"/>
                  </a:cubicBezTo>
                  <a:close/>
                  <a:moveTo>
                    <a:pt x="567" y="10076"/>
                  </a:moveTo>
                  <a:cubicBezTo>
                    <a:pt x="0" y="10076"/>
                    <a:pt x="0" y="10943"/>
                    <a:pt x="567" y="10943"/>
                  </a:cubicBezTo>
                  <a:lnTo>
                    <a:pt x="2335" y="10943"/>
                  </a:lnTo>
                  <a:cubicBezTo>
                    <a:pt x="2350" y="10946"/>
                    <a:pt x="2365" y="10947"/>
                    <a:pt x="2380" y="10947"/>
                  </a:cubicBezTo>
                  <a:cubicBezTo>
                    <a:pt x="2594" y="10947"/>
                    <a:pt x="2769" y="10728"/>
                    <a:pt x="2769" y="10510"/>
                  </a:cubicBezTo>
                  <a:lnTo>
                    <a:pt x="2736" y="10510"/>
                  </a:lnTo>
                  <a:cubicBezTo>
                    <a:pt x="2736" y="10276"/>
                    <a:pt x="2535" y="10076"/>
                    <a:pt x="2335" y="10076"/>
                  </a:cubicBezTo>
                  <a:close/>
                  <a:moveTo>
                    <a:pt x="567" y="12078"/>
                  </a:moveTo>
                  <a:cubicBezTo>
                    <a:pt x="0" y="12078"/>
                    <a:pt x="0" y="12945"/>
                    <a:pt x="567" y="12945"/>
                  </a:cubicBezTo>
                  <a:lnTo>
                    <a:pt x="2335" y="12945"/>
                  </a:lnTo>
                  <a:cubicBezTo>
                    <a:pt x="2569" y="12945"/>
                    <a:pt x="2769" y="12745"/>
                    <a:pt x="2769" y="12511"/>
                  </a:cubicBezTo>
                  <a:lnTo>
                    <a:pt x="2736" y="12511"/>
                  </a:lnTo>
                  <a:cubicBezTo>
                    <a:pt x="2736" y="12278"/>
                    <a:pt x="2535" y="12078"/>
                    <a:pt x="2335" y="12078"/>
                  </a:cubicBezTo>
                  <a:close/>
                  <a:moveTo>
                    <a:pt x="9807" y="12078"/>
                  </a:moveTo>
                  <a:cubicBezTo>
                    <a:pt x="9207" y="12078"/>
                    <a:pt x="9207" y="12945"/>
                    <a:pt x="9807" y="12945"/>
                  </a:cubicBezTo>
                  <a:lnTo>
                    <a:pt x="14377" y="12945"/>
                  </a:lnTo>
                  <a:cubicBezTo>
                    <a:pt x="14611" y="12945"/>
                    <a:pt x="14811" y="12745"/>
                    <a:pt x="14811" y="12511"/>
                  </a:cubicBezTo>
                  <a:lnTo>
                    <a:pt x="14777" y="12511"/>
                  </a:lnTo>
                  <a:cubicBezTo>
                    <a:pt x="14777" y="12278"/>
                    <a:pt x="14611" y="12078"/>
                    <a:pt x="14377" y="12078"/>
                  </a:cubicBezTo>
                  <a:close/>
                  <a:moveTo>
                    <a:pt x="17405" y="13877"/>
                  </a:moveTo>
                  <a:cubicBezTo>
                    <a:pt x="17289" y="13877"/>
                    <a:pt x="17173" y="13919"/>
                    <a:pt x="17079" y="14012"/>
                  </a:cubicBezTo>
                  <a:cubicBezTo>
                    <a:pt x="16746" y="14346"/>
                    <a:pt x="16979" y="14880"/>
                    <a:pt x="17413" y="14880"/>
                  </a:cubicBezTo>
                  <a:cubicBezTo>
                    <a:pt x="17713" y="14880"/>
                    <a:pt x="17946" y="14679"/>
                    <a:pt x="17946" y="14379"/>
                  </a:cubicBezTo>
                  <a:lnTo>
                    <a:pt x="17913" y="14379"/>
                  </a:lnTo>
                  <a:cubicBezTo>
                    <a:pt x="17913" y="14081"/>
                    <a:pt x="17660" y="13877"/>
                    <a:pt x="17405" y="13877"/>
                  </a:cubicBezTo>
                  <a:close/>
                  <a:moveTo>
                    <a:pt x="20407" y="13877"/>
                  </a:moveTo>
                  <a:cubicBezTo>
                    <a:pt x="20291" y="13877"/>
                    <a:pt x="20175" y="13919"/>
                    <a:pt x="20081" y="14012"/>
                  </a:cubicBezTo>
                  <a:cubicBezTo>
                    <a:pt x="19748" y="14346"/>
                    <a:pt x="19981" y="14880"/>
                    <a:pt x="20415" y="14880"/>
                  </a:cubicBezTo>
                  <a:cubicBezTo>
                    <a:pt x="20715" y="14880"/>
                    <a:pt x="20949" y="14679"/>
                    <a:pt x="20949" y="14379"/>
                  </a:cubicBezTo>
                  <a:lnTo>
                    <a:pt x="20915" y="14379"/>
                  </a:lnTo>
                  <a:cubicBezTo>
                    <a:pt x="20915" y="14081"/>
                    <a:pt x="20662" y="13877"/>
                    <a:pt x="20407" y="13877"/>
                  </a:cubicBezTo>
                  <a:close/>
                  <a:moveTo>
                    <a:pt x="21908" y="13877"/>
                  </a:moveTo>
                  <a:cubicBezTo>
                    <a:pt x="21792" y="13877"/>
                    <a:pt x="21676" y="13919"/>
                    <a:pt x="21582" y="14012"/>
                  </a:cubicBezTo>
                  <a:cubicBezTo>
                    <a:pt x="21249" y="14346"/>
                    <a:pt x="21482" y="14880"/>
                    <a:pt x="21916" y="14880"/>
                  </a:cubicBezTo>
                  <a:cubicBezTo>
                    <a:pt x="22216" y="14880"/>
                    <a:pt x="22450" y="14679"/>
                    <a:pt x="22450" y="14379"/>
                  </a:cubicBezTo>
                  <a:lnTo>
                    <a:pt x="22416" y="14379"/>
                  </a:lnTo>
                  <a:cubicBezTo>
                    <a:pt x="22416" y="14081"/>
                    <a:pt x="22163" y="13877"/>
                    <a:pt x="21908" y="13877"/>
                  </a:cubicBezTo>
                  <a:close/>
                  <a:moveTo>
                    <a:pt x="15903" y="13877"/>
                  </a:moveTo>
                  <a:cubicBezTo>
                    <a:pt x="15788" y="13877"/>
                    <a:pt x="15672" y="13919"/>
                    <a:pt x="15578" y="14012"/>
                  </a:cubicBezTo>
                  <a:cubicBezTo>
                    <a:pt x="15244" y="14346"/>
                    <a:pt x="15478" y="14880"/>
                    <a:pt x="15912" y="14880"/>
                  </a:cubicBezTo>
                  <a:cubicBezTo>
                    <a:pt x="15931" y="14882"/>
                    <a:pt x="15950" y="14883"/>
                    <a:pt x="15969" y="14883"/>
                  </a:cubicBezTo>
                  <a:cubicBezTo>
                    <a:pt x="16245" y="14883"/>
                    <a:pt x="16479" y="14660"/>
                    <a:pt x="16479" y="14379"/>
                  </a:cubicBezTo>
                  <a:lnTo>
                    <a:pt x="16412" y="14379"/>
                  </a:lnTo>
                  <a:cubicBezTo>
                    <a:pt x="16412" y="14081"/>
                    <a:pt x="16159" y="13877"/>
                    <a:pt x="15903" y="13877"/>
                  </a:cubicBezTo>
                  <a:close/>
                  <a:moveTo>
                    <a:pt x="23409" y="13877"/>
                  </a:moveTo>
                  <a:cubicBezTo>
                    <a:pt x="23293" y="13877"/>
                    <a:pt x="23177" y="13919"/>
                    <a:pt x="23083" y="14012"/>
                  </a:cubicBezTo>
                  <a:cubicBezTo>
                    <a:pt x="22750" y="14346"/>
                    <a:pt x="22983" y="14880"/>
                    <a:pt x="23417" y="14880"/>
                  </a:cubicBezTo>
                  <a:cubicBezTo>
                    <a:pt x="23436" y="14882"/>
                    <a:pt x="23455" y="14883"/>
                    <a:pt x="23474" y="14883"/>
                  </a:cubicBezTo>
                  <a:cubicBezTo>
                    <a:pt x="23750" y="14883"/>
                    <a:pt x="23984" y="14660"/>
                    <a:pt x="23984" y="14379"/>
                  </a:cubicBezTo>
                  <a:lnTo>
                    <a:pt x="23917" y="14379"/>
                  </a:lnTo>
                  <a:cubicBezTo>
                    <a:pt x="23917" y="14081"/>
                    <a:pt x="23664" y="13877"/>
                    <a:pt x="23409" y="13877"/>
                  </a:cubicBezTo>
                  <a:close/>
                  <a:moveTo>
                    <a:pt x="18919" y="13897"/>
                  </a:moveTo>
                  <a:cubicBezTo>
                    <a:pt x="18786" y="13897"/>
                    <a:pt x="18650" y="13952"/>
                    <a:pt x="18547" y="14079"/>
                  </a:cubicBezTo>
                  <a:cubicBezTo>
                    <a:pt x="18256" y="14403"/>
                    <a:pt x="18498" y="14914"/>
                    <a:pt x="18939" y="14914"/>
                  </a:cubicBezTo>
                  <a:cubicBezTo>
                    <a:pt x="18953" y="14914"/>
                    <a:pt x="18966" y="14914"/>
                    <a:pt x="18980" y="14913"/>
                  </a:cubicBezTo>
                  <a:cubicBezTo>
                    <a:pt x="19247" y="14880"/>
                    <a:pt x="19447" y="14646"/>
                    <a:pt x="19447" y="14379"/>
                  </a:cubicBezTo>
                  <a:lnTo>
                    <a:pt x="19414" y="14379"/>
                  </a:lnTo>
                  <a:cubicBezTo>
                    <a:pt x="19414" y="14095"/>
                    <a:pt x="19171" y="13897"/>
                    <a:pt x="18919" y="13897"/>
                  </a:cubicBezTo>
                  <a:close/>
                  <a:moveTo>
                    <a:pt x="567" y="14079"/>
                  </a:moveTo>
                  <a:cubicBezTo>
                    <a:pt x="0" y="14079"/>
                    <a:pt x="0" y="14946"/>
                    <a:pt x="567" y="14946"/>
                  </a:cubicBezTo>
                  <a:lnTo>
                    <a:pt x="2335" y="14946"/>
                  </a:lnTo>
                  <a:cubicBezTo>
                    <a:pt x="2569" y="14946"/>
                    <a:pt x="2769" y="14746"/>
                    <a:pt x="2769" y="14513"/>
                  </a:cubicBezTo>
                  <a:lnTo>
                    <a:pt x="2736" y="14513"/>
                  </a:lnTo>
                  <a:cubicBezTo>
                    <a:pt x="2736" y="14279"/>
                    <a:pt x="2535" y="14079"/>
                    <a:pt x="2335" y="14079"/>
                  </a:cubicBezTo>
                  <a:close/>
                  <a:moveTo>
                    <a:pt x="9807" y="14079"/>
                  </a:moveTo>
                  <a:cubicBezTo>
                    <a:pt x="9207" y="14079"/>
                    <a:pt x="9207" y="14946"/>
                    <a:pt x="9807" y="14946"/>
                  </a:cubicBezTo>
                  <a:lnTo>
                    <a:pt x="14377" y="14946"/>
                  </a:lnTo>
                  <a:cubicBezTo>
                    <a:pt x="14611" y="14946"/>
                    <a:pt x="14811" y="14746"/>
                    <a:pt x="14811" y="14513"/>
                  </a:cubicBezTo>
                  <a:lnTo>
                    <a:pt x="14777" y="14513"/>
                  </a:lnTo>
                  <a:cubicBezTo>
                    <a:pt x="14777" y="14279"/>
                    <a:pt x="14611" y="14079"/>
                    <a:pt x="14377" y="1407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2734;p53">
              <a:extLst>
                <a:ext uri="{FF2B5EF4-FFF2-40B4-BE49-F238E27FC236}">
                  <a16:creationId xmlns:a16="http://schemas.microsoft.com/office/drawing/2014/main" xmlns="" id="{881EF26C-F5DD-445E-AFED-A05C0EA40533}"/>
                </a:ext>
              </a:extLst>
            </p:cNvPr>
            <p:cNvSpPr/>
            <p:nvPr/>
          </p:nvSpPr>
          <p:spPr>
            <a:xfrm>
              <a:off x="2844675" y="3676800"/>
              <a:ext cx="599625" cy="374225"/>
            </a:xfrm>
            <a:custGeom>
              <a:avLst/>
              <a:gdLst/>
              <a:ahLst/>
              <a:cxnLst/>
              <a:rect l="l" t="t" r="r" b="b"/>
              <a:pathLst>
                <a:path w="23985" h="14969" extrusionOk="0">
                  <a:moveTo>
                    <a:pt x="567" y="91"/>
                  </a:moveTo>
                  <a:cubicBezTo>
                    <a:pt x="0" y="91"/>
                    <a:pt x="0" y="925"/>
                    <a:pt x="567" y="925"/>
                  </a:cubicBezTo>
                  <a:lnTo>
                    <a:pt x="2335" y="925"/>
                  </a:lnTo>
                  <a:cubicBezTo>
                    <a:pt x="2902" y="925"/>
                    <a:pt x="2902" y="91"/>
                    <a:pt x="2335" y="91"/>
                  </a:cubicBezTo>
                  <a:close/>
                  <a:moveTo>
                    <a:pt x="4270" y="91"/>
                  </a:moveTo>
                  <a:cubicBezTo>
                    <a:pt x="3703" y="91"/>
                    <a:pt x="3703" y="958"/>
                    <a:pt x="4270" y="958"/>
                  </a:cubicBezTo>
                  <a:lnTo>
                    <a:pt x="8873" y="958"/>
                  </a:lnTo>
                  <a:cubicBezTo>
                    <a:pt x="9107" y="958"/>
                    <a:pt x="9307" y="758"/>
                    <a:pt x="9307" y="524"/>
                  </a:cubicBezTo>
                  <a:lnTo>
                    <a:pt x="9274" y="524"/>
                  </a:lnTo>
                  <a:cubicBezTo>
                    <a:pt x="9274" y="291"/>
                    <a:pt x="9107" y="91"/>
                    <a:pt x="8873" y="91"/>
                  </a:cubicBezTo>
                  <a:close/>
                  <a:moveTo>
                    <a:pt x="16812" y="24"/>
                  </a:moveTo>
                  <a:cubicBezTo>
                    <a:pt x="16562" y="24"/>
                    <a:pt x="16312" y="191"/>
                    <a:pt x="16312" y="524"/>
                  </a:cubicBezTo>
                  <a:cubicBezTo>
                    <a:pt x="16312" y="841"/>
                    <a:pt x="16562" y="1000"/>
                    <a:pt x="16812" y="1000"/>
                  </a:cubicBezTo>
                  <a:cubicBezTo>
                    <a:pt x="17062" y="1000"/>
                    <a:pt x="17313" y="841"/>
                    <a:pt x="17313" y="524"/>
                  </a:cubicBezTo>
                  <a:cubicBezTo>
                    <a:pt x="17313" y="191"/>
                    <a:pt x="17062" y="24"/>
                    <a:pt x="16812" y="24"/>
                  </a:cubicBezTo>
                  <a:close/>
                  <a:moveTo>
                    <a:pt x="18313" y="24"/>
                  </a:moveTo>
                  <a:cubicBezTo>
                    <a:pt x="18063" y="24"/>
                    <a:pt x="17813" y="191"/>
                    <a:pt x="17813" y="524"/>
                  </a:cubicBezTo>
                  <a:cubicBezTo>
                    <a:pt x="17813" y="841"/>
                    <a:pt x="18063" y="1000"/>
                    <a:pt x="18313" y="1000"/>
                  </a:cubicBezTo>
                  <a:cubicBezTo>
                    <a:pt x="18563" y="1000"/>
                    <a:pt x="18814" y="841"/>
                    <a:pt x="18814" y="524"/>
                  </a:cubicBezTo>
                  <a:cubicBezTo>
                    <a:pt x="18814" y="191"/>
                    <a:pt x="18563" y="24"/>
                    <a:pt x="18313" y="24"/>
                  </a:cubicBezTo>
                  <a:close/>
                  <a:moveTo>
                    <a:pt x="10805" y="0"/>
                  </a:moveTo>
                  <a:cubicBezTo>
                    <a:pt x="10679" y="0"/>
                    <a:pt x="10550" y="49"/>
                    <a:pt x="10441" y="157"/>
                  </a:cubicBezTo>
                  <a:cubicBezTo>
                    <a:pt x="10141" y="458"/>
                    <a:pt x="10374" y="1025"/>
                    <a:pt x="10808" y="1025"/>
                  </a:cubicBezTo>
                  <a:cubicBezTo>
                    <a:pt x="11075" y="1025"/>
                    <a:pt x="11308" y="791"/>
                    <a:pt x="11308" y="524"/>
                  </a:cubicBezTo>
                  <a:cubicBezTo>
                    <a:pt x="11308" y="209"/>
                    <a:pt x="11065" y="0"/>
                    <a:pt x="10805" y="0"/>
                  </a:cubicBezTo>
                  <a:close/>
                  <a:moveTo>
                    <a:pt x="12306" y="0"/>
                  </a:moveTo>
                  <a:cubicBezTo>
                    <a:pt x="12180" y="0"/>
                    <a:pt x="12051" y="49"/>
                    <a:pt x="11942" y="157"/>
                  </a:cubicBezTo>
                  <a:cubicBezTo>
                    <a:pt x="11642" y="458"/>
                    <a:pt x="11875" y="1025"/>
                    <a:pt x="12309" y="1025"/>
                  </a:cubicBezTo>
                  <a:cubicBezTo>
                    <a:pt x="12576" y="1025"/>
                    <a:pt x="12809" y="791"/>
                    <a:pt x="12809" y="524"/>
                  </a:cubicBezTo>
                  <a:cubicBezTo>
                    <a:pt x="12809" y="209"/>
                    <a:pt x="12566" y="0"/>
                    <a:pt x="12306" y="0"/>
                  </a:cubicBezTo>
                  <a:close/>
                  <a:moveTo>
                    <a:pt x="13807" y="0"/>
                  </a:moveTo>
                  <a:cubicBezTo>
                    <a:pt x="13681" y="0"/>
                    <a:pt x="13552" y="49"/>
                    <a:pt x="13443" y="157"/>
                  </a:cubicBezTo>
                  <a:cubicBezTo>
                    <a:pt x="13143" y="458"/>
                    <a:pt x="13376" y="1025"/>
                    <a:pt x="13810" y="1025"/>
                  </a:cubicBezTo>
                  <a:cubicBezTo>
                    <a:pt x="14077" y="1025"/>
                    <a:pt x="14310" y="791"/>
                    <a:pt x="14310" y="524"/>
                  </a:cubicBezTo>
                  <a:cubicBezTo>
                    <a:pt x="14310" y="209"/>
                    <a:pt x="14067" y="0"/>
                    <a:pt x="13807" y="0"/>
                  </a:cubicBezTo>
                  <a:close/>
                  <a:moveTo>
                    <a:pt x="15308" y="0"/>
                  </a:moveTo>
                  <a:cubicBezTo>
                    <a:pt x="15182" y="0"/>
                    <a:pt x="15053" y="49"/>
                    <a:pt x="14944" y="157"/>
                  </a:cubicBezTo>
                  <a:cubicBezTo>
                    <a:pt x="14644" y="458"/>
                    <a:pt x="14878" y="1025"/>
                    <a:pt x="15311" y="1025"/>
                  </a:cubicBezTo>
                  <a:cubicBezTo>
                    <a:pt x="15578" y="1025"/>
                    <a:pt x="15812" y="791"/>
                    <a:pt x="15812" y="524"/>
                  </a:cubicBezTo>
                  <a:cubicBezTo>
                    <a:pt x="15812" y="209"/>
                    <a:pt x="15569" y="0"/>
                    <a:pt x="15308" y="0"/>
                  </a:cubicBezTo>
                  <a:close/>
                  <a:moveTo>
                    <a:pt x="567" y="2092"/>
                  </a:moveTo>
                  <a:cubicBezTo>
                    <a:pt x="0" y="2092"/>
                    <a:pt x="0" y="2959"/>
                    <a:pt x="567" y="2959"/>
                  </a:cubicBezTo>
                  <a:lnTo>
                    <a:pt x="2335" y="2959"/>
                  </a:lnTo>
                  <a:cubicBezTo>
                    <a:pt x="2569" y="2959"/>
                    <a:pt x="2769" y="2759"/>
                    <a:pt x="2769" y="2492"/>
                  </a:cubicBezTo>
                  <a:lnTo>
                    <a:pt x="2736" y="2492"/>
                  </a:lnTo>
                  <a:cubicBezTo>
                    <a:pt x="2736" y="2259"/>
                    <a:pt x="2535" y="2092"/>
                    <a:pt x="2335" y="2092"/>
                  </a:cubicBezTo>
                  <a:close/>
                  <a:moveTo>
                    <a:pt x="4270" y="2092"/>
                  </a:moveTo>
                  <a:cubicBezTo>
                    <a:pt x="3703" y="2092"/>
                    <a:pt x="3703" y="2959"/>
                    <a:pt x="4270" y="2959"/>
                  </a:cubicBezTo>
                  <a:lnTo>
                    <a:pt x="8873" y="2959"/>
                  </a:lnTo>
                  <a:cubicBezTo>
                    <a:pt x="9107" y="2959"/>
                    <a:pt x="9307" y="2759"/>
                    <a:pt x="9307" y="2492"/>
                  </a:cubicBezTo>
                  <a:lnTo>
                    <a:pt x="9274" y="2492"/>
                  </a:lnTo>
                  <a:cubicBezTo>
                    <a:pt x="9274" y="2259"/>
                    <a:pt x="9107" y="2092"/>
                    <a:pt x="8873" y="2092"/>
                  </a:cubicBezTo>
                  <a:close/>
                  <a:moveTo>
                    <a:pt x="567" y="4094"/>
                  </a:moveTo>
                  <a:cubicBezTo>
                    <a:pt x="0" y="4094"/>
                    <a:pt x="0" y="4961"/>
                    <a:pt x="567" y="4961"/>
                  </a:cubicBezTo>
                  <a:lnTo>
                    <a:pt x="2335" y="4961"/>
                  </a:lnTo>
                  <a:cubicBezTo>
                    <a:pt x="2569" y="4961"/>
                    <a:pt x="2769" y="4761"/>
                    <a:pt x="2769" y="4494"/>
                  </a:cubicBezTo>
                  <a:lnTo>
                    <a:pt x="2736" y="4494"/>
                  </a:lnTo>
                  <a:cubicBezTo>
                    <a:pt x="2736" y="4260"/>
                    <a:pt x="2535" y="4094"/>
                    <a:pt x="2335" y="4094"/>
                  </a:cubicBezTo>
                  <a:close/>
                  <a:moveTo>
                    <a:pt x="4270" y="4094"/>
                  </a:moveTo>
                  <a:cubicBezTo>
                    <a:pt x="3703" y="4094"/>
                    <a:pt x="3703" y="4961"/>
                    <a:pt x="4270" y="4961"/>
                  </a:cubicBezTo>
                  <a:lnTo>
                    <a:pt x="8873" y="4961"/>
                  </a:lnTo>
                  <a:cubicBezTo>
                    <a:pt x="9107" y="4961"/>
                    <a:pt x="9307" y="4761"/>
                    <a:pt x="9307" y="4494"/>
                  </a:cubicBezTo>
                  <a:lnTo>
                    <a:pt x="9274" y="4494"/>
                  </a:lnTo>
                  <a:cubicBezTo>
                    <a:pt x="9274" y="4260"/>
                    <a:pt x="9107" y="4094"/>
                    <a:pt x="8873" y="4094"/>
                  </a:cubicBezTo>
                  <a:close/>
                  <a:moveTo>
                    <a:pt x="10809" y="4002"/>
                  </a:moveTo>
                  <a:cubicBezTo>
                    <a:pt x="10682" y="4002"/>
                    <a:pt x="10551" y="4051"/>
                    <a:pt x="10441" y="4160"/>
                  </a:cubicBezTo>
                  <a:cubicBezTo>
                    <a:pt x="10141" y="4461"/>
                    <a:pt x="10341" y="4994"/>
                    <a:pt x="10808" y="4994"/>
                  </a:cubicBezTo>
                  <a:cubicBezTo>
                    <a:pt x="10825" y="4996"/>
                    <a:pt x="10842" y="4997"/>
                    <a:pt x="10859" y="4997"/>
                  </a:cubicBezTo>
                  <a:cubicBezTo>
                    <a:pt x="11104" y="4997"/>
                    <a:pt x="11308" y="4775"/>
                    <a:pt x="11308" y="4494"/>
                  </a:cubicBezTo>
                  <a:cubicBezTo>
                    <a:pt x="11308" y="4203"/>
                    <a:pt x="11068" y="4002"/>
                    <a:pt x="10809" y="4002"/>
                  </a:cubicBezTo>
                  <a:close/>
                  <a:moveTo>
                    <a:pt x="12310" y="4002"/>
                  </a:moveTo>
                  <a:cubicBezTo>
                    <a:pt x="12183" y="4002"/>
                    <a:pt x="12052" y="4051"/>
                    <a:pt x="11942" y="4160"/>
                  </a:cubicBezTo>
                  <a:cubicBezTo>
                    <a:pt x="11642" y="4461"/>
                    <a:pt x="11842" y="4994"/>
                    <a:pt x="12309" y="4994"/>
                  </a:cubicBezTo>
                  <a:cubicBezTo>
                    <a:pt x="12326" y="4996"/>
                    <a:pt x="12343" y="4997"/>
                    <a:pt x="12360" y="4997"/>
                  </a:cubicBezTo>
                  <a:cubicBezTo>
                    <a:pt x="12605" y="4997"/>
                    <a:pt x="12809" y="4775"/>
                    <a:pt x="12809" y="4494"/>
                  </a:cubicBezTo>
                  <a:cubicBezTo>
                    <a:pt x="12809" y="4203"/>
                    <a:pt x="12569" y="4002"/>
                    <a:pt x="12310" y="4002"/>
                  </a:cubicBezTo>
                  <a:close/>
                  <a:moveTo>
                    <a:pt x="13811" y="4002"/>
                  </a:moveTo>
                  <a:cubicBezTo>
                    <a:pt x="13684" y="4002"/>
                    <a:pt x="13553" y="4051"/>
                    <a:pt x="13443" y="4160"/>
                  </a:cubicBezTo>
                  <a:cubicBezTo>
                    <a:pt x="13143" y="4461"/>
                    <a:pt x="13343" y="4994"/>
                    <a:pt x="13810" y="4994"/>
                  </a:cubicBezTo>
                  <a:cubicBezTo>
                    <a:pt x="13827" y="4996"/>
                    <a:pt x="13844" y="4997"/>
                    <a:pt x="13861" y="4997"/>
                  </a:cubicBezTo>
                  <a:cubicBezTo>
                    <a:pt x="14106" y="4997"/>
                    <a:pt x="14310" y="4775"/>
                    <a:pt x="14310" y="4494"/>
                  </a:cubicBezTo>
                  <a:cubicBezTo>
                    <a:pt x="14310" y="4203"/>
                    <a:pt x="14070" y="4002"/>
                    <a:pt x="13811" y="4002"/>
                  </a:cubicBezTo>
                  <a:close/>
                  <a:moveTo>
                    <a:pt x="15313" y="4002"/>
                  </a:moveTo>
                  <a:cubicBezTo>
                    <a:pt x="15186" y="4002"/>
                    <a:pt x="15054" y="4051"/>
                    <a:pt x="14944" y="4160"/>
                  </a:cubicBezTo>
                  <a:cubicBezTo>
                    <a:pt x="14644" y="4461"/>
                    <a:pt x="14844" y="4994"/>
                    <a:pt x="15311" y="4994"/>
                  </a:cubicBezTo>
                  <a:cubicBezTo>
                    <a:pt x="15328" y="4996"/>
                    <a:pt x="15345" y="4997"/>
                    <a:pt x="15362" y="4997"/>
                  </a:cubicBezTo>
                  <a:cubicBezTo>
                    <a:pt x="15607" y="4997"/>
                    <a:pt x="15812" y="4775"/>
                    <a:pt x="15812" y="4494"/>
                  </a:cubicBezTo>
                  <a:cubicBezTo>
                    <a:pt x="15812" y="4203"/>
                    <a:pt x="15571" y="4002"/>
                    <a:pt x="15313" y="4002"/>
                  </a:cubicBezTo>
                  <a:close/>
                  <a:moveTo>
                    <a:pt x="16799" y="4002"/>
                  </a:moveTo>
                  <a:cubicBezTo>
                    <a:pt x="16672" y="4002"/>
                    <a:pt x="16544" y="4051"/>
                    <a:pt x="16445" y="4160"/>
                  </a:cubicBezTo>
                  <a:cubicBezTo>
                    <a:pt x="16145" y="4461"/>
                    <a:pt x="16345" y="4994"/>
                    <a:pt x="16812" y="4994"/>
                  </a:cubicBezTo>
                  <a:cubicBezTo>
                    <a:pt x="16829" y="4996"/>
                    <a:pt x="16846" y="4997"/>
                    <a:pt x="16863" y="4997"/>
                  </a:cubicBezTo>
                  <a:cubicBezTo>
                    <a:pt x="17108" y="4997"/>
                    <a:pt x="17313" y="4775"/>
                    <a:pt x="17313" y="4494"/>
                  </a:cubicBezTo>
                  <a:cubicBezTo>
                    <a:pt x="17313" y="4203"/>
                    <a:pt x="17057" y="4002"/>
                    <a:pt x="16799" y="4002"/>
                  </a:cubicBezTo>
                  <a:close/>
                  <a:moveTo>
                    <a:pt x="18300" y="4002"/>
                  </a:moveTo>
                  <a:cubicBezTo>
                    <a:pt x="18173" y="4002"/>
                    <a:pt x="18045" y="4051"/>
                    <a:pt x="17946" y="4160"/>
                  </a:cubicBezTo>
                  <a:cubicBezTo>
                    <a:pt x="17646" y="4461"/>
                    <a:pt x="17846" y="4994"/>
                    <a:pt x="18313" y="4994"/>
                  </a:cubicBezTo>
                  <a:cubicBezTo>
                    <a:pt x="18330" y="4996"/>
                    <a:pt x="18347" y="4997"/>
                    <a:pt x="18364" y="4997"/>
                  </a:cubicBezTo>
                  <a:cubicBezTo>
                    <a:pt x="18609" y="4997"/>
                    <a:pt x="18814" y="4775"/>
                    <a:pt x="18814" y="4494"/>
                  </a:cubicBezTo>
                  <a:cubicBezTo>
                    <a:pt x="18814" y="4203"/>
                    <a:pt x="18558" y="4002"/>
                    <a:pt x="18300" y="4002"/>
                  </a:cubicBezTo>
                  <a:close/>
                  <a:moveTo>
                    <a:pt x="567" y="6095"/>
                  </a:moveTo>
                  <a:cubicBezTo>
                    <a:pt x="0" y="6095"/>
                    <a:pt x="0" y="6962"/>
                    <a:pt x="567" y="6962"/>
                  </a:cubicBezTo>
                  <a:lnTo>
                    <a:pt x="2335" y="6962"/>
                  </a:lnTo>
                  <a:cubicBezTo>
                    <a:pt x="2569" y="6962"/>
                    <a:pt x="2769" y="6762"/>
                    <a:pt x="2769" y="6495"/>
                  </a:cubicBezTo>
                  <a:lnTo>
                    <a:pt x="2736" y="6495"/>
                  </a:lnTo>
                  <a:cubicBezTo>
                    <a:pt x="2736" y="6262"/>
                    <a:pt x="2535" y="6095"/>
                    <a:pt x="2335" y="6095"/>
                  </a:cubicBezTo>
                  <a:close/>
                  <a:moveTo>
                    <a:pt x="4270" y="6095"/>
                  </a:moveTo>
                  <a:cubicBezTo>
                    <a:pt x="3703" y="6095"/>
                    <a:pt x="3703" y="6962"/>
                    <a:pt x="4270" y="6962"/>
                  </a:cubicBezTo>
                  <a:lnTo>
                    <a:pt x="8873" y="6962"/>
                  </a:lnTo>
                  <a:cubicBezTo>
                    <a:pt x="9107" y="6962"/>
                    <a:pt x="9307" y="6762"/>
                    <a:pt x="9307" y="6495"/>
                  </a:cubicBezTo>
                  <a:lnTo>
                    <a:pt x="9274" y="6495"/>
                  </a:lnTo>
                  <a:cubicBezTo>
                    <a:pt x="9274" y="6262"/>
                    <a:pt x="9107" y="6095"/>
                    <a:pt x="8873" y="6095"/>
                  </a:cubicBezTo>
                  <a:close/>
                  <a:moveTo>
                    <a:pt x="567" y="8096"/>
                  </a:moveTo>
                  <a:cubicBezTo>
                    <a:pt x="0" y="8096"/>
                    <a:pt x="0" y="8964"/>
                    <a:pt x="567" y="8964"/>
                  </a:cubicBezTo>
                  <a:lnTo>
                    <a:pt x="2335" y="8964"/>
                  </a:lnTo>
                  <a:cubicBezTo>
                    <a:pt x="2569" y="8964"/>
                    <a:pt x="2769" y="8764"/>
                    <a:pt x="2769" y="8530"/>
                  </a:cubicBezTo>
                  <a:lnTo>
                    <a:pt x="2736" y="8497"/>
                  </a:lnTo>
                  <a:cubicBezTo>
                    <a:pt x="2736" y="8263"/>
                    <a:pt x="2535" y="8096"/>
                    <a:pt x="2335" y="8096"/>
                  </a:cubicBezTo>
                  <a:close/>
                  <a:moveTo>
                    <a:pt x="4270" y="8096"/>
                  </a:moveTo>
                  <a:cubicBezTo>
                    <a:pt x="3703" y="8096"/>
                    <a:pt x="3703" y="8964"/>
                    <a:pt x="4270" y="8964"/>
                  </a:cubicBezTo>
                  <a:lnTo>
                    <a:pt x="8873" y="8964"/>
                  </a:lnTo>
                  <a:cubicBezTo>
                    <a:pt x="9107" y="8964"/>
                    <a:pt x="9307" y="8764"/>
                    <a:pt x="9307" y="8530"/>
                  </a:cubicBezTo>
                  <a:lnTo>
                    <a:pt x="9274" y="8497"/>
                  </a:lnTo>
                  <a:cubicBezTo>
                    <a:pt x="9274" y="8263"/>
                    <a:pt x="9107" y="8096"/>
                    <a:pt x="8873" y="8096"/>
                  </a:cubicBezTo>
                  <a:close/>
                  <a:moveTo>
                    <a:pt x="17413" y="9764"/>
                  </a:moveTo>
                  <a:cubicBezTo>
                    <a:pt x="17162" y="9764"/>
                    <a:pt x="16912" y="9931"/>
                    <a:pt x="16912" y="10265"/>
                  </a:cubicBezTo>
                  <a:cubicBezTo>
                    <a:pt x="16912" y="10598"/>
                    <a:pt x="17162" y="10765"/>
                    <a:pt x="17413" y="10765"/>
                  </a:cubicBezTo>
                  <a:cubicBezTo>
                    <a:pt x="17663" y="10765"/>
                    <a:pt x="17913" y="10598"/>
                    <a:pt x="17913" y="10265"/>
                  </a:cubicBezTo>
                  <a:cubicBezTo>
                    <a:pt x="17913" y="9931"/>
                    <a:pt x="17663" y="9764"/>
                    <a:pt x="17413" y="9764"/>
                  </a:cubicBezTo>
                  <a:close/>
                  <a:moveTo>
                    <a:pt x="18906" y="9762"/>
                  </a:moveTo>
                  <a:cubicBezTo>
                    <a:pt x="18790" y="9762"/>
                    <a:pt x="18674" y="9804"/>
                    <a:pt x="18580" y="9898"/>
                  </a:cubicBezTo>
                  <a:cubicBezTo>
                    <a:pt x="18247" y="10231"/>
                    <a:pt x="18480" y="10765"/>
                    <a:pt x="18914" y="10765"/>
                  </a:cubicBezTo>
                  <a:cubicBezTo>
                    <a:pt x="19214" y="10765"/>
                    <a:pt x="19447" y="10532"/>
                    <a:pt x="19447" y="10265"/>
                  </a:cubicBezTo>
                  <a:lnTo>
                    <a:pt x="19414" y="10265"/>
                  </a:lnTo>
                  <a:cubicBezTo>
                    <a:pt x="19414" y="9966"/>
                    <a:pt x="19161" y="9762"/>
                    <a:pt x="18906" y="9762"/>
                  </a:cubicBezTo>
                  <a:close/>
                  <a:moveTo>
                    <a:pt x="20407" y="9762"/>
                  </a:moveTo>
                  <a:cubicBezTo>
                    <a:pt x="20291" y="9762"/>
                    <a:pt x="20175" y="9804"/>
                    <a:pt x="20081" y="9898"/>
                  </a:cubicBezTo>
                  <a:cubicBezTo>
                    <a:pt x="19748" y="10231"/>
                    <a:pt x="19981" y="10765"/>
                    <a:pt x="20415" y="10765"/>
                  </a:cubicBezTo>
                  <a:cubicBezTo>
                    <a:pt x="20715" y="10765"/>
                    <a:pt x="20949" y="10532"/>
                    <a:pt x="20949" y="10265"/>
                  </a:cubicBezTo>
                  <a:lnTo>
                    <a:pt x="20915" y="10265"/>
                  </a:lnTo>
                  <a:cubicBezTo>
                    <a:pt x="20915" y="9966"/>
                    <a:pt x="20662" y="9762"/>
                    <a:pt x="20407" y="9762"/>
                  </a:cubicBezTo>
                  <a:close/>
                  <a:moveTo>
                    <a:pt x="21908" y="9762"/>
                  </a:moveTo>
                  <a:cubicBezTo>
                    <a:pt x="21792" y="9762"/>
                    <a:pt x="21676" y="9804"/>
                    <a:pt x="21582" y="9898"/>
                  </a:cubicBezTo>
                  <a:cubicBezTo>
                    <a:pt x="21249" y="10231"/>
                    <a:pt x="21482" y="10765"/>
                    <a:pt x="21916" y="10765"/>
                  </a:cubicBezTo>
                  <a:cubicBezTo>
                    <a:pt x="22216" y="10765"/>
                    <a:pt x="22450" y="10532"/>
                    <a:pt x="22450" y="10265"/>
                  </a:cubicBezTo>
                  <a:lnTo>
                    <a:pt x="22416" y="10265"/>
                  </a:lnTo>
                  <a:cubicBezTo>
                    <a:pt x="22416" y="9966"/>
                    <a:pt x="22163" y="9762"/>
                    <a:pt x="21908" y="9762"/>
                  </a:cubicBezTo>
                  <a:close/>
                  <a:moveTo>
                    <a:pt x="15918" y="9756"/>
                  </a:moveTo>
                  <a:cubicBezTo>
                    <a:pt x="15798" y="9756"/>
                    <a:pt x="15675" y="9800"/>
                    <a:pt x="15578" y="9898"/>
                  </a:cubicBezTo>
                  <a:cubicBezTo>
                    <a:pt x="15244" y="10231"/>
                    <a:pt x="15478" y="10765"/>
                    <a:pt x="15912" y="10765"/>
                  </a:cubicBezTo>
                  <a:cubicBezTo>
                    <a:pt x="15931" y="10767"/>
                    <a:pt x="15950" y="10768"/>
                    <a:pt x="15969" y="10768"/>
                  </a:cubicBezTo>
                  <a:cubicBezTo>
                    <a:pt x="16245" y="10768"/>
                    <a:pt x="16479" y="10546"/>
                    <a:pt x="16479" y="10265"/>
                  </a:cubicBezTo>
                  <a:lnTo>
                    <a:pt x="16412" y="10265"/>
                  </a:lnTo>
                  <a:cubicBezTo>
                    <a:pt x="16412" y="9949"/>
                    <a:pt x="16168" y="9756"/>
                    <a:pt x="15918" y="9756"/>
                  </a:cubicBezTo>
                  <a:close/>
                  <a:moveTo>
                    <a:pt x="23409" y="9762"/>
                  </a:moveTo>
                  <a:cubicBezTo>
                    <a:pt x="23293" y="9762"/>
                    <a:pt x="23177" y="9804"/>
                    <a:pt x="23083" y="9898"/>
                  </a:cubicBezTo>
                  <a:cubicBezTo>
                    <a:pt x="22750" y="10231"/>
                    <a:pt x="22983" y="10765"/>
                    <a:pt x="23417" y="10765"/>
                  </a:cubicBezTo>
                  <a:cubicBezTo>
                    <a:pt x="23436" y="10767"/>
                    <a:pt x="23455" y="10768"/>
                    <a:pt x="23474" y="10768"/>
                  </a:cubicBezTo>
                  <a:cubicBezTo>
                    <a:pt x="23750" y="10768"/>
                    <a:pt x="23984" y="10546"/>
                    <a:pt x="23984" y="10265"/>
                  </a:cubicBezTo>
                  <a:lnTo>
                    <a:pt x="23917" y="10265"/>
                  </a:lnTo>
                  <a:cubicBezTo>
                    <a:pt x="23917" y="9966"/>
                    <a:pt x="23664" y="9762"/>
                    <a:pt x="23409" y="9762"/>
                  </a:cubicBezTo>
                  <a:close/>
                  <a:moveTo>
                    <a:pt x="567" y="10098"/>
                  </a:moveTo>
                  <a:cubicBezTo>
                    <a:pt x="0" y="10098"/>
                    <a:pt x="0" y="10965"/>
                    <a:pt x="567" y="10965"/>
                  </a:cubicBezTo>
                  <a:lnTo>
                    <a:pt x="2335" y="10965"/>
                  </a:lnTo>
                  <a:cubicBezTo>
                    <a:pt x="2569" y="10965"/>
                    <a:pt x="2769" y="10765"/>
                    <a:pt x="2769" y="10498"/>
                  </a:cubicBezTo>
                  <a:lnTo>
                    <a:pt x="2736" y="10498"/>
                  </a:lnTo>
                  <a:cubicBezTo>
                    <a:pt x="2736" y="10265"/>
                    <a:pt x="2535" y="10098"/>
                    <a:pt x="2335" y="10098"/>
                  </a:cubicBezTo>
                  <a:close/>
                  <a:moveTo>
                    <a:pt x="9807" y="10098"/>
                  </a:moveTo>
                  <a:cubicBezTo>
                    <a:pt x="9207" y="10098"/>
                    <a:pt x="9207" y="10965"/>
                    <a:pt x="9807" y="10965"/>
                  </a:cubicBezTo>
                  <a:lnTo>
                    <a:pt x="14377" y="10965"/>
                  </a:lnTo>
                  <a:cubicBezTo>
                    <a:pt x="14611" y="10965"/>
                    <a:pt x="14811" y="10765"/>
                    <a:pt x="14811" y="10498"/>
                  </a:cubicBezTo>
                  <a:lnTo>
                    <a:pt x="14777" y="10498"/>
                  </a:lnTo>
                  <a:cubicBezTo>
                    <a:pt x="14777" y="10265"/>
                    <a:pt x="14611" y="10098"/>
                    <a:pt x="14377" y="10098"/>
                  </a:cubicBezTo>
                  <a:close/>
                  <a:moveTo>
                    <a:pt x="567" y="12099"/>
                  </a:moveTo>
                  <a:cubicBezTo>
                    <a:pt x="0" y="12099"/>
                    <a:pt x="0" y="12967"/>
                    <a:pt x="567" y="12967"/>
                  </a:cubicBezTo>
                  <a:lnTo>
                    <a:pt x="2335" y="12967"/>
                  </a:lnTo>
                  <a:cubicBezTo>
                    <a:pt x="2569" y="12967"/>
                    <a:pt x="2769" y="12766"/>
                    <a:pt x="2769" y="12500"/>
                  </a:cubicBezTo>
                  <a:lnTo>
                    <a:pt x="2736" y="12500"/>
                  </a:lnTo>
                  <a:cubicBezTo>
                    <a:pt x="2736" y="12266"/>
                    <a:pt x="2535" y="12099"/>
                    <a:pt x="2335" y="12099"/>
                  </a:cubicBezTo>
                  <a:close/>
                  <a:moveTo>
                    <a:pt x="9807" y="12099"/>
                  </a:moveTo>
                  <a:cubicBezTo>
                    <a:pt x="9207" y="12099"/>
                    <a:pt x="9207" y="12967"/>
                    <a:pt x="9807" y="12967"/>
                  </a:cubicBezTo>
                  <a:lnTo>
                    <a:pt x="14377" y="12967"/>
                  </a:lnTo>
                  <a:cubicBezTo>
                    <a:pt x="14611" y="12967"/>
                    <a:pt x="14811" y="12733"/>
                    <a:pt x="14811" y="12500"/>
                  </a:cubicBezTo>
                  <a:lnTo>
                    <a:pt x="14777" y="12500"/>
                  </a:lnTo>
                  <a:cubicBezTo>
                    <a:pt x="14777" y="12266"/>
                    <a:pt x="14611" y="12099"/>
                    <a:pt x="14377" y="12099"/>
                  </a:cubicBezTo>
                  <a:close/>
                  <a:moveTo>
                    <a:pt x="15919" y="13877"/>
                  </a:moveTo>
                  <a:cubicBezTo>
                    <a:pt x="15798" y="13877"/>
                    <a:pt x="15676" y="13926"/>
                    <a:pt x="15578" y="14034"/>
                  </a:cubicBezTo>
                  <a:cubicBezTo>
                    <a:pt x="15244" y="14334"/>
                    <a:pt x="15478" y="14901"/>
                    <a:pt x="15912" y="14901"/>
                  </a:cubicBezTo>
                  <a:cubicBezTo>
                    <a:pt x="16212" y="14901"/>
                    <a:pt x="16479" y="14668"/>
                    <a:pt x="16479" y="14401"/>
                  </a:cubicBezTo>
                  <a:lnTo>
                    <a:pt x="16412" y="14401"/>
                  </a:lnTo>
                  <a:cubicBezTo>
                    <a:pt x="16412" y="14086"/>
                    <a:pt x="16169" y="13877"/>
                    <a:pt x="15919" y="13877"/>
                  </a:cubicBezTo>
                  <a:close/>
                  <a:moveTo>
                    <a:pt x="17420" y="13877"/>
                  </a:moveTo>
                  <a:cubicBezTo>
                    <a:pt x="17299" y="13877"/>
                    <a:pt x="17177" y="13926"/>
                    <a:pt x="17079" y="14034"/>
                  </a:cubicBezTo>
                  <a:cubicBezTo>
                    <a:pt x="16746" y="14334"/>
                    <a:pt x="16979" y="14901"/>
                    <a:pt x="17413" y="14901"/>
                  </a:cubicBezTo>
                  <a:cubicBezTo>
                    <a:pt x="17713" y="14901"/>
                    <a:pt x="17946" y="14668"/>
                    <a:pt x="17946" y="14401"/>
                  </a:cubicBezTo>
                  <a:lnTo>
                    <a:pt x="17913" y="14401"/>
                  </a:lnTo>
                  <a:cubicBezTo>
                    <a:pt x="17913" y="14086"/>
                    <a:pt x="17670" y="13877"/>
                    <a:pt x="17420" y="13877"/>
                  </a:cubicBezTo>
                  <a:close/>
                  <a:moveTo>
                    <a:pt x="18921" y="13877"/>
                  </a:moveTo>
                  <a:cubicBezTo>
                    <a:pt x="18800" y="13877"/>
                    <a:pt x="18678" y="13926"/>
                    <a:pt x="18580" y="14034"/>
                  </a:cubicBezTo>
                  <a:cubicBezTo>
                    <a:pt x="18247" y="14334"/>
                    <a:pt x="18480" y="14901"/>
                    <a:pt x="18914" y="14901"/>
                  </a:cubicBezTo>
                  <a:cubicBezTo>
                    <a:pt x="19214" y="14901"/>
                    <a:pt x="19447" y="14668"/>
                    <a:pt x="19447" y="14401"/>
                  </a:cubicBezTo>
                  <a:lnTo>
                    <a:pt x="19414" y="14401"/>
                  </a:lnTo>
                  <a:cubicBezTo>
                    <a:pt x="19414" y="14086"/>
                    <a:pt x="19171" y="13877"/>
                    <a:pt x="18921" y="13877"/>
                  </a:cubicBezTo>
                  <a:close/>
                  <a:moveTo>
                    <a:pt x="20422" y="13877"/>
                  </a:moveTo>
                  <a:cubicBezTo>
                    <a:pt x="20301" y="13877"/>
                    <a:pt x="20179" y="13926"/>
                    <a:pt x="20081" y="14034"/>
                  </a:cubicBezTo>
                  <a:cubicBezTo>
                    <a:pt x="19748" y="14334"/>
                    <a:pt x="19981" y="14901"/>
                    <a:pt x="20415" y="14901"/>
                  </a:cubicBezTo>
                  <a:cubicBezTo>
                    <a:pt x="20715" y="14901"/>
                    <a:pt x="20949" y="14668"/>
                    <a:pt x="20949" y="14401"/>
                  </a:cubicBezTo>
                  <a:lnTo>
                    <a:pt x="20915" y="14401"/>
                  </a:lnTo>
                  <a:cubicBezTo>
                    <a:pt x="20915" y="14086"/>
                    <a:pt x="20672" y="13877"/>
                    <a:pt x="20422" y="13877"/>
                  </a:cubicBezTo>
                  <a:close/>
                  <a:moveTo>
                    <a:pt x="21923" y="13877"/>
                  </a:moveTo>
                  <a:cubicBezTo>
                    <a:pt x="21802" y="13877"/>
                    <a:pt x="21680" y="13926"/>
                    <a:pt x="21582" y="14034"/>
                  </a:cubicBezTo>
                  <a:cubicBezTo>
                    <a:pt x="21249" y="14334"/>
                    <a:pt x="21482" y="14901"/>
                    <a:pt x="21916" y="14901"/>
                  </a:cubicBezTo>
                  <a:cubicBezTo>
                    <a:pt x="22216" y="14901"/>
                    <a:pt x="22450" y="14668"/>
                    <a:pt x="22450" y="14401"/>
                  </a:cubicBezTo>
                  <a:lnTo>
                    <a:pt x="22416" y="14401"/>
                  </a:lnTo>
                  <a:cubicBezTo>
                    <a:pt x="22416" y="14086"/>
                    <a:pt x="22173" y="13877"/>
                    <a:pt x="21923" y="13877"/>
                  </a:cubicBezTo>
                  <a:close/>
                  <a:moveTo>
                    <a:pt x="23424" y="13877"/>
                  </a:moveTo>
                  <a:cubicBezTo>
                    <a:pt x="23303" y="13877"/>
                    <a:pt x="23181" y="13926"/>
                    <a:pt x="23083" y="14034"/>
                  </a:cubicBezTo>
                  <a:cubicBezTo>
                    <a:pt x="22750" y="14334"/>
                    <a:pt x="22983" y="14901"/>
                    <a:pt x="23417" y="14901"/>
                  </a:cubicBezTo>
                  <a:cubicBezTo>
                    <a:pt x="23717" y="14901"/>
                    <a:pt x="23984" y="14668"/>
                    <a:pt x="23984" y="14401"/>
                  </a:cubicBezTo>
                  <a:lnTo>
                    <a:pt x="23917" y="14401"/>
                  </a:lnTo>
                  <a:cubicBezTo>
                    <a:pt x="23917" y="14086"/>
                    <a:pt x="23674" y="13877"/>
                    <a:pt x="23424" y="13877"/>
                  </a:cubicBezTo>
                  <a:close/>
                  <a:moveTo>
                    <a:pt x="567" y="14101"/>
                  </a:moveTo>
                  <a:cubicBezTo>
                    <a:pt x="0" y="14101"/>
                    <a:pt x="0" y="14968"/>
                    <a:pt x="567" y="14968"/>
                  </a:cubicBezTo>
                  <a:lnTo>
                    <a:pt x="2335" y="14968"/>
                  </a:lnTo>
                  <a:cubicBezTo>
                    <a:pt x="2569" y="14968"/>
                    <a:pt x="2769" y="14768"/>
                    <a:pt x="2769" y="14501"/>
                  </a:cubicBezTo>
                  <a:lnTo>
                    <a:pt x="2736" y="14501"/>
                  </a:lnTo>
                  <a:cubicBezTo>
                    <a:pt x="2736" y="14268"/>
                    <a:pt x="2535" y="14101"/>
                    <a:pt x="2335" y="14101"/>
                  </a:cubicBezTo>
                  <a:close/>
                  <a:moveTo>
                    <a:pt x="9807" y="14101"/>
                  </a:moveTo>
                  <a:cubicBezTo>
                    <a:pt x="9207" y="14101"/>
                    <a:pt x="9207" y="14968"/>
                    <a:pt x="9807" y="14968"/>
                  </a:cubicBezTo>
                  <a:lnTo>
                    <a:pt x="14377" y="14968"/>
                  </a:lnTo>
                  <a:cubicBezTo>
                    <a:pt x="14611" y="14968"/>
                    <a:pt x="14811" y="14735"/>
                    <a:pt x="14811" y="14501"/>
                  </a:cubicBezTo>
                  <a:lnTo>
                    <a:pt x="14777" y="14501"/>
                  </a:lnTo>
                  <a:cubicBezTo>
                    <a:pt x="14777" y="14268"/>
                    <a:pt x="14611" y="14101"/>
                    <a:pt x="14377" y="1410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2735;p53">
              <a:extLst>
                <a:ext uri="{FF2B5EF4-FFF2-40B4-BE49-F238E27FC236}">
                  <a16:creationId xmlns:a16="http://schemas.microsoft.com/office/drawing/2014/main" xmlns="" id="{8BF1CB34-2975-401F-949F-ED2C0D205A69}"/>
                </a:ext>
              </a:extLst>
            </p:cNvPr>
            <p:cNvSpPr/>
            <p:nvPr/>
          </p:nvSpPr>
          <p:spPr>
            <a:xfrm>
              <a:off x="2217550" y="2957700"/>
              <a:ext cx="1057450" cy="133450"/>
            </a:xfrm>
            <a:custGeom>
              <a:avLst/>
              <a:gdLst/>
              <a:ahLst/>
              <a:cxnLst/>
              <a:rect l="l" t="t" r="r" b="b"/>
              <a:pathLst>
                <a:path w="42298" h="5338" fill="none" extrusionOk="0">
                  <a:moveTo>
                    <a:pt x="1" y="1"/>
                  </a:moveTo>
                  <a:lnTo>
                    <a:pt x="42298" y="1"/>
                  </a:lnTo>
                  <a:lnTo>
                    <a:pt x="42298" y="5338"/>
                  </a:lnTo>
                  <a:lnTo>
                    <a:pt x="1" y="5338"/>
                  </a:lnTo>
                  <a:close/>
                </a:path>
              </a:pathLst>
            </a:custGeom>
            <a:solidFill>
              <a:schemeClr val="dk1"/>
            </a:solidFill>
            <a:ln w="1085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2736;p53">
              <a:extLst>
                <a:ext uri="{FF2B5EF4-FFF2-40B4-BE49-F238E27FC236}">
                  <a16:creationId xmlns:a16="http://schemas.microsoft.com/office/drawing/2014/main" xmlns="" id="{201503AE-7058-44DC-9D6E-593F59C3B79F}"/>
                </a:ext>
              </a:extLst>
            </p:cNvPr>
            <p:cNvSpPr/>
            <p:nvPr/>
          </p:nvSpPr>
          <p:spPr>
            <a:xfrm>
              <a:off x="2217550" y="2957700"/>
              <a:ext cx="528750" cy="133450"/>
            </a:xfrm>
            <a:custGeom>
              <a:avLst/>
              <a:gdLst/>
              <a:ahLst/>
              <a:cxnLst/>
              <a:rect l="l" t="t" r="r" b="b"/>
              <a:pathLst>
                <a:path w="21150" h="5338" extrusionOk="0">
                  <a:moveTo>
                    <a:pt x="1" y="1"/>
                  </a:moveTo>
                  <a:lnTo>
                    <a:pt x="1" y="5338"/>
                  </a:lnTo>
                  <a:lnTo>
                    <a:pt x="21149" y="5338"/>
                  </a:lnTo>
                  <a:lnTo>
                    <a:pt x="21149" y="1"/>
                  </a:lnTo>
                  <a:close/>
                </a:path>
              </a:pathLst>
            </a:custGeom>
            <a:solidFill>
              <a:schemeClr val="dk1"/>
            </a:solidFill>
            <a:ln w="1085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2737;p53">
              <a:extLst>
                <a:ext uri="{FF2B5EF4-FFF2-40B4-BE49-F238E27FC236}">
                  <a16:creationId xmlns:a16="http://schemas.microsoft.com/office/drawing/2014/main" xmlns="" id="{5CA02029-4013-492F-AF21-1C07AE51089C}"/>
                </a:ext>
              </a:extLst>
            </p:cNvPr>
            <p:cNvSpPr/>
            <p:nvPr/>
          </p:nvSpPr>
          <p:spPr>
            <a:xfrm>
              <a:off x="2651200" y="2797600"/>
              <a:ext cx="46725" cy="101750"/>
            </a:xfrm>
            <a:custGeom>
              <a:avLst/>
              <a:gdLst/>
              <a:ahLst/>
              <a:cxnLst/>
              <a:rect l="l" t="t" r="r" b="b"/>
              <a:pathLst>
                <a:path w="1869" h="4070" extrusionOk="0">
                  <a:moveTo>
                    <a:pt x="100" y="0"/>
                  </a:moveTo>
                  <a:lnTo>
                    <a:pt x="100" y="2068"/>
                  </a:lnTo>
                  <a:lnTo>
                    <a:pt x="401" y="2068"/>
                  </a:lnTo>
                  <a:cubicBezTo>
                    <a:pt x="467" y="1968"/>
                    <a:pt x="534" y="1868"/>
                    <a:pt x="634" y="1801"/>
                  </a:cubicBezTo>
                  <a:cubicBezTo>
                    <a:pt x="701" y="1768"/>
                    <a:pt x="834" y="1735"/>
                    <a:pt x="934" y="1735"/>
                  </a:cubicBezTo>
                  <a:cubicBezTo>
                    <a:pt x="1034" y="1735"/>
                    <a:pt x="1168" y="1768"/>
                    <a:pt x="1235" y="1835"/>
                  </a:cubicBezTo>
                  <a:cubicBezTo>
                    <a:pt x="1335" y="1902"/>
                    <a:pt x="1401" y="2035"/>
                    <a:pt x="1435" y="2135"/>
                  </a:cubicBezTo>
                  <a:cubicBezTo>
                    <a:pt x="1468" y="2335"/>
                    <a:pt x="1468" y="2535"/>
                    <a:pt x="1468" y="2735"/>
                  </a:cubicBezTo>
                  <a:cubicBezTo>
                    <a:pt x="1468" y="2936"/>
                    <a:pt x="1468" y="3102"/>
                    <a:pt x="1435" y="3303"/>
                  </a:cubicBezTo>
                  <a:cubicBezTo>
                    <a:pt x="1401" y="3436"/>
                    <a:pt x="1368" y="3569"/>
                    <a:pt x="1268" y="3669"/>
                  </a:cubicBezTo>
                  <a:cubicBezTo>
                    <a:pt x="1168" y="3736"/>
                    <a:pt x="1034" y="3770"/>
                    <a:pt x="901" y="3770"/>
                  </a:cubicBezTo>
                  <a:cubicBezTo>
                    <a:pt x="801" y="3770"/>
                    <a:pt x="668" y="3736"/>
                    <a:pt x="567" y="3669"/>
                  </a:cubicBezTo>
                  <a:cubicBezTo>
                    <a:pt x="501" y="3603"/>
                    <a:pt x="434" y="3503"/>
                    <a:pt x="401" y="3403"/>
                  </a:cubicBezTo>
                  <a:cubicBezTo>
                    <a:pt x="367" y="3269"/>
                    <a:pt x="367" y="3102"/>
                    <a:pt x="367" y="2969"/>
                  </a:cubicBezTo>
                  <a:lnTo>
                    <a:pt x="0" y="2969"/>
                  </a:lnTo>
                  <a:cubicBezTo>
                    <a:pt x="0" y="3169"/>
                    <a:pt x="34" y="3369"/>
                    <a:pt x="100" y="3569"/>
                  </a:cubicBezTo>
                  <a:cubicBezTo>
                    <a:pt x="134" y="3736"/>
                    <a:pt x="234" y="3870"/>
                    <a:pt x="367" y="3936"/>
                  </a:cubicBezTo>
                  <a:cubicBezTo>
                    <a:pt x="534" y="4036"/>
                    <a:pt x="701" y="4070"/>
                    <a:pt x="901" y="4070"/>
                  </a:cubicBezTo>
                  <a:cubicBezTo>
                    <a:pt x="1068" y="4070"/>
                    <a:pt x="1201" y="4036"/>
                    <a:pt x="1368" y="3970"/>
                  </a:cubicBezTo>
                  <a:cubicBezTo>
                    <a:pt x="1468" y="3903"/>
                    <a:pt x="1568" y="3803"/>
                    <a:pt x="1635" y="3703"/>
                  </a:cubicBezTo>
                  <a:cubicBezTo>
                    <a:pt x="1735" y="3569"/>
                    <a:pt x="1802" y="3436"/>
                    <a:pt x="1802" y="3269"/>
                  </a:cubicBezTo>
                  <a:cubicBezTo>
                    <a:pt x="1835" y="3102"/>
                    <a:pt x="1868" y="2902"/>
                    <a:pt x="1868" y="2702"/>
                  </a:cubicBezTo>
                  <a:cubicBezTo>
                    <a:pt x="1868" y="2469"/>
                    <a:pt x="1835" y="2235"/>
                    <a:pt x="1768" y="2035"/>
                  </a:cubicBezTo>
                  <a:cubicBezTo>
                    <a:pt x="1735" y="1868"/>
                    <a:pt x="1635" y="1735"/>
                    <a:pt x="1535" y="1601"/>
                  </a:cubicBezTo>
                  <a:cubicBezTo>
                    <a:pt x="1368" y="1501"/>
                    <a:pt x="1201" y="1468"/>
                    <a:pt x="1034" y="1468"/>
                  </a:cubicBezTo>
                  <a:cubicBezTo>
                    <a:pt x="901" y="1468"/>
                    <a:pt x="768" y="1501"/>
                    <a:pt x="668" y="1535"/>
                  </a:cubicBezTo>
                  <a:cubicBezTo>
                    <a:pt x="567" y="1601"/>
                    <a:pt x="467" y="1668"/>
                    <a:pt x="434" y="1735"/>
                  </a:cubicBezTo>
                  <a:lnTo>
                    <a:pt x="434" y="334"/>
                  </a:lnTo>
                  <a:lnTo>
                    <a:pt x="1668" y="334"/>
                  </a:lnTo>
                  <a:lnTo>
                    <a:pt x="166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2738;p53">
              <a:extLst>
                <a:ext uri="{FF2B5EF4-FFF2-40B4-BE49-F238E27FC236}">
                  <a16:creationId xmlns:a16="http://schemas.microsoft.com/office/drawing/2014/main" xmlns="" id="{3AC1D380-6F10-4B81-946F-1A40A7726082}"/>
                </a:ext>
              </a:extLst>
            </p:cNvPr>
            <p:cNvSpPr/>
            <p:nvPr/>
          </p:nvSpPr>
          <p:spPr>
            <a:xfrm>
              <a:off x="2711250" y="2795100"/>
              <a:ext cx="48375" cy="104250"/>
            </a:xfrm>
            <a:custGeom>
              <a:avLst/>
              <a:gdLst/>
              <a:ahLst/>
              <a:cxnLst/>
              <a:rect l="l" t="t" r="r" b="b"/>
              <a:pathLst>
                <a:path w="1935" h="4170" extrusionOk="0">
                  <a:moveTo>
                    <a:pt x="951" y="309"/>
                  </a:moveTo>
                  <a:cubicBezTo>
                    <a:pt x="1076" y="309"/>
                    <a:pt x="1201" y="350"/>
                    <a:pt x="1301" y="434"/>
                  </a:cubicBezTo>
                  <a:cubicBezTo>
                    <a:pt x="1401" y="534"/>
                    <a:pt x="1468" y="634"/>
                    <a:pt x="1501" y="734"/>
                  </a:cubicBezTo>
                  <a:cubicBezTo>
                    <a:pt x="1535" y="901"/>
                    <a:pt x="1535" y="1034"/>
                    <a:pt x="1535" y="1201"/>
                  </a:cubicBezTo>
                  <a:lnTo>
                    <a:pt x="1535" y="3002"/>
                  </a:lnTo>
                  <a:cubicBezTo>
                    <a:pt x="1535" y="3136"/>
                    <a:pt x="1535" y="3302"/>
                    <a:pt x="1501" y="3436"/>
                  </a:cubicBezTo>
                  <a:cubicBezTo>
                    <a:pt x="1468" y="3569"/>
                    <a:pt x="1401" y="3669"/>
                    <a:pt x="1301" y="3769"/>
                  </a:cubicBezTo>
                  <a:cubicBezTo>
                    <a:pt x="1201" y="3836"/>
                    <a:pt x="1068" y="3870"/>
                    <a:pt x="967" y="3870"/>
                  </a:cubicBezTo>
                  <a:cubicBezTo>
                    <a:pt x="834" y="3870"/>
                    <a:pt x="701" y="3836"/>
                    <a:pt x="601" y="3769"/>
                  </a:cubicBezTo>
                  <a:cubicBezTo>
                    <a:pt x="500" y="3669"/>
                    <a:pt x="434" y="3569"/>
                    <a:pt x="400" y="3436"/>
                  </a:cubicBezTo>
                  <a:cubicBezTo>
                    <a:pt x="367" y="3302"/>
                    <a:pt x="367" y="3136"/>
                    <a:pt x="367" y="3002"/>
                  </a:cubicBezTo>
                  <a:lnTo>
                    <a:pt x="367" y="1201"/>
                  </a:lnTo>
                  <a:cubicBezTo>
                    <a:pt x="367" y="1034"/>
                    <a:pt x="367" y="901"/>
                    <a:pt x="400" y="734"/>
                  </a:cubicBezTo>
                  <a:cubicBezTo>
                    <a:pt x="434" y="634"/>
                    <a:pt x="500" y="534"/>
                    <a:pt x="601" y="434"/>
                  </a:cubicBezTo>
                  <a:cubicBezTo>
                    <a:pt x="701" y="350"/>
                    <a:pt x="826" y="309"/>
                    <a:pt x="951" y="309"/>
                  </a:cubicBezTo>
                  <a:close/>
                  <a:moveTo>
                    <a:pt x="967" y="0"/>
                  </a:moveTo>
                  <a:cubicBezTo>
                    <a:pt x="734" y="0"/>
                    <a:pt x="567" y="67"/>
                    <a:pt x="400" y="167"/>
                  </a:cubicBezTo>
                  <a:cubicBezTo>
                    <a:pt x="234" y="300"/>
                    <a:pt x="134" y="434"/>
                    <a:pt x="100" y="601"/>
                  </a:cubicBezTo>
                  <a:cubicBezTo>
                    <a:pt x="33" y="801"/>
                    <a:pt x="0" y="1001"/>
                    <a:pt x="0" y="1234"/>
                  </a:cubicBezTo>
                  <a:lnTo>
                    <a:pt x="0" y="2969"/>
                  </a:lnTo>
                  <a:cubicBezTo>
                    <a:pt x="0" y="3202"/>
                    <a:pt x="0" y="3403"/>
                    <a:pt x="67" y="3603"/>
                  </a:cubicBezTo>
                  <a:cubicBezTo>
                    <a:pt x="134" y="3769"/>
                    <a:pt x="234" y="3903"/>
                    <a:pt x="367" y="4003"/>
                  </a:cubicBezTo>
                  <a:cubicBezTo>
                    <a:pt x="534" y="4136"/>
                    <a:pt x="734" y="4170"/>
                    <a:pt x="967" y="4170"/>
                  </a:cubicBezTo>
                  <a:cubicBezTo>
                    <a:pt x="1168" y="4170"/>
                    <a:pt x="1368" y="4103"/>
                    <a:pt x="1535" y="4003"/>
                  </a:cubicBezTo>
                  <a:cubicBezTo>
                    <a:pt x="1668" y="3870"/>
                    <a:pt x="1768" y="3736"/>
                    <a:pt x="1835" y="3569"/>
                  </a:cubicBezTo>
                  <a:cubicBezTo>
                    <a:pt x="1901" y="3369"/>
                    <a:pt x="1901" y="3169"/>
                    <a:pt x="1901" y="2936"/>
                  </a:cubicBezTo>
                  <a:lnTo>
                    <a:pt x="1901" y="1201"/>
                  </a:lnTo>
                  <a:cubicBezTo>
                    <a:pt x="1935" y="967"/>
                    <a:pt x="1901" y="767"/>
                    <a:pt x="1835" y="567"/>
                  </a:cubicBezTo>
                  <a:cubicBezTo>
                    <a:pt x="1768" y="400"/>
                    <a:pt x="1668" y="267"/>
                    <a:pt x="1535" y="167"/>
                  </a:cubicBezTo>
                  <a:cubicBezTo>
                    <a:pt x="1368" y="33"/>
                    <a:pt x="1168" y="0"/>
                    <a:pt x="9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2739;p53">
              <a:extLst>
                <a:ext uri="{FF2B5EF4-FFF2-40B4-BE49-F238E27FC236}">
                  <a16:creationId xmlns:a16="http://schemas.microsoft.com/office/drawing/2014/main" xmlns="" id="{DF256735-0C7B-4C87-A24A-ACAE8F026DFC}"/>
                </a:ext>
              </a:extLst>
            </p:cNvPr>
            <p:cNvSpPr/>
            <p:nvPr/>
          </p:nvSpPr>
          <p:spPr>
            <a:xfrm>
              <a:off x="2772125" y="2794250"/>
              <a:ext cx="82575" cy="104275"/>
            </a:xfrm>
            <a:custGeom>
              <a:avLst/>
              <a:gdLst/>
              <a:ahLst/>
              <a:cxnLst/>
              <a:rect l="l" t="t" r="r" b="b"/>
              <a:pathLst>
                <a:path w="3303" h="4171" extrusionOk="0">
                  <a:moveTo>
                    <a:pt x="584" y="292"/>
                  </a:moveTo>
                  <a:cubicBezTo>
                    <a:pt x="600" y="292"/>
                    <a:pt x="616" y="295"/>
                    <a:pt x="634" y="301"/>
                  </a:cubicBezTo>
                  <a:cubicBezTo>
                    <a:pt x="734" y="301"/>
                    <a:pt x="834" y="334"/>
                    <a:pt x="867" y="434"/>
                  </a:cubicBezTo>
                  <a:cubicBezTo>
                    <a:pt x="901" y="534"/>
                    <a:pt x="934" y="635"/>
                    <a:pt x="934" y="768"/>
                  </a:cubicBezTo>
                  <a:lnTo>
                    <a:pt x="934" y="1368"/>
                  </a:lnTo>
                  <a:cubicBezTo>
                    <a:pt x="934" y="1435"/>
                    <a:pt x="901" y="1502"/>
                    <a:pt x="901" y="1602"/>
                  </a:cubicBezTo>
                  <a:cubicBezTo>
                    <a:pt x="867" y="1669"/>
                    <a:pt x="867" y="1735"/>
                    <a:pt x="801" y="1769"/>
                  </a:cubicBezTo>
                  <a:cubicBezTo>
                    <a:pt x="767" y="1802"/>
                    <a:pt x="701" y="1835"/>
                    <a:pt x="634" y="1835"/>
                  </a:cubicBezTo>
                  <a:cubicBezTo>
                    <a:pt x="567" y="1835"/>
                    <a:pt x="501" y="1802"/>
                    <a:pt x="467" y="1769"/>
                  </a:cubicBezTo>
                  <a:cubicBezTo>
                    <a:pt x="434" y="1735"/>
                    <a:pt x="400" y="1669"/>
                    <a:pt x="400" y="1602"/>
                  </a:cubicBezTo>
                  <a:cubicBezTo>
                    <a:pt x="367" y="1535"/>
                    <a:pt x="367" y="1435"/>
                    <a:pt x="367" y="1368"/>
                  </a:cubicBezTo>
                  <a:lnTo>
                    <a:pt x="367" y="768"/>
                  </a:lnTo>
                  <a:cubicBezTo>
                    <a:pt x="367" y="635"/>
                    <a:pt x="367" y="534"/>
                    <a:pt x="400" y="434"/>
                  </a:cubicBezTo>
                  <a:cubicBezTo>
                    <a:pt x="455" y="352"/>
                    <a:pt x="510" y="292"/>
                    <a:pt x="584" y="292"/>
                  </a:cubicBezTo>
                  <a:close/>
                  <a:moveTo>
                    <a:pt x="634" y="1"/>
                  </a:moveTo>
                  <a:cubicBezTo>
                    <a:pt x="467" y="1"/>
                    <a:pt x="267" y="67"/>
                    <a:pt x="167" y="201"/>
                  </a:cubicBezTo>
                  <a:cubicBezTo>
                    <a:pt x="67" y="368"/>
                    <a:pt x="0" y="568"/>
                    <a:pt x="34" y="768"/>
                  </a:cubicBezTo>
                  <a:lnTo>
                    <a:pt x="34" y="1335"/>
                  </a:lnTo>
                  <a:cubicBezTo>
                    <a:pt x="34" y="1535"/>
                    <a:pt x="67" y="1735"/>
                    <a:pt x="167" y="1902"/>
                  </a:cubicBezTo>
                  <a:cubicBezTo>
                    <a:pt x="267" y="2069"/>
                    <a:pt x="467" y="2136"/>
                    <a:pt x="634" y="2136"/>
                  </a:cubicBezTo>
                  <a:cubicBezTo>
                    <a:pt x="834" y="2136"/>
                    <a:pt x="1001" y="2069"/>
                    <a:pt x="1101" y="1902"/>
                  </a:cubicBezTo>
                  <a:cubicBezTo>
                    <a:pt x="1201" y="1735"/>
                    <a:pt x="1268" y="1535"/>
                    <a:pt x="1268" y="1368"/>
                  </a:cubicBezTo>
                  <a:lnTo>
                    <a:pt x="1268" y="768"/>
                  </a:lnTo>
                  <a:cubicBezTo>
                    <a:pt x="1268" y="568"/>
                    <a:pt x="1201" y="368"/>
                    <a:pt x="1101" y="201"/>
                  </a:cubicBezTo>
                  <a:cubicBezTo>
                    <a:pt x="1001" y="67"/>
                    <a:pt x="834" y="1"/>
                    <a:pt x="634" y="1"/>
                  </a:cubicBezTo>
                  <a:close/>
                  <a:moveTo>
                    <a:pt x="2669" y="2336"/>
                  </a:moveTo>
                  <a:cubicBezTo>
                    <a:pt x="2769" y="2336"/>
                    <a:pt x="2869" y="2369"/>
                    <a:pt x="2902" y="2469"/>
                  </a:cubicBezTo>
                  <a:cubicBezTo>
                    <a:pt x="2936" y="2569"/>
                    <a:pt x="2969" y="2703"/>
                    <a:pt x="2936" y="2803"/>
                  </a:cubicBezTo>
                  <a:lnTo>
                    <a:pt x="2936" y="3403"/>
                  </a:lnTo>
                  <a:cubicBezTo>
                    <a:pt x="2969" y="3503"/>
                    <a:pt x="2936" y="3570"/>
                    <a:pt x="2936" y="3637"/>
                  </a:cubicBezTo>
                  <a:cubicBezTo>
                    <a:pt x="2902" y="3703"/>
                    <a:pt x="2902" y="3770"/>
                    <a:pt x="2836" y="3803"/>
                  </a:cubicBezTo>
                  <a:cubicBezTo>
                    <a:pt x="2811" y="3852"/>
                    <a:pt x="2769" y="3883"/>
                    <a:pt x="2722" y="3883"/>
                  </a:cubicBezTo>
                  <a:cubicBezTo>
                    <a:pt x="2704" y="3883"/>
                    <a:pt x="2687" y="3879"/>
                    <a:pt x="2669" y="3870"/>
                  </a:cubicBezTo>
                  <a:lnTo>
                    <a:pt x="2669" y="3870"/>
                  </a:lnTo>
                  <a:lnTo>
                    <a:pt x="2702" y="3904"/>
                  </a:lnTo>
                  <a:cubicBezTo>
                    <a:pt x="2602" y="3904"/>
                    <a:pt x="2535" y="3870"/>
                    <a:pt x="2502" y="3803"/>
                  </a:cubicBezTo>
                  <a:cubicBezTo>
                    <a:pt x="2469" y="3770"/>
                    <a:pt x="2435" y="3703"/>
                    <a:pt x="2402" y="3637"/>
                  </a:cubicBezTo>
                  <a:cubicBezTo>
                    <a:pt x="2402" y="3570"/>
                    <a:pt x="2402" y="3503"/>
                    <a:pt x="2402" y="3403"/>
                  </a:cubicBezTo>
                  <a:lnTo>
                    <a:pt x="2402" y="2803"/>
                  </a:lnTo>
                  <a:cubicBezTo>
                    <a:pt x="2402" y="2703"/>
                    <a:pt x="2402" y="2569"/>
                    <a:pt x="2435" y="2469"/>
                  </a:cubicBezTo>
                  <a:cubicBezTo>
                    <a:pt x="2469" y="2369"/>
                    <a:pt x="2569" y="2336"/>
                    <a:pt x="2669" y="2336"/>
                  </a:cubicBezTo>
                  <a:close/>
                  <a:moveTo>
                    <a:pt x="2135" y="34"/>
                  </a:moveTo>
                  <a:lnTo>
                    <a:pt x="867" y="4137"/>
                  </a:lnTo>
                  <a:lnTo>
                    <a:pt x="1201" y="4137"/>
                  </a:lnTo>
                  <a:lnTo>
                    <a:pt x="2469" y="34"/>
                  </a:lnTo>
                  <a:close/>
                  <a:moveTo>
                    <a:pt x="2754" y="2061"/>
                  </a:moveTo>
                  <a:cubicBezTo>
                    <a:pt x="2725" y="2061"/>
                    <a:pt x="2697" y="2063"/>
                    <a:pt x="2669" y="2069"/>
                  </a:cubicBezTo>
                  <a:cubicBezTo>
                    <a:pt x="2647" y="2064"/>
                    <a:pt x="2624" y="2062"/>
                    <a:pt x="2602" y="2062"/>
                  </a:cubicBezTo>
                  <a:cubicBezTo>
                    <a:pt x="2451" y="2062"/>
                    <a:pt x="2289" y="2153"/>
                    <a:pt x="2202" y="2269"/>
                  </a:cubicBezTo>
                  <a:cubicBezTo>
                    <a:pt x="2102" y="2436"/>
                    <a:pt x="2035" y="2636"/>
                    <a:pt x="2068" y="2836"/>
                  </a:cubicBezTo>
                  <a:lnTo>
                    <a:pt x="2068" y="3370"/>
                  </a:lnTo>
                  <a:cubicBezTo>
                    <a:pt x="2035" y="3570"/>
                    <a:pt x="2102" y="3770"/>
                    <a:pt x="2202" y="3937"/>
                  </a:cubicBezTo>
                  <a:cubicBezTo>
                    <a:pt x="2302" y="4104"/>
                    <a:pt x="2469" y="4170"/>
                    <a:pt x="2669" y="4170"/>
                  </a:cubicBezTo>
                  <a:lnTo>
                    <a:pt x="2702" y="4170"/>
                  </a:lnTo>
                  <a:cubicBezTo>
                    <a:pt x="2869" y="4170"/>
                    <a:pt x="3036" y="4104"/>
                    <a:pt x="3136" y="3970"/>
                  </a:cubicBezTo>
                  <a:cubicBezTo>
                    <a:pt x="3236" y="3803"/>
                    <a:pt x="3303" y="3603"/>
                    <a:pt x="3303" y="3403"/>
                  </a:cubicBezTo>
                  <a:lnTo>
                    <a:pt x="3303" y="2803"/>
                  </a:lnTo>
                  <a:cubicBezTo>
                    <a:pt x="3303" y="2636"/>
                    <a:pt x="3236" y="2436"/>
                    <a:pt x="3136" y="2269"/>
                  </a:cubicBezTo>
                  <a:cubicBezTo>
                    <a:pt x="3052" y="2130"/>
                    <a:pt x="2899" y="2061"/>
                    <a:pt x="2754" y="206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2740;p53">
              <a:extLst>
                <a:ext uri="{FF2B5EF4-FFF2-40B4-BE49-F238E27FC236}">
                  <a16:creationId xmlns:a16="http://schemas.microsoft.com/office/drawing/2014/main" xmlns="" id="{5BDD60AF-8535-4981-8FBD-756EE864F26B}"/>
                </a:ext>
              </a:extLst>
            </p:cNvPr>
            <p:cNvSpPr/>
            <p:nvPr/>
          </p:nvSpPr>
          <p:spPr>
            <a:xfrm>
              <a:off x="4858600" y="2088750"/>
              <a:ext cx="488725" cy="349450"/>
            </a:xfrm>
            <a:custGeom>
              <a:avLst/>
              <a:gdLst/>
              <a:ahLst/>
              <a:cxnLst/>
              <a:rect l="l" t="t" r="r" b="b"/>
              <a:pathLst>
                <a:path w="19549" h="13978" fill="none" extrusionOk="0">
                  <a:moveTo>
                    <a:pt x="1" y="1"/>
                  </a:moveTo>
                  <a:lnTo>
                    <a:pt x="19548" y="1"/>
                  </a:lnTo>
                  <a:lnTo>
                    <a:pt x="19548" y="13977"/>
                  </a:lnTo>
                  <a:lnTo>
                    <a:pt x="1" y="13977"/>
                  </a:lnTo>
                  <a:close/>
                </a:path>
              </a:pathLst>
            </a:custGeom>
            <a:noFill/>
            <a:ln w="10850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2741;p53">
              <a:extLst>
                <a:ext uri="{FF2B5EF4-FFF2-40B4-BE49-F238E27FC236}">
                  <a16:creationId xmlns:a16="http://schemas.microsoft.com/office/drawing/2014/main" xmlns="" id="{3B5B0708-65C7-40DD-B782-22E1D28537EA}"/>
                </a:ext>
              </a:extLst>
            </p:cNvPr>
            <p:cNvSpPr/>
            <p:nvPr/>
          </p:nvSpPr>
          <p:spPr>
            <a:xfrm>
              <a:off x="4984525" y="1754350"/>
              <a:ext cx="236025" cy="168475"/>
            </a:xfrm>
            <a:custGeom>
              <a:avLst/>
              <a:gdLst/>
              <a:ahLst/>
              <a:cxnLst/>
              <a:rect l="l" t="t" r="r" b="b"/>
              <a:pathLst>
                <a:path w="9441" h="6739" fill="none" extrusionOk="0">
                  <a:moveTo>
                    <a:pt x="1" y="0"/>
                  </a:moveTo>
                  <a:lnTo>
                    <a:pt x="9441" y="0"/>
                  </a:lnTo>
                  <a:lnTo>
                    <a:pt x="9441" y="6738"/>
                  </a:lnTo>
                  <a:lnTo>
                    <a:pt x="1" y="6738"/>
                  </a:lnTo>
                  <a:close/>
                </a:path>
              </a:pathLst>
            </a:custGeom>
            <a:noFill/>
            <a:ln w="10850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2742;p53">
              <a:extLst>
                <a:ext uri="{FF2B5EF4-FFF2-40B4-BE49-F238E27FC236}">
                  <a16:creationId xmlns:a16="http://schemas.microsoft.com/office/drawing/2014/main" xmlns="" id="{1A8F7B2B-A649-4186-9254-93291852E1D5}"/>
                </a:ext>
              </a:extLst>
            </p:cNvPr>
            <p:cNvSpPr/>
            <p:nvPr/>
          </p:nvSpPr>
          <p:spPr>
            <a:xfrm>
              <a:off x="5094600" y="1916950"/>
              <a:ext cx="25" cy="166825"/>
            </a:xfrm>
            <a:custGeom>
              <a:avLst/>
              <a:gdLst/>
              <a:ahLst/>
              <a:cxnLst/>
              <a:rect l="l" t="t" r="r" b="b"/>
              <a:pathLst>
                <a:path w="1" h="6673" fill="none" extrusionOk="0">
                  <a:moveTo>
                    <a:pt x="1" y="6672"/>
                  </a:moveTo>
                  <a:lnTo>
                    <a:pt x="1" y="1"/>
                  </a:lnTo>
                </a:path>
              </a:pathLst>
            </a:custGeom>
            <a:noFill/>
            <a:ln w="10850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2743;p53">
              <a:extLst>
                <a:ext uri="{FF2B5EF4-FFF2-40B4-BE49-F238E27FC236}">
                  <a16:creationId xmlns:a16="http://schemas.microsoft.com/office/drawing/2014/main" xmlns="" id="{1477FC71-B8DC-45FC-A5F7-50438FC37985}"/>
                </a:ext>
              </a:extLst>
            </p:cNvPr>
            <p:cNvSpPr/>
            <p:nvPr/>
          </p:nvSpPr>
          <p:spPr>
            <a:xfrm>
              <a:off x="5094600" y="2443175"/>
              <a:ext cx="25" cy="166800"/>
            </a:xfrm>
            <a:custGeom>
              <a:avLst/>
              <a:gdLst/>
              <a:ahLst/>
              <a:cxnLst/>
              <a:rect l="l" t="t" r="r" b="b"/>
              <a:pathLst>
                <a:path w="1" h="6672" fill="none" extrusionOk="0">
                  <a:moveTo>
                    <a:pt x="1" y="6672"/>
                  </a:moveTo>
                  <a:lnTo>
                    <a:pt x="1" y="0"/>
                  </a:lnTo>
                </a:path>
              </a:pathLst>
            </a:custGeom>
            <a:noFill/>
            <a:ln w="10850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2744;p53">
              <a:extLst>
                <a:ext uri="{FF2B5EF4-FFF2-40B4-BE49-F238E27FC236}">
                  <a16:creationId xmlns:a16="http://schemas.microsoft.com/office/drawing/2014/main" xmlns="" id="{AF610691-33F3-4540-AFA1-4766B5EB5A67}"/>
                </a:ext>
              </a:extLst>
            </p:cNvPr>
            <p:cNvSpPr/>
            <p:nvPr/>
          </p:nvSpPr>
          <p:spPr>
            <a:xfrm>
              <a:off x="5000375" y="2596625"/>
              <a:ext cx="188500" cy="188475"/>
            </a:xfrm>
            <a:custGeom>
              <a:avLst/>
              <a:gdLst/>
              <a:ahLst/>
              <a:cxnLst/>
              <a:rect l="l" t="t" r="r" b="b"/>
              <a:pathLst>
                <a:path w="7540" h="7539" fill="none" extrusionOk="0">
                  <a:moveTo>
                    <a:pt x="6205" y="1334"/>
                  </a:moveTo>
                  <a:cubicBezTo>
                    <a:pt x="7539" y="2669"/>
                    <a:pt x="7539" y="4837"/>
                    <a:pt x="6205" y="6205"/>
                  </a:cubicBezTo>
                  <a:cubicBezTo>
                    <a:pt x="4871" y="7539"/>
                    <a:pt x="2702" y="7539"/>
                    <a:pt x="1335" y="6205"/>
                  </a:cubicBezTo>
                  <a:cubicBezTo>
                    <a:pt x="0" y="4837"/>
                    <a:pt x="0" y="2669"/>
                    <a:pt x="1335" y="1334"/>
                  </a:cubicBezTo>
                  <a:cubicBezTo>
                    <a:pt x="2702" y="0"/>
                    <a:pt x="4871" y="0"/>
                    <a:pt x="6205" y="1334"/>
                  </a:cubicBezTo>
                  <a:close/>
                </a:path>
              </a:pathLst>
            </a:custGeom>
            <a:noFill/>
            <a:ln w="10000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2745;p53">
              <a:extLst>
                <a:ext uri="{FF2B5EF4-FFF2-40B4-BE49-F238E27FC236}">
                  <a16:creationId xmlns:a16="http://schemas.microsoft.com/office/drawing/2014/main" xmlns="" id="{F02270EE-27CF-4292-9025-EA4988C39AD1}"/>
                </a:ext>
              </a:extLst>
            </p:cNvPr>
            <p:cNvSpPr/>
            <p:nvPr/>
          </p:nvSpPr>
          <p:spPr>
            <a:xfrm>
              <a:off x="5256400" y="1992025"/>
              <a:ext cx="175975" cy="91750"/>
            </a:xfrm>
            <a:custGeom>
              <a:avLst/>
              <a:gdLst/>
              <a:ahLst/>
              <a:cxnLst/>
              <a:rect l="l" t="t" r="r" b="b"/>
              <a:pathLst>
                <a:path w="7039" h="3670" fill="none" extrusionOk="0">
                  <a:moveTo>
                    <a:pt x="7038" y="0"/>
                  </a:moveTo>
                  <a:lnTo>
                    <a:pt x="0" y="0"/>
                  </a:lnTo>
                  <a:lnTo>
                    <a:pt x="0" y="3669"/>
                  </a:lnTo>
                </a:path>
              </a:pathLst>
            </a:custGeom>
            <a:noFill/>
            <a:ln w="10850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2746;p53">
              <a:extLst>
                <a:ext uri="{FF2B5EF4-FFF2-40B4-BE49-F238E27FC236}">
                  <a16:creationId xmlns:a16="http://schemas.microsoft.com/office/drawing/2014/main" xmlns="" id="{96CA4602-B977-479F-98B5-703041F85F62}"/>
                </a:ext>
              </a:extLst>
            </p:cNvPr>
            <p:cNvSpPr/>
            <p:nvPr/>
          </p:nvSpPr>
          <p:spPr>
            <a:xfrm>
              <a:off x="5637500" y="1992025"/>
              <a:ext cx="139275" cy="540400"/>
            </a:xfrm>
            <a:custGeom>
              <a:avLst/>
              <a:gdLst/>
              <a:ahLst/>
              <a:cxnLst/>
              <a:rect l="l" t="t" r="r" b="b"/>
              <a:pathLst>
                <a:path w="5571" h="21616" fill="none" extrusionOk="0">
                  <a:moveTo>
                    <a:pt x="0" y="21616"/>
                  </a:moveTo>
                  <a:lnTo>
                    <a:pt x="5571" y="21616"/>
                  </a:lnTo>
                  <a:lnTo>
                    <a:pt x="5571" y="0"/>
                  </a:lnTo>
                  <a:lnTo>
                    <a:pt x="0" y="0"/>
                  </a:lnTo>
                </a:path>
              </a:pathLst>
            </a:custGeom>
            <a:noFill/>
            <a:ln w="10850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2747;p53">
              <a:extLst>
                <a:ext uri="{FF2B5EF4-FFF2-40B4-BE49-F238E27FC236}">
                  <a16:creationId xmlns:a16="http://schemas.microsoft.com/office/drawing/2014/main" xmlns="" id="{3357CAA9-F480-4AD5-8895-0AA9BF206106}"/>
                </a:ext>
              </a:extLst>
            </p:cNvPr>
            <p:cNvSpPr/>
            <p:nvPr/>
          </p:nvSpPr>
          <p:spPr>
            <a:xfrm>
              <a:off x="5256400" y="2438175"/>
              <a:ext cx="175975" cy="94250"/>
            </a:xfrm>
            <a:custGeom>
              <a:avLst/>
              <a:gdLst/>
              <a:ahLst/>
              <a:cxnLst/>
              <a:rect l="l" t="t" r="r" b="b"/>
              <a:pathLst>
                <a:path w="7039" h="3770" fill="none" extrusionOk="0">
                  <a:moveTo>
                    <a:pt x="0" y="0"/>
                  </a:moveTo>
                  <a:lnTo>
                    <a:pt x="0" y="3770"/>
                  </a:lnTo>
                  <a:lnTo>
                    <a:pt x="7038" y="3770"/>
                  </a:lnTo>
                </a:path>
              </a:pathLst>
            </a:custGeom>
            <a:noFill/>
            <a:ln w="10850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2748;p53">
              <a:extLst>
                <a:ext uri="{FF2B5EF4-FFF2-40B4-BE49-F238E27FC236}">
                  <a16:creationId xmlns:a16="http://schemas.microsoft.com/office/drawing/2014/main" xmlns="" id="{1BA5A30F-FB9C-46FE-898D-846E54661495}"/>
                </a:ext>
              </a:extLst>
            </p:cNvPr>
            <p:cNvSpPr/>
            <p:nvPr/>
          </p:nvSpPr>
          <p:spPr>
            <a:xfrm>
              <a:off x="5430675" y="1928625"/>
              <a:ext cx="209350" cy="129300"/>
            </a:xfrm>
            <a:custGeom>
              <a:avLst/>
              <a:gdLst/>
              <a:ahLst/>
              <a:cxnLst/>
              <a:rect l="l" t="t" r="r" b="b"/>
              <a:pathLst>
                <a:path w="8374" h="5172" fill="none" extrusionOk="0">
                  <a:moveTo>
                    <a:pt x="1" y="1"/>
                  </a:moveTo>
                  <a:lnTo>
                    <a:pt x="8373" y="1"/>
                  </a:lnTo>
                  <a:lnTo>
                    <a:pt x="8373" y="5171"/>
                  </a:lnTo>
                  <a:lnTo>
                    <a:pt x="1" y="5171"/>
                  </a:lnTo>
                  <a:close/>
                </a:path>
              </a:pathLst>
            </a:custGeom>
            <a:noFill/>
            <a:ln w="10850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2749;p53">
              <a:extLst>
                <a:ext uri="{FF2B5EF4-FFF2-40B4-BE49-F238E27FC236}">
                  <a16:creationId xmlns:a16="http://schemas.microsoft.com/office/drawing/2014/main" xmlns="" id="{EDFEBEDD-75AD-4EE5-8A01-83BB7123DD24}"/>
                </a:ext>
              </a:extLst>
            </p:cNvPr>
            <p:cNvSpPr/>
            <p:nvPr/>
          </p:nvSpPr>
          <p:spPr>
            <a:xfrm>
              <a:off x="5430675" y="2191325"/>
              <a:ext cx="209350" cy="129275"/>
            </a:xfrm>
            <a:custGeom>
              <a:avLst/>
              <a:gdLst/>
              <a:ahLst/>
              <a:cxnLst/>
              <a:rect l="l" t="t" r="r" b="b"/>
              <a:pathLst>
                <a:path w="8374" h="5171" fill="none" extrusionOk="0">
                  <a:moveTo>
                    <a:pt x="1" y="0"/>
                  </a:moveTo>
                  <a:lnTo>
                    <a:pt x="8373" y="0"/>
                  </a:lnTo>
                  <a:lnTo>
                    <a:pt x="8373" y="5171"/>
                  </a:lnTo>
                  <a:lnTo>
                    <a:pt x="1" y="5171"/>
                  </a:lnTo>
                  <a:close/>
                </a:path>
              </a:pathLst>
            </a:custGeom>
            <a:noFill/>
            <a:ln w="10850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2750;p53">
              <a:extLst>
                <a:ext uri="{FF2B5EF4-FFF2-40B4-BE49-F238E27FC236}">
                  <a16:creationId xmlns:a16="http://schemas.microsoft.com/office/drawing/2014/main" xmlns="" id="{BBBAA159-B0E8-46F2-AFC2-2FA862B45AB5}"/>
                </a:ext>
              </a:extLst>
            </p:cNvPr>
            <p:cNvSpPr/>
            <p:nvPr/>
          </p:nvSpPr>
          <p:spPr>
            <a:xfrm>
              <a:off x="5430675" y="2454000"/>
              <a:ext cx="209350" cy="129300"/>
            </a:xfrm>
            <a:custGeom>
              <a:avLst/>
              <a:gdLst/>
              <a:ahLst/>
              <a:cxnLst/>
              <a:rect l="l" t="t" r="r" b="b"/>
              <a:pathLst>
                <a:path w="8374" h="5172" fill="none" extrusionOk="0">
                  <a:moveTo>
                    <a:pt x="1" y="1"/>
                  </a:moveTo>
                  <a:lnTo>
                    <a:pt x="8373" y="1"/>
                  </a:lnTo>
                  <a:lnTo>
                    <a:pt x="8373" y="5171"/>
                  </a:lnTo>
                  <a:lnTo>
                    <a:pt x="1" y="5171"/>
                  </a:lnTo>
                  <a:close/>
                </a:path>
              </a:pathLst>
            </a:custGeom>
            <a:noFill/>
            <a:ln w="10850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2751;p53">
              <a:extLst>
                <a:ext uri="{FF2B5EF4-FFF2-40B4-BE49-F238E27FC236}">
                  <a16:creationId xmlns:a16="http://schemas.microsoft.com/office/drawing/2014/main" xmlns="" id="{A9872F19-BA36-4818-A9EA-FD89052C1ED2}"/>
                </a:ext>
              </a:extLst>
            </p:cNvPr>
            <p:cNvSpPr/>
            <p:nvPr/>
          </p:nvSpPr>
          <p:spPr>
            <a:xfrm>
              <a:off x="5539925" y="2062900"/>
              <a:ext cx="25" cy="128450"/>
            </a:xfrm>
            <a:custGeom>
              <a:avLst/>
              <a:gdLst/>
              <a:ahLst/>
              <a:cxnLst/>
              <a:rect l="l" t="t" r="r" b="b"/>
              <a:pathLst>
                <a:path w="1" h="5138" fill="none" extrusionOk="0">
                  <a:moveTo>
                    <a:pt x="1" y="0"/>
                  </a:moveTo>
                  <a:lnTo>
                    <a:pt x="1" y="5137"/>
                  </a:lnTo>
                </a:path>
              </a:pathLst>
            </a:custGeom>
            <a:noFill/>
            <a:ln w="10850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2752;p53">
              <a:extLst>
                <a:ext uri="{FF2B5EF4-FFF2-40B4-BE49-F238E27FC236}">
                  <a16:creationId xmlns:a16="http://schemas.microsoft.com/office/drawing/2014/main" xmlns="" id="{E434EEFA-116D-4ACE-9475-06FECC9591B8}"/>
                </a:ext>
              </a:extLst>
            </p:cNvPr>
            <p:cNvSpPr/>
            <p:nvPr/>
          </p:nvSpPr>
          <p:spPr>
            <a:xfrm>
              <a:off x="5539925" y="2323075"/>
              <a:ext cx="25" cy="127625"/>
            </a:xfrm>
            <a:custGeom>
              <a:avLst/>
              <a:gdLst/>
              <a:ahLst/>
              <a:cxnLst/>
              <a:rect l="l" t="t" r="r" b="b"/>
              <a:pathLst>
                <a:path w="1" h="5105" fill="none" extrusionOk="0">
                  <a:moveTo>
                    <a:pt x="1" y="1"/>
                  </a:moveTo>
                  <a:lnTo>
                    <a:pt x="1" y="5105"/>
                  </a:lnTo>
                </a:path>
              </a:pathLst>
            </a:custGeom>
            <a:noFill/>
            <a:ln w="10850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2753;p53">
              <a:extLst>
                <a:ext uri="{FF2B5EF4-FFF2-40B4-BE49-F238E27FC236}">
                  <a16:creationId xmlns:a16="http://schemas.microsoft.com/office/drawing/2014/main" xmlns="" id="{6ADD4731-3C66-4896-9F7E-726751586EA7}"/>
                </a:ext>
              </a:extLst>
            </p:cNvPr>
            <p:cNvSpPr/>
            <p:nvPr/>
          </p:nvSpPr>
          <p:spPr>
            <a:xfrm>
              <a:off x="4016350" y="2007850"/>
              <a:ext cx="691350" cy="517075"/>
            </a:xfrm>
            <a:custGeom>
              <a:avLst/>
              <a:gdLst/>
              <a:ahLst/>
              <a:cxnLst/>
              <a:rect l="l" t="t" r="r" b="b"/>
              <a:pathLst>
                <a:path w="27654" h="20683" fill="none" extrusionOk="0">
                  <a:moveTo>
                    <a:pt x="0" y="5505"/>
                  </a:moveTo>
                  <a:lnTo>
                    <a:pt x="0" y="1"/>
                  </a:lnTo>
                  <a:lnTo>
                    <a:pt x="27653" y="1"/>
                  </a:lnTo>
                  <a:lnTo>
                    <a:pt x="27653" y="20682"/>
                  </a:lnTo>
                  <a:lnTo>
                    <a:pt x="0" y="20682"/>
                  </a:lnTo>
                  <a:lnTo>
                    <a:pt x="0" y="11676"/>
                  </a:lnTo>
                </a:path>
              </a:pathLst>
            </a:custGeom>
            <a:noFill/>
            <a:ln w="10850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2754;p53">
              <a:extLst>
                <a:ext uri="{FF2B5EF4-FFF2-40B4-BE49-F238E27FC236}">
                  <a16:creationId xmlns:a16="http://schemas.microsoft.com/office/drawing/2014/main" xmlns="" id="{36AB7E67-ACC4-422B-80AA-E589C2A3A606}"/>
                </a:ext>
              </a:extLst>
            </p:cNvPr>
            <p:cNvSpPr/>
            <p:nvPr/>
          </p:nvSpPr>
          <p:spPr>
            <a:xfrm>
              <a:off x="4603425" y="1625075"/>
              <a:ext cx="291900" cy="291075"/>
            </a:xfrm>
            <a:custGeom>
              <a:avLst/>
              <a:gdLst/>
              <a:ahLst/>
              <a:cxnLst/>
              <a:rect l="l" t="t" r="r" b="b"/>
              <a:pathLst>
                <a:path w="11676" h="11643" fill="none" extrusionOk="0">
                  <a:moveTo>
                    <a:pt x="11675" y="5838"/>
                  </a:moveTo>
                  <a:cubicBezTo>
                    <a:pt x="11675" y="9041"/>
                    <a:pt x="9074" y="11643"/>
                    <a:pt x="5838" y="11643"/>
                  </a:cubicBezTo>
                  <a:cubicBezTo>
                    <a:pt x="2602" y="11643"/>
                    <a:pt x="0" y="9041"/>
                    <a:pt x="0" y="5838"/>
                  </a:cubicBezTo>
                  <a:cubicBezTo>
                    <a:pt x="0" y="2603"/>
                    <a:pt x="2602" y="1"/>
                    <a:pt x="5838" y="1"/>
                  </a:cubicBezTo>
                  <a:cubicBezTo>
                    <a:pt x="9074" y="1"/>
                    <a:pt x="11675" y="2603"/>
                    <a:pt x="11675" y="5838"/>
                  </a:cubicBezTo>
                  <a:close/>
                </a:path>
              </a:pathLst>
            </a:custGeom>
            <a:noFill/>
            <a:ln w="10850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2755;p53">
              <a:extLst>
                <a:ext uri="{FF2B5EF4-FFF2-40B4-BE49-F238E27FC236}">
                  <a16:creationId xmlns:a16="http://schemas.microsoft.com/office/drawing/2014/main" xmlns="" id="{9A00BA8B-1C5D-4413-93AF-EFFE8430C7DB}"/>
                </a:ext>
              </a:extLst>
            </p:cNvPr>
            <p:cNvSpPr/>
            <p:nvPr/>
          </p:nvSpPr>
          <p:spPr>
            <a:xfrm>
              <a:off x="3900425" y="2132950"/>
              <a:ext cx="183475" cy="183500"/>
            </a:xfrm>
            <a:custGeom>
              <a:avLst/>
              <a:gdLst/>
              <a:ahLst/>
              <a:cxnLst/>
              <a:rect l="l" t="t" r="r" b="b"/>
              <a:pathLst>
                <a:path w="7339" h="7340" fill="none" extrusionOk="0">
                  <a:moveTo>
                    <a:pt x="5938" y="1268"/>
                  </a:moveTo>
                  <a:cubicBezTo>
                    <a:pt x="7272" y="2536"/>
                    <a:pt x="7339" y="4604"/>
                    <a:pt x="6071" y="5938"/>
                  </a:cubicBezTo>
                  <a:cubicBezTo>
                    <a:pt x="4804" y="7272"/>
                    <a:pt x="2702" y="7339"/>
                    <a:pt x="1368" y="6071"/>
                  </a:cubicBezTo>
                  <a:cubicBezTo>
                    <a:pt x="67" y="4804"/>
                    <a:pt x="0" y="2736"/>
                    <a:pt x="1268" y="1401"/>
                  </a:cubicBezTo>
                  <a:cubicBezTo>
                    <a:pt x="2502" y="67"/>
                    <a:pt x="4604" y="0"/>
                    <a:pt x="5938" y="1268"/>
                  </a:cubicBezTo>
                  <a:close/>
                </a:path>
              </a:pathLst>
            </a:custGeom>
            <a:noFill/>
            <a:ln w="10850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2756;p53">
              <a:extLst>
                <a:ext uri="{FF2B5EF4-FFF2-40B4-BE49-F238E27FC236}">
                  <a16:creationId xmlns:a16="http://schemas.microsoft.com/office/drawing/2014/main" xmlns="" id="{95849A69-332A-41A7-B98C-09025839DB02}"/>
                </a:ext>
              </a:extLst>
            </p:cNvPr>
            <p:cNvSpPr/>
            <p:nvPr/>
          </p:nvSpPr>
          <p:spPr>
            <a:xfrm>
              <a:off x="4582575" y="1895275"/>
              <a:ext cx="79250" cy="120950"/>
            </a:xfrm>
            <a:custGeom>
              <a:avLst/>
              <a:gdLst/>
              <a:ahLst/>
              <a:cxnLst/>
              <a:rect l="l" t="t" r="r" b="b"/>
              <a:pathLst>
                <a:path w="3170" h="4838" fill="none" extrusionOk="0">
                  <a:moveTo>
                    <a:pt x="3169" y="1"/>
                  </a:moveTo>
                  <a:lnTo>
                    <a:pt x="1" y="4837"/>
                  </a:lnTo>
                </a:path>
              </a:pathLst>
            </a:custGeom>
            <a:noFill/>
            <a:ln w="10850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2757;p53">
              <a:extLst>
                <a:ext uri="{FF2B5EF4-FFF2-40B4-BE49-F238E27FC236}">
                  <a16:creationId xmlns:a16="http://schemas.microsoft.com/office/drawing/2014/main" xmlns="" id="{AFF7EE41-EBA6-4B0C-8C82-C9865E07C6C2}"/>
                </a:ext>
              </a:extLst>
            </p:cNvPr>
            <p:cNvSpPr/>
            <p:nvPr/>
          </p:nvSpPr>
          <p:spPr>
            <a:xfrm>
              <a:off x="4545050" y="2636650"/>
              <a:ext cx="212675" cy="25"/>
            </a:xfrm>
            <a:custGeom>
              <a:avLst/>
              <a:gdLst/>
              <a:ahLst/>
              <a:cxnLst/>
              <a:rect l="l" t="t" r="r" b="b"/>
              <a:pathLst>
                <a:path w="8507" h="1" fill="none" extrusionOk="0">
                  <a:moveTo>
                    <a:pt x="0" y="0"/>
                  </a:moveTo>
                  <a:lnTo>
                    <a:pt x="8507" y="0"/>
                  </a:lnTo>
                </a:path>
              </a:pathLst>
            </a:custGeom>
            <a:noFill/>
            <a:ln w="10850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2758;p53">
              <a:extLst>
                <a:ext uri="{FF2B5EF4-FFF2-40B4-BE49-F238E27FC236}">
                  <a16:creationId xmlns:a16="http://schemas.microsoft.com/office/drawing/2014/main" xmlns="" id="{9B199857-25AC-4A80-9ACE-2646EAEE919F}"/>
                </a:ext>
              </a:extLst>
            </p:cNvPr>
            <p:cNvSpPr/>
            <p:nvPr/>
          </p:nvSpPr>
          <p:spPr>
            <a:xfrm>
              <a:off x="4545050" y="2685000"/>
              <a:ext cx="212675" cy="25"/>
            </a:xfrm>
            <a:custGeom>
              <a:avLst/>
              <a:gdLst/>
              <a:ahLst/>
              <a:cxnLst/>
              <a:rect l="l" t="t" r="r" b="b"/>
              <a:pathLst>
                <a:path w="8507" h="1" fill="none" extrusionOk="0">
                  <a:moveTo>
                    <a:pt x="0" y="1"/>
                  </a:moveTo>
                  <a:lnTo>
                    <a:pt x="8507" y="1"/>
                  </a:lnTo>
                </a:path>
              </a:pathLst>
            </a:custGeom>
            <a:noFill/>
            <a:ln w="10850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2759;p53">
              <a:extLst>
                <a:ext uri="{FF2B5EF4-FFF2-40B4-BE49-F238E27FC236}">
                  <a16:creationId xmlns:a16="http://schemas.microsoft.com/office/drawing/2014/main" xmlns="" id="{F52D2DA3-2FED-4FD4-9D73-81AAEC2D387D}"/>
                </a:ext>
              </a:extLst>
            </p:cNvPr>
            <p:cNvSpPr/>
            <p:nvPr/>
          </p:nvSpPr>
          <p:spPr>
            <a:xfrm>
              <a:off x="4545050" y="2732550"/>
              <a:ext cx="212675" cy="25"/>
            </a:xfrm>
            <a:custGeom>
              <a:avLst/>
              <a:gdLst/>
              <a:ahLst/>
              <a:cxnLst/>
              <a:rect l="l" t="t" r="r" b="b"/>
              <a:pathLst>
                <a:path w="8507" h="1" fill="none" extrusionOk="0">
                  <a:moveTo>
                    <a:pt x="0" y="0"/>
                  </a:moveTo>
                  <a:lnTo>
                    <a:pt x="8507" y="0"/>
                  </a:lnTo>
                </a:path>
              </a:pathLst>
            </a:custGeom>
            <a:noFill/>
            <a:ln w="10850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2760;p53">
              <a:extLst>
                <a:ext uri="{FF2B5EF4-FFF2-40B4-BE49-F238E27FC236}">
                  <a16:creationId xmlns:a16="http://schemas.microsoft.com/office/drawing/2014/main" xmlns="" id="{2C4DBD9A-45B4-421A-873E-4FA5113A0227}"/>
                </a:ext>
              </a:extLst>
            </p:cNvPr>
            <p:cNvSpPr/>
            <p:nvPr/>
          </p:nvSpPr>
          <p:spPr>
            <a:xfrm>
              <a:off x="4545050" y="2780925"/>
              <a:ext cx="212675" cy="0"/>
            </a:xfrm>
            <a:custGeom>
              <a:avLst/>
              <a:gdLst/>
              <a:ahLst/>
              <a:cxnLst/>
              <a:rect l="l" t="t" r="r" b="b"/>
              <a:pathLst>
                <a:path w="8507" fill="none" extrusionOk="0">
                  <a:moveTo>
                    <a:pt x="0" y="0"/>
                  </a:moveTo>
                  <a:lnTo>
                    <a:pt x="8507" y="0"/>
                  </a:lnTo>
                </a:path>
              </a:pathLst>
            </a:custGeom>
            <a:noFill/>
            <a:ln w="10850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2761;p53">
              <a:extLst>
                <a:ext uri="{FF2B5EF4-FFF2-40B4-BE49-F238E27FC236}">
                  <a16:creationId xmlns:a16="http://schemas.microsoft.com/office/drawing/2014/main" xmlns="" id="{ED7DF98F-671A-4F9F-A4C9-614A9F6C36B0}"/>
                </a:ext>
              </a:extLst>
            </p:cNvPr>
            <p:cNvSpPr/>
            <p:nvPr/>
          </p:nvSpPr>
          <p:spPr>
            <a:xfrm>
              <a:off x="4545050" y="2828450"/>
              <a:ext cx="212675" cy="25"/>
            </a:xfrm>
            <a:custGeom>
              <a:avLst/>
              <a:gdLst/>
              <a:ahLst/>
              <a:cxnLst/>
              <a:rect l="l" t="t" r="r" b="b"/>
              <a:pathLst>
                <a:path w="8507" h="1" fill="none" extrusionOk="0">
                  <a:moveTo>
                    <a:pt x="0" y="0"/>
                  </a:moveTo>
                  <a:lnTo>
                    <a:pt x="8507" y="0"/>
                  </a:lnTo>
                </a:path>
              </a:pathLst>
            </a:custGeom>
            <a:noFill/>
            <a:ln w="10850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2762;p53">
              <a:extLst>
                <a:ext uri="{FF2B5EF4-FFF2-40B4-BE49-F238E27FC236}">
                  <a16:creationId xmlns:a16="http://schemas.microsoft.com/office/drawing/2014/main" xmlns="" id="{03589333-2816-4563-AACB-BB24F8568A23}"/>
                </a:ext>
              </a:extLst>
            </p:cNvPr>
            <p:cNvSpPr/>
            <p:nvPr/>
          </p:nvSpPr>
          <p:spPr>
            <a:xfrm>
              <a:off x="4991200" y="2162125"/>
              <a:ext cx="211850" cy="25"/>
            </a:xfrm>
            <a:custGeom>
              <a:avLst/>
              <a:gdLst/>
              <a:ahLst/>
              <a:cxnLst/>
              <a:rect l="l" t="t" r="r" b="b"/>
              <a:pathLst>
                <a:path w="8474" h="1" fill="none" extrusionOk="0">
                  <a:moveTo>
                    <a:pt x="1" y="1"/>
                  </a:moveTo>
                  <a:lnTo>
                    <a:pt x="8473" y="1"/>
                  </a:lnTo>
                </a:path>
              </a:pathLst>
            </a:custGeom>
            <a:noFill/>
            <a:ln w="10850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2763;p53">
              <a:extLst>
                <a:ext uri="{FF2B5EF4-FFF2-40B4-BE49-F238E27FC236}">
                  <a16:creationId xmlns:a16="http://schemas.microsoft.com/office/drawing/2014/main" xmlns="" id="{38D60CED-EDE9-456E-9D56-19F0E6ED9A53}"/>
                </a:ext>
              </a:extLst>
            </p:cNvPr>
            <p:cNvSpPr/>
            <p:nvPr/>
          </p:nvSpPr>
          <p:spPr>
            <a:xfrm>
              <a:off x="4991200" y="2210500"/>
              <a:ext cx="211850" cy="25"/>
            </a:xfrm>
            <a:custGeom>
              <a:avLst/>
              <a:gdLst/>
              <a:ahLst/>
              <a:cxnLst/>
              <a:rect l="l" t="t" r="r" b="b"/>
              <a:pathLst>
                <a:path w="8474" h="1" fill="none" extrusionOk="0">
                  <a:moveTo>
                    <a:pt x="1" y="1"/>
                  </a:moveTo>
                  <a:lnTo>
                    <a:pt x="8473" y="1"/>
                  </a:lnTo>
                </a:path>
              </a:pathLst>
            </a:custGeom>
            <a:noFill/>
            <a:ln w="10850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2764;p53">
              <a:extLst>
                <a:ext uri="{FF2B5EF4-FFF2-40B4-BE49-F238E27FC236}">
                  <a16:creationId xmlns:a16="http://schemas.microsoft.com/office/drawing/2014/main" xmlns="" id="{31504FC9-CDFF-4072-8F8B-3F43D98CF65A}"/>
                </a:ext>
              </a:extLst>
            </p:cNvPr>
            <p:cNvSpPr/>
            <p:nvPr/>
          </p:nvSpPr>
          <p:spPr>
            <a:xfrm>
              <a:off x="4991200" y="2258050"/>
              <a:ext cx="211850" cy="25"/>
            </a:xfrm>
            <a:custGeom>
              <a:avLst/>
              <a:gdLst/>
              <a:ahLst/>
              <a:cxnLst/>
              <a:rect l="l" t="t" r="r" b="b"/>
              <a:pathLst>
                <a:path w="8474" h="1" fill="none" extrusionOk="0">
                  <a:moveTo>
                    <a:pt x="1" y="0"/>
                  </a:moveTo>
                  <a:lnTo>
                    <a:pt x="8473" y="0"/>
                  </a:lnTo>
                </a:path>
              </a:pathLst>
            </a:custGeom>
            <a:noFill/>
            <a:ln w="10850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2765;p53">
              <a:extLst>
                <a:ext uri="{FF2B5EF4-FFF2-40B4-BE49-F238E27FC236}">
                  <a16:creationId xmlns:a16="http://schemas.microsoft.com/office/drawing/2014/main" xmlns="" id="{7E599DB8-D19C-431F-B4DF-86052F358702}"/>
                </a:ext>
              </a:extLst>
            </p:cNvPr>
            <p:cNvSpPr/>
            <p:nvPr/>
          </p:nvSpPr>
          <p:spPr>
            <a:xfrm>
              <a:off x="4991200" y="2305575"/>
              <a:ext cx="211850" cy="25"/>
            </a:xfrm>
            <a:custGeom>
              <a:avLst/>
              <a:gdLst/>
              <a:ahLst/>
              <a:cxnLst/>
              <a:rect l="l" t="t" r="r" b="b"/>
              <a:pathLst>
                <a:path w="8474" h="1" fill="none" extrusionOk="0">
                  <a:moveTo>
                    <a:pt x="1" y="0"/>
                  </a:moveTo>
                  <a:lnTo>
                    <a:pt x="8473" y="0"/>
                  </a:lnTo>
                </a:path>
              </a:pathLst>
            </a:custGeom>
            <a:noFill/>
            <a:ln w="10850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2766;p53">
              <a:extLst>
                <a:ext uri="{FF2B5EF4-FFF2-40B4-BE49-F238E27FC236}">
                  <a16:creationId xmlns:a16="http://schemas.microsoft.com/office/drawing/2014/main" xmlns="" id="{88B9D537-71AE-45CA-8B87-6BF07F3678B4}"/>
                </a:ext>
              </a:extLst>
            </p:cNvPr>
            <p:cNvSpPr/>
            <p:nvPr/>
          </p:nvSpPr>
          <p:spPr>
            <a:xfrm>
              <a:off x="4991200" y="2353950"/>
              <a:ext cx="211850" cy="25"/>
            </a:xfrm>
            <a:custGeom>
              <a:avLst/>
              <a:gdLst/>
              <a:ahLst/>
              <a:cxnLst/>
              <a:rect l="l" t="t" r="r" b="b"/>
              <a:pathLst>
                <a:path w="8474" h="1" fill="none" extrusionOk="0">
                  <a:moveTo>
                    <a:pt x="1" y="0"/>
                  </a:moveTo>
                  <a:lnTo>
                    <a:pt x="8473" y="0"/>
                  </a:lnTo>
                </a:path>
              </a:pathLst>
            </a:custGeom>
            <a:noFill/>
            <a:ln w="10850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2767;p53">
              <a:extLst>
                <a:ext uri="{FF2B5EF4-FFF2-40B4-BE49-F238E27FC236}">
                  <a16:creationId xmlns:a16="http://schemas.microsoft.com/office/drawing/2014/main" xmlns="" id="{5765EA69-1F0E-4FE2-9854-C58487F064BE}"/>
                </a:ext>
              </a:extLst>
            </p:cNvPr>
            <p:cNvSpPr/>
            <p:nvPr/>
          </p:nvSpPr>
          <p:spPr>
            <a:xfrm>
              <a:off x="2904700" y="888725"/>
              <a:ext cx="422850" cy="1099150"/>
            </a:xfrm>
            <a:custGeom>
              <a:avLst/>
              <a:gdLst/>
              <a:ahLst/>
              <a:cxnLst/>
              <a:rect l="l" t="t" r="r" b="b"/>
              <a:pathLst>
                <a:path w="16914" h="43966" fill="none" extrusionOk="0">
                  <a:moveTo>
                    <a:pt x="16913" y="21983"/>
                  </a:moveTo>
                  <a:cubicBezTo>
                    <a:pt x="16913" y="34125"/>
                    <a:pt x="13144" y="43965"/>
                    <a:pt x="8440" y="43965"/>
                  </a:cubicBezTo>
                  <a:cubicBezTo>
                    <a:pt x="3770" y="43965"/>
                    <a:pt x="1" y="34125"/>
                    <a:pt x="1" y="21983"/>
                  </a:cubicBezTo>
                  <a:cubicBezTo>
                    <a:pt x="1" y="9841"/>
                    <a:pt x="3770" y="0"/>
                    <a:pt x="8440" y="0"/>
                  </a:cubicBezTo>
                  <a:cubicBezTo>
                    <a:pt x="13144" y="0"/>
                    <a:pt x="16913" y="9841"/>
                    <a:pt x="16913" y="21983"/>
                  </a:cubicBezTo>
                  <a:close/>
                </a:path>
              </a:pathLst>
            </a:custGeom>
            <a:solidFill>
              <a:schemeClr val="dk1"/>
            </a:solidFill>
            <a:ln w="1085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2768;p53">
              <a:extLst>
                <a:ext uri="{FF2B5EF4-FFF2-40B4-BE49-F238E27FC236}">
                  <a16:creationId xmlns:a16="http://schemas.microsoft.com/office/drawing/2014/main" xmlns="" id="{5F74AF28-007A-4F3A-8BB2-41790E032E8D}"/>
                </a:ext>
              </a:extLst>
            </p:cNvPr>
            <p:cNvSpPr/>
            <p:nvPr/>
          </p:nvSpPr>
          <p:spPr>
            <a:xfrm>
              <a:off x="2968100" y="1053000"/>
              <a:ext cx="296050" cy="771425"/>
            </a:xfrm>
            <a:custGeom>
              <a:avLst/>
              <a:gdLst/>
              <a:ahLst/>
              <a:cxnLst/>
              <a:rect l="l" t="t" r="r" b="b"/>
              <a:pathLst>
                <a:path w="11842" h="30857" fill="none" extrusionOk="0">
                  <a:moveTo>
                    <a:pt x="11842" y="15412"/>
                  </a:moveTo>
                  <a:cubicBezTo>
                    <a:pt x="11842" y="23951"/>
                    <a:pt x="9207" y="30856"/>
                    <a:pt x="5904" y="30856"/>
                  </a:cubicBezTo>
                  <a:cubicBezTo>
                    <a:pt x="2635" y="30856"/>
                    <a:pt x="0" y="23951"/>
                    <a:pt x="0" y="15412"/>
                  </a:cubicBezTo>
                  <a:cubicBezTo>
                    <a:pt x="0" y="6906"/>
                    <a:pt x="2635" y="1"/>
                    <a:pt x="5904" y="1"/>
                  </a:cubicBezTo>
                  <a:cubicBezTo>
                    <a:pt x="9207" y="1"/>
                    <a:pt x="11842" y="6906"/>
                    <a:pt x="11842" y="15412"/>
                  </a:cubicBezTo>
                  <a:close/>
                </a:path>
              </a:pathLst>
            </a:custGeom>
            <a:solidFill>
              <a:schemeClr val="dk1"/>
            </a:solidFill>
            <a:ln w="1085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2769;p53">
              <a:extLst>
                <a:ext uri="{FF2B5EF4-FFF2-40B4-BE49-F238E27FC236}">
                  <a16:creationId xmlns:a16="http://schemas.microsoft.com/office/drawing/2014/main" xmlns="" id="{20C48345-92DD-4562-BE26-8C8E9779AE9B}"/>
                </a:ext>
              </a:extLst>
            </p:cNvPr>
            <p:cNvSpPr/>
            <p:nvPr/>
          </p:nvSpPr>
          <p:spPr>
            <a:xfrm>
              <a:off x="2499425" y="1259000"/>
              <a:ext cx="138450" cy="358600"/>
            </a:xfrm>
            <a:custGeom>
              <a:avLst/>
              <a:gdLst/>
              <a:ahLst/>
              <a:cxnLst/>
              <a:rect l="l" t="t" r="r" b="b"/>
              <a:pathLst>
                <a:path w="5538" h="14344" fill="none" extrusionOk="0">
                  <a:moveTo>
                    <a:pt x="5538" y="7172"/>
                  </a:moveTo>
                  <a:cubicBezTo>
                    <a:pt x="5538" y="11141"/>
                    <a:pt x="4270" y="14344"/>
                    <a:pt x="2769" y="14344"/>
                  </a:cubicBezTo>
                  <a:cubicBezTo>
                    <a:pt x="1268" y="14344"/>
                    <a:pt x="0" y="11141"/>
                    <a:pt x="0" y="7172"/>
                  </a:cubicBezTo>
                  <a:cubicBezTo>
                    <a:pt x="0" y="3202"/>
                    <a:pt x="1268" y="0"/>
                    <a:pt x="2769" y="0"/>
                  </a:cubicBezTo>
                  <a:cubicBezTo>
                    <a:pt x="4270" y="0"/>
                    <a:pt x="5538" y="3202"/>
                    <a:pt x="5538" y="7172"/>
                  </a:cubicBezTo>
                  <a:close/>
                </a:path>
              </a:pathLst>
            </a:custGeom>
            <a:solidFill>
              <a:schemeClr val="dk1"/>
            </a:solidFill>
            <a:ln w="1085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2770;p53">
              <a:extLst>
                <a:ext uri="{FF2B5EF4-FFF2-40B4-BE49-F238E27FC236}">
                  <a16:creationId xmlns:a16="http://schemas.microsoft.com/office/drawing/2014/main" xmlns="" id="{03BA006E-C045-4A5F-BE82-970210766C3A}"/>
                </a:ext>
              </a:extLst>
            </p:cNvPr>
            <p:cNvSpPr/>
            <p:nvPr/>
          </p:nvSpPr>
          <p:spPr>
            <a:xfrm>
              <a:off x="2656200" y="1589225"/>
              <a:ext cx="212675" cy="25"/>
            </a:xfrm>
            <a:custGeom>
              <a:avLst/>
              <a:gdLst/>
              <a:ahLst/>
              <a:cxnLst/>
              <a:rect l="l" t="t" r="r" b="b"/>
              <a:pathLst>
                <a:path w="8507" h="1" fill="none" extrusionOk="0">
                  <a:moveTo>
                    <a:pt x="1" y="1"/>
                  </a:moveTo>
                  <a:lnTo>
                    <a:pt x="8507" y="1"/>
                  </a:lnTo>
                </a:path>
              </a:pathLst>
            </a:custGeom>
            <a:solidFill>
              <a:schemeClr val="dk1"/>
            </a:solidFill>
            <a:ln w="1085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2771;p53">
              <a:extLst>
                <a:ext uri="{FF2B5EF4-FFF2-40B4-BE49-F238E27FC236}">
                  <a16:creationId xmlns:a16="http://schemas.microsoft.com/office/drawing/2014/main" xmlns="" id="{92632BA9-E202-4524-B128-17EA41071FFE}"/>
                </a:ext>
              </a:extLst>
            </p:cNvPr>
            <p:cNvSpPr/>
            <p:nvPr/>
          </p:nvSpPr>
          <p:spPr>
            <a:xfrm>
              <a:off x="2656200" y="1636750"/>
              <a:ext cx="212675" cy="25"/>
            </a:xfrm>
            <a:custGeom>
              <a:avLst/>
              <a:gdLst/>
              <a:ahLst/>
              <a:cxnLst/>
              <a:rect l="l" t="t" r="r" b="b"/>
              <a:pathLst>
                <a:path w="8507" h="1" fill="none" extrusionOk="0">
                  <a:moveTo>
                    <a:pt x="1" y="1"/>
                  </a:moveTo>
                  <a:lnTo>
                    <a:pt x="8507" y="1"/>
                  </a:lnTo>
                </a:path>
              </a:pathLst>
            </a:custGeom>
            <a:solidFill>
              <a:schemeClr val="dk1"/>
            </a:solidFill>
            <a:ln w="1085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2772;p53">
              <a:extLst>
                <a:ext uri="{FF2B5EF4-FFF2-40B4-BE49-F238E27FC236}">
                  <a16:creationId xmlns:a16="http://schemas.microsoft.com/office/drawing/2014/main" xmlns="" id="{C4335B82-062F-459D-AD34-AFD4C6D2A3CA}"/>
                </a:ext>
              </a:extLst>
            </p:cNvPr>
            <p:cNvSpPr/>
            <p:nvPr/>
          </p:nvSpPr>
          <p:spPr>
            <a:xfrm>
              <a:off x="2656200" y="1685125"/>
              <a:ext cx="212675" cy="25"/>
            </a:xfrm>
            <a:custGeom>
              <a:avLst/>
              <a:gdLst/>
              <a:ahLst/>
              <a:cxnLst/>
              <a:rect l="l" t="t" r="r" b="b"/>
              <a:pathLst>
                <a:path w="8507" h="1" fill="none" extrusionOk="0">
                  <a:moveTo>
                    <a:pt x="1" y="1"/>
                  </a:moveTo>
                  <a:lnTo>
                    <a:pt x="8507" y="1"/>
                  </a:lnTo>
                </a:path>
              </a:pathLst>
            </a:custGeom>
            <a:solidFill>
              <a:schemeClr val="dk1"/>
            </a:solidFill>
            <a:ln w="1085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2773;p53">
              <a:extLst>
                <a:ext uri="{FF2B5EF4-FFF2-40B4-BE49-F238E27FC236}">
                  <a16:creationId xmlns:a16="http://schemas.microsoft.com/office/drawing/2014/main" xmlns="" id="{B15D0644-196A-418F-9117-16665CDAEB8C}"/>
                </a:ext>
              </a:extLst>
            </p:cNvPr>
            <p:cNvSpPr/>
            <p:nvPr/>
          </p:nvSpPr>
          <p:spPr>
            <a:xfrm>
              <a:off x="2656200" y="1732650"/>
              <a:ext cx="212675" cy="25"/>
            </a:xfrm>
            <a:custGeom>
              <a:avLst/>
              <a:gdLst/>
              <a:ahLst/>
              <a:cxnLst/>
              <a:rect l="l" t="t" r="r" b="b"/>
              <a:pathLst>
                <a:path w="8507" h="1" fill="none" extrusionOk="0">
                  <a:moveTo>
                    <a:pt x="1" y="1"/>
                  </a:moveTo>
                  <a:lnTo>
                    <a:pt x="8507" y="1"/>
                  </a:lnTo>
                </a:path>
              </a:pathLst>
            </a:custGeom>
            <a:solidFill>
              <a:schemeClr val="dk1"/>
            </a:solidFill>
            <a:ln w="1085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2774;p53">
              <a:extLst>
                <a:ext uri="{FF2B5EF4-FFF2-40B4-BE49-F238E27FC236}">
                  <a16:creationId xmlns:a16="http://schemas.microsoft.com/office/drawing/2014/main" xmlns="" id="{D2B4A3AB-4F7B-4233-9BC2-5CFDA39DDAB8}"/>
                </a:ext>
              </a:extLst>
            </p:cNvPr>
            <p:cNvSpPr/>
            <p:nvPr/>
          </p:nvSpPr>
          <p:spPr>
            <a:xfrm>
              <a:off x="2656200" y="1781025"/>
              <a:ext cx="212675" cy="25"/>
            </a:xfrm>
            <a:custGeom>
              <a:avLst/>
              <a:gdLst/>
              <a:ahLst/>
              <a:cxnLst/>
              <a:rect l="l" t="t" r="r" b="b"/>
              <a:pathLst>
                <a:path w="8507" h="1" fill="none" extrusionOk="0">
                  <a:moveTo>
                    <a:pt x="1" y="1"/>
                  </a:moveTo>
                  <a:lnTo>
                    <a:pt x="8507" y="1"/>
                  </a:lnTo>
                </a:path>
              </a:pathLst>
            </a:custGeom>
            <a:solidFill>
              <a:schemeClr val="dk1"/>
            </a:solidFill>
            <a:ln w="1085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2775;p53">
              <a:extLst>
                <a:ext uri="{FF2B5EF4-FFF2-40B4-BE49-F238E27FC236}">
                  <a16:creationId xmlns:a16="http://schemas.microsoft.com/office/drawing/2014/main" xmlns="" id="{7F4AB10B-0536-46F3-BBF5-3B2637587E99}"/>
                </a:ext>
              </a:extLst>
            </p:cNvPr>
            <p:cNvSpPr/>
            <p:nvPr/>
          </p:nvSpPr>
          <p:spPr>
            <a:xfrm>
              <a:off x="2640350" y="1464975"/>
              <a:ext cx="484550" cy="25"/>
            </a:xfrm>
            <a:custGeom>
              <a:avLst/>
              <a:gdLst/>
              <a:ahLst/>
              <a:cxnLst/>
              <a:rect l="l" t="t" r="r" b="b"/>
              <a:pathLst>
                <a:path w="19382" h="1" fill="none" extrusionOk="0">
                  <a:moveTo>
                    <a:pt x="19381" y="0"/>
                  </a:moveTo>
                  <a:lnTo>
                    <a:pt x="1" y="0"/>
                  </a:lnTo>
                </a:path>
              </a:pathLst>
            </a:custGeom>
            <a:solidFill>
              <a:schemeClr val="dk1"/>
            </a:solidFill>
            <a:ln w="1085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2776;p53">
              <a:extLst>
                <a:ext uri="{FF2B5EF4-FFF2-40B4-BE49-F238E27FC236}">
                  <a16:creationId xmlns:a16="http://schemas.microsoft.com/office/drawing/2014/main" xmlns="" id="{18E76827-AD9E-4748-96FE-8B2B3448EAC7}"/>
                </a:ext>
              </a:extLst>
            </p:cNvPr>
            <p:cNvSpPr/>
            <p:nvPr/>
          </p:nvSpPr>
          <p:spPr>
            <a:xfrm>
              <a:off x="2815475" y="1824400"/>
              <a:ext cx="301075" cy="622975"/>
            </a:xfrm>
            <a:custGeom>
              <a:avLst/>
              <a:gdLst/>
              <a:ahLst/>
              <a:cxnLst/>
              <a:rect l="l" t="t" r="r" b="b"/>
              <a:pathLst>
                <a:path w="12043" h="24919" fill="none" extrusionOk="0">
                  <a:moveTo>
                    <a:pt x="12043" y="0"/>
                  </a:moveTo>
                  <a:lnTo>
                    <a:pt x="12043" y="24918"/>
                  </a:lnTo>
                  <a:lnTo>
                    <a:pt x="1" y="24918"/>
                  </a:lnTo>
                </a:path>
              </a:pathLst>
            </a:custGeom>
            <a:solidFill>
              <a:schemeClr val="dk1"/>
            </a:solidFill>
            <a:ln w="1085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2777;p53">
              <a:extLst>
                <a:ext uri="{FF2B5EF4-FFF2-40B4-BE49-F238E27FC236}">
                  <a16:creationId xmlns:a16="http://schemas.microsoft.com/office/drawing/2014/main" xmlns="" id="{8206E4D1-4528-46A0-B8FA-6B0E1C036459}"/>
                </a:ext>
              </a:extLst>
            </p:cNvPr>
            <p:cNvSpPr/>
            <p:nvPr/>
          </p:nvSpPr>
          <p:spPr>
            <a:xfrm>
              <a:off x="2563625" y="2343925"/>
              <a:ext cx="251875" cy="172650"/>
            </a:xfrm>
            <a:custGeom>
              <a:avLst/>
              <a:gdLst/>
              <a:ahLst/>
              <a:cxnLst/>
              <a:rect l="l" t="t" r="r" b="b"/>
              <a:pathLst>
                <a:path w="10075" h="6906" fill="none" extrusionOk="0">
                  <a:moveTo>
                    <a:pt x="1" y="1"/>
                  </a:moveTo>
                  <a:lnTo>
                    <a:pt x="10075" y="1"/>
                  </a:lnTo>
                  <a:lnTo>
                    <a:pt x="10075" y="6906"/>
                  </a:lnTo>
                  <a:lnTo>
                    <a:pt x="1" y="6906"/>
                  </a:lnTo>
                  <a:close/>
                </a:path>
              </a:pathLst>
            </a:custGeom>
            <a:solidFill>
              <a:schemeClr val="dk1"/>
            </a:solidFill>
            <a:ln w="1085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2778;p53">
              <a:extLst>
                <a:ext uri="{FF2B5EF4-FFF2-40B4-BE49-F238E27FC236}">
                  <a16:creationId xmlns:a16="http://schemas.microsoft.com/office/drawing/2014/main" xmlns="" id="{D631169F-0B3D-448D-8849-0AC576C5B48A}"/>
                </a:ext>
              </a:extLst>
            </p:cNvPr>
            <p:cNvSpPr/>
            <p:nvPr/>
          </p:nvSpPr>
          <p:spPr>
            <a:xfrm>
              <a:off x="2563625" y="2087925"/>
              <a:ext cx="251875" cy="172650"/>
            </a:xfrm>
            <a:custGeom>
              <a:avLst/>
              <a:gdLst/>
              <a:ahLst/>
              <a:cxnLst/>
              <a:rect l="l" t="t" r="r" b="b"/>
              <a:pathLst>
                <a:path w="10075" h="6906" fill="none" extrusionOk="0">
                  <a:moveTo>
                    <a:pt x="1" y="0"/>
                  </a:moveTo>
                  <a:lnTo>
                    <a:pt x="10075" y="0"/>
                  </a:lnTo>
                  <a:lnTo>
                    <a:pt x="10075" y="6905"/>
                  </a:lnTo>
                  <a:lnTo>
                    <a:pt x="1" y="6905"/>
                  </a:lnTo>
                  <a:close/>
                </a:path>
              </a:pathLst>
            </a:custGeom>
            <a:solidFill>
              <a:schemeClr val="dk1"/>
            </a:solidFill>
            <a:ln w="1085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2779;p53">
              <a:extLst>
                <a:ext uri="{FF2B5EF4-FFF2-40B4-BE49-F238E27FC236}">
                  <a16:creationId xmlns:a16="http://schemas.microsoft.com/office/drawing/2014/main" xmlns="" id="{26998B8B-8982-47F9-982F-6F5E93376C89}"/>
                </a:ext>
              </a:extLst>
            </p:cNvPr>
            <p:cNvSpPr/>
            <p:nvPr/>
          </p:nvSpPr>
          <p:spPr>
            <a:xfrm>
              <a:off x="2815475" y="2171300"/>
              <a:ext cx="297750" cy="25"/>
            </a:xfrm>
            <a:custGeom>
              <a:avLst/>
              <a:gdLst/>
              <a:ahLst/>
              <a:cxnLst/>
              <a:rect l="l" t="t" r="r" b="b"/>
              <a:pathLst>
                <a:path w="11910" h="1" fill="none" extrusionOk="0">
                  <a:moveTo>
                    <a:pt x="1" y="1"/>
                  </a:moveTo>
                  <a:lnTo>
                    <a:pt x="11909" y="1"/>
                  </a:lnTo>
                </a:path>
              </a:pathLst>
            </a:custGeom>
            <a:solidFill>
              <a:schemeClr val="dk1"/>
            </a:solidFill>
            <a:ln w="1085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7" name="Google Shape;117;p17"/>
          <p:cNvSpPr txBox="1">
            <a:spLocks noGrp="1"/>
          </p:cNvSpPr>
          <p:nvPr>
            <p:ph type="title"/>
          </p:nvPr>
        </p:nvSpPr>
        <p:spPr>
          <a:xfrm>
            <a:off x="502476" y="1038806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  <a:latin typeface="Arial Black" panose="020B0A04020102020204" pitchFamily="34" charset="0"/>
              </a:rPr>
              <a:t>РЕШЕНИЕ</a:t>
            </a:r>
            <a:endParaRPr sz="3000" dirty="0">
              <a:solidFill>
                <a:schemeClr val="dk1"/>
              </a:solidFill>
              <a:latin typeface="Arial Black" panose="020B0A04020102020204" pitchFamily="34" charset="0"/>
            </a:endParaRPr>
          </a:p>
        </p:txBody>
      </p:sp>
      <p:pic>
        <p:nvPicPr>
          <p:cNvPr id="120" name="Google Shape;120;p17"/>
          <p:cNvPicPr preferRelativeResize="0"/>
          <p:nvPr/>
        </p:nvPicPr>
        <p:blipFill rotWithShape="1">
          <a:blip r:embed="rId3">
            <a:alphaModFix/>
          </a:blip>
          <a:srcRect l="25406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17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90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6</a:t>
            </a:fld>
            <a:endParaRPr sz="900"/>
          </a:p>
        </p:txBody>
      </p:sp>
      <p:pic>
        <p:nvPicPr>
          <p:cNvPr id="122" name="Google Shape;122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56375" y="135488"/>
            <a:ext cx="1003602" cy="384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732479" y="50746"/>
            <a:ext cx="646505" cy="52162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9D4AD9E-40E7-42B8-96A1-DD60BA3AA69E}"/>
              </a:ext>
            </a:extLst>
          </p:cNvPr>
          <p:cNvSpPr txBox="1"/>
          <p:nvPr/>
        </p:nvSpPr>
        <p:spPr>
          <a:xfrm>
            <a:off x="519010" y="1771650"/>
            <a:ext cx="6527636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latin typeface="Arial Nova" panose="020B0504020202020204" pitchFamily="34" charset="0"/>
              </a:rPr>
              <a:t>Проект предлагает Цифровой двойник — единую, динамическую и верифицированную модель энергообъекта.</a:t>
            </a:r>
          </a:p>
          <a:p>
            <a:pPr algn="just"/>
            <a:r>
              <a:rPr lang="ru-RU" dirty="0">
                <a:latin typeface="Arial Nova" panose="020B0504020202020204" pitchFamily="34" charset="0"/>
              </a:rPr>
              <a:t>Ключевые технологические элементы:</a:t>
            </a:r>
          </a:p>
          <a:p>
            <a:pPr marL="342900" indent="-342900" algn="just">
              <a:buClr>
                <a:schemeClr val="tx1"/>
              </a:buClr>
              <a:buFont typeface="+mj-lt"/>
              <a:buAutoNum type="arabicPeriod"/>
            </a:pPr>
            <a:r>
              <a:rPr lang="ru-RU" dirty="0">
                <a:latin typeface="Arial Nova" panose="020B0504020202020204" pitchFamily="34" charset="0"/>
              </a:rPr>
              <a:t>Агрегация данных: Платформа для сбора и обработки потоков информации (Большие данные, Интернет вещей).</a:t>
            </a:r>
          </a:p>
          <a:p>
            <a:pPr marL="342900" indent="-342900" algn="just">
              <a:buClr>
                <a:schemeClr val="tx1"/>
              </a:buClr>
              <a:buFont typeface="+mj-lt"/>
              <a:buAutoNum type="arabicPeriod"/>
            </a:pPr>
            <a:r>
              <a:rPr lang="ru-RU" dirty="0">
                <a:latin typeface="Arial Nova" panose="020B0504020202020204" pitchFamily="34" charset="0"/>
              </a:rPr>
              <a:t>Прогнозирование: Использование моделей Искусственного интеллекта (ИИ) и машинного обучения для прогнозирования генерации от ВИЭ и энергопотребления.</a:t>
            </a:r>
          </a:p>
          <a:p>
            <a:pPr marL="342900" indent="-342900" algn="just">
              <a:buClr>
                <a:schemeClr val="tx1"/>
              </a:buClr>
              <a:buFont typeface="+mj-lt"/>
              <a:buAutoNum type="arabicPeriod"/>
            </a:pPr>
            <a:r>
              <a:rPr lang="ru-RU" dirty="0">
                <a:latin typeface="Arial Nova" panose="020B0504020202020204" pitchFamily="34" charset="0"/>
              </a:rPr>
              <a:t>Оптимизация: Модуль цифрового моделирования и симуляции для тестирования и выбора оптимальных сценариев управления </a:t>
            </a:r>
            <a:r>
              <a:rPr lang="ru-RU" dirty="0" err="1">
                <a:latin typeface="Arial Nova" panose="020B0504020202020204" pitchFamily="34" charset="0"/>
              </a:rPr>
              <a:t>энергопотоками</a:t>
            </a:r>
            <a:r>
              <a:rPr lang="ru-RU" dirty="0">
                <a:latin typeface="Arial Nova" panose="020B0504020202020204" pitchFamily="34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9"/>
          <p:cNvSpPr/>
          <p:nvPr/>
        </p:nvSpPr>
        <p:spPr>
          <a:xfrm>
            <a:off x="456818" y="1270144"/>
            <a:ext cx="1791082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" name="Google Shape;140;p19"/>
          <p:cNvSpPr txBox="1"/>
          <p:nvPr/>
        </p:nvSpPr>
        <p:spPr>
          <a:xfrm>
            <a:off x="488944" y="1806888"/>
            <a:ext cx="6936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41" name="Google Shape;141;p19"/>
          <p:cNvSpPr txBox="1">
            <a:spLocks noGrp="1"/>
          </p:cNvSpPr>
          <p:nvPr>
            <p:ph type="title"/>
          </p:nvPr>
        </p:nvSpPr>
        <p:spPr>
          <a:xfrm>
            <a:off x="456818" y="1225487"/>
            <a:ext cx="4655700" cy="5486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2800" dirty="0">
                <a:solidFill>
                  <a:schemeClr val="lt1"/>
                </a:solidFill>
                <a:latin typeface="Arial Black" panose="020B0A04020102020204" pitchFamily="34" charset="0"/>
              </a:rPr>
              <a:t>РЫНОК</a:t>
            </a:r>
            <a:endParaRPr sz="2800" dirty="0">
              <a:solidFill>
                <a:schemeClr val="lt1"/>
              </a:solidFill>
              <a:latin typeface="Arial Black" panose="020B0A04020102020204" pitchFamily="34" charset="0"/>
            </a:endParaRPr>
          </a:p>
        </p:txBody>
      </p:sp>
      <p:pic>
        <p:nvPicPr>
          <p:cNvPr id="143" name="Google Shape;143;p19"/>
          <p:cNvPicPr preferRelativeResize="0"/>
          <p:nvPr/>
        </p:nvPicPr>
        <p:blipFill rotWithShape="1">
          <a:blip r:embed="rId3">
            <a:alphaModFix/>
          </a:blip>
          <a:srcRect l="25406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19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90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7</a:t>
            </a:fld>
            <a:endParaRPr sz="900"/>
          </a:p>
        </p:txBody>
      </p:sp>
      <p:pic>
        <p:nvPicPr>
          <p:cNvPr id="145" name="Google Shape;145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56375" y="135488"/>
            <a:ext cx="1003602" cy="384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1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732479" y="50746"/>
            <a:ext cx="646505" cy="52162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C1622762-94C9-4B99-B132-079A4DE38FDC}"/>
              </a:ext>
            </a:extLst>
          </p:cNvPr>
          <p:cNvSpPr txBox="1"/>
          <p:nvPr/>
        </p:nvSpPr>
        <p:spPr>
          <a:xfrm>
            <a:off x="436418" y="1976976"/>
            <a:ext cx="7660449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err="1">
                <a:solidFill>
                  <a:schemeClr val="tx1"/>
                </a:solidFill>
              </a:rPr>
              <a:t>Энерджинет</a:t>
            </a:r>
            <a:r>
              <a:rPr lang="ru-RU" dirty="0"/>
              <a:t> — развитие </a:t>
            </a:r>
            <a:r>
              <a:rPr lang="ru-RU" dirty="0" err="1"/>
              <a:t>smart</a:t>
            </a:r>
            <a:r>
              <a:rPr lang="ru-RU" dirty="0"/>
              <a:t> </a:t>
            </a:r>
            <a:r>
              <a:rPr lang="ru-RU" dirty="0" err="1"/>
              <a:t>grid</a:t>
            </a:r>
            <a:r>
              <a:rPr lang="ru-RU" dirty="0"/>
              <a:t>, распределенной энергетики и новых рынков энергии.</a:t>
            </a:r>
          </a:p>
          <a:p>
            <a:pPr algn="just"/>
            <a:r>
              <a:rPr lang="ru-RU" dirty="0"/>
              <a:t>Области применения:</a:t>
            </a:r>
          </a:p>
          <a:p>
            <a:pPr marL="285750" indent="-285750" algn="just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ru-RU" dirty="0" err="1"/>
              <a:t>Микрогриды</a:t>
            </a:r>
            <a:r>
              <a:rPr lang="ru-RU" dirty="0"/>
              <a:t> бизнес-парков и университетских кампусов.</a:t>
            </a:r>
          </a:p>
          <a:p>
            <a:pPr marL="285750" indent="-285750" algn="just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ru-RU" dirty="0"/>
              <a:t>Удаленные поселки, островные территории.</a:t>
            </a:r>
          </a:p>
          <a:p>
            <a:pPr marL="285750" indent="-285750" algn="just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ru-RU" dirty="0"/>
              <a:t>Промышленные предприятия с собственной генерацией.</a:t>
            </a:r>
          </a:p>
          <a:p>
            <a:pPr marL="285750" indent="-285750" algn="just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ru-RU" dirty="0"/>
              <a:t>Проекты «Умных городов» и критически важные объекты.</a:t>
            </a:r>
          </a:p>
          <a:p>
            <a:pPr marL="285750" indent="-285750" algn="just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ru-RU" dirty="0"/>
              <a:t>Наша ЦА — это около 5 000 средних и крупных предприятий в России, потенциально готовых к внедрению.</a:t>
            </a:r>
          </a:p>
          <a:p>
            <a:pPr marL="285750" indent="-285750" algn="just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ru-RU" dirty="0"/>
              <a:t>Наше решение будет стоить от 3 до 5 млн рублей в год за сервис.</a:t>
            </a:r>
          </a:p>
          <a:p>
            <a:pPr marL="285750" indent="-285750" algn="just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ru-RU" dirty="0"/>
              <a:t>В первый год реально купят наш продукт 0.5% от ЦА, то есть 25 компаний.</a:t>
            </a:r>
          </a:p>
          <a:p>
            <a:pPr marL="285750" indent="-285750" algn="just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ru-RU" dirty="0"/>
              <a:t>Выручка в первый год: 5 млн * 25 = 125 млн рублей.</a:t>
            </a:r>
          </a:p>
          <a:p>
            <a:pPr algn="just"/>
            <a:endParaRPr lang="ru-RU" dirty="0"/>
          </a:p>
        </p:txBody>
      </p:sp>
      <p:grpSp>
        <p:nvGrpSpPr>
          <p:cNvPr id="11" name="Google Shape;8566;p88">
            <a:extLst>
              <a:ext uri="{FF2B5EF4-FFF2-40B4-BE49-F238E27FC236}">
                <a16:creationId xmlns:a16="http://schemas.microsoft.com/office/drawing/2014/main" xmlns="" id="{83E76F3E-89D2-452E-9FA2-986E16C55E6F}"/>
              </a:ext>
            </a:extLst>
          </p:cNvPr>
          <p:cNvGrpSpPr/>
          <p:nvPr/>
        </p:nvGrpSpPr>
        <p:grpSpPr>
          <a:xfrm>
            <a:off x="2539120" y="1153219"/>
            <a:ext cx="688173" cy="653669"/>
            <a:chOff x="-60255350" y="3733825"/>
            <a:chExt cx="316650" cy="316550"/>
          </a:xfrm>
          <a:solidFill>
            <a:schemeClr val="tx1"/>
          </a:solidFill>
        </p:grpSpPr>
        <p:sp>
          <p:nvSpPr>
            <p:cNvPr id="12" name="Google Shape;8567;p88">
              <a:extLst>
                <a:ext uri="{FF2B5EF4-FFF2-40B4-BE49-F238E27FC236}">
                  <a16:creationId xmlns:a16="http://schemas.microsoft.com/office/drawing/2014/main" xmlns="" id="{18C96A97-E9AC-4C1F-BB82-A19CFE313CC6}"/>
                </a:ext>
              </a:extLst>
            </p:cNvPr>
            <p:cNvSpPr/>
            <p:nvPr/>
          </p:nvSpPr>
          <p:spPr>
            <a:xfrm>
              <a:off x="-60218325" y="3733825"/>
              <a:ext cx="235525" cy="316550"/>
            </a:xfrm>
            <a:custGeom>
              <a:avLst/>
              <a:gdLst/>
              <a:ahLst/>
              <a:cxnLst/>
              <a:rect l="l" t="t" r="r" b="b"/>
              <a:pathLst>
                <a:path w="9421" h="12662" extrusionOk="0">
                  <a:moveTo>
                    <a:pt x="4821" y="1666"/>
                  </a:moveTo>
                  <a:cubicBezTo>
                    <a:pt x="5073" y="1666"/>
                    <a:pt x="5262" y="1886"/>
                    <a:pt x="5262" y="2075"/>
                  </a:cubicBezTo>
                  <a:lnTo>
                    <a:pt x="5262" y="2359"/>
                  </a:lnTo>
                  <a:cubicBezTo>
                    <a:pt x="5734" y="2485"/>
                    <a:pt x="6081" y="2989"/>
                    <a:pt x="6081" y="3525"/>
                  </a:cubicBezTo>
                  <a:cubicBezTo>
                    <a:pt x="6081" y="3777"/>
                    <a:pt x="5892" y="3934"/>
                    <a:pt x="5640" y="3934"/>
                  </a:cubicBezTo>
                  <a:cubicBezTo>
                    <a:pt x="5419" y="3934"/>
                    <a:pt x="5262" y="3714"/>
                    <a:pt x="5262" y="3525"/>
                  </a:cubicBezTo>
                  <a:cubicBezTo>
                    <a:pt x="5262" y="3273"/>
                    <a:pt x="5073" y="3084"/>
                    <a:pt x="4821" y="3084"/>
                  </a:cubicBezTo>
                  <a:cubicBezTo>
                    <a:pt x="4569" y="3084"/>
                    <a:pt x="4411" y="3273"/>
                    <a:pt x="4411" y="3525"/>
                  </a:cubicBezTo>
                  <a:cubicBezTo>
                    <a:pt x="4411" y="3777"/>
                    <a:pt x="4789" y="3997"/>
                    <a:pt x="5104" y="4249"/>
                  </a:cubicBezTo>
                  <a:cubicBezTo>
                    <a:pt x="5514" y="4564"/>
                    <a:pt x="6081" y="4942"/>
                    <a:pt x="6081" y="5604"/>
                  </a:cubicBezTo>
                  <a:cubicBezTo>
                    <a:pt x="6081" y="6171"/>
                    <a:pt x="5734" y="6612"/>
                    <a:pt x="5262" y="6801"/>
                  </a:cubicBezTo>
                  <a:lnTo>
                    <a:pt x="5262" y="7085"/>
                  </a:lnTo>
                  <a:cubicBezTo>
                    <a:pt x="5262" y="7305"/>
                    <a:pt x="5041" y="7463"/>
                    <a:pt x="4821" y="7463"/>
                  </a:cubicBezTo>
                  <a:cubicBezTo>
                    <a:pt x="4569" y="7463"/>
                    <a:pt x="4411" y="7274"/>
                    <a:pt x="4411" y="7085"/>
                  </a:cubicBezTo>
                  <a:lnTo>
                    <a:pt x="4411" y="6801"/>
                  </a:lnTo>
                  <a:cubicBezTo>
                    <a:pt x="3938" y="6644"/>
                    <a:pt x="3592" y="6171"/>
                    <a:pt x="3592" y="5604"/>
                  </a:cubicBezTo>
                  <a:cubicBezTo>
                    <a:pt x="3592" y="5383"/>
                    <a:pt x="3781" y="5194"/>
                    <a:pt x="4033" y="5194"/>
                  </a:cubicBezTo>
                  <a:cubicBezTo>
                    <a:pt x="4253" y="5194"/>
                    <a:pt x="4411" y="5383"/>
                    <a:pt x="4411" y="5604"/>
                  </a:cubicBezTo>
                  <a:cubicBezTo>
                    <a:pt x="4411" y="5856"/>
                    <a:pt x="4632" y="6014"/>
                    <a:pt x="4821" y="6014"/>
                  </a:cubicBezTo>
                  <a:cubicBezTo>
                    <a:pt x="5041" y="6014"/>
                    <a:pt x="5262" y="5824"/>
                    <a:pt x="5262" y="5604"/>
                  </a:cubicBezTo>
                  <a:cubicBezTo>
                    <a:pt x="5262" y="5383"/>
                    <a:pt x="4947" y="5131"/>
                    <a:pt x="4569" y="4911"/>
                  </a:cubicBezTo>
                  <a:cubicBezTo>
                    <a:pt x="4159" y="4596"/>
                    <a:pt x="3592" y="4186"/>
                    <a:pt x="3592" y="3525"/>
                  </a:cubicBezTo>
                  <a:cubicBezTo>
                    <a:pt x="3592" y="2989"/>
                    <a:pt x="3938" y="2548"/>
                    <a:pt x="4411" y="2359"/>
                  </a:cubicBezTo>
                  <a:lnTo>
                    <a:pt x="4411" y="2075"/>
                  </a:lnTo>
                  <a:cubicBezTo>
                    <a:pt x="4411" y="1823"/>
                    <a:pt x="4632" y="1666"/>
                    <a:pt x="4821" y="1666"/>
                  </a:cubicBezTo>
                  <a:close/>
                  <a:moveTo>
                    <a:pt x="6081" y="9385"/>
                  </a:moveTo>
                  <a:lnTo>
                    <a:pt x="6081" y="10235"/>
                  </a:lnTo>
                  <a:lnTo>
                    <a:pt x="3592" y="10235"/>
                  </a:lnTo>
                  <a:lnTo>
                    <a:pt x="3592" y="9385"/>
                  </a:lnTo>
                  <a:close/>
                  <a:moveTo>
                    <a:pt x="4801" y="0"/>
                  </a:moveTo>
                  <a:cubicBezTo>
                    <a:pt x="4498" y="0"/>
                    <a:pt x="4188" y="29"/>
                    <a:pt x="3875" y="91"/>
                  </a:cubicBezTo>
                  <a:cubicBezTo>
                    <a:pt x="2111" y="500"/>
                    <a:pt x="693" y="1949"/>
                    <a:pt x="378" y="3714"/>
                  </a:cubicBezTo>
                  <a:cubicBezTo>
                    <a:pt x="0" y="5698"/>
                    <a:pt x="1008" y="7652"/>
                    <a:pt x="2773" y="8565"/>
                  </a:cubicBezTo>
                  <a:lnTo>
                    <a:pt x="2773" y="10582"/>
                  </a:lnTo>
                  <a:cubicBezTo>
                    <a:pt x="2773" y="11716"/>
                    <a:pt x="3718" y="12661"/>
                    <a:pt x="4852" y="12661"/>
                  </a:cubicBezTo>
                  <a:cubicBezTo>
                    <a:pt x="5986" y="12661"/>
                    <a:pt x="6963" y="11716"/>
                    <a:pt x="6963" y="10582"/>
                  </a:cubicBezTo>
                  <a:lnTo>
                    <a:pt x="6963" y="8565"/>
                  </a:lnTo>
                  <a:cubicBezTo>
                    <a:pt x="8444" y="7778"/>
                    <a:pt x="9420" y="6234"/>
                    <a:pt x="9420" y="4501"/>
                  </a:cubicBezTo>
                  <a:cubicBezTo>
                    <a:pt x="9392" y="2000"/>
                    <a:pt x="7308" y="0"/>
                    <a:pt x="480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8568;p88">
              <a:extLst>
                <a:ext uri="{FF2B5EF4-FFF2-40B4-BE49-F238E27FC236}">
                  <a16:creationId xmlns:a16="http://schemas.microsoft.com/office/drawing/2014/main" xmlns="" id="{A4B519E8-0BE0-4A78-ABC7-138DA730F051}"/>
                </a:ext>
              </a:extLst>
            </p:cNvPr>
            <p:cNvSpPr/>
            <p:nvPr/>
          </p:nvSpPr>
          <p:spPr>
            <a:xfrm>
              <a:off x="-60255350" y="3844775"/>
              <a:ext cx="34675" cy="20500"/>
            </a:xfrm>
            <a:custGeom>
              <a:avLst/>
              <a:gdLst/>
              <a:ahLst/>
              <a:cxnLst/>
              <a:rect l="l" t="t" r="r" b="b"/>
              <a:pathLst>
                <a:path w="1387" h="820" extrusionOk="0">
                  <a:moveTo>
                    <a:pt x="379" y="0"/>
                  </a:moveTo>
                  <a:cubicBezTo>
                    <a:pt x="158" y="0"/>
                    <a:pt x="1" y="189"/>
                    <a:pt x="1" y="378"/>
                  </a:cubicBezTo>
                  <a:cubicBezTo>
                    <a:pt x="1" y="630"/>
                    <a:pt x="190" y="819"/>
                    <a:pt x="379" y="819"/>
                  </a:cubicBezTo>
                  <a:lnTo>
                    <a:pt x="946" y="819"/>
                  </a:lnTo>
                  <a:cubicBezTo>
                    <a:pt x="1166" y="819"/>
                    <a:pt x="1387" y="630"/>
                    <a:pt x="1387" y="378"/>
                  </a:cubicBezTo>
                  <a:cubicBezTo>
                    <a:pt x="1387" y="158"/>
                    <a:pt x="1166" y="0"/>
                    <a:pt x="94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8569;p88">
              <a:extLst>
                <a:ext uri="{FF2B5EF4-FFF2-40B4-BE49-F238E27FC236}">
                  <a16:creationId xmlns:a16="http://schemas.microsoft.com/office/drawing/2014/main" xmlns="" id="{E339E657-C56F-4185-8294-B7A604308104}"/>
                </a:ext>
              </a:extLst>
            </p:cNvPr>
            <p:cNvSpPr/>
            <p:nvPr/>
          </p:nvSpPr>
          <p:spPr>
            <a:xfrm>
              <a:off x="-59974175" y="3844775"/>
              <a:ext cx="35475" cy="20500"/>
            </a:xfrm>
            <a:custGeom>
              <a:avLst/>
              <a:gdLst/>
              <a:ahLst/>
              <a:cxnLst/>
              <a:rect l="l" t="t" r="r" b="b"/>
              <a:pathLst>
                <a:path w="1419" h="820" extrusionOk="0">
                  <a:moveTo>
                    <a:pt x="442" y="0"/>
                  </a:moveTo>
                  <a:cubicBezTo>
                    <a:pt x="221" y="0"/>
                    <a:pt x="1" y="189"/>
                    <a:pt x="1" y="378"/>
                  </a:cubicBezTo>
                  <a:cubicBezTo>
                    <a:pt x="1" y="630"/>
                    <a:pt x="221" y="819"/>
                    <a:pt x="442" y="819"/>
                  </a:cubicBezTo>
                  <a:lnTo>
                    <a:pt x="1009" y="819"/>
                  </a:lnTo>
                  <a:cubicBezTo>
                    <a:pt x="1230" y="819"/>
                    <a:pt x="1387" y="630"/>
                    <a:pt x="1387" y="378"/>
                  </a:cubicBezTo>
                  <a:cubicBezTo>
                    <a:pt x="1419" y="158"/>
                    <a:pt x="1230" y="0"/>
                    <a:pt x="100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8570;p88">
              <a:extLst>
                <a:ext uri="{FF2B5EF4-FFF2-40B4-BE49-F238E27FC236}">
                  <a16:creationId xmlns:a16="http://schemas.microsoft.com/office/drawing/2014/main" xmlns="" id="{48A152B2-0921-492C-9820-38C157B61684}"/>
                </a:ext>
              </a:extLst>
            </p:cNvPr>
            <p:cNvSpPr/>
            <p:nvPr/>
          </p:nvSpPr>
          <p:spPr>
            <a:xfrm>
              <a:off x="-60212825" y="3939475"/>
              <a:ext cx="32325" cy="30350"/>
            </a:xfrm>
            <a:custGeom>
              <a:avLst/>
              <a:gdLst/>
              <a:ahLst/>
              <a:cxnLst/>
              <a:rect l="l" t="t" r="r" b="b"/>
              <a:pathLst>
                <a:path w="1293" h="1214" extrusionOk="0">
                  <a:moveTo>
                    <a:pt x="836" y="1"/>
                  </a:moveTo>
                  <a:cubicBezTo>
                    <a:pt x="725" y="1"/>
                    <a:pt x="615" y="40"/>
                    <a:pt x="536" y="119"/>
                  </a:cubicBezTo>
                  <a:lnTo>
                    <a:pt x="158" y="497"/>
                  </a:lnTo>
                  <a:cubicBezTo>
                    <a:pt x="1" y="654"/>
                    <a:pt x="1" y="938"/>
                    <a:pt x="158" y="1096"/>
                  </a:cubicBezTo>
                  <a:cubicBezTo>
                    <a:pt x="237" y="1174"/>
                    <a:pt x="340" y="1214"/>
                    <a:pt x="442" y="1214"/>
                  </a:cubicBezTo>
                  <a:cubicBezTo>
                    <a:pt x="544" y="1214"/>
                    <a:pt x="647" y="1174"/>
                    <a:pt x="725" y="1096"/>
                  </a:cubicBezTo>
                  <a:lnTo>
                    <a:pt x="1135" y="686"/>
                  </a:lnTo>
                  <a:cubicBezTo>
                    <a:pt x="1293" y="528"/>
                    <a:pt x="1293" y="245"/>
                    <a:pt x="1135" y="119"/>
                  </a:cubicBezTo>
                  <a:cubicBezTo>
                    <a:pt x="1056" y="40"/>
                    <a:pt x="946" y="1"/>
                    <a:pt x="83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8571;p88">
              <a:extLst>
                <a:ext uri="{FF2B5EF4-FFF2-40B4-BE49-F238E27FC236}">
                  <a16:creationId xmlns:a16="http://schemas.microsoft.com/office/drawing/2014/main" xmlns="" id="{31C58019-AA55-43ED-AF95-78190C2EA94B}"/>
                </a:ext>
              </a:extLst>
            </p:cNvPr>
            <p:cNvSpPr/>
            <p:nvPr/>
          </p:nvSpPr>
          <p:spPr>
            <a:xfrm>
              <a:off x="-60012750" y="3739425"/>
              <a:ext cx="32300" cy="30350"/>
            </a:xfrm>
            <a:custGeom>
              <a:avLst/>
              <a:gdLst/>
              <a:ahLst/>
              <a:cxnLst/>
              <a:rect l="l" t="t" r="r" b="b"/>
              <a:pathLst>
                <a:path w="1292" h="1214" extrusionOk="0">
                  <a:moveTo>
                    <a:pt x="835" y="1"/>
                  </a:moveTo>
                  <a:cubicBezTo>
                    <a:pt x="725" y="1"/>
                    <a:pt x="614" y="40"/>
                    <a:pt x="536" y="119"/>
                  </a:cubicBezTo>
                  <a:lnTo>
                    <a:pt x="126" y="497"/>
                  </a:lnTo>
                  <a:cubicBezTo>
                    <a:pt x="0" y="654"/>
                    <a:pt x="0" y="938"/>
                    <a:pt x="126" y="1095"/>
                  </a:cubicBezTo>
                  <a:cubicBezTo>
                    <a:pt x="205" y="1174"/>
                    <a:pt x="315" y="1213"/>
                    <a:pt x="425" y="1213"/>
                  </a:cubicBezTo>
                  <a:cubicBezTo>
                    <a:pt x="536" y="1213"/>
                    <a:pt x="646" y="1174"/>
                    <a:pt x="725" y="1095"/>
                  </a:cubicBezTo>
                  <a:lnTo>
                    <a:pt x="1134" y="686"/>
                  </a:lnTo>
                  <a:cubicBezTo>
                    <a:pt x="1292" y="560"/>
                    <a:pt x="1292" y="276"/>
                    <a:pt x="1134" y="119"/>
                  </a:cubicBezTo>
                  <a:cubicBezTo>
                    <a:pt x="1056" y="40"/>
                    <a:pt x="945" y="1"/>
                    <a:pt x="83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8572;p88">
              <a:extLst>
                <a:ext uri="{FF2B5EF4-FFF2-40B4-BE49-F238E27FC236}">
                  <a16:creationId xmlns:a16="http://schemas.microsoft.com/office/drawing/2014/main" xmlns="" id="{80D2E300-AF90-4BA6-9579-1967F2505711}"/>
                </a:ext>
              </a:extLst>
            </p:cNvPr>
            <p:cNvSpPr/>
            <p:nvPr/>
          </p:nvSpPr>
          <p:spPr>
            <a:xfrm>
              <a:off x="-60012750" y="3939475"/>
              <a:ext cx="32300" cy="30350"/>
            </a:xfrm>
            <a:custGeom>
              <a:avLst/>
              <a:gdLst/>
              <a:ahLst/>
              <a:cxnLst/>
              <a:rect l="l" t="t" r="r" b="b"/>
              <a:pathLst>
                <a:path w="1292" h="1214" extrusionOk="0">
                  <a:moveTo>
                    <a:pt x="425" y="1"/>
                  </a:moveTo>
                  <a:cubicBezTo>
                    <a:pt x="315" y="1"/>
                    <a:pt x="205" y="40"/>
                    <a:pt x="126" y="119"/>
                  </a:cubicBezTo>
                  <a:cubicBezTo>
                    <a:pt x="0" y="245"/>
                    <a:pt x="0" y="528"/>
                    <a:pt x="126" y="686"/>
                  </a:cubicBezTo>
                  <a:lnTo>
                    <a:pt x="536" y="1096"/>
                  </a:lnTo>
                  <a:cubicBezTo>
                    <a:pt x="614" y="1174"/>
                    <a:pt x="725" y="1214"/>
                    <a:pt x="835" y="1214"/>
                  </a:cubicBezTo>
                  <a:cubicBezTo>
                    <a:pt x="945" y="1214"/>
                    <a:pt x="1056" y="1174"/>
                    <a:pt x="1134" y="1096"/>
                  </a:cubicBezTo>
                  <a:cubicBezTo>
                    <a:pt x="1292" y="938"/>
                    <a:pt x="1292" y="654"/>
                    <a:pt x="1134" y="497"/>
                  </a:cubicBezTo>
                  <a:lnTo>
                    <a:pt x="725" y="119"/>
                  </a:lnTo>
                  <a:cubicBezTo>
                    <a:pt x="646" y="40"/>
                    <a:pt x="536" y="1"/>
                    <a:pt x="4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8573;p88">
              <a:extLst>
                <a:ext uri="{FF2B5EF4-FFF2-40B4-BE49-F238E27FC236}">
                  <a16:creationId xmlns:a16="http://schemas.microsoft.com/office/drawing/2014/main" xmlns="" id="{F20EF280-5B9F-4A44-9420-CFDF6C6FCB4E}"/>
                </a:ext>
              </a:extLst>
            </p:cNvPr>
            <p:cNvSpPr/>
            <p:nvPr/>
          </p:nvSpPr>
          <p:spPr>
            <a:xfrm>
              <a:off x="-60212825" y="3739425"/>
              <a:ext cx="32325" cy="30350"/>
            </a:xfrm>
            <a:custGeom>
              <a:avLst/>
              <a:gdLst/>
              <a:ahLst/>
              <a:cxnLst/>
              <a:rect l="l" t="t" r="r" b="b"/>
              <a:pathLst>
                <a:path w="1293" h="1214" extrusionOk="0">
                  <a:moveTo>
                    <a:pt x="442" y="1"/>
                  </a:moveTo>
                  <a:cubicBezTo>
                    <a:pt x="340" y="1"/>
                    <a:pt x="237" y="40"/>
                    <a:pt x="158" y="119"/>
                  </a:cubicBezTo>
                  <a:cubicBezTo>
                    <a:pt x="1" y="276"/>
                    <a:pt x="1" y="560"/>
                    <a:pt x="158" y="686"/>
                  </a:cubicBezTo>
                  <a:lnTo>
                    <a:pt x="536" y="1095"/>
                  </a:lnTo>
                  <a:cubicBezTo>
                    <a:pt x="615" y="1174"/>
                    <a:pt x="725" y="1213"/>
                    <a:pt x="836" y="1213"/>
                  </a:cubicBezTo>
                  <a:cubicBezTo>
                    <a:pt x="946" y="1213"/>
                    <a:pt x="1056" y="1174"/>
                    <a:pt x="1135" y="1095"/>
                  </a:cubicBezTo>
                  <a:cubicBezTo>
                    <a:pt x="1293" y="938"/>
                    <a:pt x="1293" y="654"/>
                    <a:pt x="1135" y="497"/>
                  </a:cubicBezTo>
                  <a:lnTo>
                    <a:pt x="725" y="119"/>
                  </a:lnTo>
                  <a:cubicBezTo>
                    <a:pt x="647" y="40"/>
                    <a:pt x="544" y="1"/>
                    <a:pt x="44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0"/>
          <p:cNvSpPr/>
          <p:nvPr/>
        </p:nvSpPr>
        <p:spPr>
          <a:xfrm>
            <a:off x="456825" y="1270150"/>
            <a:ext cx="3275653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p20"/>
          <p:cNvSpPr txBox="1"/>
          <p:nvPr/>
        </p:nvSpPr>
        <p:spPr>
          <a:xfrm>
            <a:off x="456825" y="1997230"/>
            <a:ext cx="6936600" cy="2662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3175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</a:pPr>
            <a:r>
              <a:rPr lang="ru-RU" b="0" u="none" strike="noStrike" cap="none" dirty="0">
                <a:solidFill>
                  <a:srgbClr val="132C40"/>
                </a:solidFill>
                <a:latin typeface="Arial Nova" panose="020B0504020202020204" pitchFamily="34" charset="0"/>
                <a:ea typeface="Raleway"/>
                <a:cs typeface="Raleway"/>
                <a:sym typeface="Raleway"/>
              </a:rPr>
              <a:t>Прямые конкуренты: Крупные IT-холдинги, предлагающие комплексные системы управления для энергетики (например, "Росатом", "Сименс").</a:t>
            </a:r>
          </a:p>
          <a:p>
            <a:pPr marL="457200" marR="0" lvl="0" indent="-3175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</a:pPr>
            <a:r>
              <a:rPr lang="ru-RU" b="0" u="none" strike="noStrike" cap="none" dirty="0">
                <a:solidFill>
                  <a:srgbClr val="132C40"/>
                </a:solidFill>
                <a:latin typeface="Arial Nova" panose="020B0504020202020204" pitchFamily="34" charset="0"/>
                <a:ea typeface="Raleway"/>
                <a:cs typeface="Raleway"/>
                <a:sym typeface="Raleway"/>
              </a:rPr>
              <a:t> Косвенные конкуренты: Консалтинговые компании и разработчики SCADA-систем.</a:t>
            </a:r>
          </a:p>
          <a:p>
            <a:pPr marL="457200" marR="0" lvl="0" indent="-3175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</a:pPr>
            <a:r>
              <a:rPr lang="ru-RU" b="0" u="none" strike="noStrike" cap="none" dirty="0">
                <a:solidFill>
                  <a:srgbClr val="132C40"/>
                </a:solidFill>
                <a:latin typeface="Arial Nova" panose="020B0504020202020204" pitchFamily="34" charset="0"/>
                <a:ea typeface="Raleway"/>
                <a:cs typeface="Raleway"/>
                <a:sym typeface="Raleway"/>
              </a:rPr>
              <a:t>Наше преимущество:</a:t>
            </a:r>
          </a:p>
          <a:p>
            <a:pPr marL="482600" marR="0" lvl="0" indent="-3429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+mj-lt"/>
              <a:buAutoNum type="arabicPeriod"/>
            </a:pPr>
            <a:r>
              <a:rPr lang="ru-RU" b="0" u="none" strike="noStrike" cap="none" dirty="0">
                <a:solidFill>
                  <a:srgbClr val="132C40"/>
                </a:solidFill>
                <a:latin typeface="Arial Nova" panose="020B0504020202020204" pitchFamily="34" charset="0"/>
                <a:ea typeface="Raleway"/>
                <a:cs typeface="Raleway"/>
                <a:sym typeface="Raleway"/>
              </a:rPr>
              <a:t>Фокус на </a:t>
            </a:r>
            <a:r>
              <a:rPr lang="ru-RU" b="0" u="none" strike="noStrike" cap="none" dirty="0" err="1">
                <a:solidFill>
                  <a:srgbClr val="132C40"/>
                </a:solidFill>
                <a:latin typeface="Arial Nova" panose="020B0504020202020204" pitchFamily="34" charset="0"/>
                <a:ea typeface="Raleway"/>
                <a:cs typeface="Raleway"/>
                <a:sym typeface="Raleway"/>
              </a:rPr>
              <a:t>микрогридах</a:t>
            </a:r>
            <a:r>
              <a:rPr lang="ru-RU" b="0" u="none" strike="noStrike" cap="none" dirty="0">
                <a:solidFill>
                  <a:srgbClr val="132C40"/>
                </a:solidFill>
                <a:latin typeface="Arial Nova" panose="020B0504020202020204" pitchFamily="34" charset="0"/>
                <a:ea typeface="Raleway"/>
                <a:cs typeface="Raleway"/>
                <a:sym typeface="Raleway"/>
              </a:rPr>
              <a:t>: Более гибкое и дешевое решение, заточенное под специфику распределенной энергетики.</a:t>
            </a:r>
          </a:p>
          <a:p>
            <a:pPr marL="482600" marR="0" lvl="0" indent="-3429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+mj-lt"/>
              <a:buAutoNum type="arabicPeriod"/>
            </a:pPr>
            <a:r>
              <a:rPr lang="ru-RU" b="0" u="none" strike="noStrike" cap="none" dirty="0">
                <a:solidFill>
                  <a:srgbClr val="132C40"/>
                </a:solidFill>
                <a:latin typeface="Arial Nova" panose="020B0504020202020204" pitchFamily="34" charset="0"/>
                <a:ea typeface="Raleway"/>
                <a:cs typeface="Raleway"/>
                <a:sym typeface="Raleway"/>
              </a:rPr>
              <a:t>Модель подписки: Низкий порог входа для клиента.</a:t>
            </a:r>
          </a:p>
          <a:p>
            <a:pPr marL="482600" marR="0" lvl="0" indent="-3429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+mj-lt"/>
              <a:buAutoNum type="arabicPeriod"/>
            </a:pPr>
            <a:r>
              <a:rPr lang="ru-RU" b="0" u="none" strike="noStrike" cap="none" dirty="0">
                <a:solidFill>
                  <a:srgbClr val="132C40"/>
                </a:solidFill>
                <a:latin typeface="Arial Nova" panose="020B0504020202020204" pitchFamily="34" charset="0"/>
                <a:ea typeface="Raleway"/>
                <a:cs typeface="Raleway"/>
                <a:sym typeface="Raleway"/>
              </a:rPr>
              <a:t>Скорость и простота: Внедрение за 1-2 месяца против 6+ месяцев у крупных игроков.</a:t>
            </a:r>
            <a:endParaRPr b="0" u="none" strike="noStrike" cap="none" dirty="0">
              <a:solidFill>
                <a:srgbClr val="132C40"/>
              </a:solidFill>
              <a:latin typeface="Arial Nova" panose="020B0504020202020204" pitchFamily="34" charset="0"/>
              <a:ea typeface="Raleway"/>
              <a:cs typeface="Raleway"/>
              <a:sym typeface="Raleway"/>
            </a:endParaRPr>
          </a:p>
        </p:txBody>
      </p:sp>
      <p:sp>
        <p:nvSpPr>
          <p:cNvPr id="153" name="Google Shape;153;p20"/>
          <p:cNvSpPr txBox="1">
            <a:spLocks noGrp="1"/>
          </p:cNvSpPr>
          <p:nvPr>
            <p:ph type="title"/>
          </p:nvPr>
        </p:nvSpPr>
        <p:spPr>
          <a:xfrm>
            <a:off x="488944" y="1235748"/>
            <a:ext cx="3572250" cy="5794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 dirty="0">
                <a:solidFill>
                  <a:schemeClr val="lt1"/>
                </a:solidFill>
                <a:latin typeface="Arial Black" panose="020B0A04020102020204" pitchFamily="34" charset="0"/>
              </a:rPr>
              <a:t>КОНКУРЕНТЫ</a:t>
            </a:r>
            <a:endParaRPr sz="3000" dirty="0">
              <a:solidFill>
                <a:schemeClr val="lt1"/>
              </a:solidFill>
              <a:latin typeface="Arial Black" panose="020B0A04020102020204" pitchFamily="34" charset="0"/>
            </a:endParaRPr>
          </a:p>
        </p:txBody>
      </p:sp>
      <p:pic>
        <p:nvPicPr>
          <p:cNvPr id="154" name="Google Shape;154;p20"/>
          <p:cNvPicPr preferRelativeResize="0"/>
          <p:nvPr/>
        </p:nvPicPr>
        <p:blipFill rotWithShape="1">
          <a:blip r:embed="rId3">
            <a:alphaModFix/>
          </a:blip>
          <a:srcRect l="25406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2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90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8</a:t>
            </a:fld>
            <a:endParaRPr sz="900"/>
          </a:p>
        </p:txBody>
      </p:sp>
      <p:pic>
        <p:nvPicPr>
          <p:cNvPr id="156" name="Google Shape;156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56375" y="135488"/>
            <a:ext cx="1003602" cy="384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2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732479" y="50746"/>
            <a:ext cx="646505" cy="5216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" name="Google Shape;1847;p49">
            <a:extLst>
              <a:ext uri="{FF2B5EF4-FFF2-40B4-BE49-F238E27FC236}">
                <a16:creationId xmlns:a16="http://schemas.microsoft.com/office/drawing/2014/main" xmlns="" id="{0D0E69D0-4A8D-4F38-B84E-A18F435FCA98}"/>
              </a:ext>
            </a:extLst>
          </p:cNvPr>
          <p:cNvGrpSpPr/>
          <p:nvPr/>
        </p:nvGrpSpPr>
        <p:grpSpPr>
          <a:xfrm>
            <a:off x="7347055" y="1235748"/>
            <a:ext cx="3593890" cy="3370264"/>
            <a:chOff x="1857275" y="314425"/>
            <a:chExt cx="4907675" cy="4602300"/>
          </a:xfrm>
        </p:grpSpPr>
        <p:sp>
          <p:nvSpPr>
            <p:cNvPr id="10" name="Google Shape;1848;p49">
              <a:extLst>
                <a:ext uri="{FF2B5EF4-FFF2-40B4-BE49-F238E27FC236}">
                  <a16:creationId xmlns:a16="http://schemas.microsoft.com/office/drawing/2014/main" xmlns="" id="{7BCF1C18-3814-4C0A-974D-2A93494827FE}"/>
                </a:ext>
              </a:extLst>
            </p:cNvPr>
            <p:cNvSpPr/>
            <p:nvPr/>
          </p:nvSpPr>
          <p:spPr>
            <a:xfrm>
              <a:off x="1857275" y="314425"/>
              <a:ext cx="4907675" cy="4602300"/>
            </a:xfrm>
            <a:custGeom>
              <a:avLst/>
              <a:gdLst/>
              <a:ahLst/>
              <a:cxnLst/>
              <a:rect l="l" t="t" r="r" b="b"/>
              <a:pathLst>
                <a:path w="196307" h="184092" extrusionOk="0">
                  <a:moveTo>
                    <a:pt x="120449" y="0"/>
                  </a:moveTo>
                  <a:cubicBezTo>
                    <a:pt x="113823" y="0"/>
                    <a:pt x="107255" y="676"/>
                    <a:pt x="100772" y="2052"/>
                  </a:cubicBezTo>
                  <a:cubicBezTo>
                    <a:pt x="54572" y="11725"/>
                    <a:pt x="45132" y="52288"/>
                    <a:pt x="32290" y="65331"/>
                  </a:cubicBezTo>
                  <a:cubicBezTo>
                    <a:pt x="19414" y="78340"/>
                    <a:pt x="0" y="99955"/>
                    <a:pt x="9740" y="132979"/>
                  </a:cubicBezTo>
                  <a:cubicBezTo>
                    <a:pt x="17112" y="158097"/>
                    <a:pt x="37260" y="178878"/>
                    <a:pt x="67181" y="183248"/>
                  </a:cubicBezTo>
                  <a:cubicBezTo>
                    <a:pt x="70550" y="183749"/>
                    <a:pt x="73986" y="184015"/>
                    <a:pt x="77422" y="184082"/>
                  </a:cubicBezTo>
                  <a:cubicBezTo>
                    <a:pt x="77879" y="184089"/>
                    <a:pt x="78337" y="184092"/>
                    <a:pt x="78794" y="184092"/>
                  </a:cubicBezTo>
                  <a:cubicBezTo>
                    <a:pt x="85341" y="184092"/>
                    <a:pt x="91881" y="183424"/>
                    <a:pt x="98304" y="182114"/>
                  </a:cubicBezTo>
                  <a:cubicBezTo>
                    <a:pt x="145370" y="172674"/>
                    <a:pt x="143369" y="150925"/>
                    <a:pt x="167486" y="136815"/>
                  </a:cubicBezTo>
                  <a:cubicBezTo>
                    <a:pt x="183431" y="127442"/>
                    <a:pt x="191437" y="107127"/>
                    <a:pt x="193505" y="89615"/>
                  </a:cubicBezTo>
                  <a:cubicBezTo>
                    <a:pt x="196307" y="65731"/>
                    <a:pt x="189002" y="37411"/>
                    <a:pt x="171723" y="19731"/>
                  </a:cubicBezTo>
                  <a:cubicBezTo>
                    <a:pt x="170855" y="18797"/>
                    <a:pt x="169955" y="17930"/>
                    <a:pt x="169021" y="17096"/>
                  </a:cubicBezTo>
                  <a:cubicBezTo>
                    <a:pt x="156612" y="5821"/>
                    <a:pt x="138666" y="451"/>
                    <a:pt x="122254" y="17"/>
                  </a:cubicBezTo>
                  <a:cubicBezTo>
                    <a:pt x="121652" y="6"/>
                    <a:pt x="121050" y="0"/>
                    <a:pt x="120449" y="0"/>
                  </a:cubicBezTo>
                  <a:close/>
                </a:path>
              </a:pathLst>
            </a:custGeom>
            <a:solidFill>
              <a:srgbClr val="F5E7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849;p49">
              <a:extLst>
                <a:ext uri="{FF2B5EF4-FFF2-40B4-BE49-F238E27FC236}">
                  <a16:creationId xmlns:a16="http://schemas.microsoft.com/office/drawing/2014/main" xmlns="" id="{DAB868FB-2C44-46A0-B373-564BA64AB9BE}"/>
                </a:ext>
              </a:extLst>
            </p:cNvPr>
            <p:cNvSpPr/>
            <p:nvPr/>
          </p:nvSpPr>
          <p:spPr>
            <a:xfrm>
              <a:off x="5182975" y="731750"/>
              <a:ext cx="1221725" cy="1148450"/>
            </a:xfrm>
            <a:custGeom>
              <a:avLst/>
              <a:gdLst/>
              <a:ahLst/>
              <a:cxnLst/>
              <a:rect l="l" t="t" r="r" b="b"/>
              <a:pathLst>
                <a:path w="48869" h="45938" extrusionOk="0">
                  <a:moveTo>
                    <a:pt x="24195" y="2338"/>
                  </a:moveTo>
                  <a:cubicBezTo>
                    <a:pt x="24225" y="2338"/>
                    <a:pt x="24255" y="2338"/>
                    <a:pt x="24284" y="2338"/>
                  </a:cubicBezTo>
                  <a:cubicBezTo>
                    <a:pt x="25485" y="2338"/>
                    <a:pt x="26686" y="2438"/>
                    <a:pt x="27887" y="2638"/>
                  </a:cubicBezTo>
                  <a:cubicBezTo>
                    <a:pt x="32590" y="3472"/>
                    <a:pt x="36860" y="5940"/>
                    <a:pt x="39962" y="9576"/>
                  </a:cubicBezTo>
                  <a:cubicBezTo>
                    <a:pt x="45199" y="15681"/>
                    <a:pt x="46400" y="24287"/>
                    <a:pt x="43031" y="31592"/>
                  </a:cubicBezTo>
                  <a:cubicBezTo>
                    <a:pt x="39662" y="38931"/>
                    <a:pt x="32323" y="43601"/>
                    <a:pt x="24284" y="43601"/>
                  </a:cubicBezTo>
                  <a:cubicBezTo>
                    <a:pt x="17479" y="43601"/>
                    <a:pt x="11142" y="40265"/>
                    <a:pt x="7306" y="34694"/>
                  </a:cubicBezTo>
                  <a:cubicBezTo>
                    <a:pt x="2936" y="28390"/>
                    <a:pt x="2435" y="20150"/>
                    <a:pt x="6005" y="13379"/>
                  </a:cubicBezTo>
                  <a:cubicBezTo>
                    <a:pt x="9560" y="6600"/>
                    <a:pt x="16558" y="2338"/>
                    <a:pt x="24195" y="2338"/>
                  </a:cubicBezTo>
                  <a:close/>
                  <a:moveTo>
                    <a:pt x="24293" y="1918"/>
                  </a:moveTo>
                  <a:cubicBezTo>
                    <a:pt x="18808" y="1918"/>
                    <a:pt x="13418" y="4054"/>
                    <a:pt x="9374" y="8075"/>
                  </a:cubicBezTo>
                  <a:cubicBezTo>
                    <a:pt x="3369" y="14113"/>
                    <a:pt x="1568" y="23153"/>
                    <a:pt x="4837" y="31025"/>
                  </a:cubicBezTo>
                  <a:cubicBezTo>
                    <a:pt x="8073" y="38897"/>
                    <a:pt x="15745" y="44001"/>
                    <a:pt x="24284" y="44034"/>
                  </a:cubicBezTo>
                  <a:cubicBezTo>
                    <a:pt x="24325" y="44034"/>
                    <a:pt x="24366" y="44035"/>
                    <a:pt x="24407" y="44035"/>
                  </a:cubicBezTo>
                  <a:cubicBezTo>
                    <a:pt x="35992" y="44035"/>
                    <a:pt x="45399" y="34587"/>
                    <a:pt x="45333" y="22952"/>
                  </a:cubicBezTo>
                  <a:cubicBezTo>
                    <a:pt x="45333" y="14446"/>
                    <a:pt x="40196" y="6774"/>
                    <a:pt x="32323" y="3505"/>
                  </a:cubicBezTo>
                  <a:cubicBezTo>
                    <a:pt x="29724" y="2437"/>
                    <a:pt x="26997" y="1918"/>
                    <a:pt x="24293" y="1918"/>
                  </a:cubicBezTo>
                  <a:close/>
                  <a:moveTo>
                    <a:pt x="24284" y="436"/>
                  </a:moveTo>
                  <a:cubicBezTo>
                    <a:pt x="25619" y="436"/>
                    <a:pt x="26953" y="536"/>
                    <a:pt x="28254" y="803"/>
                  </a:cubicBezTo>
                  <a:cubicBezTo>
                    <a:pt x="31523" y="1370"/>
                    <a:pt x="34592" y="2671"/>
                    <a:pt x="37294" y="4573"/>
                  </a:cubicBezTo>
                  <a:cubicBezTo>
                    <a:pt x="38828" y="5640"/>
                    <a:pt x="40229" y="6908"/>
                    <a:pt x="41430" y="8342"/>
                  </a:cubicBezTo>
                  <a:cubicBezTo>
                    <a:pt x="48301" y="16381"/>
                    <a:pt x="48635" y="28123"/>
                    <a:pt x="42264" y="36562"/>
                  </a:cubicBezTo>
                  <a:cubicBezTo>
                    <a:pt x="37879" y="42340"/>
                    <a:pt x="31165" y="45491"/>
                    <a:pt x="24272" y="45491"/>
                  </a:cubicBezTo>
                  <a:cubicBezTo>
                    <a:pt x="21097" y="45491"/>
                    <a:pt x="17885" y="44822"/>
                    <a:pt x="14844" y="43434"/>
                  </a:cubicBezTo>
                  <a:cubicBezTo>
                    <a:pt x="5237" y="38997"/>
                    <a:pt x="0" y="28490"/>
                    <a:pt x="2269" y="18149"/>
                  </a:cubicBezTo>
                  <a:cubicBezTo>
                    <a:pt x="4537" y="7808"/>
                    <a:pt x="13677" y="436"/>
                    <a:pt x="24284" y="436"/>
                  </a:cubicBezTo>
                  <a:close/>
                  <a:moveTo>
                    <a:pt x="23979" y="1"/>
                  </a:moveTo>
                  <a:cubicBezTo>
                    <a:pt x="11309" y="1"/>
                    <a:pt x="1001" y="10278"/>
                    <a:pt x="1001" y="22952"/>
                  </a:cubicBezTo>
                  <a:cubicBezTo>
                    <a:pt x="1001" y="35660"/>
                    <a:pt x="11309" y="45938"/>
                    <a:pt x="23979" y="45938"/>
                  </a:cubicBezTo>
                  <a:cubicBezTo>
                    <a:pt x="24081" y="45938"/>
                    <a:pt x="24182" y="45937"/>
                    <a:pt x="24284" y="45936"/>
                  </a:cubicBezTo>
                  <a:cubicBezTo>
                    <a:pt x="33224" y="45902"/>
                    <a:pt x="41363" y="40698"/>
                    <a:pt x="45099" y="32559"/>
                  </a:cubicBezTo>
                  <a:cubicBezTo>
                    <a:pt x="48869" y="24454"/>
                    <a:pt x="47534" y="14880"/>
                    <a:pt x="41730" y="8042"/>
                  </a:cubicBezTo>
                  <a:cubicBezTo>
                    <a:pt x="40496" y="6607"/>
                    <a:pt x="39095" y="5306"/>
                    <a:pt x="37527" y="4239"/>
                  </a:cubicBezTo>
                  <a:cubicBezTo>
                    <a:pt x="34792" y="2271"/>
                    <a:pt x="31623" y="937"/>
                    <a:pt x="28321" y="370"/>
                  </a:cubicBezTo>
                  <a:cubicBezTo>
                    <a:pt x="26986" y="136"/>
                    <a:pt x="25619" y="3"/>
                    <a:pt x="24284" y="3"/>
                  </a:cubicBezTo>
                  <a:cubicBezTo>
                    <a:pt x="24182" y="1"/>
                    <a:pt x="24081" y="1"/>
                    <a:pt x="2397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850;p49">
              <a:extLst>
                <a:ext uri="{FF2B5EF4-FFF2-40B4-BE49-F238E27FC236}">
                  <a16:creationId xmlns:a16="http://schemas.microsoft.com/office/drawing/2014/main" xmlns="" id="{2CF95432-8C35-4A50-A586-D64438EB88DB}"/>
                </a:ext>
              </a:extLst>
            </p:cNvPr>
            <p:cNvSpPr/>
            <p:nvPr/>
          </p:nvSpPr>
          <p:spPr>
            <a:xfrm>
              <a:off x="5182975" y="731750"/>
              <a:ext cx="1221725" cy="1148450"/>
            </a:xfrm>
            <a:custGeom>
              <a:avLst/>
              <a:gdLst/>
              <a:ahLst/>
              <a:cxnLst/>
              <a:rect l="l" t="t" r="r" b="b"/>
              <a:pathLst>
                <a:path w="48869" h="45938" extrusionOk="0">
                  <a:moveTo>
                    <a:pt x="24195" y="2338"/>
                  </a:moveTo>
                  <a:cubicBezTo>
                    <a:pt x="24225" y="2338"/>
                    <a:pt x="24255" y="2338"/>
                    <a:pt x="24284" y="2338"/>
                  </a:cubicBezTo>
                  <a:cubicBezTo>
                    <a:pt x="25485" y="2338"/>
                    <a:pt x="26686" y="2438"/>
                    <a:pt x="27887" y="2638"/>
                  </a:cubicBezTo>
                  <a:cubicBezTo>
                    <a:pt x="32590" y="3472"/>
                    <a:pt x="36860" y="5940"/>
                    <a:pt x="39962" y="9576"/>
                  </a:cubicBezTo>
                  <a:cubicBezTo>
                    <a:pt x="45199" y="15681"/>
                    <a:pt x="46400" y="24287"/>
                    <a:pt x="43031" y="31592"/>
                  </a:cubicBezTo>
                  <a:cubicBezTo>
                    <a:pt x="39662" y="38931"/>
                    <a:pt x="32323" y="43601"/>
                    <a:pt x="24284" y="43601"/>
                  </a:cubicBezTo>
                  <a:cubicBezTo>
                    <a:pt x="17479" y="43601"/>
                    <a:pt x="11142" y="40265"/>
                    <a:pt x="7306" y="34694"/>
                  </a:cubicBezTo>
                  <a:cubicBezTo>
                    <a:pt x="2936" y="28390"/>
                    <a:pt x="2435" y="20150"/>
                    <a:pt x="6005" y="13379"/>
                  </a:cubicBezTo>
                  <a:cubicBezTo>
                    <a:pt x="9560" y="6600"/>
                    <a:pt x="16558" y="2338"/>
                    <a:pt x="24195" y="2338"/>
                  </a:cubicBezTo>
                  <a:close/>
                  <a:moveTo>
                    <a:pt x="24293" y="1918"/>
                  </a:moveTo>
                  <a:cubicBezTo>
                    <a:pt x="18808" y="1918"/>
                    <a:pt x="13418" y="4054"/>
                    <a:pt x="9374" y="8075"/>
                  </a:cubicBezTo>
                  <a:cubicBezTo>
                    <a:pt x="3369" y="14113"/>
                    <a:pt x="1568" y="23153"/>
                    <a:pt x="4837" y="31025"/>
                  </a:cubicBezTo>
                  <a:cubicBezTo>
                    <a:pt x="8073" y="38897"/>
                    <a:pt x="15745" y="44001"/>
                    <a:pt x="24284" y="44034"/>
                  </a:cubicBezTo>
                  <a:cubicBezTo>
                    <a:pt x="24325" y="44034"/>
                    <a:pt x="24366" y="44035"/>
                    <a:pt x="24407" y="44035"/>
                  </a:cubicBezTo>
                  <a:cubicBezTo>
                    <a:pt x="35992" y="44035"/>
                    <a:pt x="45399" y="34587"/>
                    <a:pt x="45333" y="22952"/>
                  </a:cubicBezTo>
                  <a:cubicBezTo>
                    <a:pt x="45333" y="14446"/>
                    <a:pt x="40196" y="6774"/>
                    <a:pt x="32323" y="3505"/>
                  </a:cubicBezTo>
                  <a:cubicBezTo>
                    <a:pt x="29724" y="2437"/>
                    <a:pt x="26997" y="1918"/>
                    <a:pt x="24293" y="1918"/>
                  </a:cubicBezTo>
                  <a:close/>
                  <a:moveTo>
                    <a:pt x="24284" y="436"/>
                  </a:moveTo>
                  <a:cubicBezTo>
                    <a:pt x="25619" y="436"/>
                    <a:pt x="26953" y="536"/>
                    <a:pt x="28254" y="803"/>
                  </a:cubicBezTo>
                  <a:cubicBezTo>
                    <a:pt x="31523" y="1370"/>
                    <a:pt x="34592" y="2671"/>
                    <a:pt x="37294" y="4573"/>
                  </a:cubicBezTo>
                  <a:cubicBezTo>
                    <a:pt x="38828" y="5640"/>
                    <a:pt x="40229" y="6908"/>
                    <a:pt x="41430" y="8342"/>
                  </a:cubicBezTo>
                  <a:cubicBezTo>
                    <a:pt x="48301" y="16381"/>
                    <a:pt x="48635" y="28123"/>
                    <a:pt x="42264" y="36562"/>
                  </a:cubicBezTo>
                  <a:cubicBezTo>
                    <a:pt x="37879" y="42340"/>
                    <a:pt x="31165" y="45491"/>
                    <a:pt x="24272" y="45491"/>
                  </a:cubicBezTo>
                  <a:cubicBezTo>
                    <a:pt x="21097" y="45491"/>
                    <a:pt x="17885" y="44822"/>
                    <a:pt x="14844" y="43434"/>
                  </a:cubicBezTo>
                  <a:cubicBezTo>
                    <a:pt x="5237" y="38997"/>
                    <a:pt x="0" y="28490"/>
                    <a:pt x="2269" y="18149"/>
                  </a:cubicBezTo>
                  <a:cubicBezTo>
                    <a:pt x="4537" y="7808"/>
                    <a:pt x="13677" y="436"/>
                    <a:pt x="24284" y="436"/>
                  </a:cubicBezTo>
                  <a:close/>
                  <a:moveTo>
                    <a:pt x="23979" y="1"/>
                  </a:moveTo>
                  <a:cubicBezTo>
                    <a:pt x="11309" y="1"/>
                    <a:pt x="1001" y="10278"/>
                    <a:pt x="1001" y="22952"/>
                  </a:cubicBezTo>
                  <a:cubicBezTo>
                    <a:pt x="1001" y="35660"/>
                    <a:pt x="11309" y="45938"/>
                    <a:pt x="23979" y="45938"/>
                  </a:cubicBezTo>
                  <a:cubicBezTo>
                    <a:pt x="24081" y="45938"/>
                    <a:pt x="24182" y="45937"/>
                    <a:pt x="24284" y="45936"/>
                  </a:cubicBezTo>
                  <a:cubicBezTo>
                    <a:pt x="33224" y="45902"/>
                    <a:pt x="41363" y="40698"/>
                    <a:pt x="45099" y="32559"/>
                  </a:cubicBezTo>
                  <a:cubicBezTo>
                    <a:pt x="48869" y="24454"/>
                    <a:pt x="47534" y="14880"/>
                    <a:pt x="41730" y="8042"/>
                  </a:cubicBezTo>
                  <a:cubicBezTo>
                    <a:pt x="40496" y="6607"/>
                    <a:pt x="39095" y="5306"/>
                    <a:pt x="37527" y="4239"/>
                  </a:cubicBezTo>
                  <a:cubicBezTo>
                    <a:pt x="34792" y="2271"/>
                    <a:pt x="31623" y="937"/>
                    <a:pt x="28321" y="370"/>
                  </a:cubicBezTo>
                  <a:cubicBezTo>
                    <a:pt x="26986" y="136"/>
                    <a:pt x="25619" y="3"/>
                    <a:pt x="24284" y="3"/>
                  </a:cubicBezTo>
                  <a:cubicBezTo>
                    <a:pt x="24182" y="1"/>
                    <a:pt x="24081" y="1"/>
                    <a:pt x="2397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851;p49">
              <a:extLst>
                <a:ext uri="{FF2B5EF4-FFF2-40B4-BE49-F238E27FC236}">
                  <a16:creationId xmlns:a16="http://schemas.microsoft.com/office/drawing/2014/main" xmlns="" id="{2C8EA68D-57A9-408D-BC95-A6E7A420DDF7}"/>
                </a:ext>
              </a:extLst>
            </p:cNvPr>
            <p:cNvSpPr/>
            <p:nvPr/>
          </p:nvSpPr>
          <p:spPr>
            <a:xfrm>
              <a:off x="5037025" y="551675"/>
              <a:ext cx="1433550" cy="1481925"/>
            </a:xfrm>
            <a:custGeom>
              <a:avLst/>
              <a:gdLst/>
              <a:ahLst/>
              <a:cxnLst/>
              <a:rect l="l" t="t" r="r" b="b"/>
              <a:pathLst>
                <a:path w="57342" h="59277" fill="none" extrusionOk="0">
                  <a:moveTo>
                    <a:pt x="50804" y="12476"/>
                  </a:moveTo>
                  <a:cubicBezTo>
                    <a:pt x="42231" y="2469"/>
                    <a:pt x="27721" y="1"/>
                    <a:pt x="16346" y="6672"/>
                  </a:cubicBezTo>
                  <a:cubicBezTo>
                    <a:pt x="4971" y="13343"/>
                    <a:pt x="1" y="27220"/>
                    <a:pt x="4571" y="39596"/>
                  </a:cubicBezTo>
                  <a:cubicBezTo>
                    <a:pt x="9141" y="51971"/>
                    <a:pt x="21916" y="59276"/>
                    <a:pt x="34892" y="56975"/>
                  </a:cubicBezTo>
                  <a:cubicBezTo>
                    <a:pt x="47868" y="54673"/>
                    <a:pt x="57342" y="43365"/>
                    <a:pt x="57342" y="30189"/>
                  </a:cubicBezTo>
                  <a:cubicBezTo>
                    <a:pt x="57342" y="23684"/>
                    <a:pt x="55007" y="17413"/>
                    <a:pt x="50804" y="12476"/>
                  </a:cubicBezTo>
                  <a:close/>
                  <a:moveTo>
                    <a:pt x="30122" y="52938"/>
                  </a:moveTo>
                  <a:cubicBezTo>
                    <a:pt x="20916" y="52938"/>
                    <a:pt x="12610" y="47401"/>
                    <a:pt x="9074" y="38895"/>
                  </a:cubicBezTo>
                  <a:cubicBezTo>
                    <a:pt x="5571" y="30389"/>
                    <a:pt x="7506" y="20615"/>
                    <a:pt x="14011" y="14077"/>
                  </a:cubicBezTo>
                  <a:cubicBezTo>
                    <a:pt x="20515" y="7573"/>
                    <a:pt x="30322" y="5638"/>
                    <a:pt x="38829" y="9174"/>
                  </a:cubicBezTo>
                  <a:cubicBezTo>
                    <a:pt x="47301" y="12676"/>
                    <a:pt x="52872" y="20982"/>
                    <a:pt x="52872" y="30189"/>
                  </a:cubicBezTo>
                  <a:cubicBezTo>
                    <a:pt x="52905" y="42764"/>
                    <a:pt x="42698" y="52972"/>
                    <a:pt x="30122" y="52905"/>
                  </a:cubicBezTo>
                  <a:close/>
                </a:path>
              </a:pathLst>
            </a:custGeom>
            <a:solidFill>
              <a:schemeClr val="dk1"/>
            </a:solidFill>
            <a:ln w="1085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852;p49">
              <a:extLst>
                <a:ext uri="{FF2B5EF4-FFF2-40B4-BE49-F238E27FC236}">
                  <a16:creationId xmlns:a16="http://schemas.microsoft.com/office/drawing/2014/main" xmlns="" id="{6D2AF6E1-0FCA-4959-A294-ABC363D7B543}"/>
                </a:ext>
              </a:extLst>
            </p:cNvPr>
            <p:cNvSpPr/>
            <p:nvPr/>
          </p:nvSpPr>
          <p:spPr>
            <a:xfrm>
              <a:off x="4990325" y="550850"/>
              <a:ext cx="804775" cy="1186700"/>
            </a:xfrm>
            <a:custGeom>
              <a:avLst/>
              <a:gdLst/>
              <a:ahLst/>
              <a:cxnLst/>
              <a:rect l="l" t="t" r="r" b="b"/>
              <a:pathLst>
                <a:path w="32191" h="47468" extrusionOk="0">
                  <a:moveTo>
                    <a:pt x="31757" y="400"/>
                  </a:moveTo>
                  <a:lnTo>
                    <a:pt x="31757" y="2769"/>
                  </a:lnTo>
                  <a:cubicBezTo>
                    <a:pt x="21650" y="2836"/>
                    <a:pt x="12376" y="8473"/>
                    <a:pt x="7673" y="17446"/>
                  </a:cubicBezTo>
                  <a:cubicBezTo>
                    <a:pt x="2970" y="26419"/>
                    <a:pt x="3603" y="37227"/>
                    <a:pt x="9274" y="45633"/>
                  </a:cubicBezTo>
                  <a:lnTo>
                    <a:pt x="7339" y="46967"/>
                  </a:lnTo>
                  <a:cubicBezTo>
                    <a:pt x="1168" y="37861"/>
                    <a:pt x="501" y="26086"/>
                    <a:pt x="5605" y="16345"/>
                  </a:cubicBezTo>
                  <a:cubicBezTo>
                    <a:pt x="10708" y="6638"/>
                    <a:pt x="20782" y="501"/>
                    <a:pt x="31757" y="400"/>
                  </a:cubicBezTo>
                  <a:close/>
                  <a:moveTo>
                    <a:pt x="31990" y="0"/>
                  </a:moveTo>
                  <a:cubicBezTo>
                    <a:pt x="20749" y="0"/>
                    <a:pt x="10442" y="6238"/>
                    <a:pt x="5238" y="16178"/>
                  </a:cubicBezTo>
                  <a:cubicBezTo>
                    <a:pt x="1" y="26119"/>
                    <a:pt x="735" y="38127"/>
                    <a:pt x="7106" y="47367"/>
                  </a:cubicBezTo>
                  <a:cubicBezTo>
                    <a:pt x="7173" y="47434"/>
                    <a:pt x="7206" y="47467"/>
                    <a:pt x="7306" y="47467"/>
                  </a:cubicBezTo>
                  <a:cubicBezTo>
                    <a:pt x="7339" y="47467"/>
                    <a:pt x="7373" y="47434"/>
                    <a:pt x="7406" y="47401"/>
                  </a:cubicBezTo>
                  <a:lnTo>
                    <a:pt x="9674" y="45833"/>
                  </a:lnTo>
                  <a:cubicBezTo>
                    <a:pt x="9741" y="45800"/>
                    <a:pt x="9774" y="45766"/>
                    <a:pt x="9774" y="45700"/>
                  </a:cubicBezTo>
                  <a:cubicBezTo>
                    <a:pt x="9774" y="45666"/>
                    <a:pt x="9774" y="45599"/>
                    <a:pt x="9741" y="45566"/>
                  </a:cubicBezTo>
                  <a:cubicBezTo>
                    <a:pt x="4037" y="37294"/>
                    <a:pt x="3403" y="26553"/>
                    <a:pt x="8040" y="17646"/>
                  </a:cubicBezTo>
                  <a:cubicBezTo>
                    <a:pt x="12710" y="8740"/>
                    <a:pt x="21950" y="3169"/>
                    <a:pt x="31990" y="3169"/>
                  </a:cubicBezTo>
                  <a:cubicBezTo>
                    <a:pt x="32090" y="3169"/>
                    <a:pt x="32190" y="3102"/>
                    <a:pt x="32190" y="2969"/>
                  </a:cubicBezTo>
                  <a:lnTo>
                    <a:pt x="32190" y="200"/>
                  </a:lnTo>
                  <a:cubicBezTo>
                    <a:pt x="32190" y="100"/>
                    <a:pt x="32090" y="0"/>
                    <a:pt x="319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853;p49">
              <a:extLst>
                <a:ext uri="{FF2B5EF4-FFF2-40B4-BE49-F238E27FC236}">
                  <a16:creationId xmlns:a16="http://schemas.microsoft.com/office/drawing/2014/main" xmlns="" id="{460CED7F-2B17-45FC-B28D-85AF2F7BD791}"/>
                </a:ext>
              </a:extLst>
            </p:cNvPr>
            <p:cNvSpPr/>
            <p:nvPr/>
          </p:nvSpPr>
          <p:spPr>
            <a:xfrm>
              <a:off x="5222175" y="779675"/>
              <a:ext cx="1120825" cy="1052950"/>
            </a:xfrm>
            <a:custGeom>
              <a:avLst/>
              <a:gdLst/>
              <a:ahLst/>
              <a:cxnLst/>
              <a:rect l="l" t="t" r="r" b="b"/>
              <a:pathLst>
                <a:path w="44833" h="42118" extrusionOk="0">
                  <a:moveTo>
                    <a:pt x="22716" y="421"/>
                  </a:moveTo>
                  <a:cubicBezTo>
                    <a:pt x="23917" y="421"/>
                    <a:pt x="25118" y="521"/>
                    <a:pt x="26319" y="721"/>
                  </a:cubicBezTo>
                  <a:cubicBezTo>
                    <a:pt x="31022" y="1555"/>
                    <a:pt x="35292" y="4023"/>
                    <a:pt x="38394" y="7659"/>
                  </a:cubicBezTo>
                  <a:cubicBezTo>
                    <a:pt x="43631" y="13764"/>
                    <a:pt x="44832" y="22370"/>
                    <a:pt x="41463" y="29708"/>
                  </a:cubicBezTo>
                  <a:cubicBezTo>
                    <a:pt x="38094" y="37014"/>
                    <a:pt x="30755" y="41684"/>
                    <a:pt x="22716" y="41684"/>
                  </a:cubicBezTo>
                  <a:cubicBezTo>
                    <a:pt x="15911" y="41684"/>
                    <a:pt x="9574" y="38348"/>
                    <a:pt x="5738" y="32777"/>
                  </a:cubicBezTo>
                  <a:cubicBezTo>
                    <a:pt x="1368" y="26473"/>
                    <a:pt x="867" y="18233"/>
                    <a:pt x="4437" y="11462"/>
                  </a:cubicBezTo>
                  <a:cubicBezTo>
                    <a:pt x="8006" y="4657"/>
                    <a:pt x="15044" y="421"/>
                    <a:pt x="22716" y="421"/>
                  </a:cubicBezTo>
                  <a:close/>
                  <a:moveTo>
                    <a:pt x="22725" y="1"/>
                  </a:moveTo>
                  <a:cubicBezTo>
                    <a:pt x="17240" y="1"/>
                    <a:pt x="11850" y="2137"/>
                    <a:pt x="7806" y="6158"/>
                  </a:cubicBezTo>
                  <a:cubicBezTo>
                    <a:pt x="1801" y="12196"/>
                    <a:pt x="0" y="21236"/>
                    <a:pt x="3269" y="29108"/>
                  </a:cubicBezTo>
                  <a:cubicBezTo>
                    <a:pt x="6505" y="36980"/>
                    <a:pt x="14177" y="42117"/>
                    <a:pt x="22716" y="42117"/>
                  </a:cubicBezTo>
                  <a:cubicBezTo>
                    <a:pt x="22757" y="42117"/>
                    <a:pt x="22798" y="42118"/>
                    <a:pt x="22839" y="42118"/>
                  </a:cubicBezTo>
                  <a:cubicBezTo>
                    <a:pt x="34424" y="42118"/>
                    <a:pt x="43831" y="32670"/>
                    <a:pt x="43765" y="21035"/>
                  </a:cubicBezTo>
                  <a:cubicBezTo>
                    <a:pt x="43765" y="12529"/>
                    <a:pt x="38628" y="4857"/>
                    <a:pt x="30755" y="1588"/>
                  </a:cubicBezTo>
                  <a:cubicBezTo>
                    <a:pt x="28156" y="520"/>
                    <a:pt x="25429" y="1"/>
                    <a:pt x="2272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854;p49">
              <a:extLst>
                <a:ext uri="{FF2B5EF4-FFF2-40B4-BE49-F238E27FC236}">
                  <a16:creationId xmlns:a16="http://schemas.microsoft.com/office/drawing/2014/main" xmlns="" id="{45AFB2AB-6804-4734-89EB-15A9719FF4B2}"/>
                </a:ext>
              </a:extLst>
            </p:cNvPr>
            <p:cNvSpPr/>
            <p:nvPr/>
          </p:nvSpPr>
          <p:spPr>
            <a:xfrm>
              <a:off x="5118750" y="731800"/>
              <a:ext cx="676350" cy="902350"/>
            </a:xfrm>
            <a:custGeom>
              <a:avLst/>
              <a:gdLst/>
              <a:ahLst/>
              <a:cxnLst/>
              <a:rect l="l" t="t" r="r" b="b"/>
              <a:pathLst>
                <a:path w="27054" h="36094" extrusionOk="0">
                  <a:moveTo>
                    <a:pt x="26653" y="434"/>
                  </a:moveTo>
                  <a:lnTo>
                    <a:pt x="26653" y="1902"/>
                  </a:lnTo>
                  <a:cubicBezTo>
                    <a:pt x="9875" y="2069"/>
                    <a:pt x="1" y="20849"/>
                    <a:pt x="9408" y="34759"/>
                  </a:cubicBezTo>
                  <a:lnTo>
                    <a:pt x="8207" y="35593"/>
                  </a:lnTo>
                  <a:cubicBezTo>
                    <a:pt x="3537" y="28721"/>
                    <a:pt x="3036" y="19848"/>
                    <a:pt x="6906" y="12476"/>
                  </a:cubicBezTo>
                  <a:cubicBezTo>
                    <a:pt x="10775" y="5138"/>
                    <a:pt x="18347" y="501"/>
                    <a:pt x="26653" y="434"/>
                  </a:cubicBezTo>
                  <a:close/>
                  <a:moveTo>
                    <a:pt x="26853" y="1"/>
                  </a:moveTo>
                  <a:cubicBezTo>
                    <a:pt x="18314" y="1"/>
                    <a:pt x="10475" y="4737"/>
                    <a:pt x="6539" y="12310"/>
                  </a:cubicBezTo>
                  <a:cubicBezTo>
                    <a:pt x="2569" y="19848"/>
                    <a:pt x="3136" y="28988"/>
                    <a:pt x="7973" y="35993"/>
                  </a:cubicBezTo>
                  <a:cubicBezTo>
                    <a:pt x="8007" y="36060"/>
                    <a:pt x="8073" y="36093"/>
                    <a:pt x="8140" y="36093"/>
                  </a:cubicBezTo>
                  <a:lnTo>
                    <a:pt x="8240" y="36093"/>
                  </a:lnTo>
                  <a:lnTo>
                    <a:pt x="9808" y="34992"/>
                  </a:lnTo>
                  <a:cubicBezTo>
                    <a:pt x="9841" y="34959"/>
                    <a:pt x="9875" y="34926"/>
                    <a:pt x="9908" y="34859"/>
                  </a:cubicBezTo>
                  <a:cubicBezTo>
                    <a:pt x="9908" y="34826"/>
                    <a:pt x="9875" y="34759"/>
                    <a:pt x="9875" y="34726"/>
                  </a:cubicBezTo>
                  <a:cubicBezTo>
                    <a:pt x="5505" y="28388"/>
                    <a:pt x="5004" y="20182"/>
                    <a:pt x="8574" y="13377"/>
                  </a:cubicBezTo>
                  <a:cubicBezTo>
                    <a:pt x="12143" y="6605"/>
                    <a:pt x="19181" y="2336"/>
                    <a:pt x="26853" y="2336"/>
                  </a:cubicBezTo>
                  <a:cubicBezTo>
                    <a:pt x="26953" y="2336"/>
                    <a:pt x="27053" y="2236"/>
                    <a:pt x="27053" y="2136"/>
                  </a:cubicBezTo>
                  <a:lnTo>
                    <a:pt x="27053" y="234"/>
                  </a:lnTo>
                  <a:cubicBezTo>
                    <a:pt x="27053" y="101"/>
                    <a:pt x="26953" y="1"/>
                    <a:pt x="2685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855;p49">
              <a:extLst>
                <a:ext uri="{FF2B5EF4-FFF2-40B4-BE49-F238E27FC236}">
                  <a16:creationId xmlns:a16="http://schemas.microsoft.com/office/drawing/2014/main" xmlns="" id="{69BB82D5-735E-46AB-819B-BE6060B9E149}"/>
                </a:ext>
              </a:extLst>
            </p:cNvPr>
            <p:cNvSpPr/>
            <p:nvPr/>
          </p:nvSpPr>
          <p:spPr>
            <a:xfrm>
              <a:off x="5875975" y="740775"/>
              <a:ext cx="248525" cy="144500"/>
            </a:xfrm>
            <a:custGeom>
              <a:avLst/>
              <a:gdLst/>
              <a:ahLst/>
              <a:cxnLst/>
              <a:rect l="l" t="t" r="r" b="b"/>
              <a:pathLst>
                <a:path w="9941" h="5780" extrusionOk="0">
                  <a:moveTo>
                    <a:pt x="701" y="442"/>
                  </a:moveTo>
                  <a:cubicBezTo>
                    <a:pt x="3803" y="1043"/>
                    <a:pt x="6772" y="2277"/>
                    <a:pt x="9373" y="4078"/>
                  </a:cubicBezTo>
                  <a:lnTo>
                    <a:pt x="8540" y="5279"/>
                  </a:lnTo>
                  <a:cubicBezTo>
                    <a:pt x="6104" y="3611"/>
                    <a:pt x="3369" y="2444"/>
                    <a:pt x="467" y="1910"/>
                  </a:cubicBezTo>
                  <a:lnTo>
                    <a:pt x="701" y="442"/>
                  </a:lnTo>
                  <a:close/>
                  <a:moveTo>
                    <a:pt x="535" y="0"/>
                  </a:moveTo>
                  <a:cubicBezTo>
                    <a:pt x="435" y="0"/>
                    <a:pt x="361" y="65"/>
                    <a:pt x="334" y="175"/>
                  </a:cubicBezTo>
                  <a:lnTo>
                    <a:pt x="0" y="2043"/>
                  </a:lnTo>
                  <a:cubicBezTo>
                    <a:pt x="0" y="2077"/>
                    <a:pt x="0" y="2143"/>
                    <a:pt x="33" y="2210"/>
                  </a:cubicBezTo>
                  <a:cubicBezTo>
                    <a:pt x="67" y="2244"/>
                    <a:pt x="134" y="2277"/>
                    <a:pt x="167" y="2277"/>
                  </a:cubicBezTo>
                  <a:cubicBezTo>
                    <a:pt x="3169" y="2811"/>
                    <a:pt x="6004" y="3978"/>
                    <a:pt x="8473" y="5746"/>
                  </a:cubicBezTo>
                  <a:cubicBezTo>
                    <a:pt x="8506" y="5779"/>
                    <a:pt x="8540" y="5779"/>
                    <a:pt x="8606" y="5779"/>
                  </a:cubicBezTo>
                  <a:lnTo>
                    <a:pt x="8640" y="5779"/>
                  </a:lnTo>
                  <a:cubicBezTo>
                    <a:pt x="8673" y="5779"/>
                    <a:pt x="8740" y="5746"/>
                    <a:pt x="8773" y="5713"/>
                  </a:cubicBezTo>
                  <a:lnTo>
                    <a:pt x="9874" y="4145"/>
                  </a:lnTo>
                  <a:cubicBezTo>
                    <a:pt x="9941" y="4045"/>
                    <a:pt x="9907" y="3911"/>
                    <a:pt x="9807" y="3878"/>
                  </a:cubicBezTo>
                  <a:cubicBezTo>
                    <a:pt x="7072" y="1910"/>
                    <a:pt x="3903" y="576"/>
                    <a:pt x="601" y="9"/>
                  </a:cubicBezTo>
                  <a:cubicBezTo>
                    <a:pt x="578" y="3"/>
                    <a:pt x="556" y="0"/>
                    <a:pt x="53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56;p49">
              <a:extLst>
                <a:ext uri="{FF2B5EF4-FFF2-40B4-BE49-F238E27FC236}">
                  <a16:creationId xmlns:a16="http://schemas.microsoft.com/office/drawing/2014/main" xmlns="" id="{8ADC9C10-E34A-4E71-8028-C7391B470E25}"/>
                </a:ext>
              </a:extLst>
            </p:cNvPr>
            <p:cNvSpPr/>
            <p:nvPr/>
          </p:nvSpPr>
          <p:spPr>
            <a:xfrm>
              <a:off x="5904325" y="562300"/>
              <a:ext cx="324425" cy="192875"/>
            </a:xfrm>
            <a:custGeom>
              <a:avLst/>
              <a:gdLst/>
              <a:ahLst/>
              <a:cxnLst/>
              <a:rect l="l" t="t" r="r" b="b"/>
              <a:pathLst>
                <a:path w="12977" h="7715" extrusionOk="0">
                  <a:moveTo>
                    <a:pt x="868" y="443"/>
                  </a:moveTo>
                  <a:cubicBezTo>
                    <a:pt x="5037" y="1210"/>
                    <a:pt x="8973" y="2878"/>
                    <a:pt x="12442" y="5313"/>
                  </a:cubicBezTo>
                  <a:lnTo>
                    <a:pt x="11108" y="7214"/>
                  </a:lnTo>
                  <a:cubicBezTo>
                    <a:pt x="7906" y="4979"/>
                    <a:pt x="4270" y="3478"/>
                    <a:pt x="434" y="2778"/>
                  </a:cubicBezTo>
                  <a:lnTo>
                    <a:pt x="868" y="443"/>
                  </a:lnTo>
                  <a:close/>
                  <a:moveTo>
                    <a:pt x="669" y="1"/>
                  </a:moveTo>
                  <a:cubicBezTo>
                    <a:pt x="569" y="1"/>
                    <a:pt x="501" y="65"/>
                    <a:pt x="501" y="176"/>
                  </a:cubicBezTo>
                  <a:lnTo>
                    <a:pt x="0" y="2878"/>
                  </a:lnTo>
                  <a:cubicBezTo>
                    <a:pt x="0" y="2945"/>
                    <a:pt x="0" y="3011"/>
                    <a:pt x="34" y="3045"/>
                  </a:cubicBezTo>
                  <a:cubicBezTo>
                    <a:pt x="67" y="3111"/>
                    <a:pt x="134" y="3111"/>
                    <a:pt x="167" y="3145"/>
                  </a:cubicBezTo>
                  <a:cubicBezTo>
                    <a:pt x="4070" y="3812"/>
                    <a:pt x="7806" y="5380"/>
                    <a:pt x="11008" y="7681"/>
                  </a:cubicBezTo>
                  <a:cubicBezTo>
                    <a:pt x="11041" y="7715"/>
                    <a:pt x="11108" y="7715"/>
                    <a:pt x="11142" y="7715"/>
                  </a:cubicBezTo>
                  <a:lnTo>
                    <a:pt x="11175" y="7715"/>
                  </a:lnTo>
                  <a:cubicBezTo>
                    <a:pt x="11242" y="7715"/>
                    <a:pt x="11308" y="7681"/>
                    <a:pt x="11342" y="7648"/>
                  </a:cubicBezTo>
                  <a:lnTo>
                    <a:pt x="12909" y="5346"/>
                  </a:lnTo>
                  <a:cubicBezTo>
                    <a:pt x="12976" y="5280"/>
                    <a:pt x="12943" y="5146"/>
                    <a:pt x="12876" y="5079"/>
                  </a:cubicBezTo>
                  <a:cubicBezTo>
                    <a:pt x="9240" y="2511"/>
                    <a:pt x="5104" y="776"/>
                    <a:pt x="734" y="9"/>
                  </a:cubicBezTo>
                  <a:cubicBezTo>
                    <a:pt x="711" y="3"/>
                    <a:pt x="689" y="1"/>
                    <a:pt x="6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857;p49">
              <a:extLst>
                <a:ext uri="{FF2B5EF4-FFF2-40B4-BE49-F238E27FC236}">
                  <a16:creationId xmlns:a16="http://schemas.microsoft.com/office/drawing/2014/main" xmlns="" id="{A2F37B77-F6F2-4888-AE68-9FA3BF7BCE08}"/>
                </a:ext>
              </a:extLst>
            </p:cNvPr>
            <p:cNvSpPr/>
            <p:nvPr/>
          </p:nvSpPr>
          <p:spPr>
            <a:xfrm>
              <a:off x="5457325" y="930275"/>
              <a:ext cx="948200" cy="949875"/>
            </a:xfrm>
            <a:custGeom>
              <a:avLst/>
              <a:gdLst/>
              <a:ahLst/>
              <a:cxnLst/>
              <a:rect l="l" t="t" r="r" b="b"/>
              <a:pathLst>
                <a:path w="37928" h="37995" extrusionOk="0">
                  <a:moveTo>
                    <a:pt x="30556" y="534"/>
                  </a:moveTo>
                  <a:cubicBezTo>
                    <a:pt x="37794" y="9174"/>
                    <a:pt x="37561" y="21850"/>
                    <a:pt x="29956" y="30189"/>
                  </a:cubicBezTo>
                  <a:cubicBezTo>
                    <a:pt x="25548" y="35043"/>
                    <a:pt x="19444" y="37569"/>
                    <a:pt x="13284" y="37569"/>
                  </a:cubicBezTo>
                  <a:cubicBezTo>
                    <a:pt x="8861" y="37569"/>
                    <a:pt x="4410" y="36268"/>
                    <a:pt x="535" y="33591"/>
                  </a:cubicBezTo>
                  <a:lnTo>
                    <a:pt x="1368" y="32357"/>
                  </a:lnTo>
                  <a:cubicBezTo>
                    <a:pt x="4986" y="34834"/>
                    <a:pt x="9138" y="36040"/>
                    <a:pt x="13259" y="36040"/>
                  </a:cubicBezTo>
                  <a:cubicBezTo>
                    <a:pt x="19018" y="36040"/>
                    <a:pt x="24719" y="33685"/>
                    <a:pt x="28821" y="29155"/>
                  </a:cubicBezTo>
                  <a:cubicBezTo>
                    <a:pt x="35893" y="21383"/>
                    <a:pt x="36160" y="9574"/>
                    <a:pt x="29455" y="1502"/>
                  </a:cubicBezTo>
                  <a:lnTo>
                    <a:pt x="30556" y="534"/>
                  </a:lnTo>
                  <a:close/>
                  <a:moveTo>
                    <a:pt x="30623" y="1"/>
                  </a:moveTo>
                  <a:cubicBezTo>
                    <a:pt x="30556" y="1"/>
                    <a:pt x="30489" y="34"/>
                    <a:pt x="30456" y="67"/>
                  </a:cubicBezTo>
                  <a:lnTo>
                    <a:pt x="29022" y="1302"/>
                  </a:lnTo>
                  <a:cubicBezTo>
                    <a:pt x="28955" y="1335"/>
                    <a:pt x="28955" y="1402"/>
                    <a:pt x="28955" y="1468"/>
                  </a:cubicBezTo>
                  <a:cubicBezTo>
                    <a:pt x="28921" y="1502"/>
                    <a:pt x="28955" y="1569"/>
                    <a:pt x="28988" y="1602"/>
                  </a:cubicBezTo>
                  <a:cubicBezTo>
                    <a:pt x="35726" y="9508"/>
                    <a:pt x="35560" y="21216"/>
                    <a:pt x="28555" y="28888"/>
                  </a:cubicBezTo>
                  <a:cubicBezTo>
                    <a:pt x="24521" y="33346"/>
                    <a:pt x="18937" y="35649"/>
                    <a:pt x="13292" y="35649"/>
                  </a:cubicBezTo>
                  <a:cubicBezTo>
                    <a:pt x="9179" y="35649"/>
                    <a:pt x="5035" y="34426"/>
                    <a:pt x="1435" y="31924"/>
                  </a:cubicBezTo>
                  <a:cubicBezTo>
                    <a:pt x="1402" y="31890"/>
                    <a:pt x="1335" y="31857"/>
                    <a:pt x="1302" y="31857"/>
                  </a:cubicBezTo>
                  <a:cubicBezTo>
                    <a:pt x="1235" y="31890"/>
                    <a:pt x="1202" y="31924"/>
                    <a:pt x="1168" y="31957"/>
                  </a:cubicBezTo>
                  <a:lnTo>
                    <a:pt x="68" y="33525"/>
                  </a:lnTo>
                  <a:cubicBezTo>
                    <a:pt x="1" y="33625"/>
                    <a:pt x="34" y="33758"/>
                    <a:pt x="101" y="33825"/>
                  </a:cubicBezTo>
                  <a:cubicBezTo>
                    <a:pt x="3970" y="36527"/>
                    <a:pt x="8574" y="37995"/>
                    <a:pt x="13310" y="37995"/>
                  </a:cubicBezTo>
                  <a:cubicBezTo>
                    <a:pt x="22250" y="37995"/>
                    <a:pt x="30423" y="32757"/>
                    <a:pt x="34159" y="24618"/>
                  </a:cubicBezTo>
                  <a:cubicBezTo>
                    <a:pt x="37928" y="16479"/>
                    <a:pt x="36594" y="6906"/>
                    <a:pt x="30756" y="67"/>
                  </a:cubicBezTo>
                  <a:cubicBezTo>
                    <a:pt x="30723" y="34"/>
                    <a:pt x="30656" y="34"/>
                    <a:pt x="3062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858;p49">
              <a:extLst>
                <a:ext uri="{FF2B5EF4-FFF2-40B4-BE49-F238E27FC236}">
                  <a16:creationId xmlns:a16="http://schemas.microsoft.com/office/drawing/2014/main" xmlns="" id="{8B05C305-AA90-49FD-88F4-F6EB4C05475D}"/>
                </a:ext>
              </a:extLst>
            </p:cNvPr>
            <p:cNvSpPr/>
            <p:nvPr/>
          </p:nvSpPr>
          <p:spPr>
            <a:xfrm>
              <a:off x="5353100" y="813625"/>
              <a:ext cx="1246750" cy="1247500"/>
            </a:xfrm>
            <a:custGeom>
              <a:avLst/>
              <a:gdLst/>
              <a:ahLst/>
              <a:cxnLst/>
              <a:rect l="l" t="t" r="r" b="b"/>
              <a:pathLst>
                <a:path w="49870" h="49900" extrusionOk="0">
                  <a:moveTo>
                    <a:pt x="40262" y="497"/>
                  </a:moveTo>
                  <a:lnTo>
                    <a:pt x="40262" y="497"/>
                  </a:lnTo>
                  <a:cubicBezTo>
                    <a:pt x="49869" y="11905"/>
                    <a:pt x="49536" y="28684"/>
                    <a:pt x="39495" y="39725"/>
                  </a:cubicBezTo>
                  <a:cubicBezTo>
                    <a:pt x="33659" y="46142"/>
                    <a:pt x="25593" y="49472"/>
                    <a:pt x="17450" y="49472"/>
                  </a:cubicBezTo>
                  <a:cubicBezTo>
                    <a:pt x="11582" y="49472"/>
                    <a:pt x="5675" y="47743"/>
                    <a:pt x="534" y="44195"/>
                  </a:cubicBezTo>
                  <a:lnTo>
                    <a:pt x="1868" y="42294"/>
                  </a:lnTo>
                  <a:cubicBezTo>
                    <a:pt x="6595" y="45543"/>
                    <a:pt x="12028" y="47125"/>
                    <a:pt x="17425" y="47125"/>
                  </a:cubicBezTo>
                  <a:cubicBezTo>
                    <a:pt x="24938" y="47125"/>
                    <a:pt x="32383" y="44059"/>
                    <a:pt x="37760" y="38157"/>
                  </a:cubicBezTo>
                  <a:cubicBezTo>
                    <a:pt x="47000" y="27983"/>
                    <a:pt x="47301" y="12539"/>
                    <a:pt x="38461" y="2031"/>
                  </a:cubicBezTo>
                  <a:lnTo>
                    <a:pt x="40262" y="497"/>
                  </a:lnTo>
                  <a:close/>
                  <a:moveTo>
                    <a:pt x="40251" y="0"/>
                  </a:moveTo>
                  <a:cubicBezTo>
                    <a:pt x="40203" y="0"/>
                    <a:pt x="40159" y="18"/>
                    <a:pt x="40129" y="63"/>
                  </a:cubicBezTo>
                  <a:lnTo>
                    <a:pt x="38027" y="1865"/>
                  </a:lnTo>
                  <a:cubicBezTo>
                    <a:pt x="37961" y="1931"/>
                    <a:pt x="37927" y="2065"/>
                    <a:pt x="38027" y="2132"/>
                  </a:cubicBezTo>
                  <a:cubicBezTo>
                    <a:pt x="46867" y="12472"/>
                    <a:pt x="46634" y="27783"/>
                    <a:pt x="37460" y="37857"/>
                  </a:cubicBezTo>
                  <a:cubicBezTo>
                    <a:pt x="32169" y="43689"/>
                    <a:pt x="24844" y="46715"/>
                    <a:pt x="17451" y="46715"/>
                  </a:cubicBezTo>
                  <a:cubicBezTo>
                    <a:pt x="12073" y="46715"/>
                    <a:pt x="6660" y="45114"/>
                    <a:pt x="1968" y="41827"/>
                  </a:cubicBezTo>
                  <a:cubicBezTo>
                    <a:pt x="1921" y="41803"/>
                    <a:pt x="1874" y="41779"/>
                    <a:pt x="1839" y="41779"/>
                  </a:cubicBezTo>
                  <a:cubicBezTo>
                    <a:pt x="1824" y="41779"/>
                    <a:pt x="1811" y="41784"/>
                    <a:pt x="1801" y="41793"/>
                  </a:cubicBezTo>
                  <a:cubicBezTo>
                    <a:pt x="1735" y="41793"/>
                    <a:pt x="1701" y="41827"/>
                    <a:pt x="1668" y="41860"/>
                  </a:cubicBezTo>
                  <a:lnTo>
                    <a:pt x="67" y="44128"/>
                  </a:lnTo>
                  <a:cubicBezTo>
                    <a:pt x="0" y="44228"/>
                    <a:pt x="34" y="44362"/>
                    <a:pt x="134" y="44429"/>
                  </a:cubicBezTo>
                  <a:cubicBezTo>
                    <a:pt x="5204" y="47998"/>
                    <a:pt x="11242" y="49899"/>
                    <a:pt x="17479" y="49899"/>
                  </a:cubicBezTo>
                  <a:cubicBezTo>
                    <a:pt x="29254" y="49899"/>
                    <a:pt x="39962" y="43028"/>
                    <a:pt x="44899" y="32320"/>
                  </a:cubicBezTo>
                  <a:cubicBezTo>
                    <a:pt x="49802" y="21612"/>
                    <a:pt x="48068" y="9037"/>
                    <a:pt x="40429" y="63"/>
                  </a:cubicBezTo>
                  <a:cubicBezTo>
                    <a:pt x="40374" y="27"/>
                    <a:pt x="40309" y="0"/>
                    <a:pt x="4025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859;p49">
              <a:extLst>
                <a:ext uri="{FF2B5EF4-FFF2-40B4-BE49-F238E27FC236}">
                  <a16:creationId xmlns:a16="http://schemas.microsoft.com/office/drawing/2014/main" xmlns="" id="{641BF90D-7B9D-422A-B463-EE8285E8CB12}"/>
                </a:ext>
              </a:extLst>
            </p:cNvPr>
            <p:cNvSpPr/>
            <p:nvPr/>
          </p:nvSpPr>
          <p:spPr>
            <a:xfrm>
              <a:off x="2253375" y="3317825"/>
              <a:ext cx="562700" cy="480375"/>
            </a:xfrm>
            <a:custGeom>
              <a:avLst/>
              <a:gdLst/>
              <a:ahLst/>
              <a:cxnLst/>
              <a:rect l="l" t="t" r="r" b="b"/>
              <a:pathLst>
                <a:path w="22508" h="19215" extrusionOk="0">
                  <a:moveTo>
                    <a:pt x="9874" y="1201"/>
                  </a:moveTo>
                  <a:cubicBezTo>
                    <a:pt x="11609" y="1201"/>
                    <a:pt x="13310" y="1735"/>
                    <a:pt x="14711" y="2769"/>
                  </a:cubicBezTo>
                  <a:cubicBezTo>
                    <a:pt x="18114" y="5137"/>
                    <a:pt x="19248" y="9641"/>
                    <a:pt x="17380" y="13343"/>
                  </a:cubicBezTo>
                  <a:cubicBezTo>
                    <a:pt x="15940" y="16276"/>
                    <a:pt x="12999" y="18016"/>
                    <a:pt x="9898" y="18016"/>
                  </a:cubicBezTo>
                  <a:cubicBezTo>
                    <a:pt x="9048" y="18016"/>
                    <a:pt x="8186" y="17886"/>
                    <a:pt x="7339" y="17613"/>
                  </a:cubicBezTo>
                  <a:cubicBezTo>
                    <a:pt x="3370" y="16379"/>
                    <a:pt x="935" y="12409"/>
                    <a:pt x="1568" y="8340"/>
                  </a:cubicBezTo>
                  <a:cubicBezTo>
                    <a:pt x="2202" y="4237"/>
                    <a:pt x="5738" y="1201"/>
                    <a:pt x="9874" y="1201"/>
                  </a:cubicBezTo>
                  <a:close/>
                  <a:moveTo>
                    <a:pt x="9874" y="801"/>
                  </a:moveTo>
                  <a:cubicBezTo>
                    <a:pt x="5004" y="801"/>
                    <a:pt x="1035" y="4737"/>
                    <a:pt x="1035" y="9607"/>
                  </a:cubicBezTo>
                  <a:cubicBezTo>
                    <a:pt x="1035" y="14477"/>
                    <a:pt x="5004" y="18447"/>
                    <a:pt x="9874" y="18447"/>
                  </a:cubicBezTo>
                  <a:cubicBezTo>
                    <a:pt x="14444" y="18414"/>
                    <a:pt x="18247" y="14944"/>
                    <a:pt x="18647" y="10408"/>
                  </a:cubicBezTo>
                  <a:cubicBezTo>
                    <a:pt x="19048" y="5838"/>
                    <a:pt x="15912" y="1735"/>
                    <a:pt x="11409" y="934"/>
                  </a:cubicBezTo>
                  <a:cubicBezTo>
                    <a:pt x="10908" y="834"/>
                    <a:pt x="10375" y="801"/>
                    <a:pt x="9874" y="801"/>
                  </a:cubicBezTo>
                  <a:close/>
                  <a:moveTo>
                    <a:pt x="9874" y="434"/>
                  </a:moveTo>
                  <a:cubicBezTo>
                    <a:pt x="10408" y="434"/>
                    <a:pt x="10942" y="467"/>
                    <a:pt x="11476" y="567"/>
                  </a:cubicBezTo>
                  <a:cubicBezTo>
                    <a:pt x="12810" y="801"/>
                    <a:pt x="14077" y="1335"/>
                    <a:pt x="15178" y="2102"/>
                  </a:cubicBezTo>
                  <a:cubicBezTo>
                    <a:pt x="15812" y="2536"/>
                    <a:pt x="16346" y="3069"/>
                    <a:pt x="16846" y="3636"/>
                  </a:cubicBezTo>
                  <a:cubicBezTo>
                    <a:pt x="19648" y="6939"/>
                    <a:pt x="19781" y="11709"/>
                    <a:pt x="17180" y="15145"/>
                  </a:cubicBezTo>
                  <a:cubicBezTo>
                    <a:pt x="15398" y="17498"/>
                    <a:pt x="12661" y="18787"/>
                    <a:pt x="9859" y="18787"/>
                  </a:cubicBezTo>
                  <a:cubicBezTo>
                    <a:pt x="8571" y="18787"/>
                    <a:pt x="7268" y="18514"/>
                    <a:pt x="6038" y="17947"/>
                  </a:cubicBezTo>
                  <a:cubicBezTo>
                    <a:pt x="2102" y="16112"/>
                    <a:pt x="1" y="11842"/>
                    <a:pt x="901" y="7639"/>
                  </a:cubicBezTo>
                  <a:cubicBezTo>
                    <a:pt x="1835" y="3436"/>
                    <a:pt x="5571" y="434"/>
                    <a:pt x="9874" y="434"/>
                  </a:cubicBezTo>
                  <a:close/>
                  <a:moveTo>
                    <a:pt x="9874" y="0"/>
                  </a:moveTo>
                  <a:cubicBezTo>
                    <a:pt x="4571" y="0"/>
                    <a:pt x="268" y="4303"/>
                    <a:pt x="268" y="9607"/>
                  </a:cubicBezTo>
                  <a:cubicBezTo>
                    <a:pt x="268" y="14911"/>
                    <a:pt x="4571" y="19214"/>
                    <a:pt x="9874" y="19214"/>
                  </a:cubicBezTo>
                  <a:lnTo>
                    <a:pt x="9841" y="19214"/>
                  </a:lnTo>
                  <a:cubicBezTo>
                    <a:pt x="9855" y="19214"/>
                    <a:pt x="9869" y="19214"/>
                    <a:pt x="9883" y="19214"/>
                  </a:cubicBezTo>
                  <a:cubicBezTo>
                    <a:pt x="18062" y="19214"/>
                    <a:pt x="22507" y="9597"/>
                    <a:pt x="17146" y="3369"/>
                  </a:cubicBezTo>
                  <a:cubicBezTo>
                    <a:pt x="16646" y="2769"/>
                    <a:pt x="16045" y="2235"/>
                    <a:pt x="15412" y="1768"/>
                  </a:cubicBezTo>
                  <a:cubicBezTo>
                    <a:pt x="14244" y="968"/>
                    <a:pt x="12910" y="401"/>
                    <a:pt x="11542" y="167"/>
                  </a:cubicBezTo>
                  <a:cubicBezTo>
                    <a:pt x="10975" y="67"/>
                    <a:pt x="10441" y="0"/>
                    <a:pt x="98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860;p49">
              <a:extLst>
                <a:ext uri="{FF2B5EF4-FFF2-40B4-BE49-F238E27FC236}">
                  <a16:creationId xmlns:a16="http://schemas.microsoft.com/office/drawing/2014/main" xmlns="" id="{01F01FE7-59FE-421C-A739-48621E33D40E}"/>
                </a:ext>
              </a:extLst>
            </p:cNvPr>
            <p:cNvSpPr/>
            <p:nvPr/>
          </p:nvSpPr>
          <p:spPr>
            <a:xfrm>
              <a:off x="2253375" y="3317825"/>
              <a:ext cx="562700" cy="480375"/>
            </a:xfrm>
            <a:custGeom>
              <a:avLst/>
              <a:gdLst/>
              <a:ahLst/>
              <a:cxnLst/>
              <a:rect l="l" t="t" r="r" b="b"/>
              <a:pathLst>
                <a:path w="22508" h="19215" extrusionOk="0">
                  <a:moveTo>
                    <a:pt x="9874" y="1201"/>
                  </a:moveTo>
                  <a:cubicBezTo>
                    <a:pt x="11609" y="1201"/>
                    <a:pt x="13310" y="1735"/>
                    <a:pt x="14711" y="2769"/>
                  </a:cubicBezTo>
                  <a:cubicBezTo>
                    <a:pt x="18114" y="5137"/>
                    <a:pt x="19248" y="9641"/>
                    <a:pt x="17380" y="13343"/>
                  </a:cubicBezTo>
                  <a:cubicBezTo>
                    <a:pt x="15940" y="16276"/>
                    <a:pt x="12999" y="18016"/>
                    <a:pt x="9898" y="18016"/>
                  </a:cubicBezTo>
                  <a:cubicBezTo>
                    <a:pt x="9048" y="18016"/>
                    <a:pt x="8186" y="17886"/>
                    <a:pt x="7339" y="17613"/>
                  </a:cubicBezTo>
                  <a:cubicBezTo>
                    <a:pt x="3370" y="16379"/>
                    <a:pt x="935" y="12409"/>
                    <a:pt x="1568" y="8340"/>
                  </a:cubicBezTo>
                  <a:cubicBezTo>
                    <a:pt x="2202" y="4237"/>
                    <a:pt x="5738" y="1201"/>
                    <a:pt x="9874" y="1201"/>
                  </a:cubicBezTo>
                  <a:close/>
                  <a:moveTo>
                    <a:pt x="9874" y="801"/>
                  </a:moveTo>
                  <a:cubicBezTo>
                    <a:pt x="5004" y="801"/>
                    <a:pt x="1035" y="4737"/>
                    <a:pt x="1035" y="9607"/>
                  </a:cubicBezTo>
                  <a:cubicBezTo>
                    <a:pt x="1035" y="14477"/>
                    <a:pt x="5004" y="18447"/>
                    <a:pt x="9874" y="18447"/>
                  </a:cubicBezTo>
                  <a:cubicBezTo>
                    <a:pt x="14444" y="18414"/>
                    <a:pt x="18247" y="14944"/>
                    <a:pt x="18647" y="10408"/>
                  </a:cubicBezTo>
                  <a:cubicBezTo>
                    <a:pt x="19048" y="5838"/>
                    <a:pt x="15912" y="1735"/>
                    <a:pt x="11409" y="934"/>
                  </a:cubicBezTo>
                  <a:cubicBezTo>
                    <a:pt x="10908" y="834"/>
                    <a:pt x="10375" y="801"/>
                    <a:pt x="9874" y="801"/>
                  </a:cubicBezTo>
                  <a:close/>
                  <a:moveTo>
                    <a:pt x="9874" y="434"/>
                  </a:moveTo>
                  <a:cubicBezTo>
                    <a:pt x="10408" y="434"/>
                    <a:pt x="10942" y="467"/>
                    <a:pt x="11476" y="567"/>
                  </a:cubicBezTo>
                  <a:cubicBezTo>
                    <a:pt x="12810" y="801"/>
                    <a:pt x="14077" y="1335"/>
                    <a:pt x="15178" y="2102"/>
                  </a:cubicBezTo>
                  <a:cubicBezTo>
                    <a:pt x="15812" y="2536"/>
                    <a:pt x="16346" y="3069"/>
                    <a:pt x="16846" y="3636"/>
                  </a:cubicBezTo>
                  <a:cubicBezTo>
                    <a:pt x="19648" y="6939"/>
                    <a:pt x="19781" y="11709"/>
                    <a:pt x="17180" y="15145"/>
                  </a:cubicBezTo>
                  <a:cubicBezTo>
                    <a:pt x="15398" y="17498"/>
                    <a:pt x="12661" y="18787"/>
                    <a:pt x="9859" y="18787"/>
                  </a:cubicBezTo>
                  <a:cubicBezTo>
                    <a:pt x="8571" y="18787"/>
                    <a:pt x="7268" y="18514"/>
                    <a:pt x="6038" y="17947"/>
                  </a:cubicBezTo>
                  <a:cubicBezTo>
                    <a:pt x="2102" y="16112"/>
                    <a:pt x="1" y="11842"/>
                    <a:pt x="901" y="7639"/>
                  </a:cubicBezTo>
                  <a:cubicBezTo>
                    <a:pt x="1835" y="3436"/>
                    <a:pt x="5571" y="434"/>
                    <a:pt x="9874" y="434"/>
                  </a:cubicBezTo>
                  <a:close/>
                  <a:moveTo>
                    <a:pt x="9874" y="0"/>
                  </a:moveTo>
                  <a:cubicBezTo>
                    <a:pt x="4571" y="0"/>
                    <a:pt x="268" y="4303"/>
                    <a:pt x="268" y="9607"/>
                  </a:cubicBezTo>
                  <a:cubicBezTo>
                    <a:pt x="268" y="14911"/>
                    <a:pt x="4571" y="19214"/>
                    <a:pt x="9874" y="19214"/>
                  </a:cubicBezTo>
                  <a:lnTo>
                    <a:pt x="9841" y="19214"/>
                  </a:lnTo>
                  <a:cubicBezTo>
                    <a:pt x="9855" y="19214"/>
                    <a:pt x="9869" y="19214"/>
                    <a:pt x="9883" y="19214"/>
                  </a:cubicBezTo>
                  <a:cubicBezTo>
                    <a:pt x="18062" y="19214"/>
                    <a:pt x="22507" y="9597"/>
                    <a:pt x="17146" y="3369"/>
                  </a:cubicBezTo>
                  <a:cubicBezTo>
                    <a:pt x="16646" y="2769"/>
                    <a:pt x="16045" y="2235"/>
                    <a:pt x="15412" y="1768"/>
                  </a:cubicBezTo>
                  <a:cubicBezTo>
                    <a:pt x="14244" y="968"/>
                    <a:pt x="12910" y="401"/>
                    <a:pt x="11542" y="167"/>
                  </a:cubicBezTo>
                  <a:cubicBezTo>
                    <a:pt x="10975" y="67"/>
                    <a:pt x="10441" y="0"/>
                    <a:pt x="98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861;p49">
              <a:extLst>
                <a:ext uri="{FF2B5EF4-FFF2-40B4-BE49-F238E27FC236}">
                  <a16:creationId xmlns:a16="http://schemas.microsoft.com/office/drawing/2014/main" xmlns="" id="{2CA15A09-1A16-4607-BCFB-6BA795A61D4E}"/>
                </a:ext>
              </a:extLst>
            </p:cNvPr>
            <p:cNvSpPr/>
            <p:nvPr/>
          </p:nvSpPr>
          <p:spPr>
            <a:xfrm>
              <a:off x="2139975" y="3276950"/>
              <a:ext cx="668825" cy="592125"/>
            </a:xfrm>
            <a:custGeom>
              <a:avLst/>
              <a:gdLst/>
              <a:ahLst/>
              <a:cxnLst/>
              <a:rect l="l" t="t" r="r" b="b"/>
              <a:pathLst>
                <a:path w="26753" h="23685" fill="none" extrusionOk="0">
                  <a:moveTo>
                    <a:pt x="22950" y="3937"/>
                  </a:moveTo>
                  <a:cubicBezTo>
                    <a:pt x="21282" y="1969"/>
                    <a:pt x="18947" y="635"/>
                    <a:pt x="16378" y="168"/>
                  </a:cubicBezTo>
                  <a:cubicBezTo>
                    <a:pt x="15711" y="68"/>
                    <a:pt x="15078" y="1"/>
                    <a:pt x="14410" y="1"/>
                  </a:cubicBezTo>
                  <a:cubicBezTo>
                    <a:pt x="5337" y="1"/>
                    <a:pt x="0" y="10175"/>
                    <a:pt x="5137" y="17647"/>
                  </a:cubicBezTo>
                  <a:cubicBezTo>
                    <a:pt x="5904" y="18748"/>
                    <a:pt x="6838" y="19682"/>
                    <a:pt x="7939" y="20449"/>
                  </a:cubicBezTo>
                  <a:cubicBezTo>
                    <a:pt x="12576" y="23685"/>
                    <a:pt x="18880" y="22951"/>
                    <a:pt x="22683" y="18781"/>
                  </a:cubicBezTo>
                  <a:cubicBezTo>
                    <a:pt x="26452" y="14611"/>
                    <a:pt x="26586" y="8274"/>
                    <a:pt x="22950" y="3937"/>
                  </a:cubicBezTo>
                  <a:close/>
                  <a:moveTo>
                    <a:pt x="14410" y="20649"/>
                  </a:moveTo>
                  <a:cubicBezTo>
                    <a:pt x="12476" y="20649"/>
                    <a:pt x="10574" y="20082"/>
                    <a:pt x="8973" y="18948"/>
                  </a:cubicBezTo>
                  <a:cubicBezTo>
                    <a:pt x="8073" y="18314"/>
                    <a:pt x="7272" y="17513"/>
                    <a:pt x="6638" y="16613"/>
                  </a:cubicBezTo>
                  <a:cubicBezTo>
                    <a:pt x="2335" y="10375"/>
                    <a:pt x="6805" y="1869"/>
                    <a:pt x="14377" y="1869"/>
                  </a:cubicBezTo>
                  <a:cubicBezTo>
                    <a:pt x="14944" y="1869"/>
                    <a:pt x="15511" y="1902"/>
                    <a:pt x="16045" y="2002"/>
                  </a:cubicBezTo>
                  <a:cubicBezTo>
                    <a:pt x="18180" y="2369"/>
                    <a:pt x="20148" y="3503"/>
                    <a:pt x="21549" y="5138"/>
                  </a:cubicBezTo>
                  <a:cubicBezTo>
                    <a:pt x="26753" y="11242"/>
                    <a:pt x="22416" y="20649"/>
                    <a:pt x="14410" y="20649"/>
                  </a:cubicBezTo>
                  <a:close/>
                </a:path>
              </a:pathLst>
            </a:custGeom>
            <a:solidFill>
              <a:schemeClr val="dk1"/>
            </a:solidFill>
            <a:ln w="1085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862;p49">
              <a:extLst>
                <a:ext uri="{FF2B5EF4-FFF2-40B4-BE49-F238E27FC236}">
                  <a16:creationId xmlns:a16="http://schemas.microsoft.com/office/drawing/2014/main" xmlns="" id="{6195753C-F2F7-4CB5-93B7-BAE483186947}"/>
                </a:ext>
              </a:extLst>
            </p:cNvPr>
            <p:cNvSpPr/>
            <p:nvPr/>
          </p:nvSpPr>
          <p:spPr>
            <a:xfrm>
              <a:off x="2096600" y="3243600"/>
              <a:ext cx="408650" cy="496225"/>
            </a:xfrm>
            <a:custGeom>
              <a:avLst/>
              <a:gdLst/>
              <a:ahLst/>
              <a:cxnLst/>
              <a:rect l="l" t="t" r="r" b="b"/>
              <a:pathLst>
                <a:path w="16346" h="19849" extrusionOk="0">
                  <a:moveTo>
                    <a:pt x="15945" y="401"/>
                  </a:moveTo>
                  <a:lnTo>
                    <a:pt x="15945" y="1135"/>
                  </a:lnTo>
                  <a:cubicBezTo>
                    <a:pt x="6905" y="1302"/>
                    <a:pt x="1602" y="11375"/>
                    <a:pt x="6605" y="18914"/>
                  </a:cubicBezTo>
                  <a:lnTo>
                    <a:pt x="6005" y="19348"/>
                  </a:lnTo>
                  <a:cubicBezTo>
                    <a:pt x="668" y="11309"/>
                    <a:pt x="6305" y="568"/>
                    <a:pt x="15945" y="401"/>
                  </a:cubicBezTo>
                  <a:close/>
                  <a:moveTo>
                    <a:pt x="16145" y="1"/>
                  </a:moveTo>
                  <a:cubicBezTo>
                    <a:pt x="5971" y="1"/>
                    <a:pt x="1" y="11375"/>
                    <a:pt x="5771" y="19748"/>
                  </a:cubicBezTo>
                  <a:cubicBezTo>
                    <a:pt x="5805" y="19815"/>
                    <a:pt x="5871" y="19848"/>
                    <a:pt x="5938" y="19848"/>
                  </a:cubicBezTo>
                  <a:cubicBezTo>
                    <a:pt x="5971" y="19848"/>
                    <a:pt x="6005" y="19815"/>
                    <a:pt x="6038" y="19815"/>
                  </a:cubicBezTo>
                  <a:lnTo>
                    <a:pt x="7006" y="19148"/>
                  </a:lnTo>
                  <a:cubicBezTo>
                    <a:pt x="7039" y="19114"/>
                    <a:pt x="7072" y="19081"/>
                    <a:pt x="7072" y="19014"/>
                  </a:cubicBezTo>
                  <a:cubicBezTo>
                    <a:pt x="7106" y="18948"/>
                    <a:pt x="7072" y="18914"/>
                    <a:pt x="7039" y="18847"/>
                  </a:cubicBezTo>
                  <a:cubicBezTo>
                    <a:pt x="2002" y="11542"/>
                    <a:pt x="7239" y="1568"/>
                    <a:pt x="16145" y="1535"/>
                  </a:cubicBezTo>
                  <a:cubicBezTo>
                    <a:pt x="16245" y="1535"/>
                    <a:pt x="16346" y="1468"/>
                    <a:pt x="16346" y="1335"/>
                  </a:cubicBezTo>
                  <a:lnTo>
                    <a:pt x="16346" y="201"/>
                  </a:lnTo>
                  <a:cubicBezTo>
                    <a:pt x="16346" y="67"/>
                    <a:pt x="16245" y="1"/>
                    <a:pt x="1614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863;p49">
              <a:extLst>
                <a:ext uri="{FF2B5EF4-FFF2-40B4-BE49-F238E27FC236}">
                  <a16:creationId xmlns:a16="http://schemas.microsoft.com/office/drawing/2014/main" xmlns="" id="{CF92477B-F5F2-47B1-9315-4E1D7FDC4EA6}"/>
                </a:ext>
              </a:extLst>
            </p:cNvPr>
            <p:cNvSpPr/>
            <p:nvPr/>
          </p:nvSpPr>
          <p:spPr>
            <a:xfrm>
              <a:off x="2276725" y="3337825"/>
              <a:ext cx="457850" cy="441175"/>
            </a:xfrm>
            <a:custGeom>
              <a:avLst/>
              <a:gdLst/>
              <a:ahLst/>
              <a:cxnLst/>
              <a:rect l="l" t="t" r="r" b="b"/>
              <a:pathLst>
                <a:path w="18314" h="17647" extrusionOk="0">
                  <a:moveTo>
                    <a:pt x="8940" y="401"/>
                  </a:moveTo>
                  <a:cubicBezTo>
                    <a:pt x="10675" y="401"/>
                    <a:pt x="12376" y="935"/>
                    <a:pt x="13777" y="1969"/>
                  </a:cubicBezTo>
                  <a:cubicBezTo>
                    <a:pt x="17180" y="4337"/>
                    <a:pt x="18314" y="8841"/>
                    <a:pt x="16446" y="12543"/>
                  </a:cubicBezTo>
                  <a:cubicBezTo>
                    <a:pt x="15006" y="15476"/>
                    <a:pt x="12065" y="17216"/>
                    <a:pt x="8964" y="17216"/>
                  </a:cubicBezTo>
                  <a:cubicBezTo>
                    <a:pt x="8114" y="17216"/>
                    <a:pt x="7252" y="17086"/>
                    <a:pt x="6405" y="16813"/>
                  </a:cubicBezTo>
                  <a:cubicBezTo>
                    <a:pt x="2436" y="15579"/>
                    <a:pt x="1" y="11609"/>
                    <a:pt x="634" y="7540"/>
                  </a:cubicBezTo>
                  <a:cubicBezTo>
                    <a:pt x="1268" y="3437"/>
                    <a:pt x="4804" y="401"/>
                    <a:pt x="8940" y="401"/>
                  </a:cubicBezTo>
                  <a:close/>
                  <a:moveTo>
                    <a:pt x="8940" y="1"/>
                  </a:moveTo>
                  <a:cubicBezTo>
                    <a:pt x="4070" y="1"/>
                    <a:pt x="101" y="3937"/>
                    <a:pt x="101" y="8807"/>
                  </a:cubicBezTo>
                  <a:cubicBezTo>
                    <a:pt x="101" y="13677"/>
                    <a:pt x="4070" y="17647"/>
                    <a:pt x="8940" y="17647"/>
                  </a:cubicBezTo>
                  <a:cubicBezTo>
                    <a:pt x="13510" y="17614"/>
                    <a:pt x="17313" y="14144"/>
                    <a:pt x="17713" y="9608"/>
                  </a:cubicBezTo>
                  <a:cubicBezTo>
                    <a:pt x="18114" y="5038"/>
                    <a:pt x="14978" y="935"/>
                    <a:pt x="10475" y="134"/>
                  </a:cubicBezTo>
                  <a:cubicBezTo>
                    <a:pt x="9974" y="34"/>
                    <a:pt x="9441" y="1"/>
                    <a:pt x="894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864;p49">
              <a:extLst>
                <a:ext uri="{FF2B5EF4-FFF2-40B4-BE49-F238E27FC236}">
                  <a16:creationId xmlns:a16="http://schemas.microsoft.com/office/drawing/2014/main" xmlns="" id="{EAB3E184-E9B5-4045-AFF5-091235323303}"/>
                </a:ext>
              </a:extLst>
            </p:cNvPr>
            <p:cNvSpPr/>
            <p:nvPr/>
          </p:nvSpPr>
          <p:spPr>
            <a:xfrm>
              <a:off x="2191875" y="3317825"/>
              <a:ext cx="314200" cy="379450"/>
            </a:xfrm>
            <a:custGeom>
              <a:avLst/>
              <a:gdLst/>
              <a:ahLst/>
              <a:cxnLst/>
              <a:rect l="l" t="t" r="r" b="b"/>
              <a:pathLst>
                <a:path w="12568" h="15178" extrusionOk="0">
                  <a:moveTo>
                    <a:pt x="12134" y="434"/>
                  </a:moveTo>
                  <a:lnTo>
                    <a:pt x="12134" y="801"/>
                  </a:lnTo>
                  <a:cubicBezTo>
                    <a:pt x="5196" y="968"/>
                    <a:pt x="1160" y="8673"/>
                    <a:pt x="4962" y="14477"/>
                  </a:cubicBezTo>
                  <a:lnTo>
                    <a:pt x="4662" y="14678"/>
                  </a:lnTo>
                  <a:cubicBezTo>
                    <a:pt x="693" y="8640"/>
                    <a:pt x="4896" y="601"/>
                    <a:pt x="12134" y="434"/>
                  </a:cubicBezTo>
                  <a:close/>
                  <a:moveTo>
                    <a:pt x="12290" y="0"/>
                  </a:moveTo>
                  <a:cubicBezTo>
                    <a:pt x="4545" y="0"/>
                    <a:pt x="1" y="8719"/>
                    <a:pt x="4429" y="15078"/>
                  </a:cubicBezTo>
                  <a:cubicBezTo>
                    <a:pt x="4462" y="15145"/>
                    <a:pt x="4529" y="15178"/>
                    <a:pt x="4596" y="15178"/>
                  </a:cubicBezTo>
                  <a:cubicBezTo>
                    <a:pt x="4629" y="15178"/>
                    <a:pt x="4662" y="15145"/>
                    <a:pt x="4729" y="15145"/>
                  </a:cubicBezTo>
                  <a:lnTo>
                    <a:pt x="5363" y="14678"/>
                  </a:lnTo>
                  <a:cubicBezTo>
                    <a:pt x="5429" y="14644"/>
                    <a:pt x="5463" y="14611"/>
                    <a:pt x="5463" y="14544"/>
                  </a:cubicBezTo>
                  <a:cubicBezTo>
                    <a:pt x="5463" y="14511"/>
                    <a:pt x="5463" y="14444"/>
                    <a:pt x="5429" y="14377"/>
                  </a:cubicBezTo>
                  <a:cubicBezTo>
                    <a:pt x="1593" y="8807"/>
                    <a:pt x="5563" y="1201"/>
                    <a:pt x="12334" y="1201"/>
                  </a:cubicBezTo>
                  <a:cubicBezTo>
                    <a:pt x="12468" y="1201"/>
                    <a:pt x="12568" y="1135"/>
                    <a:pt x="12568" y="1001"/>
                  </a:cubicBezTo>
                  <a:lnTo>
                    <a:pt x="12568" y="234"/>
                  </a:lnTo>
                  <a:cubicBezTo>
                    <a:pt x="12568" y="100"/>
                    <a:pt x="12468" y="0"/>
                    <a:pt x="12334" y="0"/>
                  </a:cubicBezTo>
                  <a:cubicBezTo>
                    <a:pt x="12320" y="0"/>
                    <a:pt x="12305" y="0"/>
                    <a:pt x="122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865;p49">
              <a:extLst>
                <a:ext uri="{FF2B5EF4-FFF2-40B4-BE49-F238E27FC236}">
                  <a16:creationId xmlns:a16="http://schemas.microsoft.com/office/drawing/2014/main" xmlns="" id="{082FA48A-FA22-4AFA-AF8B-CBF614919015}"/>
                </a:ext>
              </a:extLst>
            </p:cNvPr>
            <p:cNvSpPr/>
            <p:nvPr/>
          </p:nvSpPr>
          <p:spPr>
            <a:xfrm>
              <a:off x="2532750" y="3321775"/>
              <a:ext cx="108425" cy="66125"/>
            </a:xfrm>
            <a:custGeom>
              <a:avLst/>
              <a:gdLst/>
              <a:ahLst/>
              <a:cxnLst/>
              <a:rect l="l" t="t" r="r" b="b"/>
              <a:pathLst>
                <a:path w="4337" h="2645" extrusionOk="0">
                  <a:moveTo>
                    <a:pt x="501" y="443"/>
                  </a:moveTo>
                  <a:cubicBezTo>
                    <a:pt x="1702" y="676"/>
                    <a:pt x="2836" y="1143"/>
                    <a:pt x="3836" y="1844"/>
                  </a:cubicBezTo>
                  <a:lnTo>
                    <a:pt x="3603" y="2144"/>
                  </a:lnTo>
                  <a:cubicBezTo>
                    <a:pt x="2669" y="1477"/>
                    <a:pt x="1568" y="1043"/>
                    <a:pt x="434" y="810"/>
                  </a:cubicBezTo>
                  <a:lnTo>
                    <a:pt x="501" y="443"/>
                  </a:lnTo>
                  <a:close/>
                  <a:moveTo>
                    <a:pt x="316" y="1"/>
                  </a:moveTo>
                  <a:cubicBezTo>
                    <a:pt x="235" y="1"/>
                    <a:pt x="161" y="65"/>
                    <a:pt x="134" y="176"/>
                  </a:cubicBezTo>
                  <a:lnTo>
                    <a:pt x="0" y="943"/>
                  </a:lnTo>
                  <a:cubicBezTo>
                    <a:pt x="0" y="1010"/>
                    <a:pt x="0" y="1043"/>
                    <a:pt x="34" y="1110"/>
                  </a:cubicBezTo>
                  <a:cubicBezTo>
                    <a:pt x="67" y="1143"/>
                    <a:pt x="100" y="1177"/>
                    <a:pt x="167" y="1177"/>
                  </a:cubicBezTo>
                  <a:cubicBezTo>
                    <a:pt x="1368" y="1410"/>
                    <a:pt x="2535" y="1877"/>
                    <a:pt x="3536" y="2611"/>
                  </a:cubicBezTo>
                  <a:cubicBezTo>
                    <a:pt x="3570" y="2611"/>
                    <a:pt x="3636" y="2644"/>
                    <a:pt x="3670" y="2644"/>
                  </a:cubicBezTo>
                  <a:lnTo>
                    <a:pt x="3703" y="2644"/>
                  </a:lnTo>
                  <a:cubicBezTo>
                    <a:pt x="3770" y="2611"/>
                    <a:pt x="3803" y="2578"/>
                    <a:pt x="3836" y="2544"/>
                  </a:cubicBezTo>
                  <a:lnTo>
                    <a:pt x="4303" y="1911"/>
                  </a:lnTo>
                  <a:cubicBezTo>
                    <a:pt x="4337" y="1810"/>
                    <a:pt x="4337" y="1677"/>
                    <a:pt x="4237" y="1610"/>
                  </a:cubicBezTo>
                  <a:cubicBezTo>
                    <a:pt x="3103" y="810"/>
                    <a:pt x="1768" y="243"/>
                    <a:pt x="367" y="9"/>
                  </a:cubicBezTo>
                  <a:cubicBezTo>
                    <a:pt x="350" y="3"/>
                    <a:pt x="333" y="1"/>
                    <a:pt x="3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866;p49">
              <a:extLst>
                <a:ext uri="{FF2B5EF4-FFF2-40B4-BE49-F238E27FC236}">
                  <a16:creationId xmlns:a16="http://schemas.microsoft.com/office/drawing/2014/main" xmlns="" id="{D4A7BA02-1630-4C06-B9E7-D976E4F5E6C9}"/>
                </a:ext>
              </a:extLst>
            </p:cNvPr>
            <p:cNvSpPr/>
            <p:nvPr/>
          </p:nvSpPr>
          <p:spPr>
            <a:xfrm>
              <a:off x="2544425" y="3248450"/>
              <a:ext cx="140125" cy="86075"/>
            </a:xfrm>
            <a:custGeom>
              <a:avLst/>
              <a:gdLst/>
              <a:ahLst/>
              <a:cxnLst/>
              <a:rect l="l" t="t" r="r" b="b"/>
              <a:pathLst>
                <a:path w="5605" h="3443" extrusionOk="0">
                  <a:moveTo>
                    <a:pt x="567" y="440"/>
                  </a:moveTo>
                  <a:cubicBezTo>
                    <a:pt x="2169" y="741"/>
                    <a:pt x="3736" y="1408"/>
                    <a:pt x="5104" y="2342"/>
                  </a:cubicBezTo>
                  <a:lnTo>
                    <a:pt x="4670" y="2909"/>
                  </a:lnTo>
                  <a:cubicBezTo>
                    <a:pt x="3403" y="2042"/>
                    <a:pt x="1968" y="1441"/>
                    <a:pt x="434" y="1141"/>
                  </a:cubicBezTo>
                  <a:lnTo>
                    <a:pt x="567" y="440"/>
                  </a:lnTo>
                  <a:close/>
                  <a:moveTo>
                    <a:pt x="392" y="0"/>
                  </a:moveTo>
                  <a:cubicBezTo>
                    <a:pt x="301" y="0"/>
                    <a:pt x="200" y="87"/>
                    <a:pt x="200" y="174"/>
                  </a:cubicBezTo>
                  <a:lnTo>
                    <a:pt x="0" y="1308"/>
                  </a:lnTo>
                  <a:cubicBezTo>
                    <a:pt x="0" y="1341"/>
                    <a:pt x="0" y="1408"/>
                    <a:pt x="34" y="1474"/>
                  </a:cubicBezTo>
                  <a:cubicBezTo>
                    <a:pt x="67" y="1508"/>
                    <a:pt x="100" y="1541"/>
                    <a:pt x="167" y="1541"/>
                  </a:cubicBezTo>
                  <a:cubicBezTo>
                    <a:pt x="1768" y="1808"/>
                    <a:pt x="3269" y="2442"/>
                    <a:pt x="4604" y="3376"/>
                  </a:cubicBezTo>
                  <a:cubicBezTo>
                    <a:pt x="4637" y="3409"/>
                    <a:pt x="4670" y="3409"/>
                    <a:pt x="4737" y="3409"/>
                  </a:cubicBezTo>
                  <a:lnTo>
                    <a:pt x="4770" y="3443"/>
                  </a:lnTo>
                  <a:cubicBezTo>
                    <a:pt x="4804" y="3443"/>
                    <a:pt x="4870" y="3409"/>
                    <a:pt x="4904" y="3342"/>
                  </a:cubicBezTo>
                  <a:lnTo>
                    <a:pt x="5538" y="2408"/>
                  </a:lnTo>
                  <a:cubicBezTo>
                    <a:pt x="5604" y="2308"/>
                    <a:pt x="5604" y="2175"/>
                    <a:pt x="5504" y="2108"/>
                  </a:cubicBezTo>
                  <a:cubicBezTo>
                    <a:pt x="4003" y="1041"/>
                    <a:pt x="2269" y="340"/>
                    <a:pt x="434" y="7"/>
                  </a:cubicBezTo>
                  <a:cubicBezTo>
                    <a:pt x="421" y="2"/>
                    <a:pt x="407" y="0"/>
                    <a:pt x="3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867;p49">
              <a:extLst>
                <a:ext uri="{FF2B5EF4-FFF2-40B4-BE49-F238E27FC236}">
                  <a16:creationId xmlns:a16="http://schemas.microsoft.com/office/drawing/2014/main" xmlns="" id="{620FAC51-A6BF-4438-9154-8151B0B1F8A1}"/>
                </a:ext>
              </a:extLst>
            </p:cNvPr>
            <p:cNvSpPr/>
            <p:nvPr/>
          </p:nvSpPr>
          <p:spPr>
            <a:xfrm>
              <a:off x="2358450" y="3400375"/>
              <a:ext cx="457625" cy="397850"/>
            </a:xfrm>
            <a:custGeom>
              <a:avLst/>
              <a:gdLst/>
              <a:ahLst/>
              <a:cxnLst/>
              <a:rect l="l" t="t" r="r" b="b"/>
              <a:pathLst>
                <a:path w="18305" h="15914" extrusionOk="0">
                  <a:moveTo>
                    <a:pt x="12776" y="501"/>
                  </a:moveTo>
                  <a:lnTo>
                    <a:pt x="12776" y="501"/>
                  </a:lnTo>
                  <a:cubicBezTo>
                    <a:pt x="15745" y="4037"/>
                    <a:pt x="15645" y="9174"/>
                    <a:pt x="12543" y="12576"/>
                  </a:cubicBezTo>
                  <a:cubicBezTo>
                    <a:pt x="10754" y="14560"/>
                    <a:pt x="8263" y="15591"/>
                    <a:pt x="5749" y="15591"/>
                  </a:cubicBezTo>
                  <a:cubicBezTo>
                    <a:pt x="3950" y="15591"/>
                    <a:pt x="2140" y="15063"/>
                    <a:pt x="568" y="13977"/>
                  </a:cubicBezTo>
                  <a:lnTo>
                    <a:pt x="768" y="13677"/>
                  </a:lnTo>
                  <a:cubicBezTo>
                    <a:pt x="2267" y="14681"/>
                    <a:pt x="3976" y="15169"/>
                    <a:pt x="5673" y="15169"/>
                  </a:cubicBezTo>
                  <a:cubicBezTo>
                    <a:pt x="8091" y="15169"/>
                    <a:pt x="10484" y="14178"/>
                    <a:pt x="12209" y="12276"/>
                  </a:cubicBezTo>
                  <a:cubicBezTo>
                    <a:pt x="15178" y="9041"/>
                    <a:pt x="15278" y="4137"/>
                    <a:pt x="12510" y="735"/>
                  </a:cubicBezTo>
                  <a:lnTo>
                    <a:pt x="12776" y="501"/>
                  </a:lnTo>
                  <a:close/>
                  <a:moveTo>
                    <a:pt x="12843" y="1"/>
                  </a:moveTo>
                  <a:cubicBezTo>
                    <a:pt x="12776" y="1"/>
                    <a:pt x="12710" y="1"/>
                    <a:pt x="12676" y="67"/>
                  </a:cubicBezTo>
                  <a:lnTo>
                    <a:pt x="12076" y="568"/>
                  </a:lnTo>
                  <a:cubicBezTo>
                    <a:pt x="12043" y="601"/>
                    <a:pt x="12009" y="668"/>
                    <a:pt x="12009" y="701"/>
                  </a:cubicBezTo>
                  <a:cubicBezTo>
                    <a:pt x="12009" y="768"/>
                    <a:pt x="12009" y="835"/>
                    <a:pt x="12076" y="868"/>
                  </a:cubicBezTo>
                  <a:cubicBezTo>
                    <a:pt x="14811" y="4070"/>
                    <a:pt x="14745" y="8840"/>
                    <a:pt x="11876" y="11976"/>
                  </a:cubicBezTo>
                  <a:cubicBezTo>
                    <a:pt x="10237" y="13788"/>
                    <a:pt x="7963" y="14720"/>
                    <a:pt x="5665" y="14720"/>
                  </a:cubicBezTo>
                  <a:cubicBezTo>
                    <a:pt x="3988" y="14720"/>
                    <a:pt x="2298" y="14224"/>
                    <a:pt x="835" y="13210"/>
                  </a:cubicBezTo>
                  <a:cubicBezTo>
                    <a:pt x="811" y="13187"/>
                    <a:pt x="771" y="13163"/>
                    <a:pt x="737" y="13163"/>
                  </a:cubicBezTo>
                  <a:cubicBezTo>
                    <a:pt x="724" y="13163"/>
                    <a:pt x="711" y="13167"/>
                    <a:pt x="701" y="13177"/>
                  </a:cubicBezTo>
                  <a:cubicBezTo>
                    <a:pt x="634" y="13177"/>
                    <a:pt x="568" y="13210"/>
                    <a:pt x="568" y="13244"/>
                  </a:cubicBezTo>
                  <a:lnTo>
                    <a:pt x="67" y="13911"/>
                  </a:lnTo>
                  <a:cubicBezTo>
                    <a:pt x="1" y="13977"/>
                    <a:pt x="34" y="14111"/>
                    <a:pt x="134" y="14178"/>
                  </a:cubicBezTo>
                  <a:cubicBezTo>
                    <a:pt x="1728" y="15283"/>
                    <a:pt x="3575" y="15913"/>
                    <a:pt x="5521" y="15913"/>
                  </a:cubicBezTo>
                  <a:cubicBezTo>
                    <a:pt x="5571" y="15913"/>
                    <a:pt x="5621" y="15913"/>
                    <a:pt x="5671" y="15912"/>
                  </a:cubicBezTo>
                  <a:cubicBezTo>
                    <a:pt x="5686" y="15912"/>
                    <a:pt x="5700" y="15912"/>
                    <a:pt x="5714" y="15912"/>
                  </a:cubicBezTo>
                  <a:cubicBezTo>
                    <a:pt x="13893" y="15912"/>
                    <a:pt x="18305" y="6295"/>
                    <a:pt x="12977" y="67"/>
                  </a:cubicBezTo>
                  <a:cubicBezTo>
                    <a:pt x="12943" y="34"/>
                    <a:pt x="12877" y="1"/>
                    <a:pt x="1284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868;p49">
              <a:extLst>
                <a:ext uri="{FF2B5EF4-FFF2-40B4-BE49-F238E27FC236}">
                  <a16:creationId xmlns:a16="http://schemas.microsoft.com/office/drawing/2014/main" xmlns="" id="{955B7F55-EA7A-4A5E-92F2-B5F9E884F94C}"/>
                </a:ext>
              </a:extLst>
            </p:cNvPr>
            <p:cNvSpPr/>
            <p:nvPr/>
          </p:nvSpPr>
          <p:spPr>
            <a:xfrm>
              <a:off x="2315925" y="3351600"/>
              <a:ext cx="597950" cy="521650"/>
            </a:xfrm>
            <a:custGeom>
              <a:avLst/>
              <a:gdLst/>
              <a:ahLst/>
              <a:cxnLst/>
              <a:rect l="l" t="t" r="r" b="b"/>
              <a:pathLst>
                <a:path w="23918" h="20866" extrusionOk="0">
                  <a:moveTo>
                    <a:pt x="16779" y="517"/>
                  </a:moveTo>
                  <a:lnTo>
                    <a:pt x="16779" y="517"/>
                  </a:lnTo>
                  <a:cubicBezTo>
                    <a:pt x="20615" y="5187"/>
                    <a:pt x="20448" y="11992"/>
                    <a:pt x="16379" y="16462"/>
                  </a:cubicBezTo>
                  <a:cubicBezTo>
                    <a:pt x="13998" y="19096"/>
                    <a:pt x="10704" y="20464"/>
                    <a:pt x="7372" y="20464"/>
                  </a:cubicBezTo>
                  <a:cubicBezTo>
                    <a:pt x="5008" y="20464"/>
                    <a:pt x="2625" y="19776"/>
                    <a:pt x="534" y="18364"/>
                  </a:cubicBezTo>
                  <a:lnTo>
                    <a:pt x="968" y="17763"/>
                  </a:lnTo>
                  <a:cubicBezTo>
                    <a:pt x="2916" y="19089"/>
                    <a:pt x="5144" y="19735"/>
                    <a:pt x="7359" y="19735"/>
                  </a:cubicBezTo>
                  <a:cubicBezTo>
                    <a:pt x="10492" y="19735"/>
                    <a:pt x="13598" y="18444"/>
                    <a:pt x="15845" y="15962"/>
                  </a:cubicBezTo>
                  <a:cubicBezTo>
                    <a:pt x="19681" y="11759"/>
                    <a:pt x="19815" y="5388"/>
                    <a:pt x="16212" y="984"/>
                  </a:cubicBezTo>
                  <a:lnTo>
                    <a:pt x="16779" y="517"/>
                  </a:lnTo>
                  <a:close/>
                  <a:moveTo>
                    <a:pt x="16808" y="0"/>
                  </a:moveTo>
                  <a:cubicBezTo>
                    <a:pt x="16754" y="0"/>
                    <a:pt x="16696" y="17"/>
                    <a:pt x="16646" y="50"/>
                  </a:cubicBezTo>
                  <a:lnTo>
                    <a:pt x="15778" y="818"/>
                  </a:lnTo>
                  <a:cubicBezTo>
                    <a:pt x="15745" y="851"/>
                    <a:pt x="15712" y="884"/>
                    <a:pt x="15712" y="951"/>
                  </a:cubicBezTo>
                  <a:cubicBezTo>
                    <a:pt x="15712" y="1018"/>
                    <a:pt x="15712" y="1051"/>
                    <a:pt x="15778" y="1084"/>
                  </a:cubicBezTo>
                  <a:cubicBezTo>
                    <a:pt x="19348" y="5321"/>
                    <a:pt x="19248" y="11592"/>
                    <a:pt x="15512" y="15695"/>
                  </a:cubicBezTo>
                  <a:cubicBezTo>
                    <a:pt x="13351" y="18068"/>
                    <a:pt x="10364" y="19303"/>
                    <a:pt x="7353" y="19303"/>
                  </a:cubicBezTo>
                  <a:cubicBezTo>
                    <a:pt x="5157" y="19303"/>
                    <a:pt x="2947" y="18646"/>
                    <a:pt x="1035" y="17296"/>
                  </a:cubicBezTo>
                  <a:cubicBezTo>
                    <a:pt x="968" y="17263"/>
                    <a:pt x="934" y="17263"/>
                    <a:pt x="868" y="17263"/>
                  </a:cubicBezTo>
                  <a:cubicBezTo>
                    <a:pt x="801" y="17296"/>
                    <a:pt x="768" y="17329"/>
                    <a:pt x="734" y="17363"/>
                  </a:cubicBezTo>
                  <a:lnTo>
                    <a:pt x="67" y="18297"/>
                  </a:lnTo>
                  <a:cubicBezTo>
                    <a:pt x="0" y="18397"/>
                    <a:pt x="34" y="18530"/>
                    <a:pt x="134" y="18597"/>
                  </a:cubicBezTo>
                  <a:cubicBezTo>
                    <a:pt x="2235" y="20065"/>
                    <a:pt x="4771" y="20865"/>
                    <a:pt x="7372" y="20865"/>
                  </a:cubicBezTo>
                  <a:cubicBezTo>
                    <a:pt x="18113" y="20865"/>
                    <a:pt x="23918" y="8256"/>
                    <a:pt x="16946" y="50"/>
                  </a:cubicBezTo>
                  <a:cubicBezTo>
                    <a:pt x="16913" y="17"/>
                    <a:pt x="16862" y="0"/>
                    <a:pt x="168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869;p49">
              <a:extLst>
                <a:ext uri="{FF2B5EF4-FFF2-40B4-BE49-F238E27FC236}">
                  <a16:creationId xmlns:a16="http://schemas.microsoft.com/office/drawing/2014/main" xmlns="" id="{1902493A-052B-4BAF-9D7C-7EC3A042FC80}"/>
                </a:ext>
              </a:extLst>
            </p:cNvPr>
            <p:cNvSpPr/>
            <p:nvPr/>
          </p:nvSpPr>
          <p:spPr>
            <a:xfrm>
              <a:off x="2412650" y="2085275"/>
              <a:ext cx="231875" cy="232700"/>
            </a:xfrm>
            <a:custGeom>
              <a:avLst/>
              <a:gdLst/>
              <a:ahLst/>
              <a:cxnLst/>
              <a:rect l="l" t="t" r="r" b="b"/>
              <a:pathLst>
                <a:path w="9275" h="9308" extrusionOk="0">
                  <a:moveTo>
                    <a:pt x="7139" y="434"/>
                  </a:moveTo>
                  <a:cubicBezTo>
                    <a:pt x="8073" y="434"/>
                    <a:pt x="8841" y="1201"/>
                    <a:pt x="8841" y="2169"/>
                  </a:cubicBezTo>
                  <a:lnTo>
                    <a:pt x="8841" y="7172"/>
                  </a:lnTo>
                  <a:cubicBezTo>
                    <a:pt x="8841" y="8106"/>
                    <a:pt x="8073" y="8873"/>
                    <a:pt x="7139" y="8873"/>
                  </a:cubicBezTo>
                  <a:lnTo>
                    <a:pt x="2136" y="8873"/>
                  </a:lnTo>
                  <a:cubicBezTo>
                    <a:pt x="1202" y="8873"/>
                    <a:pt x="401" y="8106"/>
                    <a:pt x="435" y="7139"/>
                  </a:cubicBezTo>
                  <a:lnTo>
                    <a:pt x="435" y="2135"/>
                  </a:lnTo>
                  <a:cubicBezTo>
                    <a:pt x="435" y="1201"/>
                    <a:pt x="1202" y="434"/>
                    <a:pt x="2136" y="434"/>
                  </a:cubicBezTo>
                  <a:close/>
                  <a:moveTo>
                    <a:pt x="2136" y="0"/>
                  </a:moveTo>
                  <a:cubicBezTo>
                    <a:pt x="968" y="0"/>
                    <a:pt x="1" y="968"/>
                    <a:pt x="1" y="2169"/>
                  </a:cubicBezTo>
                  <a:lnTo>
                    <a:pt x="1" y="7172"/>
                  </a:lnTo>
                  <a:cubicBezTo>
                    <a:pt x="1" y="8340"/>
                    <a:pt x="968" y="9274"/>
                    <a:pt x="2136" y="9307"/>
                  </a:cubicBezTo>
                  <a:lnTo>
                    <a:pt x="7173" y="9307"/>
                  </a:lnTo>
                  <a:cubicBezTo>
                    <a:pt x="8340" y="9274"/>
                    <a:pt x="9274" y="8306"/>
                    <a:pt x="9274" y="7139"/>
                  </a:cubicBezTo>
                  <a:lnTo>
                    <a:pt x="9274" y="2135"/>
                  </a:lnTo>
                  <a:cubicBezTo>
                    <a:pt x="9274" y="968"/>
                    <a:pt x="8307" y="0"/>
                    <a:pt x="713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870;p49">
              <a:extLst>
                <a:ext uri="{FF2B5EF4-FFF2-40B4-BE49-F238E27FC236}">
                  <a16:creationId xmlns:a16="http://schemas.microsoft.com/office/drawing/2014/main" xmlns="" id="{2704B622-E03B-4095-B76C-911C064A5CBB}"/>
                </a:ext>
              </a:extLst>
            </p:cNvPr>
            <p:cNvSpPr/>
            <p:nvPr/>
          </p:nvSpPr>
          <p:spPr>
            <a:xfrm>
              <a:off x="2412650" y="2347125"/>
              <a:ext cx="232700" cy="232700"/>
            </a:xfrm>
            <a:custGeom>
              <a:avLst/>
              <a:gdLst/>
              <a:ahLst/>
              <a:cxnLst/>
              <a:rect l="l" t="t" r="r" b="b"/>
              <a:pathLst>
                <a:path w="9308" h="9308" extrusionOk="0">
                  <a:moveTo>
                    <a:pt x="7173" y="434"/>
                  </a:moveTo>
                  <a:cubicBezTo>
                    <a:pt x="8107" y="434"/>
                    <a:pt x="8874" y="1201"/>
                    <a:pt x="8874" y="2169"/>
                  </a:cubicBezTo>
                  <a:lnTo>
                    <a:pt x="8874" y="7172"/>
                  </a:lnTo>
                  <a:cubicBezTo>
                    <a:pt x="8874" y="8088"/>
                    <a:pt x="8137" y="8875"/>
                    <a:pt x="7198" y="8875"/>
                  </a:cubicBezTo>
                  <a:cubicBezTo>
                    <a:pt x="7178" y="8875"/>
                    <a:pt x="7159" y="8874"/>
                    <a:pt x="7139" y="8874"/>
                  </a:cubicBezTo>
                  <a:lnTo>
                    <a:pt x="2136" y="8874"/>
                  </a:lnTo>
                  <a:cubicBezTo>
                    <a:pt x="1202" y="8874"/>
                    <a:pt x="435" y="8106"/>
                    <a:pt x="435" y="7172"/>
                  </a:cubicBezTo>
                  <a:lnTo>
                    <a:pt x="435" y="2169"/>
                  </a:lnTo>
                  <a:cubicBezTo>
                    <a:pt x="435" y="1201"/>
                    <a:pt x="1202" y="434"/>
                    <a:pt x="2136" y="434"/>
                  </a:cubicBezTo>
                  <a:close/>
                  <a:moveTo>
                    <a:pt x="2136" y="1"/>
                  </a:moveTo>
                  <a:cubicBezTo>
                    <a:pt x="968" y="1"/>
                    <a:pt x="1" y="968"/>
                    <a:pt x="34" y="2169"/>
                  </a:cubicBezTo>
                  <a:lnTo>
                    <a:pt x="34" y="7172"/>
                  </a:lnTo>
                  <a:cubicBezTo>
                    <a:pt x="1" y="8340"/>
                    <a:pt x="968" y="9274"/>
                    <a:pt x="2136" y="9307"/>
                  </a:cubicBezTo>
                  <a:lnTo>
                    <a:pt x="7173" y="9307"/>
                  </a:lnTo>
                  <a:cubicBezTo>
                    <a:pt x="8340" y="9307"/>
                    <a:pt x="9308" y="8340"/>
                    <a:pt x="9308" y="7172"/>
                  </a:cubicBezTo>
                  <a:lnTo>
                    <a:pt x="9308" y="2169"/>
                  </a:lnTo>
                  <a:cubicBezTo>
                    <a:pt x="9308" y="968"/>
                    <a:pt x="8340" y="1"/>
                    <a:pt x="71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871;p49">
              <a:extLst>
                <a:ext uri="{FF2B5EF4-FFF2-40B4-BE49-F238E27FC236}">
                  <a16:creationId xmlns:a16="http://schemas.microsoft.com/office/drawing/2014/main" xmlns="" id="{9D71D236-5600-4566-9DB5-12736834BEB2}"/>
                </a:ext>
              </a:extLst>
            </p:cNvPr>
            <p:cNvSpPr/>
            <p:nvPr/>
          </p:nvSpPr>
          <p:spPr>
            <a:xfrm>
              <a:off x="2412650" y="2608975"/>
              <a:ext cx="231875" cy="231875"/>
            </a:xfrm>
            <a:custGeom>
              <a:avLst/>
              <a:gdLst/>
              <a:ahLst/>
              <a:cxnLst/>
              <a:rect l="l" t="t" r="r" b="b"/>
              <a:pathLst>
                <a:path w="9275" h="9275" extrusionOk="0">
                  <a:moveTo>
                    <a:pt x="7139" y="401"/>
                  </a:moveTo>
                  <a:cubicBezTo>
                    <a:pt x="8073" y="401"/>
                    <a:pt x="8841" y="1168"/>
                    <a:pt x="8841" y="2136"/>
                  </a:cubicBezTo>
                  <a:lnTo>
                    <a:pt x="8841" y="7139"/>
                  </a:lnTo>
                  <a:cubicBezTo>
                    <a:pt x="8841" y="8107"/>
                    <a:pt x="8073" y="8874"/>
                    <a:pt x="7139" y="8874"/>
                  </a:cubicBezTo>
                  <a:lnTo>
                    <a:pt x="2136" y="8874"/>
                  </a:lnTo>
                  <a:cubicBezTo>
                    <a:pt x="1202" y="8874"/>
                    <a:pt x="435" y="8107"/>
                    <a:pt x="435" y="7139"/>
                  </a:cubicBezTo>
                  <a:lnTo>
                    <a:pt x="435" y="2136"/>
                  </a:lnTo>
                  <a:cubicBezTo>
                    <a:pt x="435" y="1168"/>
                    <a:pt x="1202" y="401"/>
                    <a:pt x="2136" y="401"/>
                  </a:cubicBezTo>
                  <a:close/>
                  <a:moveTo>
                    <a:pt x="2136" y="1"/>
                  </a:moveTo>
                  <a:cubicBezTo>
                    <a:pt x="968" y="1"/>
                    <a:pt x="1" y="935"/>
                    <a:pt x="1" y="2136"/>
                  </a:cubicBezTo>
                  <a:lnTo>
                    <a:pt x="1" y="7139"/>
                  </a:lnTo>
                  <a:cubicBezTo>
                    <a:pt x="1" y="8340"/>
                    <a:pt x="968" y="9274"/>
                    <a:pt x="2136" y="9274"/>
                  </a:cubicBezTo>
                  <a:lnTo>
                    <a:pt x="7173" y="9274"/>
                  </a:lnTo>
                  <a:cubicBezTo>
                    <a:pt x="8340" y="9274"/>
                    <a:pt x="9274" y="8307"/>
                    <a:pt x="9274" y="7139"/>
                  </a:cubicBezTo>
                  <a:lnTo>
                    <a:pt x="9274" y="2136"/>
                  </a:lnTo>
                  <a:cubicBezTo>
                    <a:pt x="9274" y="935"/>
                    <a:pt x="8307" y="1"/>
                    <a:pt x="71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872;p49">
              <a:extLst>
                <a:ext uri="{FF2B5EF4-FFF2-40B4-BE49-F238E27FC236}">
                  <a16:creationId xmlns:a16="http://schemas.microsoft.com/office/drawing/2014/main" xmlns="" id="{021D9DDE-D1D9-4C3F-9B9F-2589B7C5B097}"/>
                </a:ext>
              </a:extLst>
            </p:cNvPr>
            <p:cNvSpPr/>
            <p:nvPr/>
          </p:nvSpPr>
          <p:spPr>
            <a:xfrm>
              <a:off x="2662850" y="2085275"/>
              <a:ext cx="232675" cy="232700"/>
            </a:xfrm>
            <a:custGeom>
              <a:avLst/>
              <a:gdLst/>
              <a:ahLst/>
              <a:cxnLst/>
              <a:rect l="l" t="t" r="r" b="b"/>
              <a:pathLst>
                <a:path w="9307" h="9308" extrusionOk="0">
                  <a:moveTo>
                    <a:pt x="7172" y="434"/>
                  </a:moveTo>
                  <a:cubicBezTo>
                    <a:pt x="8106" y="434"/>
                    <a:pt x="8873" y="1201"/>
                    <a:pt x="8873" y="2169"/>
                  </a:cubicBezTo>
                  <a:lnTo>
                    <a:pt x="8873" y="7172"/>
                  </a:lnTo>
                  <a:cubicBezTo>
                    <a:pt x="8873" y="8106"/>
                    <a:pt x="8106" y="8873"/>
                    <a:pt x="7172" y="8873"/>
                  </a:cubicBezTo>
                  <a:lnTo>
                    <a:pt x="2135" y="8873"/>
                  </a:lnTo>
                  <a:cubicBezTo>
                    <a:pt x="1201" y="8873"/>
                    <a:pt x="400" y="8106"/>
                    <a:pt x="434" y="7139"/>
                  </a:cubicBezTo>
                  <a:lnTo>
                    <a:pt x="434" y="2135"/>
                  </a:lnTo>
                  <a:cubicBezTo>
                    <a:pt x="434" y="1201"/>
                    <a:pt x="1201" y="434"/>
                    <a:pt x="2135" y="434"/>
                  </a:cubicBezTo>
                  <a:close/>
                  <a:moveTo>
                    <a:pt x="2135" y="0"/>
                  </a:moveTo>
                  <a:cubicBezTo>
                    <a:pt x="967" y="0"/>
                    <a:pt x="0" y="968"/>
                    <a:pt x="0" y="2169"/>
                  </a:cubicBezTo>
                  <a:lnTo>
                    <a:pt x="0" y="7172"/>
                  </a:lnTo>
                  <a:cubicBezTo>
                    <a:pt x="0" y="8340"/>
                    <a:pt x="967" y="9274"/>
                    <a:pt x="2135" y="9307"/>
                  </a:cubicBezTo>
                  <a:lnTo>
                    <a:pt x="7172" y="9307"/>
                  </a:lnTo>
                  <a:cubicBezTo>
                    <a:pt x="8339" y="9274"/>
                    <a:pt x="9307" y="8306"/>
                    <a:pt x="9307" y="7139"/>
                  </a:cubicBezTo>
                  <a:lnTo>
                    <a:pt x="9307" y="2135"/>
                  </a:lnTo>
                  <a:cubicBezTo>
                    <a:pt x="9307" y="968"/>
                    <a:pt x="8339" y="0"/>
                    <a:pt x="717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873;p49">
              <a:extLst>
                <a:ext uri="{FF2B5EF4-FFF2-40B4-BE49-F238E27FC236}">
                  <a16:creationId xmlns:a16="http://schemas.microsoft.com/office/drawing/2014/main" xmlns="" id="{752F81A6-BC6F-4462-9BF0-7F24BC30B17B}"/>
                </a:ext>
              </a:extLst>
            </p:cNvPr>
            <p:cNvSpPr/>
            <p:nvPr/>
          </p:nvSpPr>
          <p:spPr>
            <a:xfrm>
              <a:off x="2662850" y="2347125"/>
              <a:ext cx="232675" cy="232700"/>
            </a:xfrm>
            <a:custGeom>
              <a:avLst/>
              <a:gdLst/>
              <a:ahLst/>
              <a:cxnLst/>
              <a:rect l="l" t="t" r="r" b="b"/>
              <a:pathLst>
                <a:path w="9307" h="9308" extrusionOk="0">
                  <a:moveTo>
                    <a:pt x="7172" y="434"/>
                  </a:moveTo>
                  <a:cubicBezTo>
                    <a:pt x="8139" y="434"/>
                    <a:pt x="8906" y="1201"/>
                    <a:pt x="8906" y="2169"/>
                  </a:cubicBezTo>
                  <a:lnTo>
                    <a:pt x="8906" y="7172"/>
                  </a:lnTo>
                  <a:cubicBezTo>
                    <a:pt x="8906" y="8106"/>
                    <a:pt x="8106" y="8874"/>
                    <a:pt x="7172" y="8874"/>
                  </a:cubicBezTo>
                  <a:lnTo>
                    <a:pt x="2135" y="8874"/>
                  </a:lnTo>
                  <a:cubicBezTo>
                    <a:pt x="1201" y="8874"/>
                    <a:pt x="434" y="8106"/>
                    <a:pt x="434" y="7172"/>
                  </a:cubicBezTo>
                  <a:lnTo>
                    <a:pt x="434" y="2169"/>
                  </a:lnTo>
                  <a:cubicBezTo>
                    <a:pt x="434" y="1201"/>
                    <a:pt x="1201" y="434"/>
                    <a:pt x="2135" y="434"/>
                  </a:cubicBezTo>
                  <a:close/>
                  <a:moveTo>
                    <a:pt x="2135" y="1"/>
                  </a:moveTo>
                  <a:cubicBezTo>
                    <a:pt x="967" y="1"/>
                    <a:pt x="0" y="968"/>
                    <a:pt x="33" y="2169"/>
                  </a:cubicBezTo>
                  <a:lnTo>
                    <a:pt x="33" y="7172"/>
                  </a:lnTo>
                  <a:cubicBezTo>
                    <a:pt x="0" y="8340"/>
                    <a:pt x="967" y="9274"/>
                    <a:pt x="2135" y="9307"/>
                  </a:cubicBezTo>
                  <a:lnTo>
                    <a:pt x="7172" y="9307"/>
                  </a:lnTo>
                  <a:cubicBezTo>
                    <a:pt x="8339" y="9307"/>
                    <a:pt x="9307" y="8340"/>
                    <a:pt x="9307" y="7172"/>
                  </a:cubicBezTo>
                  <a:lnTo>
                    <a:pt x="9307" y="2169"/>
                  </a:lnTo>
                  <a:cubicBezTo>
                    <a:pt x="9307" y="968"/>
                    <a:pt x="8339" y="1"/>
                    <a:pt x="717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874;p49">
              <a:extLst>
                <a:ext uri="{FF2B5EF4-FFF2-40B4-BE49-F238E27FC236}">
                  <a16:creationId xmlns:a16="http://schemas.microsoft.com/office/drawing/2014/main" xmlns="" id="{12D93ED7-32B7-4CD0-8B12-E2560BD0CDE1}"/>
                </a:ext>
              </a:extLst>
            </p:cNvPr>
            <p:cNvSpPr/>
            <p:nvPr/>
          </p:nvSpPr>
          <p:spPr>
            <a:xfrm>
              <a:off x="2913025" y="2086100"/>
              <a:ext cx="231850" cy="231875"/>
            </a:xfrm>
            <a:custGeom>
              <a:avLst/>
              <a:gdLst/>
              <a:ahLst/>
              <a:cxnLst/>
              <a:rect l="l" t="t" r="r" b="b"/>
              <a:pathLst>
                <a:path w="9274" h="9275" extrusionOk="0">
                  <a:moveTo>
                    <a:pt x="7139" y="401"/>
                  </a:moveTo>
                  <a:cubicBezTo>
                    <a:pt x="8073" y="401"/>
                    <a:pt x="8840" y="1168"/>
                    <a:pt x="8840" y="2136"/>
                  </a:cubicBezTo>
                  <a:lnTo>
                    <a:pt x="8840" y="7139"/>
                  </a:lnTo>
                  <a:cubicBezTo>
                    <a:pt x="8840" y="8073"/>
                    <a:pt x="8073" y="8840"/>
                    <a:pt x="7139" y="8840"/>
                  </a:cubicBezTo>
                  <a:lnTo>
                    <a:pt x="2135" y="8840"/>
                  </a:lnTo>
                  <a:cubicBezTo>
                    <a:pt x="1201" y="8807"/>
                    <a:pt x="434" y="8040"/>
                    <a:pt x="467" y="7106"/>
                  </a:cubicBezTo>
                  <a:lnTo>
                    <a:pt x="467" y="2102"/>
                  </a:lnTo>
                  <a:cubicBezTo>
                    <a:pt x="467" y="1168"/>
                    <a:pt x="1234" y="401"/>
                    <a:pt x="2168" y="401"/>
                  </a:cubicBezTo>
                  <a:close/>
                  <a:moveTo>
                    <a:pt x="2135" y="1"/>
                  </a:moveTo>
                  <a:cubicBezTo>
                    <a:pt x="968" y="1"/>
                    <a:pt x="0" y="935"/>
                    <a:pt x="0" y="2136"/>
                  </a:cubicBezTo>
                  <a:lnTo>
                    <a:pt x="0" y="7139"/>
                  </a:lnTo>
                  <a:cubicBezTo>
                    <a:pt x="0" y="8307"/>
                    <a:pt x="968" y="9241"/>
                    <a:pt x="2135" y="9274"/>
                  </a:cubicBezTo>
                  <a:lnTo>
                    <a:pt x="7172" y="9274"/>
                  </a:lnTo>
                  <a:cubicBezTo>
                    <a:pt x="8339" y="9241"/>
                    <a:pt x="9273" y="8273"/>
                    <a:pt x="9273" y="7139"/>
                  </a:cubicBezTo>
                  <a:lnTo>
                    <a:pt x="9273" y="2136"/>
                  </a:lnTo>
                  <a:cubicBezTo>
                    <a:pt x="9273" y="935"/>
                    <a:pt x="8306" y="1"/>
                    <a:pt x="71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875;p49">
              <a:extLst>
                <a:ext uri="{FF2B5EF4-FFF2-40B4-BE49-F238E27FC236}">
                  <a16:creationId xmlns:a16="http://schemas.microsoft.com/office/drawing/2014/main" xmlns="" id="{E10CB19B-5875-40D1-8160-CBAF32DCCF6B}"/>
                </a:ext>
              </a:extLst>
            </p:cNvPr>
            <p:cNvSpPr/>
            <p:nvPr/>
          </p:nvSpPr>
          <p:spPr>
            <a:xfrm>
              <a:off x="2466875" y="3157150"/>
              <a:ext cx="909825" cy="390850"/>
            </a:xfrm>
            <a:custGeom>
              <a:avLst/>
              <a:gdLst/>
              <a:ahLst/>
              <a:cxnLst/>
              <a:rect l="l" t="t" r="r" b="b"/>
              <a:pathLst>
                <a:path w="36393" h="15634" extrusionOk="0">
                  <a:moveTo>
                    <a:pt x="36280" y="1"/>
                  </a:moveTo>
                  <a:cubicBezTo>
                    <a:pt x="36259" y="1"/>
                    <a:pt x="36240" y="9"/>
                    <a:pt x="36226" y="23"/>
                  </a:cubicBezTo>
                  <a:lnTo>
                    <a:pt x="11642" y="15401"/>
                  </a:lnTo>
                  <a:lnTo>
                    <a:pt x="134" y="15401"/>
                  </a:lnTo>
                  <a:cubicBezTo>
                    <a:pt x="67" y="15401"/>
                    <a:pt x="0" y="15467"/>
                    <a:pt x="0" y="15501"/>
                  </a:cubicBezTo>
                  <a:cubicBezTo>
                    <a:pt x="0" y="15567"/>
                    <a:pt x="67" y="15634"/>
                    <a:pt x="134" y="15634"/>
                  </a:cubicBezTo>
                  <a:lnTo>
                    <a:pt x="11708" y="15634"/>
                  </a:lnTo>
                  <a:lnTo>
                    <a:pt x="36326" y="190"/>
                  </a:lnTo>
                  <a:cubicBezTo>
                    <a:pt x="36359" y="156"/>
                    <a:pt x="36393" y="90"/>
                    <a:pt x="36359" y="56"/>
                  </a:cubicBezTo>
                  <a:cubicBezTo>
                    <a:pt x="36340" y="17"/>
                    <a:pt x="36309" y="1"/>
                    <a:pt x="3628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876;p49">
              <a:extLst>
                <a:ext uri="{FF2B5EF4-FFF2-40B4-BE49-F238E27FC236}">
                  <a16:creationId xmlns:a16="http://schemas.microsoft.com/office/drawing/2014/main" xmlns="" id="{0F0AEE4A-E23B-4359-B67B-DC4689304A54}"/>
                </a:ext>
              </a:extLst>
            </p:cNvPr>
            <p:cNvSpPr/>
            <p:nvPr/>
          </p:nvSpPr>
          <p:spPr>
            <a:xfrm>
              <a:off x="5602425" y="3005925"/>
              <a:ext cx="111775" cy="5025"/>
            </a:xfrm>
            <a:custGeom>
              <a:avLst/>
              <a:gdLst/>
              <a:ahLst/>
              <a:cxnLst/>
              <a:rect l="l" t="t" r="r" b="b"/>
              <a:pathLst>
                <a:path w="4471" h="201" extrusionOk="0">
                  <a:moveTo>
                    <a:pt x="101" y="1"/>
                  </a:moveTo>
                  <a:cubicBezTo>
                    <a:pt x="34" y="1"/>
                    <a:pt x="1" y="68"/>
                    <a:pt x="1" y="101"/>
                  </a:cubicBezTo>
                  <a:cubicBezTo>
                    <a:pt x="1" y="168"/>
                    <a:pt x="34" y="201"/>
                    <a:pt x="101" y="201"/>
                  </a:cubicBezTo>
                  <a:lnTo>
                    <a:pt x="4371" y="201"/>
                  </a:lnTo>
                  <a:cubicBezTo>
                    <a:pt x="4404" y="201"/>
                    <a:pt x="4471" y="168"/>
                    <a:pt x="4471" y="101"/>
                  </a:cubicBezTo>
                  <a:cubicBezTo>
                    <a:pt x="4471" y="68"/>
                    <a:pt x="4404" y="1"/>
                    <a:pt x="43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877;p49">
              <a:extLst>
                <a:ext uri="{FF2B5EF4-FFF2-40B4-BE49-F238E27FC236}">
                  <a16:creationId xmlns:a16="http://schemas.microsoft.com/office/drawing/2014/main" xmlns="" id="{48A06605-CF2F-41B4-94BC-E90AF8CEDE80}"/>
                </a:ext>
              </a:extLst>
            </p:cNvPr>
            <p:cNvSpPr/>
            <p:nvPr/>
          </p:nvSpPr>
          <p:spPr>
            <a:xfrm>
              <a:off x="5602425" y="3068475"/>
              <a:ext cx="405325" cy="5875"/>
            </a:xfrm>
            <a:custGeom>
              <a:avLst/>
              <a:gdLst/>
              <a:ahLst/>
              <a:cxnLst/>
              <a:rect l="l" t="t" r="r" b="b"/>
              <a:pathLst>
                <a:path w="16213" h="235" extrusionOk="0">
                  <a:moveTo>
                    <a:pt x="101" y="1"/>
                  </a:moveTo>
                  <a:cubicBezTo>
                    <a:pt x="34" y="1"/>
                    <a:pt x="1" y="67"/>
                    <a:pt x="1" y="101"/>
                  </a:cubicBezTo>
                  <a:cubicBezTo>
                    <a:pt x="1" y="167"/>
                    <a:pt x="34" y="234"/>
                    <a:pt x="101" y="234"/>
                  </a:cubicBezTo>
                  <a:lnTo>
                    <a:pt x="16112" y="234"/>
                  </a:lnTo>
                  <a:cubicBezTo>
                    <a:pt x="16179" y="234"/>
                    <a:pt x="16213" y="167"/>
                    <a:pt x="16213" y="101"/>
                  </a:cubicBezTo>
                  <a:cubicBezTo>
                    <a:pt x="16213" y="67"/>
                    <a:pt x="16179" y="1"/>
                    <a:pt x="161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878;p49">
              <a:extLst>
                <a:ext uri="{FF2B5EF4-FFF2-40B4-BE49-F238E27FC236}">
                  <a16:creationId xmlns:a16="http://schemas.microsoft.com/office/drawing/2014/main" xmlns="" id="{9423D190-0DA1-472D-8052-29284D93819C}"/>
                </a:ext>
              </a:extLst>
            </p:cNvPr>
            <p:cNvSpPr/>
            <p:nvPr/>
          </p:nvSpPr>
          <p:spPr>
            <a:xfrm>
              <a:off x="6222050" y="3068475"/>
              <a:ext cx="406150" cy="5875"/>
            </a:xfrm>
            <a:custGeom>
              <a:avLst/>
              <a:gdLst/>
              <a:ahLst/>
              <a:cxnLst/>
              <a:rect l="l" t="t" r="r" b="b"/>
              <a:pathLst>
                <a:path w="16246" h="235" extrusionOk="0">
                  <a:moveTo>
                    <a:pt x="100" y="1"/>
                  </a:moveTo>
                  <a:cubicBezTo>
                    <a:pt x="34" y="1"/>
                    <a:pt x="0" y="67"/>
                    <a:pt x="0" y="101"/>
                  </a:cubicBezTo>
                  <a:cubicBezTo>
                    <a:pt x="0" y="167"/>
                    <a:pt x="34" y="234"/>
                    <a:pt x="100" y="234"/>
                  </a:cubicBezTo>
                  <a:lnTo>
                    <a:pt x="16145" y="234"/>
                  </a:lnTo>
                  <a:cubicBezTo>
                    <a:pt x="16179" y="234"/>
                    <a:pt x="16245" y="167"/>
                    <a:pt x="16245" y="101"/>
                  </a:cubicBezTo>
                  <a:cubicBezTo>
                    <a:pt x="16245" y="67"/>
                    <a:pt x="16179" y="1"/>
                    <a:pt x="1614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879;p49">
              <a:extLst>
                <a:ext uri="{FF2B5EF4-FFF2-40B4-BE49-F238E27FC236}">
                  <a16:creationId xmlns:a16="http://schemas.microsoft.com/office/drawing/2014/main" xmlns="" id="{A4D6ADDE-32ED-447A-8EAB-3235E2FC21C5}"/>
                </a:ext>
              </a:extLst>
            </p:cNvPr>
            <p:cNvSpPr/>
            <p:nvPr/>
          </p:nvSpPr>
          <p:spPr>
            <a:xfrm>
              <a:off x="6028575" y="3068475"/>
              <a:ext cx="163475" cy="5875"/>
            </a:xfrm>
            <a:custGeom>
              <a:avLst/>
              <a:gdLst/>
              <a:ahLst/>
              <a:cxnLst/>
              <a:rect l="l" t="t" r="r" b="b"/>
              <a:pathLst>
                <a:path w="6539" h="235" extrusionOk="0">
                  <a:moveTo>
                    <a:pt x="101" y="1"/>
                  </a:moveTo>
                  <a:cubicBezTo>
                    <a:pt x="34" y="1"/>
                    <a:pt x="0" y="67"/>
                    <a:pt x="0" y="101"/>
                  </a:cubicBezTo>
                  <a:cubicBezTo>
                    <a:pt x="0" y="167"/>
                    <a:pt x="34" y="234"/>
                    <a:pt x="101" y="234"/>
                  </a:cubicBezTo>
                  <a:lnTo>
                    <a:pt x="6472" y="234"/>
                  </a:lnTo>
                  <a:cubicBezTo>
                    <a:pt x="6505" y="201"/>
                    <a:pt x="6538" y="167"/>
                    <a:pt x="6538" y="101"/>
                  </a:cubicBezTo>
                  <a:cubicBezTo>
                    <a:pt x="6538" y="67"/>
                    <a:pt x="6505" y="1"/>
                    <a:pt x="643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880;p49">
              <a:extLst>
                <a:ext uri="{FF2B5EF4-FFF2-40B4-BE49-F238E27FC236}">
                  <a16:creationId xmlns:a16="http://schemas.microsoft.com/office/drawing/2014/main" xmlns="" id="{E14CC964-E446-4CB5-A8EE-402B18220978}"/>
                </a:ext>
              </a:extLst>
            </p:cNvPr>
            <p:cNvSpPr/>
            <p:nvPr/>
          </p:nvSpPr>
          <p:spPr>
            <a:xfrm>
              <a:off x="5602425" y="3131025"/>
              <a:ext cx="235200" cy="5850"/>
            </a:xfrm>
            <a:custGeom>
              <a:avLst/>
              <a:gdLst/>
              <a:ahLst/>
              <a:cxnLst/>
              <a:rect l="l" t="t" r="r" b="b"/>
              <a:pathLst>
                <a:path w="9408" h="234" extrusionOk="0">
                  <a:moveTo>
                    <a:pt x="101" y="0"/>
                  </a:moveTo>
                  <a:cubicBezTo>
                    <a:pt x="34" y="0"/>
                    <a:pt x="1" y="67"/>
                    <a:pt x="1" y="134"/>
                  </a:cubicBezTo>
                  <a:cubicBezTo>
                    <a:pt x="1" y="167"/>
                    <a:pt x="34" y="234"/>
                    <a:pt x="101" y="234"/>
                  </a:cubicBezTo>
                  <a:lnTo>
                    <a:pt x="9308" y="234"/>
                  </a:lnTo>
                  <a:cubicBezTo>
                    <a:pt x="9374" y="234"/>
                    <a:pt x="9408" y="167"/>
                    <a:pt x="9408" y="134"/>
                  </a:cubicBezTo>
                  <a:cubicBezTo>
                    <a:pt x="9408" y="67"/>
                    <a:pt x="9374" y="0"/>
                    <a:pt x="93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881;p49">
              <a:extLst>
                <a:ext uri="{FF2B5EF4-FFF2-40B4-BE49-F238E27FC236}">
                  <a16:creationId xmlns:a16="http://schemas.microsoft.com/office/drawing/2014/main" xmlns="" id="{70FF53C0-20B5-4A4C-B345-57815C35EEEF}"/>
                </a:ext>
              </a:extLst>
            </p:cNvPr>
            <p:cNvSpPr/>
            <p:nvPr/>
          </p:nvSpPr>
          <p:spPr>
            <a:xfrm>
              <a:off x="5861800" y="3131025"/>
              <a:ext cx="236025" cy="5850"/>
            </a:xfrm>
            <a:custGeom>
              <a:avLst/>
              <a:gdLst/>
              <a:ahLst/>
              <a:cxnLst/>
              <a:rect l="l" t="t" r="r" b="b"/>
              <a:pathLst>
                <a:path w="9441" h="234" extrusionOk="0">
                  <a:moveTo>
                    <a:pt x="100" y="0"/>
                  </a:moveTo>
                  <a:cubicBezTo>
                    <a:pt x="33" y="0"/>
                    <a:pt x="0" y="67"/>
                    <a:pt x="0" y="134"/>
                  </a:cubicBezTo>
                  <a:cubicBezTo>
                    <a:pt x="0" y="167"/>
                    <a:pt x="33" y="234"/>
                    <a:pt x="100" y="234"/>
                  </a:cubicBezTo>
                  <a:lnTo>
                    <a:pt x="9307" y="234"/>
                  </a:lnTo>
                  <a:cubicBezTo>
                    <a:pt x="9373" y="234"/>
                    <a:pt x="9440" y="167"/>
                    <a:pt x="9440" y="134"/>
                  </a:cubicBezTo>
                  <a:cubicBezTo>
                    <a:pt x="9440" y="67"/>
                    <a:pt x="9373" y="0"/>
                    <a:pt x="934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882;p49">
              <a:extLst>
                <a:ext uri="{FF2B5EF4-FFF2-40B4-BE49-F238E27FC236}">
                  <a16:creationId xmlns:a16="http://schemas.microsoft.com/office/drawing/2014/main" xmlns="" id="{9C91A432-F336-40AE-ACF9-8E6EA46170EE}"/>
                </a:ext>
              </a:extLst>
            </p:cNvPr>
            <p:cNvSpPr/>
            <p:nvPr/>
          </p:nvSpPr>
          <p:spPr>
            <a:xfrm>
              <a:off x="6121150" y="3131025"/>
              <a:ext cx="236025" cy="5850"/>
            </a:xfrm>
            <a:custGeom>
              <a:avLst/>
              <a:gdLst/>
              <a:ahLst/>
              <a:cxnLst/>
              <a:rect l="l" t="t" r="r" b="b"/>
              <a:pathLst>
                <a:path w="9441" h="234" extrusionOk="0">
                  <a:moveTo>
                    <a:pt x="100" y="0"/>
                  </a:moveTo>
                  <a:cubicBezTo>
                    <a:pt x="33" y="0"/>
                    <a:pt x="0" y="67"/>
                    <a:pt x="0" y="134"/>
                  </a:cubicBezTo>
                  <a:cubicBezTo>
                    <a:pt x="0" y="167"/>
                    <a:pt x="33" y="234"/>
                    <a:pt x="100" y="234"/>
                  </a:cubicBezTo>
                  <a:lnTo>
                    <a:pt x="9340" y="234"/>
                  </a:lnTo>
                  <a:cubicBezTo>
                    <a:pt x="9373" y="234"/>
                    <a:pt x="9440" y="167"/>
                    <a:pt x="9440" y="134"/>
                  </a:cubicBezTo>
                  <a:cubicBezTo>
                    <a:pt x="9440" y="67"/>
                    <a:pt x="9373" y="0"/>
                    <a:pt x="934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883;p49">
              <a:extLst>
                <a:ext uri="{FF2B5EF4-FFF2-40B4-BE49-F238E27FC236}">
                  <a16:creationId xmlns:a16="http://schemas.microsoft.com/office/drawing/2014/main" xmlns="" id="{4F77E19C-6414-4AFC-8AEF-F981C8E859A3}"/>
                </a:ext>
              </a:extLst>
            </p:cNvPr>
            <p:cNvSpPr/>
            <p:nvPr/>
          </p:nvSpPr>
          <p:spPr>
            <a:xfrm>
              <a:off x="6380500" y="3131025"/>
              <a:ext cx="103425" cy="5850"/>
            </a:xfrm>
            <a:custGeom>
              <a:avLst/>
              <a:gdLst/>
              <a:ahLst/>
              <a:cxnLst/>
              <a:rect l="l" t="t" r="r" b="b"/>
              <a:pathLst>
                <a:path w="4137" h="234" extrusionOk="0">
                  <a:moveTo>
                    <a:pt x="100" y="0"/>
                  </a:moveTo>
                  <a:cubicBezTo>
                    <a:pt x="34" y="0"/>
                    <a:pt x="0" y="67"/>
                    <a:pt x="0" y="134"/>
                  </a:cubicBezTo>
                  <a:cubicBezTo>
                    <a:pt x="0" y="167"/>
                    <a:pt x="34" y="234"/>
                    <a:pt x="100" y="234"/>
                  </a:cubicBezTo>
                  <a:lnTo>
                    <a:pt x="4036" y="234"/>
                  </a:lnTo>
                  <a:cubicBezTo>
                    <a:pt x="4070" y="234"/>
                    <a:pt x="4137" y="167"/>
                    <a:pt x="4137" y="134"/>
                  </a:cubicBezTo>
                  <a:cubicBezTo>
                    <a:pt x="4137" y="67"/>
                    <a:pt x="4070" y="0"/>
                    <a:pt x="403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884;p49">
              <a:extLst>
                <a:ext uri="{FF2B5EF4-FFF2-40B4-BE49-F238E27FC236}">
                  <a16:creationId xmlns:a16="http://schemas.microsoft.com/office/drawing/2014/main" xmlns="" id="{799902FB-7361-4BD1-8B4F-B1D8C2855C0F}"/>
                </a:ext>
              </a:extLst>
            </p:cNvPr>
            <p:cNvSpPr/>
            <p:nvPr/>
          </p:nvSpPr>
          <p:spPr>
            <a:xfrm>
              <a:off x="5737525" y="3005925"/>
              <a:ext cx="111775" cy="5025"/>
            </a:xfrm>
            <a:custGeom>
              <a:avLst/>
              <a:gdLst/>
              <a:ahLst/>
              <a:cxnLst/>
              <a:rect l="l" t="t" r="r" b="b"/>
              <a:pathLst>
                <a:path w="4471" h="201" extrusionOk="0">
                  <a:moveTo>
                    <a:pt x="101" y="1"/>
                  </a:moveTo>
                  <a:cubicBezTo>
                    <a:pt x="68" y="1"/>
                    <a:pt x="1" y="68"/>
                    <a:pt x="1" y="101"/>
                  </a:cubicBezTo>
                  <a:cubicBezTo>
                    <a:pt x="1" y="168"/>
                    <a:pt x="68" y="201"/>
                    <a:pt x="101" y="201"/>
                  </a:cubicBezTo>
                  <a:lnTo>
                    <a:pt x="4371" y="201"/>
                  </a:lnTo>
                  <a:cubicBezTo>
                    <a:pt x="4437" y="201"/>
                    <a:pt x="4471" y="168"/>
                    <a:pt x="4471" y="101"/>
                  </a:cubicBezTo>
                  <a:cubicBezTo>
                    <a:pt x="4471" y="68"/>
                    <a:pt x="4437" y="1"/>
                    <a:pt x="43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885;p49">
              <a:extLst>
                <a:ext uri="{FF2B5EF4-FFF2-40B4-BE49-F238E27FC236}">
                  <a16:creationId xmlns:a16="http://schemas.microsoft.com/office/drawing/2014/main" xmlns="" id="{090FB929-0B54-40E6-AAA5-C3F007633C8F}"/>
                </a:ext>
              </a:extLst>
            </p:cNvPr>
            <p:cNvSpPr/>
            <p:nvPr/>
          </p:nvSpPr>
          <p:spPr>
            <a:xfrm>
              <a:off x="6372150" y="3005925"/>
              <a:ext cx="111775" cy="5025"/>
            </a:xfrm>
            <a:custGeom>
              <a:avLst/>
              <a:gdLst/>
              <a:ahLst/>
              <a:cxnLst/>
              <a:rect l="l" t="t" r="r" b="b"/>
              <a:pathLst>
                <a:path w="4471" h="201" extrusionOk="0">
                  <a:moveTo>
                    <a:pt x="101" y="1"/>
                  </a:moveTo>
                  <a:cubicBezTo>
                    <a:pt x="34" y="1"/>
                    <a:pt x="1" y="68"/>
                    <a:pt x="1" y="101"/>
                  </a:cubicBezTo>
                  <a:cubicBezTo>
                    <a:pt x="1" y="168"/>
                    <a:pt x="34" y="201"/>
                    <a:pt x="101" y="201"/>
                  </a:cubicBezTo>
                  <a:lnTo>
                    <a:pt x="4370" y="201"/>
                  </a:lnTo>
                  <a:cubicBezTo>
                    <a:pt x="4404" y="201"/>
                    <a:pt x="4471" y="168"/>
                    <a:pt x="4471" y="101"/>
                  </a:cubicBezTo>
                  <a:cubicBezTo>
                    <a:pt x="4471" y="68"/>
                    <a:pt x="4404" y="1"/>
                    <a:pt x="437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886;p49">
              <a:extLst>
                <a:ext uri="{FF2B5EF4-FFF2-40B4-BE49-F238E27FC236}">
                  <a16:creationId xmlns:a16="http://schemas.microsoft.com/office/drawing/2014/main" xmlns="" id="{9E877509-6543-422A-A89C-56054250E38D}"/>
                </a:ext>
              </a:extLst>
            </p:cNvPr>
            <p:cNvSpPr/>
            <p:nvPr/>
          </p:nvSpPr>
          <p:spPr>
            <a:xfrm>
              <a:off x="6230375" y="3005925"/>
              <a:ext cx="111775" cy="5025"/>
            </a:xfrm>
            <a:custGeom>
              <a:avLst/>
              <a:gdLst/>
              <a:ahLst/>
              <a:cxnLst/>
              <a:rect l="l" t="t" r="r" b="b"/>
              <a:pathLst>
                <a:path w="4471" h="201" extrusionOk="0">
                  <a:moveTo>
                    <a:pt x="101" y="1"/>
                  </a:moveTo>
                  <a:cubicBezTo>
                    <a:pt x="68" y="1"/>
                    <a:pt x="1" y="68"/>
                    <a:pt x="1" y="101"/>
                  </a:cubicBezTo>
                  <a:cubicBezTo>
                    <a:pt x="1" y="168"/>
                    <a:pt x="68" y="201"/>
                    <a:pt x="101" y="201"/>
                  </a:cubicBezTo>
                  <a:lnTo>
                    <a:pt x="4371" y="201"/>
                  </a:lnTo>
                  <a:cubicBezTo>
                    <a:pt x="4437" y="201"/>
                    <a:pt x="4471" y="168"/>
                    <a:pt x="4471" y="101"/>
                  </a:cubicBezTo>
                  <a:cubicBezTo>
                    <a:pt x="4471" y="68"/>
                    <a:pt x="4437" y="1"/>
                    <a:pt x="43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887;p49">
              <a:extLst>
                <a:ext uri="{FF2B5EF4-FFF2-40B4-BE49-F238E27FC236}">
                  <a16:creationId xmlns:a16="http://schemas.microsoft.com/office/drawing/2014/main" xmlns="" id="{EE85A7D6-E99D-4BD3-992A-22ED7D791A36}"/>
                </a:ext>
              </a:extLst>
            </p:cNvPr>
            <p:cNvSpPr/>
            <p:nvPr/>
          </p:nvSpPr>
          <p:spPr>
            <a:xfrm>
              <a:off x="5873475" y="3005925"/>
              <a:ext cx="316900" cy="5025"/>
            </a:xfrm>
            <a:custGeom>
              <a:avLst/>
              <a:gdLst/>
              <a:ahLst/>
              <a:cxnLst/>
              <a:rect l="l" t="t" r="r" b="b"/>
              <a:pathLst>
                <a:path w="12676" h="201" extrusionOk="0">
                  <a:moveTo>
                    <a:pt x="100" y="1"/>
                  </a:moveTo>
                  <a:cubicBezTo>
                    <a:pt x="33" y="1"/>
                    <a:pt x="0" y="68"/>
                    <a:pt x="0" y="101"/>
                  </a:cubicBezTo>
                  <a:cubicBezTo>
                    <a:pt x="0" y="168"/>
                    <a:pt x="33" y="201"/>
                    <a:pt x="100" y="201"/>
                  </a:cubicBezTo>
                  <a:lnTo>
                    <a:pt x="12576" y="201"/>
                  </a:lnTo>
                  <a:cubicBezTo>
                    <a:pt x="12609" y="201"/>
                    <a:pt x="12676" y="168"/>
                    <a:pt x="12676" y="101"/>
                  </a:cubicBezTo>
                  <a:cubicBezTo>
                    <a:pt x="12676" y="68"/>
                    <a:pt x="12609" y="1"/>
                    <a:pt x="1257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888;p49">
              <a:extLst>
                <a:ext uri="{FF2B5EF4-FFF2-40B4-BE49-F238E27FC236}">
                  <a16:creationId xmlns:a16="http://schemas.microsoft.com/office/drawing/2014/main" xmlns="" id="{5765F677-1FFC-42E4-9282-729D221ED6CA}"/>
                </a:ext>
              </a:extLst>
            </p:cNvPr>
            <p:cNvSpPr/>
            <p:nvPr/>
          </p:nvSpPr>
          <p:spPr>
            <a:xfrm>
              <a:off x="5602425" y="3388700"/>
              <a:ext cx="111775" cy="5025"/>
            </a:xfrm>
            <a:custGeom>
              <a:avLst/>
              <a:gdLst/>
              <a:ahLst/>
              <a:cxnLst/>
              <a:rect l="l" t="t" r="r" b="b"/>
              <a:pathLst>
                <a:path w="4471" h="201" extrusionOk="0">
                  <a:moveTo>
                    <a:pt x="101" y="1"/>
                  </a:moveTo>
                  <a:cubicBezTo>
                    <a:pt x="34" y="1"/>
                    <a:pt x="1" y="34"/>
                    <a:pt x="1" y="101"/>
                  </a:cubicBezTo>
                  <a:cubicBezTo>
                    <a:pt x="1" y="168"/>
                    <a:pt x="34" y="201"/>
                    <a:pt x="101" y="201"/>
                  </a:cubicBezTo>
                  <a:lnTo>
                    <a:pt x="4371" y="201"/>
                  </a:lnTo>
                  <a:cubicBezTo>
                    <a:pt x="4404" y="201"/>
                    <a:pt x="4471" y="168"/>
                    <a:pt x="4471" y="101"/>
                  </a:cubicBezTo>
                  <a:cubicBezTo>
                    <a:pt x="4471" y="34"/>
                    <a:pt x="4404" y="1"/>
                    <a:pt x="43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889;p49">
              <a:extLst>
                <a:ext uri="{FF2B5EF4-FFF2-40B4-BE49-F238E27FC236}">
                  <a16:creationId xmlns:a16="http://schemas.microsoft.com/office/drawing/2014/main" xmlns="" id="{536DD48C-5F45-4FBD-A6A6-F6CC14C348EC}"/>
                </a:ext>
              </a:extLst>
            </p:cNvPr>
            <p:cNvSpPr/>
            <p:nvPr/>
          </p:nvSpPr>
          <p:spPr>
            <a:xfrm>
              <a:off x="5601600" y="3451250"/>
              <a:ext cx="406975" cy="5025"/>
            </a:xfrm>
            <a:custGeom>
              <a:avLst/>
              <a:gdLst/>
              <a:ahLst/>
              <a:cxnLst/>
              <a:rect l="l" t="t" r="r" b="b"/>
              <a:pathLst>
                <a:path w="16279" h="201" extrusionOk="0">
                  <a:moveTo>
                    <a:pt x="134" y="1"/>
                  </a:moveTo>
                  <a:cubicBezTo>
                    <a:pt x="1" y="1"/>
                    <a:pt x="1" y="201"/>
                    <a:pt x="134" y="201"/>
                  </a:cubicBezTo>
                  <a:lnTo>
                    <a:pt x="16145" y="201"/>
                  </a:lnTo>
                  <a:cubicBezTo>
                    <a:pt x="16279" y="201"/>
                    <a:pt x="16279" y="1"/>
                    <a:pt x="1614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890;p49">
              <a:extLst>
                <a:ext uri="{FF2B5EF4-FFF2-40B4-BE49-F238E27FC236}">
                  <a16:creationId xmlns:a16="http://schemas.microsoft.com/office/drawing/2014/main" xmlns="" id="{9B05595D-18D1-421D-890C-9121BEC78C4E}"/>
                </a:ext>
              </a:extLst>
            </p:cNvPr>
            <p:cNvSpPr/>
            <p:nvPr/>
          </p:nvSpPr>
          <p:spPr>
            <a:xfrm>
              <a:off x="6221200" y="3451250"/>
              <a:ext cx="407825" cy="5025"/>
            </a:xfrm>
            <a:custGeom>
              <a:avLst/>
              <a:gdLst/>
              <a:ahLst/>
              <a:cxnLst/>
              <a:rect l="l" t="t" r="r" b="b"/>
              <a:pathLst>
                <a:path w="16313" h="201" extrusionOk="0">
                  <a:moveTo>
                    <a:pt x="134" y="1"/>
                  </a:moveTo>
                  <a:cubicBezTo>
                    <a:pt x="1" y="1"/>
                    <a:pt x="1" y="201"/>
                    <a:pt x="134" y="201"/>
                  </a:cubicBezTo>
                  <a:lnTo>
                    <a:pt x="16179" y="201"/>
                  </a:lnTo>
                  <a:cubicBezTo>
                    <a:pt x="16313" y="201"/>
                    <a:pt x="16313" y="1"/>
                    <a:pt x="1617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891;p49">
              <a:extLst>
                <a:ext uri="{FF2B5EF4-FFF2-40B4-BE49-F238E27FC236}">
                  <a16:creationId xmlns:a16="http://schemas.microsoft.com/office/drawing/2014/main" xmlns="" id="{7F40B52B-DDFC-457B-AA0C-29A837C8634F}"/>
                </a:ext>
              </a:extLst>
            </p:cNvPr>
            <p:cNvSpPr/>
            <p:nvPr/>
          </p:nvSpPr>
          <p:spPr>
            <a:xfrm>
              <a:off x="6027750" y="3451250"/>
              <a:ext cx="165125" cy="5025"/>
            </a:xfrm>
            <a:custGeom>
              <a:avLst/>
              <a:gdLst/>
              <a:ahLst/>
              <a:cxnLst/>
              <a:rect l="l" t="t" r="r" b="b"/>
              <a:pathLst>
                <a:path w="6605" h="201" extrusionOk="0">
                  <a:moveTo>
                    <a:pt x="134" y="1"/>
                  </a:moveTo>
                  <a:cubicBezTo>
                    <a:pt x="0" y="1"/>
                    <a:pt x="0" y="201"/>
                    <a:pt x="134" y="201"/>
                  </a:cubicBezTo>
                  <a:lnTo>
                    <a:pt x="6471" y="201"/>
                  </a:lnTo>
                  <a:cubicBezTo>
                    <a:pt x="6605" y="201"/>
                    <a:pt x="6605" y="1"/>
                    <a:pt x="64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892;p49">
              <a:extLst>
                <a:ext uri="{FF2B5EF4-FFF2-40B4-BE49-F238E27FC236}">
                  <a16:creationId xmlns:a16="http://schemas.microsoft.com/office/drawing/2014/main" xmlns="" id="{709FC35A-B80A-4DA8-84F2-2CFB657F1B1C}"/>
                </a:ext>
              </a:extLst>
            </p:cNvPr>
            <p:cNvSpPr/>
            <p:nvPr/>
          </p:nvSpPr>
          <p:spPr>
            <a:xfrm>
              <a:off x="5601600" y="3513800"/>
              <a:ext cx="236875" cy="5025"/>
            </a:xfrm>
            <a:custGeom>
              <a:avLst/>
              <a:gdLst/>
              <a:ahLst/>
              <a:cxnLst/>
              <a:rect l="l" t="t" r="r" b="b"/>
              <a:pathLst>
                <a:path w="9475" h="201" extrusionOk="0">
                  <a:moveTo>
                    <a:pt x="134" y="0"/>
                  </a:moveTo>
                  <a:cubicBezTo>
                    <a:pt x="1" y="0"/>
                    <a:pt x="1" y="201"/>
                    <a:pt x="134" y="201"/>
                  </a:cubicBezTo>
                  <a:lnTo>
                    <a:pt x="9341" y="201"/>
                  </a:lnTo>
                  <a:cubicBezTo>
                    <a:pt x="9474" y="201"/>
                    <a:pt x="9474" y="0"/>
                    <a:pt x="93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893;p49">
              <a:extLst>
                <a:ext uri="{FF2B5EF4-FFF2-40B4-BE49-F238E27FC236}">
                  <a16:creationId xmlns:a16="http://schemas.microsoft.com/office/drawing/2014/main" xmlns="" id="{9ABC20E3-FF3C-4AAB-934A-AD162F33F3EF}"/>
                </a:ext>
              </a:extLst>
            </p:cNvPr>
            <p:cNvSpPr/>
            <p:nvPr/>
          </p:nvSpPr>
          <p:spPr>
            <a:xfrm>
              <a:off x="5860950" y="3513800"/>
              <a:ext cx="237700" cy="5025"/>
            </a:xfrm>
            <a:custGeom>
              <a:avLst/>
              <a:gdLst/>
              <a:ahLst/>
              <a:cxnLst/>
              <a:rect l="l" t="t" r="r" b="b"/>
              <a:pathLst>
                <a:path w="9508" h="201" extrusionOk="0">
                  <a:moveTo>
                    <a:pt x="134" y="0"/>
                  </a:moveTo>
                  <a:cubicBezTo>
                    <a:pt x="1" y="0"/>
                    <a:pt x="1" y="201"/>
                    <a:pt x="134" y="201"/>
                  </a:cubicBezTo>
                  <a:lnTo>
                    <a:pt x="9374" y="201"/>
                  </a:lnTo>
                  <a:cubicBezTo>
                    <a:pt x="9507" y="201"/>
                    <a:pt x="9507" y="0"/>
                    <a:pt x="93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894;p49">
              <a:extLst>
                <a:ext uri="{FF2B5EF4-FFF2-40B4-BE49-F238E27FC236}">
                  <a16:creationId xmlns:a16="http://schemas.microsoft.com/office/drawing/2014/main" xmlns="" id="{95B7AA84-7476-4A82-B5ED-E9F838BA3096}"/>
                </a:ext>
              </a:extLst>
            </p:cNvPr>
            <p:cNvSpPr/>
            <p:nvPr/>
          </p:nvSpPr>
          <p:spPr>
            <a:xfrm>
              <a:off x="6120300" y="3513800"/>
              <a:ext cx="237700" cy="5025"/>
            </a:xfrm>
            <a:custGeom>
              <a:avLst/>
              <a:gdLst/>
              <a:ahLst/>
              <a:cxnLst/>
              <a:rect l="l" t="t" r="r" b="b"/>
              <a:pathLst>
                <a:path w="9508" h="201" extrusionOk="0">
                  <a:moveTo>
                    <a:pt x="134" y="0"/>
                  </a:moveTo>
                  <a:cubicBezTo>
                    <a:pt x="1" y="0"/>
                    <a:pt x="1" y="201"/>
                    <a:pt x="134" y="201"/>
                  </a:cubicBezTo>
                  <a:lnTo>
                    <a:pt x="9374" y="201"/>
                  </a:lnTo>
                  <a:cubicBezTo>
                    <a:pt x="9508" y="201"/>
                    <a:pt x="9508" y="0"/>
                    <a:pt x="93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895;p49">
              <a:extLst>
                <a:ext uri="{FF2B5EF4-FFF2-40B4-BE49-F238E27FC236}">
                  <a16:creationId xmlns:a16="http://schemas.microsoft.com/office/drawing/2014/main" xmlns="" id="{A9B4A138-1E81-4E05-AD60-4D0AC686BC89}"/>
                </a:ext>
              </a:extLst>
            </p:cNvPr>
            <p:cNvSpPr/>
            <p:nvPr/>
          </p:nvSpPr>
          <p:spPr>
            <a:xfrm>
              <a:off x="6379650" y="3513800"/>
              <a:ext cx="105100" cy="5025"/>
            </a:xfrm>
            <a:custGeom>
              <a:avLst/>
              <a:gdLst/>
              <a:ahLst/>
              <a:cxnLst/>
              <a:rect l="l" t="t" r="r" b="b"/>
              <a:pathLst>
                <a:path w="4204" h="201" extrusionOk="0">
                  <a:moveTo>
                    <a:pt x="134" y="0"/>
                  </a:moveTo>
                  <a:cubicBezTo>
                    <a:pt x="1" y="0"/>
                    <a:pt x="1" y="201"/>
                    <a:pt x="134" y="201"/>
                  </a:cubicBezTo>
                  <a:lnTo>
                    <a:pt x="4070" y="201"/>
                  </a:lnTo>
                  <a:cubicBezTo>
                    <a:pt x="4204" y="201"/>
                    <a:pt x="4204" y="0"/>
                    <a:pt x="40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896;p49">
              <a:extLst>
                <a:ext uri="{FF2B5EF4-FFF2-40B4-BE49-F238E27FC236}">
                  <a16:creationId xmlns:a16="http://schemas.microsoft.com/office/drawing/2014/main" xmlns="" id="{9685B712-E6E0-4C0F-A725-096E80C2A6B8}"/>
                </a:ext>
              </a:extLst>
            </p:cNvPr>
            <p:cNvSpPr/>
            <p:nvPr/>
          </p:nvSpPr>
          <p:spPr>
            <a:xfrm>
              <a:off x="5737525" y="3388700"/>
              <a:ext cx="111775" cy="5025"/>
            </a:xfrm>
            <a:custGeom>
              <a:avLst/>
              <a:gdLst/>
              <a:ahLst/>
              <a:cxnLst/>
              <a:rect l="l" t="t" r="r" b="b"/>
              <a:pathLst>
                <a:path w="4471" h="201" extrusionOk="0">
                  <a:moveTo>
                    <a:pt x="101" y="1"/>
                  </a:moveTo>
                  <a:cubicBezTo>
                    <a:pt x="68" y="1"/>
                    <a:pt x="1" y="34"/>
                    <a:pt x="1" y="101"/>
                  </a:cubicBezTo>
                  <a:cubicBezTo>
                    <a:pt x="1" y="168"/>
                    <a:pt x="68" y="201"/>
                    <a:pt x="101" y="201"/>
                  </a:cubicBezTo>
                  <a:lnTo>
                    <a:pt x="4371" y="201"/>
                  </a:lnTo>
                  <a:cubicBezTo>
                    <a:pt x="4437" y="201"/>
                    <a:pt x="4471" y="168"/>
                    <a:pt x="4471" y="101"/>
                  </a:cubicBezTo>
                  <a:cubicBezTo>
                    <a:pt x="4471" y="34"/>
                    <a:pt x="4437" y="1"/>
                    <a:pt x="43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897;p49">
              <a:extLst>
                <a:ext uri="{FF2B5EF4-FFF2-40B4-BE49-F238E27FC236}">
                  <a16:creationId xmlns:a16="http://schemas.microsoft.com/office/drawing/2014/main" xmlns="" id="{23733A34-16A4-4DA4-A098-58B64003279A}"/>
                </a:ext>
              </a:extLst>
            </p:cNvPr>
            <p:cNvSpPr/>
            <p:nvPr/>
          </p:nvSpPr>
          <p:spPr>
            <a:xfrm>
              <a:off x="6372150" y="3388700"/>
              <a:ext cx="111775" cy="5025"/>
            </a:xfrm>
            <a:custGeom>
              <a:avLst/>
              <a:gdLst/>
              <a:ahLst/>
              <a:cxnLst/>
              <a:rect l="l" t="t" r="r" b="b"/>
              <a:pathLst>
                <a:path w="4471" h="201" extrusionOk="0">
                  <a:moveTo>
                    <a:pt x="101" y="1"/>
                  </a:moveTo>
                  <a:cubicBezTo>
                    <a:pt x="34" y="1"/>
                    <a:pt x="1" y="34"/>
                    <a:pt x="1" y="101"/>
                  </a:cubicBezTo>
                  <a:cubicBezTo>
                    <a:pt x="1" y="168"/>
                    <a:pt x="34" y="201"/>
                    <a:pt x="101" y="201"/>
                  </a:cubicBezTo>
                  <a:lnTo>
                    <a:pt x="4370" y="201"/>
                  </a:lnTo>
                  <a:cubicBezTo>
                    <a:pt x="4404" y="201"/>
                    <a:pt x="4471" y="168"/>
                    <a:pt x="4471" y="101"/>
                  </a:cubicBezTo>
                  <a:cubicBezTo>
                    <a:pt x="4471" y="34"/>
                    <a:pt x="4404" y="1"/>
                    <a:pt x="437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898;p49">
              <a:extLst>
                <a:ext uri="{FF2B5EF4-FFF2-40B4-BE49-F238E27FC236}">
                  <a16:creationId xmlns:a16="http://schemas.microsoft.com/office/drawing/2014/main" xmlns="" id="{F27B12CA-855C-4D1E-91F7-C2F049BC5E41}"/>
                </a:ext>
              </a:extLst>
            </p:cNvPr>
            <p:cNvSpPr/>
            <p:nvPr/>
          </p:nvSpPr>
          <p:spPr>
            <a:xfrm>
              <a:off x="6230375" y="3388700"/>
              <a:ext cx="111775" cy="5025"/>
            </a:xfrm>
            <a:custGeom>
              <a:avLst/>
              <a:gdLst/>
              <a:ahLst/>
              <a:cxnLst/>
              <a:rect l="l" t="t" r="r" b="b"/>
              <a:pathLst>
                <a:path w="4471" h="201" extrusionOk="0">
                  <a:moveTo>
                    <a:pt x="101" y="1"/>
                  </a:moveTo>
                  <a:cubicBezTo>
                    <a:pt x="68" y="1"/>
                    <a:pt x="1" y="34"/>
                    <a:pt x="1" y="101"/>
                  </a:cubicBezTo>
                  <a:cubicBezTo>
                    <a:pt x="1" y="168"/>
                    <a:pt x="68" y="201"/>
                    <a:pt x="101" y="201"/>
                  </a:cubicBezTo>
                  <a:lnTo>
                    <a:pt x="4371" y="201"/>
                  </a:lnTo>
                  <a:cubicBezTo>
                    <a:pt x="4437" y="201"/>
                    <a:pt x="4471" y="168"/>
                    <a:pt x="4471" y="101"/>
                  </a:cubicBezTo>
                  <a:cubicBezTo>
                    <a:pt x="4471" y="34"/>
                    <a:pt x="4437" y="1"/>
                    <a:pt x="43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899;p49">
              <a:extLst>
                <a:ext uri="{FF2B5EF4-FFF2-40B4-BE49-F238E27FC236}">
                  <a16:creationId xmlns:a16="http://schemas.microsoft.com/office/drawing/2014/main" xmlns="" id="{4B0634CC-872E-435A-BECC-84C64494A99C}"/>
                </a:ext>
              </a:extLst>
            </p:cNvPr>
            <p:cNvSpPr/>
            <p:nvPr/>
          </p:nvSpPr>
          <p:spPr>
            <a:xfrm>
              <a:off x="5873475" y="3388700"/>
              <a:ext cx="316900" cy="5025"/>
            </a:xfrm>
            <a:custGeom>
              <a:avLst/>
              <a:gdLst/>
              <a:ahLst/>
              <a:cxnLst/>
              <a:rect l="l" t="t" r="r" b="b"/>
              <a:pathLst>
                <a:path w="12676" h="201" extrusionOk="0">
                  <a:moveTo>
                    <a:pt x="100" y="1"/>
                  </a:moveTo>
                  <a:cubicBezTo>
                    <a:pt x="33" y="1"/>
                    <a:pt x="0" y="34"/>
                    <a:pt x="0" y="101"/>
                  </a:cubicBezTo>
                  <a:cubicBezTo>
                    <a:pt x="0" y="168"/>
                    <a:pt x="33" y="201"/>
                    <a:pt x="100" y="201"/>
                  </a:cubicBezTo>
                  <a:lnTo>
                    <a:pt x="12576" y="201"/>
                  </a:lnTo>
                  <a:cubicBezTo>
                    <a:pt x="12609" y="201"/>
                    <a:pt x="12676" y="168"/>
                    <a:pt x="12676" y="101"/>
                  </a:cubicBezTo>
                  <a:cubicBezTo>
                    <a:pt x="12676" y="34"/>
                    <a:pt x="12609" y="1"/>
                    <a:pt x="1257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900;p49">
              <a:extLst>
                <a:ext uri="{FF2B5EF4-FFF2-40B4-BE49-F238E27FC236}">
                  <a16:creationId xmlns:a16="http://schemas.microsoft.com/office/drawing/2014/main" xmlns="" id="{32C96282-7148-4175-A770-F55C49BDC789}"/>
                </a:ext>
              </a:extLst>
            </p:cNvPr>
            <p:cNvSpPr/>
            <p:nvPr/>
          </p:nvSpPr>
          <p:spPr>
            <a:xfrm>
              <a:off x="5601600" y="3952450"/>
              <a:ext cx="113450" cy="5025"/>
            </a:xfrm>
            <a:custGeom>
              <a:avLst/>
              <a:gdLst/>
              <a:ahLst/>
              <a:cxnLst/>
              <a:rect l="l" t="t" r="r" b="b"/>
              <a:pathLst>
                <a:path w="4538" h="201" extrusionOk="0">
                  <a:moveTo>
                    <a:pt x="134" y="0"/>
                  </a:moveTo>
                  <a:cubicBezTo>
                    <a:pt x="1" y="0"/>
                    <a:pt x="1" y="200"/>
                    <a:pt x="134" y="200"/>
                  </a:cubicBezTo>
                  <a:lnTo>
                    <a:pt x="4404" y="200"/>
                  </a:lnTo>
                  <a:cubicBezTo>
                    <a:pt x="4537" y="200"/>
                    <a:pt x="4537" y="0"/>
                    <a:pt x="440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901;p49">
              <a:extLst>
                <a:ext uri="{FF2B5EF4-FFF2-40B4-BE49-F238E27FC236}">
                  <a16:creationId xmlns:a16="http://schemas.microsoft.com/office/drawing/2014/main" xmlns="" id="{8EAEA3E5-F9AD-45CF-B75B-C7C747BFBC4C}"/>
                </a:ext>
              </a:extLst>
            </p:cNvPr>
            <p:cNvSpPr/>
            <p:nvPr/>
          </p:nvSpPr>
          <p:spPr>
            <a:xfrm>
              <a:off x="5601600" y="4015000"/>
              <a:ext cx="406975" cy="5025"/>
            </a:xfrm>
            <a:custGeom>
              <a:avLst/>
              <a:gdLst/>
              <a:ahLst/>
              <a:cxnLst/>
              <a:rect l="l" t="t" r="r" b="b"/>
              <a:pathLst>
                <a:path w="16279" h="201" extrusionOk="0">
                  <a:moveTo>
                    <a:pt x="134" y="0"/>
                  </a:moveTo>
                  <a:cubicBezTo>
                    <a:pt x="1" y="0"/>
                    <a:pt x="1" y="200"/>
                    <a:pt x="134" y="200"/>
                  </a:cubicBezTo>
                  <a:lnTo>
                    <a:pt x="16145" y="200"/>
                  </a:lnTo>
                  <a:cubicBezTo>
                    <a:pt x="16279" y="200"/>
                    <a:pt x="16279" y="0"/>
                    <a:pt x="1614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902;p49">
              <a:extLst>
                <a:ext uri="{FF2B5EF4-FFF2-40B4-BE49-F238E27FC236}">
                  <a16:creationId xmlns:a16="http://schemas.microsoft.com/office/drawing/2014/main" xmlns="" id="{734C8E98-3041-40E0-9515-9F6028860F58}"/>
                </a:ext>
              </a:extLst>
            </p:cNvPr>
            <p:cNvSpPr/>
            <p:nvPr/>
          </p:nvSpPr>
          <p:spPr>
            <a:xfrm>
              <a:off x="6221200" y="4015000"/>
              <a:ext cx="407825" cy="5025"/>
            </a:xfrm>
            <a:custGeom>
              <a:avLst/>
              <a:gdLst/>
              <a:ahLst/>
              <a:cxnLst/>
              <a:rect l="l" t="t" r="r" b="b"/>
              <a:pathLst>
                <a:path w="16313" h="201" extrusionOk="0">
                  <a:moveTo>
                    <a:pt x="134" y="0"/>
                  </a:moveTo>
                  <a:cubicBezTo>
                    <a:pt x="1" y="0"/>
                    <a:pt x="1" y="200"/>
                    <a:pt x="134" y="200"/>
                  </a:cubicBezTo>
                  <a:lnTo>
                    <a:pt x="16179" y="200"/>
                  </a:lnTo>
                  <a:cubicBezTo>
                    <a:pt x="16313" y="200"/>
                    <a:pt x="16313" y="0"/>
                    <a:pt x="161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903;p49">
              <a:extLst>
                <a:ext uri="{FF2B5EF4-FFF2-40B4-BE49-F238E27FC236}">
                  <a16:creationId xmlns:a16="http://schemas.microsoft.com/office/drawing/2014/main" xmlns="" id="{121333FC-6AD1-4154-8842-23EA6DB15584}"/>
                </a:ext>
              </a:extLst>
            </p:cNvPr>
            <p:cNvSpPr/>
            <p:nvPr/>
          </p:nvSpPr>
          <p:spPr>
            <a:xfrm>
              <a:off x="6027750" y="4015000"/>
              <a:ext cx="165125" cy="5025"/>
            </a:xfrm>
            <a:custGeom>
              <a:avLst/>
              <a:gdLst/>
              <a:ahLst/>
              <a:cxnLst/>
              <a:rect l="l" t="t" r="r" b="b"/>
              <a:pathLst>
                <a:path w="6605" h="201" extrusionOk="0">
                  <a:moveTo>
                    <a:pt x="134" y="0"/>
                  </a:moveTo>
                  <a:cubicBezTo>
                    <a:pt x="0" y="0"/>
                    <a:pt x="0" y="200"/>
                    <a:pt x="134" y="200"/>
                  </a:cubicBezTo>
                  <a:lnTo>
                    <a:pt x="6471" y="200"/>
                  </a:lnTo>
                  <a:cubicBezTo>
                    <a:pt x="6605" y="200"/>
                    <a:pt x="6605" y="0"/>
                    <a:pt x="647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904;p49">
              <a:extLst>
                <a:ext uri="{FF2B5EF4-FFF2-40B4-BE49-F238E27FC236}">
                  <a16:creationId xmlns:a16="http://schemas.microsoft.com/office/drawing/2014/main" xmlns="" id="{3E40C5F8-2D1F-4218-8479-227229479862}"/>
                </a:ext>
              </a:extLst>
            </p:cNvPr>
            <p:cNvSpPr/>
            <p:nvPr/>
          </p:nvSpPr>
          <p:spPr>
            <a:xfrm>
              <a:off x="5601600" y="4077525"/>
              <a:ext cx="236875" cy="5875"/>
            </a:xfrm>
            <a:custGeom>
              <a:avLst/>
              <a:gdLst/>
              <a:ahLst/>
              <a:cxnLst/>
              <a:rect l="l" t="t" r="r" b="b"/>
              <a:pathLst>
                <a:path w="9475" h="235" extrusionOk="0">
                  <a:moveTo>
                    <a:pt x="134" y="1"/>
                  </a:moveTo>
                  <a:cubicBezTo>
                    <a:pt x="1" y="1"/>
                    <a:pt x="1" y="234"/>
                    <a:pt x="134" y="234"/>
                  </a:cubicBezTo>
                  <a:lnTo>
                    <a:pt x="9341" y="234"/>
                  </a:lnTo>
                  <a:cubicBezTo>
                    <a:pt x="9474" y="234"/>
                    <a:pt x="9474" y="1"/>
                    <a:pt x="93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905;p49">
              <a:extLst>
                <a:ext uri="{FF2B5EF4-FFF2-40B4-BE49-F238E27FC236}">
                  <a16:creationId xmlns:a16="http://schemas.microsoft.com/office/drawing/2014/main" xmlns="" id="{B19ED185-8804-4888-9520-1CD62D77DC70}"/>
                </a:ext>
              </a:extLst>
            </p:cNvPr>
            <p:cNvSpPr/>
            <p:nvPr/>
          </p:nvSpPr>
          <p:spPr>
            <a:xfrm>
              <a:off x="5860950" y="4077525"/>
              <a:ext cx="237700" cy="5875"/>
            </a:xfrm>
            <a:custGeom>
              <a:avLst/>
              <a:gdLst/>
              <a:ahLst/>
              <a:cxnLst/>
              <a:rect l="l" t="t" r="r" b="b"/>
              <a:pathLst>
                <a:path w="9508" h="235" extrusionOk="0">
                  <a:moveTo>
                    <a:pt x="134" y="1"/>
                  </a:moveTo>
                  <a:cubicBezTo>
                    <a:pt x="1" y="1"/>
                    <a:pt x="1" y="234"/>
                    <a:pt x="134" y="234"/>
                  </a:cubicBezTo>
                  <a:lnTo>
                    <a:pt x="9374" y="234"/>
                  </a:lnTo>
                  <a:cubicBezTo>
                    <a:pt x="9507" y="234"/>
                    <a:pt x="9507" y="1"/>
                    <a:pt x="937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906;p49">
              <a:extLst>
                <a:ext uri="{FF2B5EF4-FFF2-40B4-BE49-F238E27FC236}">
                  <a16:creationId xmlns:a16="http://schemas.microsoft.com/office/drawing/2014/main" xmlns="" id="{5B77F89D-E963-45AD-A5EB-50D90529F9D6}"/>
                </a:ext>
              </a:extLst>
            </p:cNvPr>
            <p:cNvSpPr/>
            <p:nvPr/>
          </p:nvSpPr>
          <p:spPr>
            <a:xfrm>
              <a:off x="6120300" y="4077525"/>
              <a:ext cx="237700" cy="5875"/>
            </a:xfrm>
            <a:custGeom>
              <a:avLst/>
              <a:gdLst/>
              <a:ahLst/>
              <a:cxnLst/>
              <a:rect l="l" t="t" r="r" b="b"/>
              <a:pathLst>
                <a:path w="9508" h="235" extrusionOk="0">
                  <a:moveTo>
                    <a:pt x="134" y="1"/>
                  </a:moveTo>
                  <a:cubicBezTo>
                    <a:pt x="1" y="1"/>
                    <a:pt x="1" y="234"/>
                    <a:pt x="134" y="234"/>
                  </a:cubicBezTo>
                  <a:lnTo>
                    <a:pt x="9374" y="234"/>
                  </a:lnTo>
                  <a:cubicBezTo>
                    <a:pt x="9508" y="234"/>
                    <a:pt x="9508" y="1"/>
                    <a:pt x="937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907;p49">
              <a:extLst>
                <a:ext uri="{FF2B5EF4-FFF2-40B4-BE49-F238E27FC236}">
                  <a16:creationId xmlns:a16="http://schemas.microsoft.com/office/drawing/2014/main" xmlns="" id="{C990E1B0-D75C-4428-9C0C-B988F8BBEBB5}"/>
                </a:ext>
              </a:extLst>
            </p:cNvPr>
            <p:cNvSpPr/>
            <p:nvPr/>
          </p:nvSpPr>
          <p:spPr>
            <a:xfrm>
              <a:off x="6379650" y="4077525"/>
              <a:ext cx="105100" cy="5875"/>
            </a:xfrm>
            <a:custGeom>
              <a:avLst/>
              <a:gdLst/>
              <a:ahLst/>
              <a:cxnLst/>
              <a:rect l="l" t="t" r="r" b="b"/>
              <a:pathLst>
                <a:path w="4204" h="235" extrusionOk="0">
                  <a:moveTo>
                    <a:pt x="134" y="1"/>
                  </a:moveTo>
                  <a:cubicBezTo>
                    <a:pt x="1" y="1"/>
                    <a:pt x="1" y="234"/>
                    <a:pt x="134" y="234"/>
                  </a:cubicBezTo>
                  <a:lnTo>
                    <a:pt x="4070" y="234"/>
                  </a:lnTo>
                  <a:cubicBezTo>
                    <a:pt x="4204" y="234"/>
                    <a:pt x="4204" y="1"/>
                    <a:pt x="407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908;p49">
              <a:extLst>
                <a:ext uri="{FF2B5EF4-FFF2-40B4-BE49-F238E27FC236}">
                  <a16:creationId xmlns:a16="http://schemas.microsoft.com/office/drawing/2014/main" xmlns="" id="{1C32677B-7C45-4D98-85D9-0C40BF9A0E9B}"/>
                </a:ext>
              </a:extLst>
            </p:cNvPr>
            <p:cNvSpPr/>
            <p:nvPr/>
          </p:nvSpPr>
          <p:spPr>
            <a:xfrm>
              <a:off x="5736700" y="3952450"/>
              <a:ext cx="113450" cy="5025"/>
            </a:xfrm>
            <a:custGeom>
              <a:avLst/>
              <a:gdLst/>
              <a:ahLst/>
              <a:cxnLst/>
              <a:rect l="l" t="t" r="r" b="b"/>
              <a:pathLst>
                <a:path w="4538" h="201" extrusionOk="0">
                  <a:moveTo>
                    <a:pt x="134" y="0"/>
                  </a:moveTo>
                  <a:cubicBezTo>
                    <a:pt x="0" y="0"/>
                    <a:pt x="0" y="200"/>
                    <a:pt x="134" y="200"/>
                  </a:cubicBezTo>
                  <a:lnTo>
                    <a:pt x="4404" y="200"/>
                  </a:lnTo>
                  <a:cubicBezTo>
                    <a:pt x="4537" y="200"/>
                    <a:pt x="4537" y="0"/>
                    <a:pt x="440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909;p49">
              <a:extLst>
                <a:ext uri="{FF2B5EF4-FFF2-40B4-BE49-F238E27FC236}">
                  <a16:creationId xmlns:a16="http://schemas.microsoft.com/office/drawing/2014/main" xmlns="" id="{C722D0C3-54C5-40BE-80E9-947319372419}"/>
                </a:ext>
              </a:extLst>
            </p:cNvPr>
            <p:cNvSpPr/>
            <p:nvPr/>
          </p:nvSpPr>
          <p:spPr>
            <a:xfrm>
              <a:off x="6371325" y="3952450"/>
              <a:ext cx="113425" cy="5025"/>
            </a:xfrm>
            <a:custGeom>
              <a:avLst/>
              <a:gdLst/>
              <a:ahLst/>
              <a:cxnLst/>
              <a:rect l="l" t="t" r="r" b="b"/>
              <a:pathLst>
                <a:path w="4537" h="201" extrusionOk="0">
                  <a:moveTo>
                    <a:pt x="134" y="0"/>
                  </a:moveTo>
                  <a:cubicBezTo>
                    <a:pt x="0" y="0"/>
                    <a:pt x="0" y="200"/>
                    <a:pt x="134" y="200"/>
                  </a:cubicBezTo>
                  <a:lnTo>
                    <a:pt x="4403" y="200"/>
                  </a:lnTo>
                  <a:cubicBezTo>
                    <a:pt x="4537" y="200"/>
                    <a:pt x="4537" y="0"/>
                    <a:pt x="44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910;p49">
              <a:extLst>
                <a:ext uri="{FF2B5EF4-FFF2-40B4-BE49-F238E27FC236}">
                  <a16:creationId xmlns:a16="http://schemas.microsoft.com/office/drawing/2014/main" xmlns="" id="{F5EAAD91-3E7A-449C-ADFD-02F481714EF8}"/>
                </a:ext>
              </a:extLst>
            </p:cNvPr>
            <p:cNvSpPr/>
            <p:nvPr/>
          </p:nvSpPr>
          <p:spPr>
            <a:xfrm>
              <a:off x="6229550" y="3952450"/>
              <a:ext cx="113450" cy="5025"/>
            </a:xfrm>
            <a:custGeom>
              <a:avLst/>
              <a:gdLst/>
              <a:ahLst/>
              <a:cxnLst/>
              <a:rect l="l" t="t" r="r" b="b"/>
              <a:pathLst>
                <a:path w="4538" h="201" extrusionOk="0">
                  <a:moveTo>
                    <a:pt x="134" y="0"/>
                  </a:moveTo>
                  <a:cubicBezTo>
                    <a:pt x="1" y="0"/>
                    <a:pt x="1" y="200"/>
                    <a:pt x="134" y="200"/>
                  </a:cubicBezTo>
                  <a:lnTo>
                    <a:pt x="4404" y="200"/>
                  </a:lnTo>
                  <a:cubicBezTo>
                    <a:pt x="4537" y="200"/>
                    <a:pt x="4537" y="0"/>
                    <a:pt x="440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911;p49">
              <a:extLst>
                <a:ext uri="{FF2B5EF4-FFF2-40B4-BE49-F238E27FC236}">
                  <a16:creationId xmlns:a16="http://schemas.microsoft.com/office/drawing/2014/main" xmlns="" id="{83BDCEDE-20E6-4025-A9CA-C56B24CDC2AA}"/>
                </a:ext>
              </a:extLst>
            </p:cNvPr>
            <p:cNvSpPr/>
            <p:nvPr/>
          </p:nvSpPr>
          <p:spPr>
            <a:xfrm>
              <a:off x="5872625" y="3952450"/>
              <a:ext cx="318600" cy="5025"/>
            </a:xfrm>
            <a:custGeom>
              <a:avLst/>
              <a:gdLst/>
              <a:ahLst/>
              <a:cxnLst/>
              <a:rect l="l" t="t" r="r" b="b"/>
              <a:pathLst>
                <a:path w="12744" h="201" extrusionOk="0">
                  <a:moveTo>
                    <a:pt x="134" y="0"/>
                  </a:moveTo>
                  <a:cubicBezTo>
                    <a:pt x="1" y="0"/>
                    <a:pt x="1" y="200"/>
                    <a:pt x="134" y="200"/>
                  </a:cubicBezTo>
                  <a:lnTo>
                    <a:pt x="12610" y="200"/>
                  </a:lnTo>
                  <a:cubicBezTo>
                    <a:pt x="12743" y="200"/>
                    <a:pt x="12743" y="0"/>
                    <a:pt x="126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912;p49">
              <a:extLst>
                <a:ext uri="{FF2B5EF4-FFF2-40B4-BE49-F238E27FC236}">
                  <a16:creationId xmlns:a16="http://schemas.microsoft.com/office/drawing/2014/main" xmlns="" id="{D2AC2797-266D-4F37-B855-D5890328AF01}"/>
                </a:ext>
              </a:extLst>
            </p:cNvPr>
            <p:cNvSpPr/>
            <p:nvPr/>
          </p:nvSpPr>
          <p:spPr>
            <a:xfrm>
              <a:off x="6201200" y="3196900"/>
              <a:ext cx="113425" cy="5875"/>
            </a:xfrm>
            <a:custGeom>
              <a:avLst/>
              <a:gdLst/>
              <a:ahLst/>
              <a:cxnLst/>
              <a:rect l="l" t="t" r="r" b="b"/>
              <a:pathLst>
                <a:path w="4537" h="235" extrusionOk="0">
                  <a:moveTo>
                    <a:pt x="134" y="1"/>
                  </a:moveTo>
                  <a:cubicBezTo>
                    <a:pt x="0" y="1"/>
                    <a:pt x="0" y="234"/>
                    <a:pt x="134" y="234"/>
                  </a:cubicBezTo>
                  <a:lnTo>
                    <a:pt x="4404" y="234"/>
                  </a:lnTo>
                  <a:cubicBezTo>
                    <a:pt x="4537" y="234"/>
                    <a:pt x="4537" y="1"/>
                    <a:pt x="440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913;p49">
              <a:extLst>
                <a:ext uri="{FF2B5EF4-FFF2-40B4-BE49-F238E27FC236}">
                  <a16:creationId xmlns:a16="http://schemas.microsoft.com/office/drawing/2014/main" xmlns="" id="{1FF1C41D-C693-4AD1-BE67-E4C45241B7E0}"/>
                </a:ext>
              </a:extLst>
            </p:cNvPr>
            <p:cNvSpPr/>
            <p:nvPr/>
          </p:nvSpPr>
          <p:spPr>
            <a:xfrm>
              <a:off x="6059425" y="3196900"/>
              <a:ext cx="113450" cy="5875"/>
            </a:xfrm>
            <a:custGeom>
              <a:avLst/>
              <a:gdLst/>
              <a:ahLst/>
              <a:cxnLst/>
              <a:rect l="l" t="t" r="r" b="b"/>
              <a:pathLst>
                <a:path w="4538" h="235" extrusionOk="0">
                  <a:moveTo>
                    <a:pt x="134" y="1"/>
                  </a:moveTo>
                  <a:cubicBezTo>
                    <a:pt x="1" y="1"/>
                    <a:pt x="1" y="234"/>
                    <a:pt x="134" y="234"/>
                  </a:cubicBezTo>
                  <a:lnTo>
                    <a:pt x="4404" y="234"/>
                  </a:lnTo>
                  <a:cubicBezTo>
                    <a:pt x="4537" y="234"/>
                    <a:pt x="4537" y="1"/>
                    <a:pt x="440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914;p49">
              <a:extLst>
                <a:ext uri="{FF2B5EF4-FFF2-40B4-BE49-F238E27FC236}">
                  <a16:creationId xmlns:a16="http://schemas.microsoft.com/office/drawing/2014/main" xmlns="" id="{41910BF0-D63B-402F-9466-7F86309C0865}"/>
                </a:ext>
              </a:extLst>
            </p:cNvPr>
            <p:cNvSpPr/>
            <p:nvPr/>
          </p:nvSpPr>
          <p:spPr>
            <a:xfrm>
              <a:off x="5702500" y="3196900"/>
              <a:ext cx="317750" cy="5875"/>
            </a:xfrm>
            <a:custGeom>
              <a:avLst/>
              <a:gdLst/>
              <a:ahLst/>
              <a:cxnLst/>
              <a:rect l="l" t="t" r="r" b="b"/>
              <a:pathLst>
                <a:path w="12710" h="235" extrusionOk="0">
                  <a:moveTo>
                    <a:pt x="134" y="1"/>
                  </a:moveTo>
                  <a:cubicBezTo>
                    <a:pt x="1" y="1"/>
                    <a:pt x="1" y="234"/>
                    <a:pt x="134" y="234"/>
                  </a:cubicBezTo>
                  <a:lnTo>
                    <a:pt x="12576" y="234"/>
                  </a:lnTo>
                  <a:cubicBezTo>
                    <a:pt x="12710" y="234"/>
                    <a:pt x="12710" y="1"/>
                    <a:pt x="1257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915;p49">
              <a:extLst>
                <a:ext uri="{FF2B5EF4-FFF2-40B4-BE49-F238E27FC236}">
                  <a16:creationId xmlns:a16="http://schemas.microsoft.com/office/drawing/2014/main" xmlns="" id="{FAFE681E-0E5A-4379-BA12-A88ABB9576EF}"/>
                </a:ext>
              </a:extLst>
            </p:cNvPr>
            <p:cNvSpPr/>
            <p:nvPr/>
          </p:nvSpPr>
          <p:spPr>
            <a:xfrm>
              <a:off x="6202025" y="3309475"/>
              <a:ext cx="111775" cy="5025"/>
            </a:xfrm>
            <a:custGeom>
              <a:avLst/>
              <a:gdLst/>
              <a:ahLst/>
              <a:cxnLst/>
              <a:rect l="l" t="t" r="r" b="b"/>
              <a:pathLst>
                <a:path w="4471" h="201" extrusionOk="0">
                  <a:moveTo>
                    <a:pt x="101" y="1"/>
                  </a:moveTo>
                  <a:cubicBezTo>
                    <a:pt x="34" y="1"/>
                    <a:pt x="1" y="34"/>
                    <a:pt x="1" y="101"/>
                  </a:cubicBezTo>
                  <a:cubicBezTo>
                    <a:pt x="1" y="168"/>
                    <a:pt x="34" y="201"/>
                    <a:pt x="101" y="201"/>
                  </a:cubicBezTo>
                  <a:lnTo>
                    <a:pt x="4371" y="201"/>
                  </a:lnTo>
                  <a:cubicBezTo>
                    <a:pt x="4404" y="201"/>
                    <a:pt x="4471" y="168"/>
                    <a:pt x="4471" y="101"/>
                  </a:cubicBezTo>
                  <a:cubicBezTo>
                    <a:pt x="4471" y="34"/>
                    <a:pt x="4404" y="1"/>
                    <a:pt x="43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916;p49">
              <a:extLst>
                <a:ext uri="{FF2B5EF4-FFF2-40B4-BE49-F238E27FC236}">
                  <a16:creationId xmlns:a16="http://schemas.microsoft.com/office/drawing/2014/main" xmlns="" id="{EB6E0E2C-B0A5-457E-A8FC-CB2234DDA8DB}"/>
                </a:ext>
              </a:extLst>
            </p:cNvPr>
            <p:cNvSpPr/>
            <p:nvPr/>
          </p:nvSpPr>
          <p:spPr>
            <a:xfrm>
              <a:off x="6060275" y="3309475"/>
              <a:ext cx="111750" cy="5025"/>
            </a:xfrm>
            <a:custGeom>
              <a:avLst/>
              <a:gdLst/>
              <a:ahLst/>
              <a:cxnLst/>
              <a:rect l="l" t="t" r="r" b="b"/>
              <a:pathLst>
                <a:path w="4470" h="201" extrusionOk="0">
                  <a:moveTo>
                    <a:pt x="100" y="1"/>
                  </a:moveTo>
                  <a:cubicBezTo>
                    <a:pt x="67" y="1"/>
                    <a:pt x="0" y="34"/>
                    <a:pt x="0" y="101"/>
                  </a:cubicBezTo>
                  <a:cubicBezTo>
                    <a:pt x="0" y="168"/>
                    <a:pt x="67" y="201"/>
                    <a:pt x="100" y="201"/>
                  </a:cubicBezTo>
                  <a:lnTo>
                    <a:pt x="4370" y="201"/>
                  </a:lnTo>
                  <a:cubicBezTo>
                    <a:pt x="4437" y="201"/>
                    <a:pt x="4470" y="168"/>
                    <a:pt x="4470" y="101"/>
                  </a:cubicBezTo>
                  <a:cubicBezTo>
                    <a:pt x="4470" y="34"/>
                    <a:pt x="4437" y="1"/>
                    <a:pt x="437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917;p49">
              <a:extLst>
                <a:ext uri="{FF2B5EF4-FFF2-40B4-BE49-F238E27FC236}">
                  <a16:creationId xmlns:a16="http://schemas.microsoft.com/office/drawing/2014/main" xmlns="" id="{38D2BA4C-9FF2-43A5-9512-D59E4ABA1275}"/>
                </a:ext>
              </a:extLst>
            </p:cNvPr>
            <p:cNvSpPr/>
            <p:nvPr/>
          </p:nvSpPr>
          <p:spPr>
            <a:xfrm>
              <a:off x="5703350" y="3309475"/>
              <a:ext cx="316075" cy="5025"/>
            </a:xfrm>
            <a:custGeom>
              <a:avLst/>
              <a:gdLst/>
              <a:ahLst/>
              <a:cxnLst/>
              <a:rect l="l" t="t" r="r" b="b"/>
              <a:pathLst>
                <a:path w="12643" h="201" extrusionOk="0">
                  <a:moveTo>
                    <a:pt x="100" y="1"/>
                  </a:moveTo>
                  <a:cubicBezTo>
                    <a:pt x="34" y="1"/>
                    <a:pt x="0" y="34"/>
                    <a:pt x="0" y="101"/>
                  </a:cubicBezTo>
                  <a:cubicBezTo>
                    <a:pt x="0" y="168"/>
                    <a:pt x="34" y="201"/>
                    <a:pt x="100" y="201"/>
                  </a:cubicBezTo>
                  <a:lnTo>
                    <a:pt x="12542" y="201"/>
                  </a:lnTo>
                  <a:cubicBezTo>
                    <a:pt x="12609" y="201"/>
                    <a:pt x="12643" y="168"/>
                    <a:pt x="12643" y="101"/>
                  </a:cubicBezTo>
                  <a:cubicBezTo>
                    <a:pt x="12643" y="34"/>
                    <a:pt x="12609" y="1"/>
                    <a:pt x="1254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918;p49">
              <a:extLst>
                <a:ext uri="{FF2B5EF4-FFF2-40B4-BE49-F238E27FC236}">
                  <a16:creationId xmlns:a16="http://schemas.microsoft.com/office/drawing/2014/main" xmlns="" id="{31DA515D-F3E6-4B8B-9C74-58A81B3AA151}"/>
                </a:ext>
              </a:extLst>
            </p:cNvPr>
            <p:cNvSpPr/>
            <p:nvPr/>
          </p:nvSpPr>
          <p:spPr>
            <a:xfrm>
              <a:off x="5702500" y="3253600"/>
              <a:ext cx="113450" cy="5050"/>
            </a:xfrm>
            <a:custGeom>
              <a:avLst/>
              <a:gdLst/>
              <a:ahLst/>
              <a:cxnLst/>
              <a:rect l="l" t="t" r="r" b="b"/>
              <a:pathLst>
                <a:path w="4538" h="202" extrusionOk="0">
                  <a:moveTo>
                    <a:pt x="134" y="1"/>
                  </a:moveTo>
                  <a:cubicBezTo>
                    <a:pt x="1" y="1"/>
                    <a:pt x="1" y="201"/>
                    <a:pt x="134" y="201"/>
                  </a:cubicBezTo>
                  <a:lnTo>
                    <a:pt x="4404" y="201"/>
                  </a:lnTo>
                  <a:cubicBezTo>
                    <a:pt x="4537" y="201"/>
                    <a:pt x="4537" y="1"/>
                    <a:pt x="440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919;p49">
              <a:extLst>
                <a:ext uri="{FF2B5EF4-FFF2-40B4-BE49-F238E27FC236}">
                  <a16:creationId xmlns:a16="http://schemas.microsoft.com/office/drawing/2014/main" xmlns="" id="{4865B1F7-BD7A-49F1-99B5-968A9497B001}"/>
                </a:ext>
              </a:extLst>
            </p:cNvPr>
            <p:cNvSpPr/>
            <p:nvPr/>
          </p:nvSpPr>
          <p:spPr>
            <a:xfrm>
              <a:off x="5843450" y="3253600"/>
              <a:ext cx="113425" cy="5050"/>
            </a:xfrm>
            <a:custGeom>
              <a:avLst/>
              <a:gdLst/>
              <a:ahLst/>
              <a:cxnLst/>
              <a:rect l="l" t="t" r="r" b="b"/>
              <a:pathLst>
                <a:path w="4537" h="202" extrusionOk="0">
                  <a:moveTo>
                    <a:pt x="134" y="1"/>
                  </a:moveTo>
                  <a:cubicBezTo>
                    <a:pt x="0" y="1"/>
                    <a:pt x="0" y="201"/>
                    <a:pt x="134" y="201"/>
                  </a:cubicBezTo>
                  <a:lnTo>
                    <a:pt x="4403" y="201"/>
                  </a:lnTo>
                  <a:cubicBezTo>
                    <a:pt x="4537" y="201"/>
                    <a:pt x="4537" y="1"/>
                    <a:pt x="44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920;p49">
              <a:extLst>
                <a:ext uri="{FF2B5EF4-FFF2-40B4-BE49-F238E27FC236}">
                  <a16:creationId xmlns:a16="http://schemas.microsoft.com/office/drawing/2014/main" xmlns="" id="{3C8D3D87-E69B-4062-8A36-5A5D819ABF3D}"/>
                </a:ext>
              </a:extLst>
            </p:cNvPr>
            <p:cNvSpPr/>
            <p:nvPr/>
          </p:nvSpPr>
          <p:spPr>
            <a:xfrm>
              <a:off x="5996050" y="3253600"/>
              <a:ext cx="318575" cy="5050"/>
            </a:xfrm>
            <a:custGeom>
              <a:avLst/>
              <a:gdLst/>
              <a:ahLst/>
              <a:cxnLst/>
              <a:rect l="l" t="t" r="r" b="b"/>
              <a:pathLst>
                <a:path w="12743" h="202" extrusionOk="0">
                  <a:moveTo>
                    <a:pt x="167" y="1"/>
                  </a:moveTo>
                  <a:cubicBezTo>
                    <a:pt x="1" y="1"/>
                    <a:pt x="1" y="201"/>
                    <a:pt x="167" y="201"/>
                  </a:cubicBezTo>
                  <a:lnTo>
                    <a:pt x="12610" y="201"/>
                  </a:lnTo>
                  <a:cubicBezTo>
                    <a:pt x="12743" y="201"/>
                    <a:pt x="12743" y="1"/>
                    <a:pt x="126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921;p49">
              <a:extLst>
                <a:ext uri="{FF2B5EF4-FFF2-40B4-BE49-F238E27FC236}">
                  <a16:creationId xmlns:a16="http://schemas.microsoft.com/office/drawing/2014/main" xmlns="" id="{8A4CAE5E-6D61-470D-96D6-92B7AE774C3F}"/>
                </a:ext>
              </a:extLst>
            </p:cNvPr>
            <p:cNvSpPr/>
            <p:nvPr/>
          </p:nvSpPr>
          <p:spPr>
            <a:xfrm>
              <a:off x="6202025" y="3589675"/>
              <a:ext cx="111775" cy="5025"/>
            </a:xfrm>
            <a:custGeom>
              <a:avLst/>
              <a:gdLst/>
              <a:ahLst/>
              <a:cxnLst/>
              <a:rect l="l" t="t" r="r" b="b"/>
              <a:pathLst>
                <a:path w="4471" h="201" extrusionOk="0">
                  <a:moveTo>
                    <a:pt x="101" y="1"/>
                  </a:moveTo>
                  <a:cubicBezTo>
                    <a:pt x="34" y="1"/>
                    <a:pt x="1" y="34"/>
                    <a:pt x="1" y="101"/>
                  </a:cubicBezTo>
                  <a:cubicBezTo>
                    <a:pt x="1" y="168"/>
                    <a:pt x="34" y="201"/>
                    <a:pt x="101" y="201"/>
                  </a:cubicBezTo>
                  <a:lnTo>
                    <a:pt x="4371" y="201"/>
                  </a:lnTo>
                  <a:cubicBezTo>
                    <a:pt x="4404" y="201"/>
                    <a:pt x="4471" y="168"/>
                    <a:pt x="4471" y="101"/>
                  </a:cubicBezTo>
                  <a:cubicBezTo>
                    <a:pt x="4471" y="34"/>
                    <a:pt x="4404" y="1"/>
                    <a:pt x="43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922;p49">
              <a:extLst>
                <a:ext uri="{FF2B5EF4-FFF2-40B4-BE49-F238E27FC236}">
                  <a16:creationId xmlns:a16="http://schemas.microsoft.com/office/drawing/2014/main" xmlns="" id="{28FF065E-AED0-4521-AD5B-455D60CCCF5B}"/>
                </a:ext>
              </a:extLst>
            </p:cNvPr>
            <p:cNvSpPr/>
            <p:nvPr/>
          </p:nvSpPr>
          <p:spPr>
            <a:xfrm>
              <a:off x="6060275" y="3589675"/>
              <a:ext cx="111750" cy="5025"/>
            </a:xfrm>
            <a:custGeom>
              <a:avLst/>
              <a:gdLst/>
              <a:ahLst/>
              <a:cxnLst/>
              <a:rect l="l" t="t" r="r" b="b"/>
              <a:pathLst>
                <a:path w="4470" h="201" extrusionOk="0">
                  <a:moveTo>
                    <a:pt x="100" y="1"/>
                  </a:moveTo>
                  <a:cubicBezTo>
                    <a:pt x="67" y="1"/>
                    <a:pt x="0" y="34"/>
                    <a:pt x="0" y="101"/>
                  </a:cubicBezTo>
                  <a:cubicBezTo>
                    <a:pt x="0" y="168"/>
                    <a:pt x="67" y="201"/>
                    <a:pt x="100" y="201"/>
                  </a:cubicBezTo>
                  <a:lnTo>
                    <a:pt x="4370" y="201"/>
                  </a:lnTo>
                  <a:cubicBezTo>
                    <a:pt x="4437" y="201"/>
                    <a:pt x="4470" y="168"/>
                    <a:pt x="4470" y="101"/>
                  </a:cubicBezTo>
                  <a:cubicBezTo>
                    <a:pt x="4470" y="34"/>
                    <a:pt x="4437" y="1"/>
                    <a:pt x="437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923;p49">
              <a:extLst>
                <a:ext uri="{FF2B5EF4-FFF2-40B4-BE49-F238E27FC236}">
                  <a16:creationId xmlns:a16="http://schemas.microsoft.com/office/drawing/2014/main" xmlns="" id="{C5594F42-5349-4E76-BE3D-46F8E5AA5D51}"/>
                </a:ext>
              </a:extLst>
            </p:cNvPr>
            <p:cNvSpPr/>
            <p:nvPr/>
          </p:nvSpPr>
          <p:spPr>
            <a:xfrm>
              <a:off x="5703350" y="3589675"/>
              <a:ext cx="316075" cy="5025"/>
            </a:xfrm>
            <a:custGeom>
              <a:avLst/>
              <a:gdLst/>
              <a:ahLst/>
              <a:cxnLst/>
              <a:rect l="l" t="t" r="r" b="b"/>
              <a:pathLst>
                <a:path w="12643" h="201" extrusionOk="0">
                  <a:moveTo>
                    <a:pt x="100" y="1"/>
                  </a:moveTo>
                  <a:cubicBezTo>
                    <a:pt x="34" y="1"/>
                    <a:pt x="0" y="34"/>
                    <a:pt x="0" y="101"/>
                  </a:cubicBezTo>
                  <a:cubicBezTo>
                    <a:pt x="0" y="168"/>
                    <a:pt x="34" y="201"/>
                    <a:pt x="100" y="201"/>
                  </a:cubicBezTo>
                  <a:lnTo>
                    <a:pt x="12542" y="201"/>
                  </a:lnTo>
                  <a:cubicBezTo>
                    <a:pt x="12609" y="201"/>
                    <a:pt x="12643" y="168"/>
                    <a:pt x="12643" y="101"/>
                  </a:cubicBezTo>
                  <a:cubicBezTo>
                    <a:pt x="12643" y="34"/>
                    <a:pt x="12609" y="1"/>
                    <a:pt x="1254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924;p49">
              <a:extLst>
                <a:ext uri="{FF2B5EF4-FFF2-40B4-BE49-F238E27FC236}">
                  <a16:creationId xmlns:a16="http://schemas.microsoft.com/office/drawing/2014/main" xmlns="" id="{A8EE034C-F2FD-4C1E-8E50-A1046EA90322}"/>
                </a:ext>
              </a:extLst>
            </p:cNvPr>
            <p:cNvSpPr/>
            <p:nvPr/>
          </p:nvSpPr>
          <p:spPr>
            <a:xfrm>
              <a:off x="6201200" y="3702275"/>
              <a:ext cx="113425" cy="5025"/>
            </a:xfrm>
            <a:custGeom>
              <a:avLst/>
              <a:gdLst/>
              <a:ahLst/>
              <a:cxnLst/>
              <a:rect l="l" t="t" r="r" b="b"/>
              <a:pathLst>
                <a:path w="4537" h="201" extrusionOk="0">
                  <a:moveTo>
                    <a:pt x="134" y="0"/>
                  </a:moveTo>
                  <a:cubicBezTo>
                    <a:pt x="0" y="0"/>
                    <a:pt x="0" y="200"/>
                    <a:pt x="134" y="200"/>
                  </a:cubicBezTo>
                  <a:lnTo>
                    <a:pt x="4404" y="200"/>
                  </a:lnTo>
                  <a:cubicBezTo>
                    <a:pt x="4537" y="200"/>
                    <a:pt x="4537" y="0"/>
                    <a:pt x="440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925;p49">
              <a:extLst>
                <a:ext uri="{FF2B5EF4-FFF2-40B4-BE49-F238E27FC236}">
                  <a16:creationId xmlns:a16="http://schemas.microsoft.com/office/drawing/2014/main" xmlns="" id="{D51F8B0A-F067-4E24-B684-B0689895B481}"/>
                </a:ext>
              </a:extLst>
            </p:cNvPr>
            <p:cNvSpPr/>
            <p:nvPr/>
          </p:nvSpPr>
          <p:spPr>
            <a:xfrm>
              <a:off x="6059425" y="3702275"/>
              <a:ext cx="113450" cy="5025"/>
            </a:xfrm>
            <a:custGeom>
              <a:avLst/>
              <a:gdLst/>
              <a:ahLst/>
              <a:cxnLst/>
              <a:rect l="l" t="t" r="r" b="b"/>
              <a:pathLst>
                <a:path w="4538" h="201" extrusionOk="0">
                  <a:moveTo>
                    <a:pt x="134" y="0"/>
                  </a:moveTo>
                  <a:cubicBezTo>
                    <a:pt x="1" y="0"/>
                    <a:pt x="1" y="200"/>
                    <a:pt x="134" y="200"/>
                  </a:cubicBezTo>
                  <a:lnTo>
                    <a:pt x="4404" y="200"/>
                  </a:lnTo>
                  <a:cubicBezTo>
                    <a:pt x="4537" y="200"/>
                    <a:pt x="4537" y="0"/>
                    <a:pt x="440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926;p49">
              <a:extLst>
                <a:ext uri="{FF2B5EF4-FFF2-40B4-BE49-F238E27FC236}">
                  <a16:creationId xmlns:a16="http://schemas.microsoft.com/office/drawing/2014/main" xmlns="" id="{519130E2-EE15-420A-884B-F0A87A574517}"/>
                </a:ext>
              </a:extLst>
            </p:cNvPr>
            <p:cNvSpPr/>
            <p:nvPr/>
          </p:nvSpPr>
          <p:spPr>
            <a:xfrm>
              <a:off x="5702500" y="3702275"/>
              <a:ext cx="317750" cy="5025"/>
            </a:xfrm>
            <a:custGeom>
              <a:avLst/>
              <a:gdLst/>
              <a:ahLst/>
              <a:cxnLst/>
              <a:rect l="l" t="t" r="r" b="b"/>
              <a:pathLst>
                <a:path w="12710" h="201" extrusionOk="0">
                  <a:moveTo>
                    <a:pt x="134" y="0"/>
                  </a:moveTo>
                  <a:cubicBezTo>
                    <a:pt x="1" y="0"/>
                    <a:pt x="1" y="200"/>
                    <a:pt x="134" y="200"/>
                  </a:cubicBezTo>
                  <a:lnTo>
                    <a:pt x="12576" y="200"/>
                  </a:lnTo>
                  <a:cubicBezTo>
                    <a:pt x="12710" y="200"/>
                    <a:pt x="12710" y="0"/>
                    <a:pt x="125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927;p49">
              <a:extLst>
                <a:ext uri="{FF2B5EF4-FFF2-40B4-BE49-F238E27FC236}">
                  <a16:creationId xmlns:a16="http://schemas.microsoft.com/office/drawing/2014/main" xmlns="" id="{59D4FEC3-24A7-4289-94B3-3B05B2344F39}"/>
                </a:ext>
              </a:extLst>
            </p:cNvPr>
            <p:cNvSpPr/>
            <p:nvPr/>
          </p:nvSpPr>
          <p:spPr>
            <a:xfrm>
              <a:off x="5702500" y="3645550"/>
              <a:ext cx="113450" cy="5875"/>
            </a:xfrm>
            <a:custGeom>
              <a:avLst/>
              <a:gdLst/>
              <a:ahLst/>
              <a:cxnLst/>
              <a:rect l="l" t="t" r="r" b="b"/>
              <a:pathLst>
                <a:path w="4538" h="235" extrusionOk="0">
                  <a:moveTo>
                    <a:pt x="134" y="1"/>
                  </a:moveTo>
                  <a:cubicBezTo>
                    <a:pt x="1" y="1"/>
                    <a:pt x="1" y="234"/>
                    <a:pt x="134" y="234"/>
                  </a:cubicBezTo>
                  <a:lnTo>
                    <a:pt x="4404" y="234"/>
                  </a:lnTo>
                  <a:cubicBezTo>
                    <a:pt x="4537" y="234"/>
                    <a:pt x="4537" y="1"/>
                    <a:pt x="440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928;p49">
              <a:extLst>
                <a:ext uri="{FF2B5EF4-FFF2-40B4-BE49-F238E27FC236}">
                  <a16:creationId xmlns:a16="http://schemas.microsoft.com/office/drawing/2014/main" xmlns="" id="{C7C0D78F-6A8D-4896-BDB2-DB745A949E87}"/>
                </a:ext>
              </a:extLst>
            </p:cNvPr>
            <p:cNvSpPr/>
            <p:nvPr/>
          </p:nvSpPr>
          <p:spPr>
            <a:xfrm>
              <a:off x="5843450" y="3645550"/>
              <a:ext cx="113425" cy="5875"/>
            </a:xfrm>
            <a:custGeom>
              <a:avLst/>
              <a:gdLst/>
              <a:ahLst/>
              <a:cxnLst/>
              <a:rect l="l" t="t" r="r" b="b"/>
              <a:pathLst>
                <a:path w="4537" h="235" extrusionOk="0">
                  <a:moveTo>
                    <a:pt x="134" y="1"/>
                  </a:moveTo>
                  <a:cubicBezTo>
                    <a:pt x="0" y="1"/>
                    <a:pt x="0" y="234"/>
                    <a:pt x="134" y="234"/>
                  </a:cubicBezTo>
                  <a:lnTo>
                    <a:pt x="4403" y="234"/>
                  </a:lnTo>
                  <a:cubicBezTo>
                    <a:pt x="4537" y="234"/>
                    <a:pt x="4537" y="1"/>
                    <a:pt x="44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929;p49">
              <a:extLst>
                <a:ext uri="{FF2B5EF4-FFF2-40B4-BE49-F238E27FC236}">
                  <a16:creationId xmlns:a16="http://schemas.microsoft.com/office/drawing/2014/main" xmlns="" id="{7B80AF0E-BAFB-4D85-ADD9-FC7AC5CF88F9}"/>
                </a:ext>
              </a:extLst>
            </p:cNvPr>
            <p:cNvSpPr/>
            <p:nvPr/>
          </p:nvSpPr>
          <p:spPr>
            <a:xfrm>
              <a:off x="5996050" y="3645550"/>
              <a:ext cx="318575" cy="5875"/>
            </a:xfrm>
            <a:custGeom>
              <a:avLst/>
              <a:gdLst/>
              <a:ahLst/>
              <a:cxnLst/>
              <a:rect l="l" t="t" r="r" b="b"/>
              <a:pathLst>
                <a:path w="12743" h="235" extrusionOk="0">
                  <a:moveTo>
                    <a:pt x="167" y="1"/>
                  </a:moveTo>
                  <a:cubicBezTo>
                    <a:pt x="1" y="1"/>
                    <a:pt x="1" y="234"/>
                    <a:pt x="167" y="234"/>
                  </a:cubicBezTo>
                  <a:lnTo>
                    <a:pt x="12610" y="234"/>
                  </a:lnTo>
                  <a:cubicBezTo>
                    <a:pt x="12743" y="234"/>
                    <a:pt x="12743" y="1"/>
                    <a:pt x="126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930;p49">
              <a:extLst>
                <a:ext uri="{FF2B5EF4-FFF2-40B4-BE49-F238E27FC236}">
                  <a16:creationId xmlns:a16="http://schemas.microsoft.com/office/drawing/2014/main" xmlns="" id="{0857E0D5-053C-454A-8493-D5EF891B4647}"/>
                </a:ext>
              </a:extLst>
            </p:cNvPr>
            <p:cNvSpPr/>
            <p:nvPr/>
          </p:nvSpPr>
          <p:spPr>
            <a:xfrm>
              <a:off x="5703350" y="3768150"/>
              <a:ext cx="111775" cy="5025"/>
            </a:xfrm>
            <a:custGeom>
              <a:avLst/>
              <a:gdLst/>
              <a:ahLst/>
              <a:cxnLst/>
              <a:rect l="l" t="t" r="r" b="b"/>
              <a:pathLst>
                <a:path w="4471" h="201" extrusionOk="0">
                  <a:moveTo>
                    <a:pt x="100" y="0"/>
                  </a:moveTo>
                  <a:cubicBezTo>
                    <a:pt x="34" y="0"/>
                    <a:pt x="0" y="34"/>
                    <a:pt x="0" y="100"/>
                  </a:cubicBezTo>
                  <a:cubicBezTo>
                    <a:pt x="0" y="134"/>
                    <a:pt x="34" y="200"/>
                    <a:pt x="100" y="200"/>
                  </a:cubicBezTo>
                  <a:lnTo>
                    <a:pt x="4370" y="200"/>
                  </a:lnTo>
                  <a:cubicBezTo>
                    <a:pt x="4403" y="200"/>
                    <a:pt x="4470" y="134"/>
                    <a:pt x="4470" y="100"/>
                  </a:cubicBezTo>
                  <a:cubicBezTo>
                    <a:pt x="4470" y="34"/>
                    <a:pt x="4403" y="0"/>
                    <a:pt x="43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931;p49">
              <a:extLst>
                <a:ext uri="{FF2B5EF4-FFF2-40B4-BE49-F238E27FC236}">
                  <a16:creationId xmlns:a16="http://schemas.microsoft.com/office/drawing/2014/main" xmlns="" id="{170A4B36-579E-438F-B840-C70C064EC7FB}"/>
                </a:ext>
              </a:extLst>
            </p:cNvPr>
            <p:cNvSpPr/>
            <p:nvPr/>
          </p:nvSpPr>
          <p:spPr>
            <a:xfrm>
              <a:off x="5844275" y="3768150"/>
              <a:ext cx="111775" cy="5025"/>
            </a:xfrm>
            <a:custGeom>
              <a:avLst/>
              <a:gdLst/>
              <a:ahLst/>
              <a:cxnLst/>
              <a:rect l="l" t="t" r="r" b="b"/>
              <a:pathLst>
                <a:path w="4471" h="201" extrusionOk="0">
                  <a:moveTo>
                    <a:pt x="101" y="0"/>
                  </a:moveTo>
                  <a:cubicBezTo>
                    <a:pt x="34" y="0"/>
                    <a:pt x="1" y="34"/>
                    <a:pt x="1" y="100"/>
                  </a:cubicBezTo>
                  <a:cubicBezTo>
                    <a:pt x="1" y="134"/>
                    <a:pt x="34" y="200"/>
                    <a:pt x="101" y="200"/>
                  </a:cubicBezTo>
                  <a:lnTo>
                    <a:pt x="4370" y="200"/>
                  </a:lnTo>
                  <a:cubicBezTo>
                    <a:pt x="4437" y="200"/>
                    <a:pt x="4470" y="134"/>
                    <a:pt x="4470" y="100"/>
                  </a:cubicBezTo>
                  <a:cubicBezTo>
                    <a:pt x="4470" y="34"/>
                    <a:pt x="4437" y="0"/>
                    <a:pt x="43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932;p49">
              <a:extLst>
                <a:ext uri="{FF2B5EF4-FFF2-40B4-BE49-F238E27FC236}">
                  <a16:creationId xmlns:a16="http://schemas.microsoft.com/office/drawing/2014/main" xmlns="" id="{969A4644-A1A8-41B9-950C-270CAE7A141C}"/>
                </a:ext>
              </a:extLst>
            </p:cNvPr>
            <p:cNvSpPr/>
            <p:nvPr/>
          </p:nvSpPr>
          <p:spPr>
            <a:xfrm>
              <a:off x="5996875" y="3768150"/>
              <a:ext cx="316925" cy="5025"/>
            </a:xfrm>
            <a:custGeom>
              <a:avLst/>
              <a:gdLst/>
              <a:ahLst/>
              <a:cxnLst/>
              <a:rect l="l" t="t" r="r" b="b"/>
              <a:pathLst>
                <a:path w="12677" h="201" extrusionOk="0">
                  <a:moveTo>
                    <a:pt x="134" y="0"/>
                  </a:moveTo>
                  <a:cubicBezTo>
                    <a:pt x="68" y="0"/>
                    <a:pt x="1" y="34"/>
                    <a:pt x="1" y="100"/>
                  </a:cubicBezTo>
                  <a:cubicBezTo>
                    <a:pt x="1" y="134"/>
                    <a:pt x="68" y="200"/>
                    <a:pt x="134" y="200"/>
                  </a:cubicBezTo>
                  <a:lnTo>
                    <a:pt x="12577" y="200"/>
                  </a:lnTo>
                  <a:cubicBezTo>
                    <a:pt x="12610" y="200"/>
                    <a:pt x="12677" y="134"/>
                    <a:pt x="12677" y="100"/>
                  </a:cubicBezTo>
                  <a:cubicBezTo>
                    <a:pt x="12677" y="34"/>
                    <a:pt x="12610" y="0"/>
                    <a:pt x="125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933;p49">
              <a:extLst>
                <a:ext uri="{FF2B5EF4-FFF2-40B4-BE49-F238E27FC236}">
                  <a16:creationId xmlns:a16="http://schemas.microsoft.com/office/drawing/2014/main" xmlns="" id="{F11C3BFC-B399-48E7-971A-3BD0DA8955BD}"/>
                </a:ext>
              </a:extLst>
            </p:cNvPr>
            <p:cNvSpPr/>
            <p:nvPr/>
          </p:nvSpPr>
          <p:spPr>
            <a:xfrm>
              <a:off x="5702500" y="3879900"/>
              <a:ext cx="113450" cy="5025"/>
            </a:xfrm>
            <a:custGeom>
              <a:avLst/>
              <a:gdLst/>
              <a:ahLst/>
              <a:cxnLst/>
              <a:rect l="l" t="t" r="r" b="b"/>
              <a:pathLst>
                <a:path w="4538" h="201" extrusionOk="0">
                  <a:moveTo>
                    <a:pt x="134" y="0"/>
                  </a:moveTo>
                  <a:cubicBezTo>
                    <a:pt x="1" y="0"/>
                    <a:pt x="1" y="200"/>
                    <a:pt x="134" y="200"/>
                  </a:cubicBezTo>
                  <a:lnTo>
                    <a:pt x="4404" y="200"/>
                  </a:lnTo>
                  <a:cubicBezTo>
                    <a:pt x="4537" y="200"/>
                    <a:pt x="4537" y="0"/>
                    <a:pt x="440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934;p49">
              <a:extLst>
                <a:ext uri="{FF2B5EF4-FFF2-40B4-BE49-F238E27FC236}">
                  <a16:creationId xmlns:a16="http://schemas.microsoft.com/office/drawing/2014/main" xmlns="" id="{B765A544-E5B9-49E0-91D8-82DE1DA27312}"/>
                </a:ext>
              </a:extLst>
            </p:cNvPr>
            <p:cNvSpPr/>
            <p:nvPr/>
          </p:nvSpPr>
          <p:spPr>
            <a:xfrm>
              <a:off x="5843450" y="3879900"/>
              <a:ext cx="113425" cy="5025"/>
            </a:xfrm>
            <a:custGeom>
              <a:avLst/>
              <a:gdLst/>
              <a:ahLst/>
              <a:cxnLst/>
              <a:rect l="l" t="t" r="r" b="b"/>
              <a:pathLst>
                <a:path w="4537" h="201" extrusionOk="0">
                  <a:moveTo>
                    <a:pt x="134" y="0"/>
                  </a:moveTo>
                  <a:cubicBezTo>
                    <a:pt x="0" y="0"/>
                    <a:pt x="0" y="200"/>
                    <a:pt x="134" y="200"/>
                  </a:cubicBezTo>
                  <a:lnTo>
                    <a:pt x="4403" y="200"/>
                  </a:lnTo>
                  <a:cubicBezTo>
                    <a:pt x="4537" y="200"/>
                    <a:pt x="4537" y="0"/>
                    <a:pt x="44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935;p49">
              <a:extLst>
                <a:ext uri="{FF2B5EF4-FFF2-40B4-BE49-F238E27FC236}">
                  <a16:creationId xmlns:a16="http://schemas.microsoft.com/office/drawing/2014/main" xmlns="" id="{29F30138-1DA9-43D4-AF6B-AC763C88B9D3}"/>
                </a:ext>
              </a:extLst>
            </p:cNvPr>
            <p:cNvSpPr/>
            <p:nvPr/>
          </p:nvSpPr>
          <p:spPr>
            <a:xfrm>
              <a:off x="5996050" y="3879900"/>
              <a:ext cx="318575" cy="5025"/>
            </a:xfrm>
            <a:custGeom>
              <a:avLst/>
              <a:gdLst/>
              <a:ahLst/>
              <a:cxnLst/>
              <a:rect l="l" t="t" r="r" b="b"/>
              <a:pathLst>
                <a:path w="12743" h="201" extrusionOk="0">
                  <a:moveTo>
                    <a:pt x="167" y="0"/>
                  </a:moveTo>
                  <a:cubicBezTo>
                    <a:pt x="1" y="0"/>
                    <a:pt x="1" y="200"/>
                    <a:pt x="167" y="200"/>
                  </a:cubicBezTo>
                  <a:lnTo>
                    <a:pt x="12610" y="200"/>
                  </a:lnTo>
                  <a:cubicBezTo>
                    <a:pt x="12743" y="200"/>
                    <a:pt x="12743" y="0"/>
                    <a:pt x="126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936;p49">
              <a:extLst>
                <a:ext uri="{FF2B5EF4-FFF2-40B4-BE49-F238E27FC236}">
                  <a16:creationId xmlns:a16="http://schemas.microsoft.com/office/drawing/2014/main" xmlns="" id="{A3D28089-4BCE-453A-9C5B-649AA5344422}"/>
                </a:ext>
              </a:extLst>
            </p:cNvPr>
            <p:cNvSpPr/>
            <p:nvPr/>
          </p:nvSpPr>
          <p:spPr>
            <a:xfrm>
              <a:off x="6201200" y="3824025"/>
              <a:ext cx="113425" cy="5025"/>
            </a:xfrm>
            <a:custGeom>
              <a:avLst/>
              <a:gdLst/>
              <a:ahLst/>
              <a:cxnLst/>
              <a:rect l="l" t="t" r="r" b="b"/>
              <a:pathLst>
                <a:path w="4537" h="201" extrusionOk="0">
                  <a:moveTo>
                    <a:pt x="134" y="0"/>
                  </a:moveTo>
                  <a:cubicBezTo>
                    <a:pt x="0" y="0"/>
                    <a:pt x="0" y="200"/>
                    <a:pt x="134" y="200"/>
                  </a:cubicBezTo>
                  <a:lnTo>
                    <a:pt x="4404" y="200"/>
                  </a:lnTo>
                  <a:cubicBezTo>
                    <a:pt x="4537" y="200"/>
                    <a:pt x="4537" y="0"/>
                    <a:pt x="440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937;p49">
              <a:extLst>
                <a:ext uri="{FF2B5EF4-FFF2-40B4-BE49-F238E27FC236}">
                  <a16:creationId xmlns:a16="http://schemas.microsoft.com/office/drawing/2014/main" xmlns="" id="{D6795084-2FAB-4185-974D-73AF8E35C2FB}"/>
                </a:ext>
              </a:extLst>
            </p:cNvPr>
            <p:cNvSpPr/>
            <p:nvPr/>
          </p:nvSpPr>
          <p:spPr>
            <a:xfrm>
              <a:off x="6059425" y="3824025"/>
              <a:ext cx="113450" cy="5025"/>
            </a:xfrm>
            <a:custGeom>
              <a:avLst/>
              <a:gdLst/>
              <a:ahLst/>
              <a:cxnLst/>
              <a:rect l="l" t="t" r="r" b="b"/>
              <a:pathLst>
                <a:path w="4538" h="201" extrusionOk="0">
                  <a:moveTo>
                    <a:pt x="134" y="0"/>
                  </a:moveTo>
                  <a:cubicBezTo>
                    <a:pt x="1" y="0"/>
                    <a:pt x="1" y="200"/>
                    <a:pt x="134" y="200"/>
                  </a:cubicBezTo>
                  <a:lnTo>
                    <a:pt x="4404" y="200"/>
                  </a:lnTo>
                  <a:cubicBezTo>
                    <a:pt x="4537" y="200"/>
                    <a:pt x="4537" y="0"/>
                    <a:pt x="440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938;p49">
              <a:extLst>
                <a:ext uri="{FF2B5EF4-FFF2-40B4-BE49-F238E27FC236}">
                  <a16:creationId xmlns:a16="http://schemas.microsoft.com/office/drawing/2014/main" xmlns="" id="{A6522D68-F0AF-498B-8610-D3E41382C9FD}"/>
                </a:ext>
              </a:extLst>
            </p:cNvPr>
            <p:cNvSpPr/>
            <p:nvPr/>
          </p:nvSpPr>
          <p:spPr>
            <a:xfrm>
              <a:off x="5702500" y="3824025"/>
              <a:ext cx="317750" cy="5025"/>
            </a:xfrm>
            <a:custGeom>
              <a:avLst/>
              <a:gdLst/>
              <a:ahLst/>
              <a:cxnLst/>
              <a:rect l="l" t="t" r="r" b="b"/>
              <a:pathLst>
                <a:path w="12710" h="201" extrusionOk="0">
                  <a:moveTo>
                    <a:pt x="134" y="0"/>
                  </a:moveTo>
                  <a:cubicBezTo>
                    <a:pt x="1" y="0"/>
                    <a:pt x="1" y="200"/>
                    <a:pt x="134" y="200"/>
                  </a:cubicBezTo>
                  <a:lnTo>
                    <a:pt x="12576" y="200"/>
                  </a:lnTo>
                  <a:cubicBezTo>
                    <a:pt x="12710" y="200"/>
                    <a:pt x="12710" y="0"/>
                    <a:pt x="125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939;p49">
              <a:extLst>
                <a:ext uri="{FF2B5EF4-FFF2-40B4-BE49-F238E27FC236}">
                  <a16:creationId xmlns:a16="http://schemas.microsoft.com/office/drawing/2014/main" xmlns="" id="{37986E78-6BF5-4445-999D-3094AA0DBCDC}"/>
                </a:ext>
              </a:extLst>
            </p:cNvPr>
            <p:cNvSpPr/>
            <p:nvPr/>
          </p:nvSpPr>
          <p:spPr>
            <a:xfrm>
              <a:off x="5531550" y="2986750"/>
              <a:ext cx="33375" cy="38400"/>
            </a:xfrm>
            <a:custGeom>
              <a:avLst/>
              <a:gdLst/>
              <a:ahLst/>
              <a:cxnLst/>
              <a:rect l="l" t="t" r="r" b="b"/>
              <a:pathLst>
                <a:path w="1335" h="1536" extrusionOk="0">
                  <a:moveTo>
                    <a:pt x="1" y="1"/>
                  </a:moveTo>
                  <a:lnTo>
                    <a:pt x="1" y="1535"/>
                  </a:lnTo>
                  <a:lnTo>
                    <a:pt x="1335" y="1535"/>
                  </a:lnTo>
                  <a:lnTo>
                    <a:pt x="133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940;p49">
              <a:extLst>
                <a:ext uri="{FF2B5EF4-FFF2-40B4-BE49-F238E27FC236}">
                  <a16:creationId xmlns:a16="http://schemas.microsoft.com/office/drawing/2014/main" xmlns="" id="{4F51F9A4-3527-47C2-B0B6-47BF99B1A7EC}"/>
                </a:ext>
              </a:extLst>
            </p:cNvPr>
            <p:cNvSpPr/>
            <p:nvPr/>
          </p:nvSpPr>
          <p:spPr>
            <a:xfrm>
              <a:off x="5531550" y="3050125"/>
              <a:ext cx="33375" cy="38400"/>
            </a:xfrm>
            <a:custGeom>
              <a:avLst/>
              <a:gdLst/>
              <a:ahLst/>
              <a:cxnLst/>
              <a:rect l="l" t="t" r="r" b="b"/>
              <a:pathLst>
                <a:path w="1335" h="1536" extrusionOk="0">
                  <a:moveTo>
                    <a:pt x="1" y="1"/>
                  </a:moveTo>
                  <a:lnTo>
                    <a:pt x="1" y="1535"/>
                  </a:lnTo>
                  <a:lnTo>
                    <a:pt x="1335" y="1535"/>
                  </a:lnTo>
                  <a:lnTo>
                    <a:pt x="133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941;p49">
              <a:extLst>
                <a:ext uri="{FF2B5EF4-FFF2-40B4-BE49-F238E27FC236}">
                  <a16:creationId xmlns:a16="http://schemas.microsoft.com/office/drawing/2014/main" xmlns="" id="{7DE34410-E8FD-4E71-8B0F-299B858E6DF9}"/>
                </a:ext>
              </a:extLst>
            </p:cNvPr>
            <p:cNvSpPr/>
            <p:nvPr/>
          </p:nvSpPr>
          <p:spPr>
            <a:xfrm>
              <a:off x="5531550" y="3113500"/>
              <a:ext cx="33375" cy="38400"/>
            </a:xfrm>
            <a:custGeom>
              <a:avLst/>
              <a:gdLst/>
              <a:ahLst/>
              <a:cxnLst/>
              <a:rect l="l" t="t" r="r" b="b"/>
              <a:pathLst>
                <a:path w="1335" h="1536" extrusionOk="0">
                  <a:moveTo>
                    <a:pt x="1" y="1"/>
                  </a:moveTo>
                  <a:lnTo>
                    <a:pt x="1" y="1535"/>
                  </a:lnTo>
                  <a:lnTo>
                    <a:pt x="1335" y="1535"/>
                  </a:lnTo>
                  <a:lnTo>
                    <a:pt x="133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942;p49">
              <a:extLst>
                <a:ext uri="{FF2B5EF4-FFF2-40B4-BE49-F238E27FC236}">
                  <a16:creationId xmlns:a16="http://schemas.microsoft.com/office/drawing/2014/main" xmlns="" id="{96655B5B-1435-412D-8E49-3F189113AC80}"/>
                </a:ext>
              </a:extLst>
            </p:cNvPr>
            <p:cNvSpPr/>
            <p:nvPr/>
          </p:nvSpPr>
          <p:spPr>
            <a:xfrm>
              <a:off x="5531550" y="3176900"/>
              <a:ext cx="33375" cy="38375"/>
            </a:xfrm>
            <a:custGeom>
              <a:avLst/>
              <a:gdLst/>
              <a:ahLst/>
              <a:cxnLst/>
              <a:rect l="l" t="t" r="r" b="b"/>
              <a:pathLst>
                <a:path w="1335" h="1535" extrusionOk="0">
                  <a:moveTo>
                    <a:pt x="1" y="0"/>
                  </a:moveTo>
                  <a:lnTo>
                    <a:pt x="1" y="1534"/>
                  </a:lnTo>
                  <a:lnTo>
                    <a:pt x="1335" y="1534"/>
                  </a:lnTo>
                  <a:lnTo>
                    <a:pt x="133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943;p49">
              <a:extLst>
                <a:ext uri="{FF2B5EF4-FFF2-40B4-BE49-F238E27FC236}">
                  <a16:creationId xmlns:a16="http://schemas.microsoft.com/office/drawing/2014/main" xmlns="" id="{2D06AE38-D194-4879-9B14-269FC1902EE2}"/>
                </a:ext>
              </a:extLst>
            </p:cNvPr>
            <p:cNvSpPr/>
            <p:nvPr/>
          </p:nvSpPr>
          <p:spPr>
            <a:xfrm>
              <a:off x="5531550" y="3239425"/>
              <a:ext cx="33375" cy="39225"/>
            </a:xfrm>
            <a:custGeom>
              <a:avLst/>
              <a:gdLst/>
              <a:ahLst/>
              <a:cxnLst/>
              <a:rect l="l" t="t" r="r" b="b"/>
              <a:pathLst>
                <a:path w="1335" h="1569" extrusionOk="0">
                  <a:moveTo>
                    <a:pt x="1" y="1"/>
                  </a:moveTo>
                  <a:lnTo>
                    <a:pt x="1" y="1569"/>
                  </a:lnTo>
                  <a:lnTo>
                    <a:pt x="1335" y="1569"/>
                  </a:lnTo>
                  <a:lnTo>
                    <a:pt x="133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944;p49">
              <a:extLst>
                <a:ext uri="{FF2B5EF4-FFF2-40B4-BE49-F238E27FC236}">
                  <a16:creationId xmlns:a16="http://schemas.microsoft.com/office/drawing/2014/main" xmlns="" id="{D89E9188-DAF7-4097-A3A2-8D0263A68326}"/>
                </a:ext>
              </a:extLst>
            </p:cNvPr>
            <p:cNvSpPr/>
            <p:nvPr/>
          </p:nvSpPr>
          <p:spPr>
            <a:xfrm>
              <a:off x="5531550" y="3302800"/>
              <a:ext cx="33375" cy="38400"/>
            </a:xfrm>
            <a:custGeom>
              <a:avLst/>
              <a:gdLst/>
              <a:ahLst/>
              <a:cxnLst/>
              <a:rect l="l" t="t" r="r" b="b"/>
              <a:pathLst>
                <a:path w="1335" h="1536" extrusionOk="0">
                  <a:moveTo>
                    <a:pt x="1" y="1"/>
                  </a:moveTo>
                  <a:lnTo>
                    <a:pt x="1" y="1535"/>
                  </a:lnTo>
                  <a:lnTo>
                    <a:pt x="1335" y="1535"/>
                  </a:lnTo>
                  <a:lnTo>
                    <a:pt x="133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945;p49">
              <a:extLst>
                <a:ext uri="{FF2B5EF4-FFF2-40B4-BE49-F238E27FC236}">
                  <a16:creationId xmlns:a16="http://schemas.microsoft.com/office/drawing/2014/main" xmlns="" id="{10BC4875-54B2-4882-AB15-3290CF52D572}"/>
                </a:ext>
              </a:extLst>
            </p:cNvPr>
            <p:cNvSpPr/>
            <p:nvPr/>
          </p:nvSpPr>
          <p:spPr>
            <a:xfrm>
              <a:off x="5531550" y="3366200"/>
              <a:ext cx="33375" cy="38375"/>
            </a:xfrm>
            <a:custGeom>
              <a:avLst/>
              <a:gdLst/>
              <a:ahLst/>
              <a:cxnLst/>
              <a:rect l="l" t="t" r="r" b="b"/>
              <a:pathLst>
                <a:path w="1335" h="1535" extrusionOk="0">
                  <a:moveTo>
                    <a:pt x="1" y="0"/>
                  </a:moveTo>
                  <a:lnTo>
                    <a:pt x="1" y="1535"/>
                  </a:lnTo>
                  <a:lnTo>
                    <a:pt x="1335" y="1535"/>
                  </a:lnTo>
                  <a:lnTo>
                    <a:pt x="133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946;p49">
              <a:extLst>
                <a:ext uri="{FF2B5EF4-FFF2-40B4-BE49-F238E27FC236}">
                  <a16:creationId xmlns:a16="http://schemas.microsoft.com/office/drawing/2014/main" xmlns="" id="{06D6B474-F28B-4B34-84F4-F792E89923BC}"/>
                </a:ext>
              </a:extLst>
            </p:cNvPr>
            <p:cNvSpPr/>
            <p:nvPr/>
          </p:nvSpPr>
          <p:spPr>
            <a:xfrm>
              <a:off x="5531550" y="3429575"/>
              <a:ext cx="33375" cy="38375"/>
            </a:xfrm>
            <a:custGeom>
              <a:avLst/>
              <a:gdLst/>
              <a:ahLst/>
              <a:cxnLst/>
              <a:rect l="l" t="t" r="r" b="b"/>
              <a:pathLst>
                <a:path w="1335" h="1535" extrusionOk="0">
                  <a:moveTo>
                    <a:pt x="1" y="0"/>
                  </a:moveTo>
                  <a:lnTo>
                    <a:pt x="1" y="1535"/>
                  </a:lnTo>
                  <a:lnTo>
                    <a:pt x="1335" y="1535"/>
                  </a:lnTo>
                  <a:lnTo>
                    <a:pt x="133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947;p49">
              <a:extLst>
                <a:ext uri="{FF2B5EF4-FFF2-40B4-BE49-F238E27FC236}">
                  <a16:creationId xmlns:a16="http://schemas.microsoft.com/office/drawing/2014/main" xmlns="" id="{B7D62929-59FF-4D74-8282-818B35FDCED8}"/>
                </a:ext>
              </a:extLst>
            </p:cNvPr>
            <p:cNvSpPr/>
            <p:nvPr/>
          </p:nvSpPr>
          <p:spPr>
            <a:xfrm>
              <a:off x="5531550" y="3492950"/>
              <a:ext cx="33375" cy="38375"/>
            </a:xfrm>
            <a:custGeom>
              <a:avLst/>
              <a:gdLst/>
              <a:ahLst/>
              <a:cxnLst/>
              <a:rect l="l" t="t" r="r" b="b"/>
              <a:pathLst>
                <a:path w="1335" h="1535" extrusionOk="0">
                  <a:moveTo>
                    <a:pt x="1" y="0"/>
                  </a:moveTo>
                  <a:lnTo>
                    <a:pt x="1" y="1535"/>
                  </a:lnTo>
                  <a:lnTo>
                    <a:pt x="1335" y="1535"/>
                  </a:lnTo>
                  <a:lnTo>
                    <a:pt x="133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948;p49">
              <a:extLst>
                <a:ext uri="{FF2B5EF4-FFF2-40B4-BE49-F238E27FC236}">
                  <a16:creationId xmlns:a16="http://schemas.microsoft.com/office/drawing/2014/main" xmlns="" id="{6707E7A8-D3E3-4E20-A21A-7CCDF517FC51}"/>
                </a:ext>
              </a:extLst>
            </p:cNvPr>
            <p:cNvSpPr/>
            <p:nvPr/>
          </p:nvSpPr>
          <p:spPr>
            <a:xfrm>
              <a:off x="5531550" y="3555500"/>
              <a:ext cx="33375" cy="39200"/>
            </a:xfrm>
            <a:custGeom>
              <a:avLst/>
              <a:gdLst/>
              <a:ahLst/>
              <a:cxnLst/>
              <a:rect l="l" t="t" r="r" b="b"/>
              <a:pathLst>
                <a:path w="1335" h="1568" extrusionOk="0">
                  <a:moveTo>
                    <a:pt x="1" y="0"/>
                  </a:moveTo>
                  <a:lnTo>
                    <a:pt x="1" y="1568"/>
                  </a:lnTo>
                  <a:lnTo>
                    <a:pt x="1335" y="1568"/>
                  </a:lnTo>
                  <a:lnTo>
                    <a:pt x="133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949;p49">
              <a:extLst>
                <a:ext uri="{FF2B5EF4-FFF2-40B4-BE49-F238E27FC236}">
                  <a16:creationId xmlns:a16="http://schemas.microsoft.com/office/drawing/2014/main" xmlns="" id="{AF55B4F3-B97F-4DD0-8399-3FA88104C5FC}"/>
                </a:ext>
              </a:extLst>
            </p:cNvPr>
            <p:cNvSpPr/>
            <p:nvPr/>
          </p:nvSpPr>
          <p:spPr>
            <a:xfrm>
              <a:off x="5531550" y="3618875"/>
              <a:ext cx="33375" cy="38375"/>
            </a:xfrm>
            <a:custGeom>
              <a:avLst/>
              <a:gdLst/>
              <a:ahLst/>
              <a:cxnLst/>
              <a:rect l="l" t="t" r="r" b="b"/>
              <a:pathLst>
                <a:path w="1335" h="1535" extrusionOk="0">
                  <a:moveTo>
                    <a:pt x="1" y="0"/>
                  </a:moveTo>
                  <a:lnTo>
                    <a:pt x="1" y="1535"/>
                  </a:lnTo>
                  <a:lnTo>
                    <a:pt x="1335" y="1535"/>
                  </a:lnTo>
                  <a:lnTo>
                    <a:pt x="133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950;p49">
              <a:extLst>
                <a:ext uri="{FF2B5EF4-FFF2-40B4-BE49-F238E27FC236}">
                  <a16:creationId xmlns:a16="http://schemas.microsoft.com/office/drawing/2014/main" xmlns="" id="{0249DDBE-4DAB-4162-A8D0-745CCB7B1DF5}"/>
                </a:ext>
              </a:extLst>
            </p:cNvPr>
            <p:cNvSpPr/>
            <p:nvPr/>
          </p:nvSpPr>
          <p:spPr>
            <a:xfrm>
              <a:off x="5531550" y="3682250"/>
              <a:ext cx="33375" cy="38375"/>
            </a:xfrm>
            <a:custGeom>
              <a:avLst/>
              <a:gdLst/>
              <a:ahLst/>
              <a:cxnLst/>
              <a:rect l="l" t="t" r="r" b="b"/>
              <a:pathLst>
                <a:path w="1335" h="1535" extrusionOk="0">
                  <a:moveTo>
                    <a:pt x="1" y="1"/>
                  </a:moveTo>
                  <a:lnTo>
                    <a:pt x="1" y="1535"/>
                  </a:lnTo>
                  <a:lnTo>
                    <a:pt x="1335" y="1535"/>
                  </a:lnTo>
                  <a:lnTo>
                    <a:pt x="133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951;p49">
              <a:extLst>
                <a:ext uri="{FF2B5EF4-FFF2-40B4-BE49-F238E27FC236}">
                  <a16:creationId xmlns:a16="http://schemas.microsoft.com/office/drawing/2014/main" xmlns="" id="{D823BD7D-AB56-498C-98C0-188DF2458E69}"/>
                </a:ext>
              </a:extLst>
            </p:cNvPr>
            <p:cNvSpPr/>
            <p:nvPr/>
          </p:nvSpPr>
          <p:spPr>
            <a:xfrm>
              <a:off x="5531550" y="3745625"/>
              <a:ext cx="33375" cy="38400"/>
            </a:xfrm>
            <a:custGeom>
              <a:avLst/>
              <a:gdLst/>
              <a:ahLst/>
              <a:cxnLst/>
              <a:rect l="l" t="t" r="r" b="b"/>
              <a:pathLst>
                <a:path w="1335" h="1536" extrusionOk="0">
                  <a:moveTo>
                    <a:pt x="1" y="1"/>
                  </a:moveTo>
                  <a:lnTo>
                    <a:pt x="1" y="1535"/>
                  </a:lnTo>
                  <a:lnTo>
                    <a:pt x="1335" y="1535"/>
                  </a:lnTo>
                  <a:lnTo>
                    <a:pt x="133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952;p49">
              <a:extLst>
                <a:ext uri="{FF2B5EF4-FFF2-40B4-BE49-F238E27FC236}">
                  <a16:creationId xmlns:a16="http://schemas.microsoft.com/office/drawing/2014/main" xmlns="" id="{95C4BE63-DBED-4517-B559-EC97EBF246C4}"/>
                </a:ext>
              </a:extLst>
            </p:cNvPr>
            <p:cNvSpPr/>
            <p:nvPr/>
          </p:nvSpPr>
          <p:spPr>
            <a:xfrm>
              <a:off x="5531550" y="3809000"/>
              <a:ext cx="33375" cy="38400"/>
            </a:xfrm>
            <a:custGeom>
              <a:avLst/>
              <a:gdLst/>
              <a:ahLst/>
              <a:cxnLst/>
              <a:rect l="l" t="t" r="r" b="b"/>
              <a:pathLst>
                <a:path w="1335" h="1536" extrusionOk="0">
                  <a:moveTo>
                    <a:pt x="1" y="1"/>
                  </a:moveTo>
                  <a:lnTo>
                    <a:pt x="1" y="1535"/>
                  </a:lnTo>
                  <a:lnTo>
                    <a:pt x="1335" y="1535"/>
                  </a:lnTo>
                  <a:lnTo>
                    <a:pt x="133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953;p49">
              <a:extLst>
                <a:ext uri="{FF2B5EF4-FFF2-40B4-BE49-F238E27FC236}">
                  <a16:creationId xmlns:a16="http://schemas.microsoft.com/office/drawing/2014/main" xmlns="" id="{14D8AA4A-34D5-4EF3-B873-AE64C0BFB203}"/>
                </a:ext>
              </a:extLst>
            </p:cNvPr>
            <p:cNvSpPr/>
            <p:nvPr/>
          </p:nvSpPr>
          <p:spPr>
            <a:xfrm>
              <a:off x="5531550" y="3871550"/>
              <a:ext cx="33375" cy="38400"/>
            </a:xfrm>
            <a:custGeom>
              <a:avLst/>
              <a:gdLst/>
              <a:ahLst/>
              <a:cxnLst/>
              <a:rect l="l" t="t" r="r" b="b"/>
              <a:pathLst>
                <a:path w="1335" h="1536" extrusionOk="0">
                  <a:moveTo>
                    <a:pt x="1" y="1"/>
                  </a:moveTo>
                  <a:lnTo>
                    <a:pt x="1" y="1535"/>
                  </a:lnTo>
                  <a:lnTo>
                    <a:pt x="1335" y="1535"/>
                  </a:lnTo>
                  <a:lnTo>
                    <a:pt x="133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954;p49">
              <a:extLst>
                <a:ext uri="{FF2B5EF4-FFF2-40B4-BE49-F238E27FC236}">
                  <a16:creationId xmlns:a16="http://schemas.microsoft.com/office/drawing/2014/main" xmlns="" id="{5BE845A6-73CB-4CF8-AF73-9E6944BDFDBD}"/>
                </a:ext>
              </a:extLst>
            </p:cNvPr>
            <p:cNvSpPr/>
            <p:nvPr/>
          </p:nvSpPr>
          <p:spPr>
            <a:xfrm>
              <a:off x="5531550" y="3934925"/>
              <a:ext cx="33375" cy="38400"/>
            </a:xfrm>
            <a:custGeom>
              <a:avLst/>
              <a:gdLst/>
              <a:ahLst/>
              <a:cxnLst/>
              <a:rect l="l" t="t" r="r" b="b"/>
              <a:pathLst>
                <a:path w="1335" h="1536" extrusionOk="0">
                  <a:moveTo>
                    <a:pt x="1" y="1"/>
                  </a:moveTo>
                  <a:lnTo>
                    <a:pt x="1" y="1535"/>
                  </a:lnTo>
                  <a:lnTo>
                    <a:pt x="1335" y="1535"/>
                  </a:lnTo>
                  <a:lnTo>
                    <a:pt x="133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955;p49">
              <a:extLst>
                <a:ext uri="{FF2B5EF4-FFF2-40B4-BE49-F238E27FC236}">
                  <a16:creationId xmlns:a16="http://schemas.microsoft.com/office/drawing/2014/main" xmlns="" id="{D69CB91D-CD34-4028-87C2-C718EEE1C400}"/>
                </a:ext>
              </a:extLst>
            </p:cNvPr>
            <p:cNvSpPr/>
            <p:nvPr/>
          </p:nvSpPr>
          <p:spPr>
            <a:xfrm>
              <a:off x="5531550" y="3998300"/>
              <a:ext cx="33375" cy="38400"/>
            </a:xfrm>
            <a:custGeom>
              <a:avLst/>
              <a:gdLst/>
              <a:ahLst/>
              <a:cxnLst/>
              <a:rect l="l" t="t" r="r" b="b"/>
              <a:pathLst>
                <a:path w="1335" h="1536" extrusionOk="0">
                  <a:moveTo>
                    <a:pt x="1" y="1"/>
                  </a:moveTo>
                  <a:lnTo>
                    <a:pt x="1" y="1535"/>
                  </a:lnTo>
                  <a:lnTo>
                    <a:pt x="1335" y="1535"/>
                  </a:lnTo>
                  <a:lnTo>
                    <a:pt x="133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956;p49">
              <a:extLst>
                <a:ext uri="{FF2B5EF4-FFF2-40B4-BE49-F238E27FC236}">
                  <a16:creationId xmlns:a16="http://schemas.microsoft.com/office/drawing/2014/main" xmlns="" id="{C171F747-F07E-4CF0-A3AE-F2A646F6677A}"/>
                </a:ext>
              </a:extLst>
            </p:cNvPr>
            <p:cNvSpPr/>
            <p:nvPr/>
          </p:nvSpPr>
          <p:spPr>
            <a:xfrm>
              <a:off x="5531550" y="4061700"/>
              <a:ext cx="33375" cy="38375"/>
            </a:xfrm>
            <a:custGeom>
              <a:avLst/>
              <a:gdLst/>
              <a:ahLst/>
              <a:cxnLst/>
              <a:rect l="l" t="t" r="r" b="b"/>
              <a:pathLst>
                <a:path w="1335" h="1535" extrusionOk="0">
                  <a:moveTo>
                    <a:pt x="1" y="0"/>
                  </a:moveTo>
                  <a:lnTo>
                    <a:pt x="1" y="1534"/>
                  </a:lnTo>
                  <a:lnTo>
                    <a:pt x="1335" y="1534"/>
                  </a:lnTo>
                  <a:lnTo>
                    <a:pt x="133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957;p49">
              <a:extLst>
                <a:ext uri="{FF2B5EF4-FFF2-40B4-BE49-F238E27FC236}">
                  <a16:creationId xmlns:a16="http://schemas.microsoft.com/office/drawing/2014/main" xmlns="" id="{B2615243-32AF-431E-B599-4F3B9CE4629C}"/>
                </a:ext>
              </a:extLst>
            </p:cNvPr>
            <p:cNvSpPr/>
            <p:nvPr/>
          </p:nvSpPr>
          <p:spPr>
            <a:xfrm>
              <a:off x="2483550" y="710950"/>
              <a:ext cx="114275" cy="5875"/>
            </a:xfrm>
            <a:custGeom>
              <a:avLst/>
              <a:gdLst/>
              <a:ahLst/>
              <a:cxnLst/>
              <a:rect l="l" t="t" r="r" b="b"/>
              <a:pathLst>
                <a:path w="4571" h="235" extrusionOk="0">
                  <a:moveTo>
                    <a:pt x="167" y="1"/>
                  </a:moveTo>
                  <a:cubicBezTo>
                    <a:pt x="0" y="1"/>
                    <a:pt x="0" y="234"/>
                    <a:pt x="167" y="234"/>
                  </a:cubicBezTo>
                  <a:lnTo>
                    <a:pt x="4437" y="234"/>
                  </a:lnTo>
                  <a:cubicBezTo>
                    <a:pt x="4570" y="234"/>
                    <a:pt x="4570" y="1"/>
                    <a:pt x="443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958;p49">
              <a:extLst>
                <a:ext uri="{FF2B5EF4-FFF2-40B4-BE49-F238E27FC236}">
                  <a16:creationId xmlns:a16="http://schemas.microsoft.com/office/drawing/2014/main" xmlns="" id="{EAC134C8-9E8B-417B-87BE-03EA6DACE8AA}"/>
                </a:ext>
              </a:extLst>
            </p:cNvPr>
            <p:cNvSpPr/>
            <p:nvPr/>
          </p:nvSpPr>
          <p:spPr>
            <a:xfrm>
              <a:off x="2483550" y="774325"/>
              <a:ext cx="407800" cy="5050"/>
            </a:xfrm>
            <a:custGeom>
              <a:avLst/>
              <a:gdLst/>
              <a:ahLst/>
              <a:cxnLst/>
              <a:rect l="l" t="t" r="r" b="b"/>
              <a:pathLst>
                <a:path w="16312" h="202" extrusionOk="0">
                  <a:moveTo>
                    <a:pt x="167" y="1"/>
                  </a:moveTo>
                  <a:cubicBezTo>
                    <a:pt x="0" y="1"/>
                    <a:pt x="0" y="201"/>
                    <a:pt x="167" y="201"/>
                  </a:cubicBezTo>
                  <a:lnTo>
                    <a:pt x="16178" y="201"/>
                  </a:lnTo>
                  <a:cubicBezTo>
                    <a:pt x="16312" y="201"/>
                    <a:pt x="16312" y="1"/>
                    <a:pt x="1617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959;p49">
              <a:extLst>
                <a:ext uri="{FF2B5EF4-FFF2-40B4-BE49-F238E27FC236}">
                  <a16:creationId xmlns:a16="http://schemas.microsoft.com/office/drawing/2014/main" xmlns="" id="{CBFBB2D8-8677-4DC8-B741-9049B940A395}"/>
                </a:ext>
              </a:extLst>
            </p:cNvPr>
            <p:cNvSpPr/>
            <p:nvPr/>
          </p:nvSpPr>
          <p:spPr>
            <a:xfrm>
              <a:off x="3103975" y="774325"/>
              <a:ext cx="407000" cy="5050"/>
            </a:xfrm>
            <a:custGeom>
              <a:avLst/>
              <a:gdLst/>
              <a:ahLst/>
              <a:cxnLst/>
              <a:rect l="l" t="t" r="r" b="b"/>
              <a:pathLst>
                <a:path w="16280" h="202" extrusionOk="0">
                  <a:moveTo>
                    <a:pt x="134" y="1"/>
                  </a:moveTo>
                  <a:cubicBezTo>
                    <a:pt x="1" y="1"/>
                    <a:pt x="1" y="201"/>
                    <a:pt x="134" y="201"/>
                  </a:cubicBezTo>
                  <a:lnTo>
                    <a:pt x="16146" y="201"/>
                  </a:lnTo>
                  <a:cubicBezTo>
                    <a:pt x="16279" y="201"/>
                    <a:pt x="16279" y="1"/>
                    <a:pt x="1614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960;p49">
              <a:extLst>
                <a:ext uri="{FF2B5EF4-FFF2-40B4-BE49-F238E27FC236}">
                  <a16:creationId xmlns:a16="http://schemas.microsoft.com/office/drawing/2014/main" xmlns="" id="{61EADC4E-E520-4A02-AA82-FFAB276B1D52}"/>
                </a:ext>
              </a:extLst>
            </p:cNvPr>
            <p:cNvSpPr/>
            <p:nvPr/>
          </p:nvSpPr>
          <p:spPr>
            <a:xfrm>
              <a:off x="2910525" y="774325"/>
              <a:ext cx="165975" cy="5050"/>
            </a:xfrm>
            <a:custGeom>
              <a:avLst/>
              <a:gdLst/>
              <a:ahLst/>
              <a:cxnLst/>
              <a:rect l="l" t="t" r="r" b="b"/>
              <a:pathLst>
                <a:path w="6639" h="202" extrusionOk="0">
                  <a:moveTo>
                    <a:pt x="167" y="1"/>
                  </a:moveTo>
                  <a:cubicBezTo>
                    <a:pt x="0" y="1"/>
                    <a:pt x="0" y="201"/>
                    <a:pt x="167" y="201"/>
                  </a:cubicBezTo>
                  <a:lnTo>
                    <a:pt x="6505" y="201"/>
                  </a:lnTo>
                  <a:cubicBezTo>
                    <a:pt x="6638" y="201"/>
                    <a:pt x="6638" y="1"/>
                    <a:pt x="650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961;p49">
              <a:extLst>
                <a:ext uri="{FF2B5EF4-FFF2-40B4-BE49-F238E27FC236}">
                  <a16:creationId xmlns:a16="http://schemas.microsoft.com/office/drawing/2014/main" xmlns="" id="{868459CC-82C2-4CED-8253-6E24B83ECE29}"/>
                </a:ext>
              </a:extLst>
            </p:cNvPr>
            <p:cNvSpPr/>
            <p:nvPr/>
          </p:nvSpPr>
          <p:spPr>
            <a:xfrm>
              <a:off x="2483550" y="836875"/>
              <a:ext cx="237700" cy="5025"/>
            </a:xfrm>
            <a:custGeom>
              <a:avLst/>
              <a:gdLst/>
              <a:ahLst/>
              <a:cxnLst/>
              <a:rect l="l" t="t" r="r" b="b"/>
              <a:pathLst>
                <a:path w="9508" h="201" extrusionOk="0">
                  <a:moveTo>
                    <a:pt x="167" y="1"/>
                  </a:moveTo>
                  <a:cubicBezTo>
                    <a:pt x="0" y="1"/>
                    <a:pt x="0" y="201"/>
                    <a:pt x="167" y="201"/>
                  </a:cubicBezTo>
                  <a:lnTo>
                    <a:pt x="9374" y="201"/>
                  </a:lnTo>
                  <a:cubicBezTo>
                    <a:pt x="9507" y="201"/>
                    <a:pt x="9507" y="1"/>
                    <a:pt x="937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962;p49">
              <a:extLst>
                <a:ext uri="{FF2B5EF4-FFF2-40B4-BE49-F238E27FC236}">
                  <a16:creationId xmlns:a16="http://schemas.microsoft.com/office/drawing/2014/main" xmlns="" id="{73337069-DD23-4A3B-A229-806D73B2F310}"/>
                </a:ext>
              </a:extLst>
            </p:cNvPr>
            <p:cNvSpPr/>
            <p:nvPr/>
          </p:nvSpPr>
          <p:spPr>
            <a:xfrm>
              <a:off x="2743725" y="836875"/>
              <a:ext cx="236875" cy="5025"/>
            </a:xfrm>
            <a:custGeom>
              <a:avLst/>
              <a:gdLst/>
              <a:ahLst/>
              <a:cxnLst/>
              <a:rect l="l" t="t" r="r" b="b"/>
              <a:pathLst>
                <a:path w="9475" h="201" extrusionOk="0">
                  <a:moveTo>
                    <a:pt x="134" y="1"/>
                  </a:moveTo>
                  <a:cubicBezTo>
                    <a:pt x="1" y="1"/>
                    <a:pt x="1" y="201"/>
                    <a:pt x="134" y="201"/>
                  </a:cubicBezTo>
                  <a:lnTo>
                    <a:pt x="9341" y="201"/>
                  </a:lnTo>
                  <a:cubicBezTo>
                    <a:pt x="9474" y="201"/>
                    <a:pt x="9474" y="1"/>
                    <a:pt x="93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963;p49">
              <a:extLst>
                <a:ext uri="{FF2B5EF4-FFF2-40B4-BE49-F238E27FC236}">
                  <a16:creationId xmlns:a16="http://schemas.microsoft.com/office/drawing/2014/main" xmlns="" id="{4411E81D-B26F-4E4D-8C2A-FE960AEA5F4D}"/>
                </a:ext>
              </a:extLst>
            </p:cNvPr>
            <p:cNvSpPr/>
            <p:nvPr/>
          </p:nvSpPr>
          <p:spPr>
            <a:xfrm>
              <a:off x="3003075" y="836875"/>
              <a:ext cx="237700" cy="5025"/>
            </a:xfrm>
            <a:custGeom>
              <a:avLst/>
              <a:gdLst/>
              <a:ahLst/>
              <a:cxnLst/>
              <a:rect l="l" t="t" r="r" b="b"/>
              <a:pathLst>
                <a:path w="9508" h="201" extrusionOk="0">
                  <a:moveTo>
                    <a:pt x="134" y="1"/>
                  </a:moveTo>
                  <a:cubicBezTo>
                    <a:pt x="1" y="1"/>
                    <a:pt x="1" y="201"/>
                    <a:pt x="134" y="201"/>
                  </a:cubicBezTo>
                  <a:lnTo>
                    <a:pt x="9374" y="201"/>
                  </a:lnTo>
                  <a:cubicBezTo>
                    <a:pt x="9508" y="201"/>
                    <a:pt x="9508" y="1"/>
                    <a:pt x="937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964;p49">
              <a:extLst>
                <a:ext uri="{FF2B5EF4-FFF2-40B4-BE49-F238E27FC236}">
                  <a16:creationId xmlns:a16="http://schemas.microsoft.com/office/drawing/2014/main" xmlns="" id="{418D17A9-1A90-442C-AA0F-14A22437389C}"/>
                </a:ext>
              </a:extLst>
            </p:cNvPr>
            <p:cNvSpPr/>
            <p:nvPr/>
          </p:nvSpPr>
          <p:spPr>
            <a:xfrm>
              <a:off x="3262425" y="836875"/>
              <a:ext cx="105100" cy="5025"/>
            </a:xfrm>
            <a:custGeom>
              <a:avLst/>
              <a:gdLst/>
              <a:ahLst/>
              <a:cxnLst/>
              <a:rect l="l" t="t" r="r" b="b"/>
              <a:pathLst>
                <a:path w="4204" h="201" extrusionOk="0">
                  <a:moveTo>
                    <a:pt x="134" y="1"/>
                  </a:moveTo>
                  <a:cubicBezTo>
                    <a:pt x="1" y="1"/>
                    <a:pt x="1" y="201"/>
                    <a:pt x="134" y="201"/>
                  </a:cubicBezTo>
                  <a:lnTo>
                    <a:pt x="4070" y="201"/>
                  </a:lnTo>
                  <a:cubicBezTo>
                    <a:pt x="4204" y="201"/>
                    <a:pt x="4204" y="1"/>
                    <a:pt x="407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965;p49">
              <a:extLst>
                <a:ext uri="{FF2B5EF4-FFF2-40B4-BE49-F238E27FC236}">
                  <a16:creationId xmlns:a16="http://schemas.microsoft.com/office/drawing/2014/main" xmlns="" id="{1C624DDB-87B5-4E26-A6F5-3728E3E7F86E}"/>
                </a:ext>
              </a:extLst>
            </p:cNvPr>
            <p:cNvSpPr/>
            <p:nvPr/>
          </p:nvSpPr>
          <p:spPr>
            <a:xfrm>
              <a:off x="2619475" y="710950"/>
              <a:ext cx="113450" cy="5875"/>
            </a:xfrm>
            <a:custGeom>
              <a:avLst/>
              <a:gdLst/>
              <a:ahLst/>
              <a:cxnLst/>
              <a:rect l="l" t="t" r="r" b="b"/>
              <a:pathLst>
                <a:path w="4538" h="235" extrusionOk="0">
                  <a:moveTo>
                    <a:pt x="134" y="1"/>
                  </a:moveTo>
                  <a:cubicBezTo>
                    <a:pt x="0" y="1"/>
                    <a:pt x="0" y="234"/>
                    <a:pt x="134" y="234"/>
                  </a:cubicBezTo>
                  <a:lnTo>
                    <a:pt x="4404" y="234"/>
                  </a:lnTo>
                  <a:cubicBezTo>
                    <a:pt x="4537" y="234"/>
                    <a:pt x="4537" y="1"/>
                    <a:pt x="440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966;p49">
              <a:extLst>
                <a:ext uri="{FF2B5EF4-FFF2-40B4-BE49-F238E27FC236}">
                  <a16:creationId xmlns:a16="http://schemas.microsoft.com/office/drawing/2014/main" xmlns="" id="{0D1C58FC-F96E-4534-958A-9AB869DB88AE}"/>
                </a:ext>
              </a:extLst>
            </p:cNvPr>
            <p:cNvSpPr/>
            <p:nvPr/>
          </p:nvSpPr>
          <p:spPr>
            <a:xfrm>
              <a:off x="3253250" y="710950"/>
              <a:ext cx="114275" cy="5875"/>
            </a:xfrm>
            <a:custGeom>
              <a:avLst/>
              <a:gdLst/>
              <a:ahLst/>
              <a:cxnLst/>
              <a:rect l="l" t="t" r="r" b="b"/>
              <a:pathLst>
                <a:path w="4571" h="235" extrusionOk="0">
                  <a:moveTo>
                    <a:pt x="168" y="1"/>
                  </a:moveTo>
                  <a:cubicBezTo>
                    <a:pt x="1" y="1"/>
                    <a:pt x="1" y="234"/>
                    <a:pt x="168" y="234"/>
                  </a:cubicBezTo>
                  <a:lnTo>
                    <a:pt x="4437" y="234"/>
                  </a:lnTo>
                  <a:cubicBezTo>
                    <a:pt x="4571" y="234"/>
                    <a:pt x="4571" y="1"/>
                    <a:pt x="443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967;p49">
              <a:extLst>
                <a:ext uri="{FF2B5EF4-FFF2-40B4-BE49-F238E27FC236}">
                  <a16:creationId xmlns:a16="http://schemas.microsoft.com/office/drawing/2014/main" xmlns="" id="{4D9B0617-BF5B-43A5-9A22-3E3E25842758}"/>
                </a:ext>
              </a:extLst>
            </p:cNvPr>
            <p:cNvSpPr/>
            <p:nvPr/>
          </p:nvSpPr>
          <p:spPr>
            <a:xfrm>
              <a:off x="3112325" y="710950"/>
              <a:ext cx="113450" cy="5875"/>
            </a:xfrm>
            <a:custGeom>
              <a:avLst/>
              <a:gdLst/>
              <a:ahLst/>
              <a:cxnLst/>
              <a:rect l="l" t="t" r="r" b="b"/>
              <a:pathLst>
                <a:path w="4538" h="235" extrusionOk="0">
                  <a:moveTo>
                    <a:pt x="134" y="1"/>
                  </a:moveTo>
                  <a:cubicBezTo>
                    <a:pt x="1" y="1"/>
                    <a:pt x="1" y="234"/>
                    <a:pt x="134" y="234"/>
                  </a:cubicBezTo>
                  <a:lnTo>
                    <a:pt x="4404" y="234"/>
                  </a:lnTo>
                  <a:cubicBezTo>
                    <a:pt x="4537" y="234"/>
                    <a:pt x="4537" y="1"/>
                    <a:pt x="440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968;p49">
              <a:extLst>
                <a:ext uri="{FF2B5EF4-FFF2-40B4-BE49-F238E27FC236}">
                  <a16:creationId xmlns:a16="http://schemas.microsoft.com/office/drawing/2014/main" xmlns="" id="{0A01DCC2-C61A-499F-A582-D839D1E9FD94}"/>
                </a:ext>
              </a:extLst>
            </p:cNvPr>
            <p:cNvSpPr/>
            <p:nvPr/>
          </p:nvSpPr>
          <p:spPr>
            <a:xfrm>
              <a:off x="2754575" y="710950"/>
              <a:ext cx="318575" cy="5875"/>
            </a:xfrm>
            <a:custGeom>
              <a:avLst/>
              <a:gdLst/>
              <a:ahLst/>
              <a:cxnLst/>
              <a:rect l="l" t="t" r="r" b="b"/>
              <a:pathLst>
                <a:path w="12743" h="235" extrusionOk="0">
                  <a:moveTo>
                    <a:pt x="134" y="1"/>
                  </a:moveTo>
                  <a:cubicBezTo>
                    <a:pt x="0" y="1"/>
                    <a:pt x="0" y="234"/>
                    <a:pt x="134" y="234"/>
                  </a:cubicBezTo>
                  <a:lnTo>
                    <a:pt x="12576" y="234"/>
                  </a:lnTo>
                  <a:cubicBezTo>
                    <a:pt x="12743" y="234"/>
                    <a:pt x="12743" y="1"/>
                    <a:pt x="1257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969;p49">
              <a:extLst>
                <a:ext uri="{FF2B5EF4-FFF2-40B4-BE49-F238E27FC236}">
                  <a16:creationId xmlns:a16="http://schemas.microsoft.com/office/drawing/2014/main" xmlns="" id="{F8CB8FFC-F3A8-47D4-AFE4-00DFEE49211C}"/>
                </a:ext>
              </a:extLst>
            </p:cNvPr>
            <p:cNvSpPr/>
            <p:nvPr/>
          </p:nvSpPr>
          <p:spPr>
            <a:xfrm>
              <a:off x="2483550" y="1093725"/>
              <a:ext cx="114275" cy="5025"/>
            </a:xfrm>
            <a:custGeom>
              <a:avLst/>
              <a:gdLst/>
              <a:ahLst/>
              <a:cxnLst/>
              <a:rect l="l" t="t" r="r" b="b"/>
              <a:pathLst>
                <a:path w="4571" h="201" extrusionOk="0">
                  <a:moveTo>
                    <a:pt x="167" y="1"/>
                  </a:moveTo>
                  <a:cubicBezTo>
                    <a:pt x="0" y="1"/>
                    <a:pt x="0" y="201"/>
                    <a:pt x="167" y="201"/>
                  </a:cubicBezTo>
                  <a:lnTo>
                    <a:pt x="4437" y="201"/>
                  </a:lnTo>
                  <a:cubicBezTo>
                    <a:pt x="4570" y="201"/>
                    <a:pt x="4570" y="1"/>
                    <a:pt x="443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970;p49">
              <a:extLst>
                <a:ext uri="{FF2B5EF4-FFF2-40B4-BE49-F238E27FC236}">
                  <a16:creationId xmlns:a16="http://schemas.microsoft.com/office/drawing/2014/main" xmlns="" id="{DE7D6068-8BAE-496E-BD09-34676B8C398D}"/>
                </a:ext>
              </a:extLst>
            </p:cNvPr>
            <p:cNvSpPr/>
            <p:nvPr/>
          </p:nvSpPr>
          <p:spPr>
            <a:xfrm>
              <a:off x="2483550" y="1156275"/>
              <a:ext cx="407800" cy="5025"/>
            </a:xfrm>
            <a:custGeom>
              <a:avLst/>
              <a:gdLst/>
              <a:ahLst/>
              <a:cxnLst/>
              <a:rect l="l" t="t" r="r" b="b"/>
              <a:pathLst>
                <a:path w="16312" h="201" extrusionOk="0">
                  <a:moveTo>
                    <a:pt x="167" y="1"/>
                  </a:moveTo>
                  <a:cubicBezTo>
                    <a:pt x="0" y="1"/>
                    <a:pt x="0" y="201"/>
                    <a:pt x="167" y="201"/>
                  </a:cubicBezTo>
                  <a:lnTo>
                    <a:pt x="16178" y="201"/>
                  </a:lnTo>
                  <a:cubicBezTo>
                    <a:pt x="16312" y="201"/>
                    <a:pt x="16312" y="1"/>
                    <a:pt x="1617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971;p49">
              <a:extLst>
                <a:ext uri="{FF2B5EF4-FFF2-40B4-BE49-F238E27FC236}">
                  <a16:creationId xmlns:a16="http://schemas.microsoft.com/office/drawing/2014/main" xmlns="" id="{E19EFF5C-F3D6-4B93-A816-3387121E2A69}"/>
                </a:ext>
              </a:extLst>
            </p:cNvPr>
            <p:cNvSpPr/>
            <p:nvPr/>
          </p:nvSpPr>
          <p:spPr>
            <a:xfrm>
              <a:off x="3103975" y="1156275"/>
              <a:ext cx="407000" cy="5025"/>
            </a:xfrm>
            <a:custGeom>
              <a:avLst/>
              <a:gdLst/>
              <a:ahLst/>
              <a:cxnLst/>
              <a:rect l="l" t="t" r="r" b="b"/>
              <a:pathLst>
                <a:path w="16280" h="201" extrusionOk="0">
                  <a:moveTo>
                    <a:pt x="134" y="1"/>
                  </a:moveTo>
                  <a:cubicBezTo>
                    <a:pt x="1" y="1"/>
                    <a:pt x="1" y="201"/>
                    <a:pt x="134" y="201"/>
                  </a:cubicBezTo>
                  <a:lnTo>
                    <a:pt x="16146" y="201"/>
                  </a:lnTo>
                  <a:cubicBezTo>
                    <a:pt x="16279" y="201"/>
                    <a:pt x="16279" y="1"/>
                    <a:pt x="1614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972;p49">
              <a:extLst>
                <a:ext uri="{FF2B5EF4-FFF2-40B4-BE49-F238E27FC236}">
                  <a16:creationId xmlns:a16="http://schemas.microsoft.com/office/drawing/2014/main" xmlns="" id="{5E0FDBD3-E1CC-4727-946B-7225F512034C}"/>
                </a:ext>
              </a:extLst>
            </p:cNvPr>
            <p:cNvSpPr/>
            <p:nvPr/>
          </p:nvSpPr>
          <p:spPr>
            <a:xfrm>
              <a:off x="2910525" y="1156275"/>
              <a:ext cx="165975" cy="5025"/>
            </a:xfrm>
            <a:custGeom>
              <a:avLst/>
              <a:gdLst/>
              <a:ahLst/>
              <a:cxnLst/>
              <a:rect l="l" t="t" r="r" b="b"/>
              <a:pathLst>
                <a:path w="6639" h="201" extrusionOk="0">
                  <a:moveTo>
                    <a:pt x="167" y="1"/>
                  </a:moveTo>
                  <a:cubicBezTo>
                    <a:pt x="0" y="1"/>
                    <a:pt x="0" y="201"/>
                    <a:pt x="167" y="201"/>
                  </a:cubicBezTo>
                  <a:lnTo>
                    <a:pt x="6505" y="201"/>
                  </a:lnTo>
                  <a:cubicBezTo>
                    <a:pt x="6638" y="201"/>
                    <a:pt x="6638" y="1"/>
                    <a:pt x="650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973;p49">
              <a:extLst>
                <a:ext uri="{FF2B5EF4-FFF2-40B4-BE49-F238E27FC236}">
                  <a16:creationId xmlns:a16="http://schemas.microsoft.com/office/drawing/2014/main" xmlns="" id="{286CAFAB-92A2-4DAD-81FF-AD711C6581FA}"/>
                </a:ext>
              </a:extLst>
            </p:cNvPr>
            <p:cNvSpPr/>
            <p:nvPr/>
          </p:nvSpPr>
          <p:spPr>
            <a:xfrm>
              <a:off x="2483550" y="1218825"/>
              <a:ext cx="237700" cy="5850"/>
            </a:xfrm>
            <a:custGeom>
              <a:avLst/>
              <a:gdLst/>
              <a:ahLst/>
              <a:cxnLst/>
              <a:rect l="l" t="t" r="r" b="b"/>
              <a:pathLst>
                <a:path w="9508" h="234" extrusionOk="0">
                  <a:moveTo>
                    <a:pt x="167" y="0"/>
                  </a:moveTo>
                  <a:cubicBezTo>
                    <a:pt x="0" y="0"/>
                    <a:pt x="0" y="234"/>
                    <a:pt x="167" y="234"/>
                  </a:cubicBezTo>
                  <a:lnTo>
                    <a:pt x="9374" y="234"/>
                  </a:lnTo>
                  <a:cubicBezTo>
                    <a:pt x="9507" y="234"/>
                    <a:pt x="9507" y="0"/>
                    <a:pt x="93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974;p49">
              <a:extLst>
                <a:ext uri="{FF2B5EF4-FFF2-40B4-BE49-F238E27FC236}">
                  <a16:creationId xmlns:a16="http://schemas.microsoft.com/office/drawing/2014/main" xmlns="" id="{67398C2F-7018-4E31-B8A3-D518D5D153A9}"/>
                </a:ext>
              </a:extLst>
            </p:cNvPr>
            <p:cNvSpPr/>
            <p:nvPr/>
          </p:nvSpPr>
          <p:spPr>
            <a:xfrm>
              <a:off x="2743725" y="1218825"/>
              <a:ext cx="236875" cy="5850"/>
            </a:xfrm>
            <a:custGeom>
              <a:avLst/>
              <a:gdLst/>
              <a:ahLst/>
              <a:cxnLst/>
              <a:rect l="l" t="t" r="r" b="b"/>
              <a:pathLst>
                <a:path w="9475" h="234" extrusionOk="0">
                  <a:moveTo>
                    <a:pt x="134" y="0"/>
                  </a:moveTo>
                  <a:cubicBezTo>
                    <a:pt x="1" y="0"/>
                    <a:pt x="1" y="234"/>
                    <a:pt x="134" y="234"/>
                  </a:cubicBezTo>
                  <a:lnTo>
                    <a:pt x="9341" y="234"/>
                  </a:lnTo>
                  <a:cubicBezTo>
                    <a:pt x="9474" y="234"/>
                    <a:pt x="9474" y="0"/>
                    <a:pt x="93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975;p49">
              <a:extLst>
                <a:ext uri="{FF2B5EF4-FFF2-40B4-BE49-F238E27FC236}">
                  <a16:creationId xmlns:a16="http://schemas.microsoft.com/office/drawing/2014/main" xmlns="" id="{B3B06727-4D5F-48A9-A8E8-BEAE917340AC}"/>
                </a:ext>
              </a:extLst>
            </p:cNvPr>
            <p:cNvSpPr/>
            <p:nvPr/>
          </p:nvSpPr>
          <p:spPr>
            <a:xfrm>
              <a:off x="3003075" y="1218825"/>
              <a:ext cx="237700" cy="5850"/>
            </a:xfrm>
            <a:custGeom>
              <a:avLst/>
              <a:gdLst/>
              <a:ahLst/>
              <a:cxnLst/>
              <a:rect l="l" t="t" r="r" b="b"/>
              <a:pathLst>
                <a:path w="9508" h="234" extrusionOk="0">
                  <a:moveTo>
                    <a:pt x="134" y="0"/>
                  </a:moveTo>
                  <a:cubicBezTo>
                    <a:pt x="1" y="0"/>
                    <a:pt x="1" y="234"/>
                    <a:pt x="134" y="234"/>
                  </a:cubicBezTo>
                  <a:lnTo>
                    <a:pt x="9374" y="234"/>
                  </a:lnTo>
                  <a:cubicBezTo>
                    <a:pt x="9508" y="234"/>
                    <a:pt x="9508" y="0"/>
                    <a:pt x="93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976;p49">
              <a:extLst>
                <a:ext uri="{FF2B5EF4-FFF2-40B4-BE49-F238E27FC236}">
                  <a16:creationId xmlns:a16="http://schemas.microsoft.com/office/drawing/2014/main" xmlns="" id="{52C86A3E-FC4A-4CCB-824E-63651998EEAA}"/>
                </a:ext>
              </a:extLst>
            </p:cNvPr>
            <p:cNvSpPr/>
            <p:nvPr/>
          </p:nvSpPr>
          <p:spPr>
            <a:xfrm>
              <a:off x="3262425" y="1218825"/>
              <a:ext cx="105100" cy="5850"/>
            </a:xfrm>
            <a:custGeom>
              <a:avLst/>
              <a:gdLst/>
              <a:ahLst/>
              <a:cxnLst/>
              <a:rect l="l" t="t" r="r" b="b"/>
              <a:pathLst>
                <a:path w="4204" h="234" extrusionOk="0">
                  <a:moveTo>
                    <a:pt x="134" y="0"/>
                  </a:moveTo>
                  <a:cubicBezTo>
                    <a:pt x="1" y="0"/>
                    <a:pt x="1" y="234"/>
                    <a:pt x="134" y="234"/>
                  </a:cubicBezTo>
                  <a:lnTo>
                    <a:pt x="4070" y="234"/>
                  </a:lnTo>
                  <a:cubicBezTo>
                    <a:pt x="4204" y="234"/>
                    <a:pt x="4204" y="0"/>
                    <a:pt x="40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977;p49">
              <a:extLst>
                <a:ext uri="{FF2B5EF4-FFF2-40B4-BE49-F238E27FC236}">
                  <a16:creationId xmlns:a16="http://schemas.microsoft.com/office/drawing/2014/main" xmlns="" id="{876D319F-2079-4DAF-A85B-6D4E92CBF8E8}"/>
                </a:ext>
              </a:extLst>
            </p:cNvPr>
            <p:cNvSpPr/>
            <p:nvPr/>
          </p:nvSpPr>
          <p:spPr>
            <a:xfrm>
              <a:off x="2619475" y="1093725"/>
              <a:ext cx="113450" cy="5025"/>
            </a:xfrm>
            <a:custGeom>
              <a:avLst/>
              <a:gdLst/>
              <a:ahLst/>
              <a:cxnLst/>
              <a:rect l="l" t="t" r="r" b="b"/>
              <a:pathLst>
                <a:path w="4538" h="201" extrusionOk="0">
                  <a:moveTo>
                    <a:pt x="134" y="1"/>
                  </a:moveTo>
                  <a:cubicBezTo>
                    <a:pt x="0" y="1"/>
                    <a:pt x="0" y="201"/>
                    <a:pt x="134" y="201"/>
                  </a:cubicBezTo>
                  <a:lnTo>
                    <a:pt x="4404" y="201"/>
                  </a:lnTo>
                  <a:cubicBezTo>
                    <a:pt x="4537" y="201"/>
                    <a:pt x="4537" y="1"/>
                    <a:pt x="440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978;p49">
              <a:extLst>
                <a:ext uri="{FF2B5EF4-FFF2-40B4-BE49-F238E27FC236}">
                  <a16:creationId xmlns:a16="http://schemas.microsoft.com/office/drawing/2014/main" xmlns="" id="{B8173E44-6347-4054-9E1E-FEF98D28FD48}"/>
                </a:ext>
              </a:extLst>
            </p:cNvPr>
            <p:cNvSpPr/>
            <p:nvPr/>
          </p:nvSpPr>
          <p:spPr>
            <a:xfrm>
              <a:off x="3253250" y="1093725"/>
              <a:ext cx="114275" cy="5025"/>
            </a:xfrm>
            <a:custGeom>
              <a:avLst/>
              <a:gdLst/>
              <a:ahLst/>
              <a:cxnLst/>
              <a:rect l="l" t="t" r="r" b="b"/>
              <a:pathLst>
                <a:path w="4571" h="201" extrusionOk="0">
                  <a:moveTo>
                    <a:pt x="168" y="1"/>
                  </a:moveTo>
                  <a:cubicBezTo>
                    <a:pt x="1" y="1"/>
                    <a:pt x="1" y="201"/>
                    <a:pt x="168" y="201"/>
                  </a:cubicBezTo>
                  <a:lnTo>
                    <a:pt x="4437" y="201"/>
                  </a:lnTo>
                  <a:cubicBezTo>
                    <a:pt x="4571" y="201"/>
                    <a:pt x="4571" y="1"/>
                    <a:pt x="443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979;p49">
              <a:extLst>
                <a:ext uri="{FF2B5EF4-FFF2-40B4-BE49-F238E27FC236}">
                  <a16:creationId xmlns:a16="http://schemas.microsoft.com/office/drawing/2014/main" xmlns="" id="{434A1406-DC46-48F7-B624-46DBB8C8783A}"/>
                </a:ext>
              </a:extLst>
            </p:cNvPr>
            <p:cNvSpPr/>
            <p:nvPr/>
          </p:nvSpPr>
          <p:spPr>
            <a:xfrm>
              <a:off x="3112325" y="1093725"/>
              <a:ext cx="113450" cy="5025"/>
            </a:xfrm>
            <a:custGeom>
              <a:avLst/>
              <a:gdLst/>
              <a:ahLst/>
              <a:cxnLst/>
              <a:rect l="l" t="t" r="r" b="b"/>
              <a:pathLst>
                <a:path w="4538" h="201" extrusionOk="0">
                  <a:moveTo>
                    <a:pt x="134" y="1"/>
                  </a:moveTo>
                  <a:cubicBezTo>
                    <a:pt x="1" y="1"/>
                    <a:pt x="1" y="201"/>
                    <a:pt x="134" y="201"/>
                  </a:cubicBezTo>
                  <a:lnTo>
                    <a:pt x="4404" y="201"/>
                  </a:lnTo>
                  <a:cubicBezTo>
                    <a:pt x="4537" y="201"/>
                    <a:pt x="4537" y="1"/>
                    <a:pt x="440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980;p49">
              <a:extLst>
                <a:ext uri="{FF2B5EF4-FFF2-40B4-BE49-F238E27FC236}">
                  <a16:creationId xmlns:a16="http://schemas.microsoft.com/office/drawing/2014/main" xmlns="" id="{6B24C46C-C334-4FEC-856A-AD6E02B0859F}"/>
                </a:ext>
              </a:extLst>
            </p:cNvPr>
            <p:cNvSpPr/>
            <p:nvPr/>
          </p:nvSpPr>
          <p:spPr>
            <a:xfrm>
              <a:off x="2754575" y="1093725"/>
              <a:ext cx="318575" cy="5025"/>
            </a:xfrm>
            <a:custGeom>
              <a:avLst/>
              <a:gdLst/>
              <a:ahLst/>
              <a:cxnLst/>
              <a:rect l="l" t="t" r="r" b="b"/>
              <a:pathLst>
                <a:path w="12743" h="201" extrusionOk="0">
                  <a:moveTo>
                    <a:pt x="134" y="1"/>
                  </a:moveTo>
                  <a:cubicBezTo>
                    <a:pt x="0" y="1"/>
                    <a:pt x="0" y="201"/>
                    <a:pt x="134" y="201"/>
                  </a:cubicBezTo>
                  <a:lnTo>
                    <a:pt x="12576" y="201"/>
                  </a:lnTo>
                  <a:cubicBezTo>
                    <a:pt x="12743" y="201"/>
                    <a:pt x="12743" y="1"/>
                    <a:pt x="1257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981;p49">
              <a:extLst>
                <a:ext uri="{FF2B5EF4-FFF2-40B4-BE49-F238E27FC236}">
                  <a16:creationId xmlns:a16="http://schemas.microsoft.com/office/drawing/2014/main" xmlns="" id="{DE262CEF-ED68-45EC-8078-EC9E0DAA458E}"/>
                </a:ext>
              </a:extLst>
            </p:cNvPr>
            <p:cNvSpPr/>
            <p:nvPr/>
          </p:nvSpPr>
          <p:spPr>
            <a:xfrm>
              <a:off x="2483550" y="1657475"/>
              <a:ext cx="114275" cy="5025"/>
            </a:xfrm>
            <a:custGeom>
              <a:avLst/>
              <a:gdLst/>
              <a:ahLst/>
              <a:cxnLst/>
              <a:rect l="l" t="t" r="r" b="b"/>
              <a:pathLst>
                <a:path w="4571" h="201" extrusionOk="0">
                  <a:moveTo>
                    <a:pt x="167" y="0"/>
                  </a:moveTo>
                  <a:cubicBezTo>
                    <a:pt x="0" y="0"/>
                    <a:pt x="0" y="200"/>
                    <a:pt x="167" y="200"/>
                  </a:cubicBezTo>
                  <a:lnTo>
                    <a:pt x="4437" y="200"/>
                  </a:lnTo>
                  <a:cubicBezTo>
                    <a:pt x="4570" y="200"/>
                    <a:pt x="4570" y="0"/>
                    <a:pt x="443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982;p49">
              <a:extLst>
                <a:ext uri="{FF2B5EF4-FFF2-40B4-BE49-F238E27FC236}">
                  <a16:creationId xmlns:a16="http://schemas.microsoft.com/office/drawing/2014/main" xmlns="" id="{456F239B-0FC8-45CA-AB79-2DBBDDD49D15}"/>
                </a:ext>
              </a:extLst>
            </p:cNvPr>
            <p:cNvSpPr/>
            <p:nvPr/>
          </p:nvSpPr>
          <p:spPr>
            <a:xfrm>
              <a:off x="2483550" y="1720000"/>
              <a:ext cx="407800" cy="5050"/>
            </a:xfrm>
            <a:custGeom>
              <a:avLst/>
              <a:gdLst/>
              <a:ahLst/>
              <a:cxnLst/>
              <a:rect l="l" t="t" r="r" b="b"/>
              <a:pathLst>
                <a:path w="16312" h="202" extrusionOk="0">
                  <a:moveTo>
                    <a:pt x="167" y="1"/>
                  </a:moveTo>
                  <a:cubicBezTo>
                    <a:pt x="0" y="1"/>
                    <a:pt x="0" y="201"/>
                    <a:pt x="167" y="201"/>
                  </a:cubicBezTo>
                  <a:lnTo>
                    <a:pt x="16178" y="201"/>
                  </a:lnTo>
                  <a:cubicBezTo>
                    <a:pt x="16312" y="201"/>
                    <a:pt x="16312" y="1"/>
                    <a:pt x="1617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983;p49">
              <a:extLst>
                <a:ext uri="{FF2B5EF4-FFF2-40B4-BE49-F238E27FC236}">
                  <a16:creationId xmlns:a16="http://schemas.microsoft.com/office/drawing/2014/main" xmlns="" id="{7073BB3B-FA13-45B7-935E-38B9F4C8E032}"/>
                </a:ext>
              </a:extLst>
            </p:cNvPr>
            <p:cNvSpPr/>
            <p:nvPr/>
          </p:nvSpPr>
          <p:spPr>
            <a:xfrm>
              <a:off x="3103975" y="1720000"/>
              <a:ext cx="407000" cy="5050"/>
            </a:xfrm>
            <a:custGeom>
              <a:avLst/>
              <a:gdLst/>
              <a:ahLst/>
              <a:cxnLst/>
              <a:rect l="l" t="t" r="r" b="b"/>
              <a:pathLst>
                <a:path w="16280" h="202" extrusionOk="0">
                  <a:moveTo>
                    <a:pt x="134" y="1"/>
                  </a:moveTo>
                  <a:cubicBezTo>
                    <a:pt x="1" y="1"/>
                    <a:pt x="1" y="201"/>
                    <a:pt x="134" y="201"/>
                  </a:cubicBezTo>
                  <a:lnTo>
                    <a:pt x="16146" y="201"/>
                  </a:lnTo>
                  <a:cubicBezTo>
                    <a:pt x="16279" y="201"/>
                    <a:pt x="16279" y="1"/>
                    <a:pt x="1614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984;p49">
              <a:extLst>
                <a:ext uri="{FF2B5EF4-FFF2-40B4-BE49-F238E27FC236}">
                  <a16:creationId xmlns:a16="http://schemas.microsoft.com/office/drawing/2014/main" xmlns="" id="{7F95F436-011F-4DC8-A9C7-00891100D485}"/>
                </a:ext>
              </a:extLst>
            </p:cNvPr>
            <p:cNvSpPr/>
            <p:nvPr/>
          </p:nvSpPr>
          <p:spPr>
            <a:xfrm>
              <a:off x="2910525" y="1720000"/>
              <a:ext cx="165975" cy="5050"/>
            </a:xfrm>
            <a:custGeom>
              <a:avLst/>
              <a:gdLst/>
              <a:ahLst/>
              <a:cxnLst/>
              <a:rect l="l" t="t" r="r" b="b"/>
              <a:pathLst>
                <a:path w="6639" h="202" extrusionOk="0">
                  <a:moveTo>
                    <a:pt x="167" y="1"/>
                  </a:moveTo>
                  <a:cubicBezTo>
                    <a:pt x="0" y="1"/>
                    <a:pt x="0" y="201"/>
                    <a:pt x="167" y="201"/>
                  </a:cubicBezTo>
                  <a:lnTo>
                    <a:pt x="6505" y="201"/>
                  </a:lnTo>
                  <a:cubicBezTo>
                    <a:pt x="6638" y="201"/>
                    <a:pt x="6638" y="1"/>
                    <a:pt x="650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985;p49">
              <a:extLst>
                <a:ext uri="{FF2B5EF4-FFF2-40B4-BE49-F238E27FC236}">
                  <a16:creationId xmlns:a16="http://schemas.microsoft.com/office/drawing/2014/main" xmlns="" id="{AAF887C8-F1DD-418C-B92F-1A18101341A7}"/>
                </a:ext>
              </a:extLst>
            </p:cNvPr>
            <p:cNvSpPr/>
            <p:nvPr/>
          </p:nvSpPr>
          <p:spPr>
            <a:xfrm>
              <a:off x="2485200" y="1782550"/>
              <a:ext cx="235200" cy="5875"/>
            </a:xfrm>
            <a:custGeom>
              <a:avLst/>
              <a:gdLst/>
              <a:ahLst/>
              <a:cxnLst/>
              <a:rect l="l" t="t" r="r" b="b"/>
              <a:pathLst>
                <a:path w="9408" h="235" extrusionOk="0">
                  <a:moveTo>
                    <a:pt x="101" y="1"/>
                  </a:moveTo>
                  <a:cubicBezTo>
                    <a:pt x="34" y="1"/>
                    <a:pt x="1" y="68"/>
                    <a:pt x="1" y="134"/>
                  </a:cubicBezTo>
                  <a:cubicBezTo>
                    <a:pt x="1" y="168"/>
                    <a:pt x="34" y="234"/>
                    <a:pt x="101" y="234"/>
                  </a:cubicBezTo>
                  <a:lnTo>
                    <a:pt x="9308" y="234"/>
                  </a:lnTo>
                  <a:cubicBezTo>
                    <a:pt x="9374" y="234"/>
                    <a:pt x="9408" y="168"/>
                    <a:pt x="9408" y="134"/>
                  </a:cubicBezTo>
                  <a:cubicBezTo>
                    <a:pt x="9408" y="68"/>
                    <a:pt x="9374" y="1"/>
                    <a:pt x="930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986;p49">
              <a:extLst>
                <a:ext uri="{FF2B5EF4-FFF2-40B4-BE49-F238E27FC236}">
                  <a16:creationId xmlns:a16="http://schemas.microsoft.com/office/drawing/2014/main" xmlns="" id="{D1E591A1-9F09-40C7-AEC3-B5A2D26AF1AA}"/>
                </a:ext>
              </a:extLst>
            </p:cNvPr>
            <p:cNvSpPr/>
            <p:nvPr/>
          </p:nvSpPr>
          <p:spPr>
            <a:xfrm>
              <a:off x="2744575" y="1782550"/>
              <a:ext cx="235175" cy="5875"/>
            </a:xfrm>
            <a:custGeom>
              <a:avLst/>
              <a:gdLst/>
              <a:ahLst/>
              <a:cxnLst/>
              <a:rect l="l" t="t" r="r" b="b"/>
              <a:pathLst>
                <a:path w="9407" h="235" extrusionOk="0">
                  <a:moveTo>
                    <a:pt x="100" y="1"/>
                  </a:moveTo>
                  <a:cubicBezTo>
                    <a:pt x="33" y="1"/>
                    <a:pt x="0" y="68"/>
                    <a:pt x="0" y="134"/>
                  </a:cubicBezTo>
                  <a:cubicBezTo>
                    <a:pt x="0" y="168"/>
                    <a:pt x="33" y="234"/>
                    <a:pt x="100" y="234"/>
                  </a:cubicBezTo>
                  <a:lnTo>
                    <a:pt x="9307" y="234"/>
                  </a:lnTo>
                  <a:cubicBezTo>
                    <a:pt x="9373" y="234"/>
                    <a:pt x="9407" y="168"/>
                    <a:pt x="9407" y="134"/>
                  </a:cubicBezTo>
                  <a:cubicBezTo>
                    <a:pt x="9407" y="68"/>
                    <a:pt x="9373" y="1"/>
                    <a:pt x="93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987;p49">
              <a:extLst>
                <a:ext uri="{FF2B5EF4-FFF2-40B4-BE49-F238E27FC236}">
                  <a16:creationId xmlns:a16="http://schemas.microsoft.com/office/drawing/2014/main" xmlns="" id="{353BA094-F908-402E-916E-5131829C5A13}"/>
                </a:ext>
              </a:extLst>
            </p:cNvPr>
            <p:cNvSpPr/>
            <p:nvPr/>
          </p:nvSpPr>
          <p:spPr>
            <a:xfrm>
              <a:off x="3003925" y="1782550"/>
              <a:ext cx="236025" cy="5875"/>
            </a:xfrm>
            <a:custGeom>
              <a:avLst/>
              <a:gdLst/>
              <a:ahLst/>
              <a:cxnLst/>
              <a:rect l="l" t="t" r="r" b="b"/>
              <a:pathLst>
                <a:path w="9441" h="235" extrusionOk="0">
                  <a:moveTo>
                    <a:pt x="100" y="1"/>
                  </a:moveTo>
                  <a:cubicBezTo>
                    <a:pt x="33" y="1"/>
                    <a:pt x="0" y="68"/>
                    <a:pt x="0" y="134"/>
                  </a:cubicBezTo>
                  <a:cubicBezTo>
                    <a:pt x="0" y="168"/>
                    <a:pt x="33" y="234"/>
                    <a:pt x="100" y="234"/>
                  </a:cubicBezTo>
                  <a:lnTo>
                    <a:pt x="9340" y="234"/>
                  </a:lnTo>
                  <a:cubicBezTo>
                    <a:pt x="9407" y="234"/>
                    <a:pt x="9440" y="168"/>
                    <a:pt x="9440" y="134"/>
                  </a:cubicBezTo>
                  <a:cubicBezTo>
                    <a:pt x="9440" y="68"/>
                    <a:pt x="9407" y="1"/>
                    <a:pt x="934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988;p49">
              <a:extLst>
                <a:ext uri="{FF2B5EF4-FFF2-40B4-BE49-F238E27FC236}">
                  <a16:creationId xmlns:a16="http://schemas.microsoft.com/office/drawing/2014/main" xmlns="" id="{1D1FB32C-D432-405E-B7D8-CFDEB0955C64}"/>
                </a:ext>
              </a:extLst>
            </p:cNvPr>
            <p:cNvSpPr/>
            <p:nvPr/>
          </p:nvSpPr>
          <p:spPr>
            <a:xfrm>
              <a:off x="3263275" y="1782550"/>
              <a:ext cx="103425" cy="5875"/>
            </a:xfrm>
            <a:custGeom>
              <a:avLst/>
              <a:gdLst/>
              <a:ahLst/>
              <a:cxnLst/>
              <a:rect l="l" t="t" r="r" b="b"/>
              <a:pathLst>
                <a:path w="4137" h="235" extrusionOk="0">
                  <a:moveTo>
                    <a:pt x="100" y="1"/>
                  </a:moveTo>
                  <a:cubicBezTo>
                    <a:pt x="34" y="1"/>
                    <a:pt x="0" y="68"/>
                    <a:pt x="0" y="134"/>
                  </a:cubicBezTo>
                  <a:cubicBezTo>
                    <a:pt x="0" y="168"/>
                    <a:pt x="34" y="234"/>
                    <a:pt x="100" y="234"/>
                  </a:cubicBezTo>
                  <a:lnTo>
                    <a:pt x="4036" y="234"/>
                  </a:lnTo>
                  <a:cubicBezTo>
                    <a:pt x="4070" y="234"/>
                    <a:pt x="4136" y="168"/>
                    <a:pt x="4136" y="134"/>
                  </a:cubicBezTo>
                  <a:cubicBezTo>
                    <a:pt x="4136" y="68"/>
                    <a:pt x="4070" y="1"/>
                    <a:pt x="403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989;p49">
              <a:extLst>
                <a:ext uri="{FF2B5EF4-FFF2-40B4-BE49-F238E27FC236}">
                  <a16:creationId xmlns:a16="http://schemas.microsoft.com/office/drawing/2014/main" xmlns="" id="{38412AB8-CAEE-4473-875D-8CAFC6854207}"/>
                </a:ext>
              </a:extLst>
            </p:cNvPr>
            <p:cNvSpPr/>
            <p:nvPr/>
          </p:nvSpPr>
          <p:spPr>
            <a:xfrm>
              <a:off x="2619475" y="1657475"/>
              <a:ext cx="113450" cy="5025"/>
            </a:xfrm>
            <a:custGeom>
              <a:avLst/>
              <a:gdLst/>
              <a:ahLst/>
              <a:cxnLst/>
              <a:rect l="l" t="t" r="r" b="b"/>
              <a:pathLst>
                <a:path w="4538" h="201" extrusionOk="0">
                  <a:moveTo>
                    <a:pt x="134" y="0"/>
                  </a:moveTo>
                  <a:cubicBezTo>
                    <a:pt x="0" y="0"/>
                    <a:pt x="0" y="200"/>
                    <a:pt x="134" y="200"/>
                  </a:cubicBezTo>
                  <a:lnTo>
                    <a:pt x="4404" y="200"/>
                  </a:lnTo>
                  <a:cubicBezTo>
                    <a:pt x="4537" y="200"/>
                    <a:pt x="4537" y="0"/>
                    <a:pt x="440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990;p49">
              <a:extLst>
                <a:ext uri="{FF2B5EF4-FFF2-40B4-BE49-F238E27FC236}">
                  <a16:creationId xmlns:a16="http://schemas.microsoft.com/office/drawing/2014/main" xmlns="" id="{C6077D78-973D-4616-8638-2B8CA940212B}"/>
                </a:ext>
              </a:extLst>
            </p:cNvPr>
            <p:cNvSpPr/>
            <p:nvPr/>
          </p:nvSpPr>
          <p:spPr>
            <a:xfrm>
              <a:off x="3253250" y="1657475"/>
              <a:ext cx="114275" cy="5025"/>
            </a:xfrm>
            <a:custGeom>
              <a:avLst/>
              <a:gdLst/>
              <a:ahLst/>
              <a:cxnLst/>
              <a:rect l="l" t="t" r="r" b="b"/>
              <a:pathLst>
                <a:path w="4571" h="201" extrusionOk="0">
                  <a:moveTo>
                    <a:pt x="168" y="0"/>
                  </a:moveTo>
                  <a:cubicBezTo>
                    <a:pt x="1" y="0"/>
                    <a:pt x="1" y="200"/>
                    <a:pt x="168" y="200"/>
                  </a:cubicBezTo>
                  <a:lnTo>
                    <a:pt x="4437" y="200"/>
                  </a:lnTo>
                  <a:cubicBezTo>
                    <a:pt x="4571" y="200"/>
                    <a:pt x="4571" y="0"/>
                    <a:pt x="443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991;p49">
              <a:extLst>
                <a:ext uri="{FF2B5EF4-FFF2-40B4-BE49-F238E27FC236}">
                  <a16:creationId xmlns:a16="http://schemas.microsoft.com/office/drawing/2014/main" xmlns="" id="{8E4742B2-C42D-4C60-9DCA-FCAABE7FC423}"/>
                </a:ext>
              </a:extLst>
            </p:cNvPr>
            <p:cNvSpPr/>
            <p:nvPr/>
          </p:nvSpPr>
          <p:spPr>
            <a:xfrm>
              <a:off x="3112325" y="1657475"/>
              <a:ext cx="113450" cy="5025"/>
            </a:xfrm>
            <a:custGeom>
              <a:avLst/>
              <a:gdLst/>
              <a:ahLst/>
              <a:cxnLst/>
              <a:rect l="l" t="t" r="r" b="b"/>
              <a:pathLst>
                <a:path w="4538" h="201" extrusionOk="0">
                  <a:moveTo>
                    <a:pt x="134" y="0"/>
                  </a:moveTo>
                  <a:cubicBezTo>
                    <a:pt x="1" y="0"/>
                    <a:pt x="1" y="200"/>
                    <a:pt x="134" y="200"/>
                  </a:cubicBezTo>
                  <a:lnTo>
                    <a:pt x="4404" y="200"/>
                  </a:lnTo>
                  <a:cubicBezTo>
                    <a:pt x="4537" y="200"/>
                    <a:pt x="4537" y="0"/>
                    <a:pt x="440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992;p49">
              <a:extLst>
                <a:ext uri="{FF2B5EF4-FFF2-40B4-BE49-F238E27FC236}">
                  <a16:creationId xmlns:a16="http://schemas.microsoft.com/office/drawing/2014/main" xmlns="" id="{635DF6F1-E44D-46E4-B0A6-4FA0520DC38D}"/>
                </a:ext>
              </a:extLst>
            </p:cNvPr>
            <p:cNvSpPr/>
            <p:nvPr/>
          </p:nvSpPr>
          <p:spPr>
            <a:xfrm>
              <a:off x="2754575" y="1657475"/>
              <a:ext cx="318575" cy="5025"/>
            </a:xfrm>
            <a:custGeom>
              <a:avLst/>
              <a:gdLst/>
              <a:ahLst/>
              <a:cxnLst/>
              <a:rect l="l" t="t" r="r" b="b"/>
              <a:pathLst>
                <a:path w="12743" h="201" extrusionOk="0">
                  <a:moveTo>
                    <a:pt x="134" y="0"/>
                  </a:moveTo>
                  <a:cubicBezTo>
                    <a:pt x="0" y="0"/>
                    <a:pt x="0" y="200"/>
                    <a:pt x="134" y="200"/>
                  </a:cubicBezTo>
                  <a:lnTo>
                    <a:pt x="12576" y="200"/>
                  </a:lnTo>
                  <a:cubicBezTo>
                    <a:pt x="12743" y="200"/>
                    <a:pt x="12743" y="0"/>
                    <a:pt x="125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993;p49">
              <a:extLst>
                <a:ext uri="{FF2B5EF4-FFF2-40B4-BE49-F238E27FC236}">
                  <a16:creationId xmlns:a16="http://schemas.microsoft.com/office/drawing/2014/main" xmlns="" id="{3B5A9202-B431-4BD6-AFBA-9FE9E211CAD8}"/>
                </a:ext>
              </a:extLst>
            </p:cNvPr>
            <p:cNvSpPr/>
            <p:nvPr/>
          </p:nvSpPr>
          <p:spPr>
            <a:xfrm>
              <a:off x="3084800" y="902750"/>
              <a:ext cx="111775" cy="5050"/>
            </a:xfrm>
            <a:custGeom>
              <a:avLst/>
              <a:gdLst/>
              <a:ahLst/>
              <a:cxnLst/>
              <a:rect l="l" t="t" r="r" b="b"/>
              <a:pathLst>
                <a:path w="4471" h="202" extrusionOk="0">
                  <a:moveTo>
                    <a:pt x="101" y="1"/>
                  </a:moveTo>
                  <a:cubicBezTo>
                    <a:pt x="34" y="1"/>
                    <a:pt x="1" y="34"/>
                    <a:pt x="1" y="101"/>
                  </a:cubicBezTo>
                  <a:cubicBezTo>
                    <a:pt x="1" y="134"/>
                    <a:pt x="34" y="201"/>
                    <a:pt x="101" y="201"/>
                  </a:cubicBezTo>
                  <a:lnTo>
                    <a:pt x="4371" y="201"/>
                  </a:lnTo>
                  <a:cubicBezTo>
                    <a:pt x="4404" y="201"/>
                    <a:pt x="4471" y="134"/>
                    <a:pt x="4471" y="101"/>
                  </a:cubicBezTo>
                  <a:cubicBezTo>
                    <a:pt x="4471" y="34"/>
                    <a:pt x="4404" y="1"/>
                    <a:pt x="43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994;p49">
              <a:extLst>
                <a:ext uri="{FF2B5EF4-FFF2-40B4-BE49-F238E27FC236}">
                  <a16:creationId xmlns:a16="http://schemas.microsoft.com/office/drawing/2014/main" xmlns="" id="{7A37DABE-522D-494A-B2ED-7E93284EAF2F}"/>
                </a:ext>
              </a:extLst>
            </p:cNvPr>
            <p:cNvSpPr/>
            <p:nvPr/>
          </p:nvSpPr>
          <p:spPr>
            <a:xfrm>
              <a:off x="2943050" y="902750"/>
              <a:ext cx="111750" cy="5050"/>
            </a:xfrm>
            <a:custGeom>
              <a:avLst/>
              <a:gdLst/>
              <a:ahLst/>
              <a:cxnLst/>
              <a:rect l="l" t="t" r="r" b="b"/>
              <a:pathLst>
                <a:path w="4470" h="202" extrusionOk="0">
                  <a:moveTo>
                    <a:pt x="100" y="1"/>
                  </a:moveTo>
                  <a:cubicBezTo>
                    <a:pt x="33" y="1"/>
                    <a:pt x="0" y="34"/>
                    <a:pt x="0" y="101"/>
                  </a:cubicBezTo>
                  <a:cubicBezTo>
                    <a:pt x="0" y="134"/>
                    <a:pt x="33" y="201"/>
                    <a:pt x="100" y="201"/>
                  </a:cubicBezTo>
                  <a:lnTo>
                    <a:pt x="4370" y="201"/>
                  </a:lnTo>
                  <a:cubicBezTo>
                    <a:pt x="4437" y="201"/>
                    <a:pt x="4470" y="134"/>
                    <a:pt x="4470" y="101"/>
                  </a:cubicBezTo>
                  <a:cubicBezTo>
                    <a:pt x="4470" y="34"/>
                    <a:pt x="4437" y="1"/>
                    <a:pt x="437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995;p49">
              <a:extLst>
                <a:ext uri="{FF2B5EF4-FFF2-40B4-BE49-F238E27FC236}">
                  <a16:creationId xmlns:a16="http://schemas.microsoft.com/office/drawing/2014/main" xmlns="" id="{04CF5710-FD9E-48AF-8BDA-B0BBB792BC68}"/>
                </a:ext>
              </a:extLst>
            </p:cNvPr>
            <p:cNvSpPr/>
            <p:nvPr/>
          </p:nvSpPr>
          <p:spPr>
            <a:xfrm>
              <a:off x="2586125" y="902750"/>
              <a:ext cx="316075" cy="5050"/>
            </a:xfrm>
            <a:custGeom>
              <a:avLst/>
              <a:gdLst/>
              <a:ahLst/>
              <a:cxnLst/>
              <a:rect l="l" t="t" r="r" b="b"/>
              <a:pathLst>
                <a:path w="12643" h="202" extrusionOk="0">
                  <a:moveTo>
                    <a:pt x="100" y="1"/>
                  </a:moveTo>
                  <a:cubicBezTo>
                    <a:pt x="34" y="1"/>
                    <a:pt x="0" y="34"/>
                    <a:pt x="0" y="101"/>
                  </a:cubicBezTo>
                  <a:cubicBezTo>
                    <a:pt x="0" y="134"/>
                    <a:pt x="34" y="201"/>
                    <a:pt x="100" y="201"/>
                  </a:cubicBezTo>
                  <a:lnTo>
                    <a:pt x="12542" y="201"/>
                  </a:lnTo>
                  <a:cubicBezTo>
                    <a:pt x="12609" y="201"/>
                    <a:pt x="12643" y="134"/>
                    <a:pt x="12643" y="101"/>
                  </a:cubicBezTo>
                  <a:cubicBezTo>
                    <a:pt x="12643" y="34"/>
                    <a:pt x="12609" y="1"/>
                    <a:pt x="1254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996;p49">
              <a:extLst>
                <a:ext uri="{FF2B5EF4-FFF2-40B4-BE49-F238E27FC236}">
                  <a16:creationId xmlns:a16="http://schemas.microsoft.com/office/drawing/2014/main" xmlns="" id="{DBECABB7-D046-4A87-A239-A57F9E9F3884}"/>
                </a:ext>
              </a:extLst>
            </p:cNvPr>
            <p:cNvSpPr/>
            <p:nvPr/>
          </p:nvSpPr>
          <p:spPr>
            <a:xfrm>
              <a:off x="3083150" y="1014500"/>
              <a:ext cx="114250" cy="5025"/>
            </a:xfrm>
            <a:custGeom>
              <a:avLst/>
              <a:gdLst/>
              <a:ahLst/>
              <a:cxnLst/>
              <a:rect l="l" t="t" r="r" b="b"/>
              <a:pathLst>
                <a:path w="4570" h="201" extrusionOk="0">
                  <a:moveTo>
                    <a:pt x="167" y="1"/>
                  </a:moveTo>
                  <a:cubicBezTo>
                    <a:pt x="0" y="1"/>
                    <a:pt x="0" y="201"/>
                    <a:pt x="167" y="201"/>
                  </a:cubicBezTo>
                  <a:lnTo>
                    <a:pt x="4437" y="201"/>
                  </a:lnTo>
                  <a:cubicBezTo>
                    <a:pt x="4570" y="201"/>
                    <a:pt x="4570" y="1"/>
                    <a:pt x="443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997;p49">
              <a:extLst>
                <a:ext uri="{FF2B5EF4-FFF2-40B4-BE49-F238E27FC236}">
                  <a16:creationId xmlns:a16="http://schemas.microsoft.com/office/drawing/2014/main" xmlns="" id="{5621A539-EAF6-452C-AE7C-5DF348F34490}"/>
                </a:ext>
              </a:extLst>
            </p:cNvPr>
            <p:cNvSpPr/>
            <p:nvPr/>
          </p:nvSpPr>
          <p:spPr>
            <a:xfrm>
              <a:off x="2942200" y="1014500"/>
              <a:ext cx="113450" cy="5025"/>
            </a:xfrm>
            <a:custGeom>
              <a:avLst/>
              <a:gdLst/>
              <a:ahLst/>
              <a:cxnLst/>
              <a:rect l="l" t="t" r="r" b="b"/>
              <a:pathLst>
                <a:path w="4538" h="201" extrusionOk="0">
                  <a:moveTo>
                    <a:pt x="134" y="1"/>
                  </a:moveTo>
                  <a:cubicBezTo>
                    <a:pt x="1" y="1"/>
                    <a:pt x="1" y="201"/>
                    <a:pt x="134" y="201"/>
                  </a:cubicBezTo>
                  <a:lnTo>
                    <a:pt x="4404" y="201"/>
                  </a:lnTo>
                  <a:cubicBezTo>
                    <a:pt x="4537" y="201"/>
                    <a:pt x="4537" y="1"/>
                    <a:pt x="440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998;p49">
              <a:extLst>
                <a:ext uri="{FF2B5EF4-FFF2-40B4-BE49-F238E27FC236}">
                  <a16:creationId xmlns:a16="http://schemas.microsoft.com/office/drawing/2014/main" xmlns="" id="{A364FD4E-7AFF-487E-97AB-75073D851576}"/>
                </a:ext>
              </a:extLst>
            </p:cNvPr>
            <p:cNvSpPr/>
            <p:nvPr/>
          </p:nvSpPr>
          <p:spPr>
            <a:xfrm>
              <a:off x="2584450" y="1014500"/>
              <a:ext cx="318575" cy="5025"/>
            </a:xfrm>
            <a:custGeom>
              <a:avLst/>
              <a:gdLst/>
              <a:ahLst/>
              <a:cxnLst/>
              <a:rect l="l" t="t" r="r" b="b"/>
              <a:pathLst>
                <a:path w="12743" h="201" extrusionOk="0">
                  <a:moveTo>
                    <a:pt x="167" y="1"/>
                  </a:moveTo>
                  <a:cubicBezTo>
                    <a:pt x="0" y="1"/>
                    <a:pt x="0" y="201"/>
                    <a:pt x="167" y="201"/>
                  </a:cubicBezTo>
                  <a:lnTo>
                    <a:pt x="12609" y="201"/>
                  </a:lnTo>
                  <a:cubicBezTo>
                    <a:pt x="12743" y="201"/>
                    <a:pt x="12743" y="1"/>
                    <a:pt x="126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999;p49">
              <a:extLst>
                <a:ext uri="{FF2B5EF4-FFF2-40B4-BE49-F238E27FC236}">
                  <a16:creationId xmlns:a16="http://schemas.microsoft.com/office/drawing/2014/main" xmlns="" id="{64876276-60F7-4505-B54E-ABD1A392C9FD}"/>
                </a:ext>
              </a:extLst>
            </p:cNvPr>
            <p:cNvSpPr/>
            <p:nvPr/>
          </p:nvSpPr>
          <p:spPr>
            <a:xfrm>
              <a:off x="2584450" y="958625"/>
              <a:ext cx="114275" cy="5050"/>
            </a:xfrm>
            <a:custGeom>
              <a:avLst/>
              <a:gdLst/>
              <a:ahLst/>
              <a:cxnLst/>
              <a:rect l="l" t="t" r="r" b="b"/>
              <a:pathLst>
                <a:path w="4571" h="202" extrusionOk="0">
                  <a:moveTo>
                    <a:pt x="167" y="1"/>
                  </a:moveTo>
                  <a:cubicBezTo>
                    <a:pt x="0" y="1"/>
                    <a:pt x="0" y="201"/>
                    <a:pt x="167" y="201"/>
                  </a:cubicBezTo>
                  <a:lnTo>
                    <a:pt x="4437" y="201"/>
                  </a:lnTo>
                  <a:cubicBezTo>
                    <a:pt x="4570" y="201"/>
                    <a:pt x="4570" y="1"/>
                    <a:pt x="443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2000;p49">
              <a:extLst>
                <a:ext uri="{FF2B5EF4-FFF2-40B4-BE49-F238E27FC236}">
                  <a16:creationId xmlns:a16="http://schemas.microsoft.com/office/drawing/2014/main" xmlns="" id="{8FFF3A7C-067E-48DE-A7D4-197212EADDF4}"/>
                </a:ext>
              </a:extLst>
            </p:cNvPr>
            <p:cNvSpPr/>
            <p:nvPr/>
          </p:nvSpPr>
          <p:spPr>
            <a:xfrm>
              <a:off x="2726225" y="958625"/>
              <a:ext cx="113425" cy="5050"/>
            </a:xfrm>
            <a:custGeom>
              <a:avLst/>
              <a:gdLst/>
              <a:ahLst/>
              <a:cxnLst/>
              <a:rect l="l" t="t" r="r" b="b"/>
              <a:pathLst>
                <a:path w="4537" h="202" extrusionOk="0">
                  <a:moveTo>
                    <a:pt x="134" y="1"/>
                  </a:moveTo>
                  <a:cubicBezTo>
                    <a:pt x="0" y="1"/>
                    <a:pt x="0" y="201"/>
                    <a:pt x="134" y="201"/>
                  </a:cubicBezTo>
                  <a:lnTo>
                    <a:pt x="4403" y="201"/>
                  </a:lnTo>
                  <a:cubicBezTo>
                    <a:pt x="4537" y="201"/>
                    <a:pt x="4537" y="1"/>
                    <a:pt x="44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2001;p49">
              <a:extLst>
                <a:ext uri="{FF2B5EF4-FFF2-40B4-BE49-F238E27FC236}">
                  <a16:creationId xmlns:a16="http://schemas.microsoft.com/office/drawing/2014/main" xmlns="" id="{B4DFEE2D-D87A-464C-A7C8-A214B308E1EB}"/>
                </a:ext>
              </a:extLst>
            </p:cNvPr>
            <p:cNvSpPr/>
            <p:nvPr/>
          </p:nvSpPr>
          <p:spPr>
            <a:xfrm>
              <a:off x="2878825" y="958625"/>
              <a:ext cx="318575" cy="5050"/>
            </a:xfrm>
            <a:custGeom>
              <a:avLst/>
              <a:gdLst/>
              <a:ahLst/>
              <a:cxnLst/>
              <a:rect l="l" t="t" r="r" b="b"/>
              <a:pathLst>
                <a:path w="12743" h="202" extrusionOk="0">
                  <a:moveTo>
                    <a:pt x="134" y="1"/>
                  </a:moveTo>
                  <a:cubicBezTo>
                    <a:pt x="1" y="1"/>
                    <a:pt x="1" y="201"/>
                    <a:pt x="134" y="201"/>
                  </a:cubicBezTo>
                  <a:lnTo>
                    <a:pt x="12610" y="201"/>
                  </a:lnTo>
                  <a:cubicBezTo>
                    <a:pt x="12743" y="201"/>
                    <a:pt x="12743" y="1"/>
                    <a:pt x="126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2002;p49">
              <a:extLst>
                <a:ext uri="{FF2B5EF4-FFF2-40B4-BE49-F238E27FC236}">
                  <a16:creationId xmlns:a16="http://schemas.microsoft.com/office/drawing/2014/main" xmlns="" id="{AF3F9468-BCD2-408D-9E19-1AF568DF3562}"/>
                </a:ext>
              </a:extLst>
            </p:cNvPr>
            <p:cNvSpPr/>
            <p:nvPr/>
          </p:nvSpPr>
          <p:spPr>
            <a:xfrm>
              <a:off x="3083150" y="1294700"/>
              <a:ext cx="114250" cy="5875"/>
            </a:xfrm>
            <a:custGeom>
              <a:avLst/>
              <a:gdLst/>
              <a:ahLst/>
              <a:cxnLst/>
              <a:rect l="l" t="t" r="r" b="b"/>
              <a:pathLst>
                <a:path w="4570" h="235" extrusionOk="0">
                  <a:moveTo>
                    <a:pt x="167" y="1"/>
                  </a:moveTo>
                  <a:cubicBezTo>
                    <a:pt x="0" y="1"/>
                    <a:pt x="0" y="234"/>
                    <a:pt x="167" y="234"/>
                  </a:cubicBezTo>
                  <a:lnTo>
                    <a:pt x="4437" y="234"/>
                  </a:lnTo>
                  <a:cubicBezTo>
                    <a:pt x="4570" y="234"/>
                    <a:pt x="4570" y="1"/>
                    <a:pt x="443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2003;p49">
              <a:extLst>
                <a:ext uri="{FF2B5EF4-FFF2-40B4-BE49-F238E27FC236}">
                  <a16:creationId xmlns:a16="http://schemas.microsoft.com/office/drawing/2014/main" xmlns="" id="{4E28779A-5869-4A36-85D1-06A35BD5BE56}"/>
                </a:ext>
              </a:extLst>
            </p:cNvPr>
            <p:cNvSpPr/>
            <p:nvPr/>
          </p:nvSpPr>
          <p:spPr>
            <a:xfrm>
              <a:off x="2942200" y="1294700"/>
              <a:ext cx="113450" cy="5875"/>
            </a:xfrm>
            <a:custGeom>
              <a:avLst/>
              <a:gdLst/>
              <a:ahLst/>
              <a:cxnLst/>
              <a:rect l="l" t="t" r="r" b="b"/>
              <a:pathLst>
                <a:path w="4538" h="235" extrusionOk="0">
                  <a:moveTo>
                    <a:pt x="134" y="1"/>
                  </a:moveTo>
                  <a:cubicBezTo>
                    <a:pt x="1" y="1"/>
                    <a:pt x="1" y="234"/>
                    <a:pt x="134" y="234"/>
                  </a:cubicBezTo>
                  <a:lnTo>
                    <a:pt x="4404" y="234"/>
                  </a:lnTo>
                  <a:cubicBezTo>
                    <a:pt x="4537" y="234"/>
                    <a:pt x="4537" y="1"/>
                    <a:pt x="440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2004;p49">
              <a:extLst>
                <a:ext uri="{FF2B5EF4-FFF2-40B4-BE49-F238E27FC236}">
                  <a16:creationId xmlns:a16="http://schemas.microsoft.com/office/drawing/2014/main" xmlns="" id="{D4B52903-4E0C-4D0D-9B88-F045274649F2}"/>
                </a:ext>
              </a:extLst>
            </p:cNvPr>
            <p:cNvSpPr/>
            <p:nvPr/>
          </p:nvSpPr>
          <p:spPr>
            <a:xfrm>
              <a:off x="2584450" y="1294700"/>
              <a:ext cx="318575" cy="5875"/>
            </a:xfrm>
            <a:custGeom>
              <a:avLst/>
              <a:gdLst/>
              <a:ahLst/>
              <a:cxnLst/>
              <a:rect l="l" t="t" r="r" b="b"/>
              <a:pathLst>
                <a:path w="12743" h="235" extrusionOk="0">
                  <a:moveTo>
                    <a:pt x="167" y="1"/>
                  </a:moveTo>
                  <a:cubicBezTo>
                    <a:pt x="0" y="1"/>
                    <a:pt x="0" y="234"/>
                    <a:pt x="167" y="234"/>
                  </a:cubicBezTo>
                  <a:lnTo>
                    <a:pt x="12609" y="234"/>
                  </a:lnTo>
                  <a:cubicBezTo>
                    <a:pt x="12743" y="234"/>
                    <a:pt x="12743" y="1"/>
                    <a:pt x="126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2005;p49">
              <a:extLst>
                <a:ext uri="{FF2B5EF4-FFF2-40B4-BE49-F238E27FC236}">
                  <a16:creationId xmlns:a16="http://schemas.microsoft.com/office/drawing/2014/main" xmlns="" id="{7ED18B82-D4C1-4D46-AAA5-7F49587AE4ED}"/>
                </a:ext>
              </a:extLst>
            </p:cNvPr>
            <p:cNvSpPr/>
            <p:nvPr/>
          </p:nvSpPr>
          <p:spPr>
            <a:xfrm>
              <a:off x="3083150" y="1407300"/>
              <a:ext cx="114250" cy="5025"/>
            </a:xfrm>
            <a:custGeom>
              <a:avLst/>
              <a:gdLst/>
              <a:ahLst/>
              <a:cxnLst/>
              <a:rect l="l" t="t" r="r" b="b"/>
              <a:pathLst>
                <a:path w="4570" h="201" extrusionOk="0">
                  <a:moveTo>
                    <a:pt x="167" y="0"/>
                  </a:moveTo>
                  <a:cubicBezTo>
                    <a:pt x="0" y="0"/>
                    <a:pt x="0" y="200"/>
                    <a:pt x="167" y="200"/>
                  </a:cubicBezTo>
                  <a:lnTo>
                    <a:pt x="4437" y="200"/>
                  </a:lnTo>
                  <a:cubicBezTo>
                    <a:pt x="4570" y="200"/>
                    <a:pt x="4570" y="0"/>
                    <a:pt x="443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2006;p49">
              <a:extLst>
                <a:ext uri="{FF2B5EF4-FFF2-40B4-BE49-F238E27FC236}">
                  <a16:creationId xmlns:a16="http://schemas.microsoft.com/office/drawing/2014/main" xmlns="" id="{09564D74-2F85-4B0C-BD15-D1810EDBE370}"/>
                </a:ext>
              </a:extLst>
            </p:cNvPr>
            <p:cNvSpPr/>
            <p:nvPr/>
          </p:nvSpPr>
          <p:spPr>
            <a:xfrm>
              <a:off x="2942200" y="1407300"/>
              <a:ext cx="113450" cy="5025"/>
            </a:xfrm>
            <a:custGeom>
              <a:avLst/>
              <a:gdLst/>
              <a:ahLst/>
              <a:cxnLst/>
              <a:rect l="l" t="t" r="r" b="b"/>
              <a:pathLst>
                <a:path w="4538" h="201" extrusionOk="0">
                  <a:moveTo>
                    <a:pt x="134" y="0"/>
                  </a:moveTo>
                  <a:cubicBezTo>
                    <a:pt x="1" y="0"/>
                    <a:pt x="1" y="200"/>
                    <a:pt x="134" y="200"/>
                  </a:cubicBezTo>
                  <a:lnTo>
                    <a:pt x="4404" y="200"/>
                  </a:lnTo>
                  <a:cubicBezTo>
                    <a:pt x="4537" y="200"/>
                    <a:pt x="4537" y="0"/>
                    <a:pt x="440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2007;p49">
              <a:extLst>
                <a:ext uri="{FF2B5EF4-FFF2-40B4-BE49-F238E27FC236}">
                  <a16:creationId xmlns:a16="http://schemas.microsoft.com/office/drawing/2014/main" xmlns="" id="{7DDF1363-2ED0-4C34-BAEF-013FC8881C1A}"/>
                </a:ext>
              </a:extLst>
            </p:cNvPr>
            <p:cNvSpPr/>
            <p:nvPr/>
          </p:nvSpPr>
          <p:spPr>
            <a:xfrm>
              <a:off x="2584450" y="1407300"/>
              <a:ext cx="318575" cy="5025"/>
            </a:xfrm>
            <a:custGeom>
              <a:avLst/>
              <a:gdLst/>
              <a:ahLst/>
              <a:cxnLst/>
              <a:rect l="l" t="t" r="r" b="b"/>
              <a:pathLst>
                <a:path w="12743" h="201" extrusionOk="0">
                  <a:moveTo>
                    <a:pt x="167" y="0"/>
                  </a:moveTo>
                  <a:cubicBezTo>
                    <a:pt x="0" y="0"/>
                    <a:pt x="0" y="200"/>
                    <a:pt x="167" y="200"/>
                  </a:cubicBezTo>
                  <a:lnTo>
                    <a:pt x="12609" y="200"/>
                  </a:lnTo>
                  <a:cubicBezTo>
                    <a:pt x="12743" y="200"/>
                    <a:pt x="12743" y="0"/>
                    <a:pt x="126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2008;p49">
              <a:extLst>
                <a:ext uri="{FF2B5EF4-FFF2-40B4-BE49-F238E27FC236}">
                  <a16:creationId xmlns:a16="http://schemas.microsoft.com/office/drawing/2014/main" xmlns="" id="{CF889B99-DA65-43B5-9885-9D2DE69C8B16}"/>
                </a:ext>
              </a:extLst>
            </p:cNvPr>
            <p:cNvSpPr/>
            <p:nvPr/>
          </p:nvSpPr>
          <p:spPr>
            <a:xfrm>
              <a:off x="2586125" y="1350575"/>
              <a:ext cx="111775" cy="5875"/>
            </a:xfrm>
            <a:custGeom>
              <a:avLst/>
              <a:gdLst/>
              <a:ahLst/>
              <a:cxnLst/>
              <a:rect l="l" t="t" r="r" b="b"/>
              <a:pathLst>
                <a:path w="4471" h="235" extrusionOk="0">
                  <a:moveTo>
                    <a:pt x="100" y="1"/>
                  </a:moveTo>
                  <a:cubicBezTo>
                    <a:pt x="34" y="1"/>
                    <a:pt x="0" y="67"/>
                    <a:pt x="0" y="134"/>
                  </a:cubicBezTo>
                  <a:cubicBezTo>
                    <a:pt x="0" y="168"/>
                    <a:pt x="34" y="234"/>
                    <a:pt x="100" y="234"/>
                  </a:cubicBezTo>
                  <a:lnTo>
                    <a:pt x="4370" y="234"/>
                  </a:lnTo>
                  <a:cubicBezTo>
                    <a:pt x="4437" y="234"/>
                    <a:pt x="4470" y="168"/>
                    <a:pt x="4470" y="134"/>
                  </a:cubicBezTo>
                  <a:cubicBezTo>
                    <a:pt x="4470" y="67"/>
                    <a:pt x="4437" y="1"/>
                    <a:pt x="437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2009;p49">
              <a:extLst>
                <a:ext uri="{FF2B5EF4-FFF2-40B4-BE49-F238E27FC236}">
                  <a16:creationId xmlns:a16="http://schemas.microsoft.com/office/drawing/2014/main" xmlns="" id="{7B7BBE30-8B04-4C82-A850-68D818CA4D2E}"/>
                </a:ext>
              </a:extLst>
            </p:cNvPr>
            <p:cNvSpPr/>
            <p:nvPr/>
          </p:nvSpPr>
          <p:spPr>
            <a:xfrm>
              <a:off x="2727050" y="1350575"/>
              <a:ext cx="111775" cy="5875"/>
            </a:xfrm>
            <a:custGeom>
              <a:avLst/>
              <a:gdLst/>
              <a:ahLst/>
              <a:cxnLst/>
              <a:rect l="l" t="t" r="r" b="b"/>
              <a:pathLst>
                <a:path w="4471" h="235" extrusionOk="0">
                  <a:moveTo>
                    <a:pt x="101" y="1"/>
                  </a:moveTo>
                  <a:cubicBezTo>
                    <a:pt x="34" y="1"/>
                    <a:pt x="1" y="67"/>
                    <a:pt x="1" y="134"/>
                  </a:cubicBezTo>
                  <a:cubicBezTo>
                    <a:pt x="1" y="168"/>
                    <a:pt x="34" y="234"/>
                    <a:pt x="101" y="234"/>
                  </a:cubicBezTo>
                  <a:lnTo>
                    <a:pt x="4370" y="234"/>
                  </a:lnTo>
                  <a:cubicBezTo>
                    <a:pt x="4437" y="234"/>
                    <a:pt x="4470" y="168"/>
                    <a:pt x="4470" y="134"/>
                  </a:cubicBezTo>
                  <a:cubicBezTo>
                    <a:pt x="4470" y="67"/>
                    <a:pt x="4437" y="1"/>
                    <a:pt x="437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2010;p49">
              <a:extLst>
                <a:ext uri="{FF2B5EF4-FFF2-40B4-BE49-F238E27FC236}">
                  <a16:creationId xmlns:a16="http://schemas.microsoft.com/office/drawing/2014/main" xmlns="" id="{4309516D-0304-405A-9ED8-215EFD0723D4}"/>
                </a:ext>
              </a:extLst>
            </p:cNvPr>
            <p:cNvSpPr/>
            <p:nvPr/>
          </p:nvSpPr>
          <p:spPr>
            <a:xfrm>
              <a:off x="2879650" y="1350575"/>
              <a:ext cx="316925" cy="5875"/>
            </a:xfrm>
            <a:custGeom>
              <a:avLst/>
              <a:gdLst/>
              <a:ahLst/>
              <a:cxnLst/>
              <a:rect l="l" t="t" r="r" b="b"/>
              <a:pathLst>
                <a:path w="12677" h="235" extrusionOk="0">
                  <a:moveTo>
                    <a:pt x="101" y="1"/>
                  </a:moveTo>
                  <a:cubicBezTo>
                    <a:pt x="34" y="1"/>
                    <a:pt x="1" y="67"/>
                    <a:pt x="1" y="134"/>
                  </a:cubicBezTo>
                  <a:cubicBezTo>
                    <a:pt x="1" y="168"/>
                    <a:pt x="34" y="234"/>
                    <a:pt x="101" y="234"/>
                  </a:cubicBezTo>
                  <a:lnTo>
                    <a:pt x="12577" y="234"/>
                  </a:lnTo>
                  <a:cubicBezTo>
                    <a:pt x="12610" y="234"/>
                    <a:pt x="12677" y="168"/>
                    <a:pt x="12677" y="134"/>
                  </a:cubicBezTo>
                  <a:cubicBezTo>
                    <a:pt x="12677" y="67"/>
                    <a:pt x="12610" y="1"/>
                    <a:pt x="1257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2011;p49">
              <a:extLst>
                <a:ext uri="{FF2B5EF4-FFF2-40B4-BE49-F238E27FC236}">
                  <a16:creationId xmlns:a16="http://schemas.microsoft.com/office/drawing/2014/main" xmlns="" id="{5605E51B-C132-4D8E-8CD3-53F7A6668F76}"/>
                </a:ext>
              </a:extLst>
            </p:cNvPr>
            <p:cNvSpPr/>
            <p:nvPr/>
          </p:nvSpPr>
          <p:spPr>
            <a:xfrm>
              <a:off x="2584450" y="1473175"/>
              <a:ext cx="114275" cy="5025"/>
            </a:xfrm>
            <a:custGeom>
              <a:avLst/>
              <a:gdLst/>
              <a:ahLst/>
              <a:cxnLst/>
              <a:rect l="l" t="t" r="r" b="b"/>
              <a:pathLst>
                <a:path w="4571" h="201" extrusionOk="0">
                  <a:moveTo>
                    <a:pt x="167" y="0"/>
                  </a:moveTo>
                  <a:cubicBezTo>
                    <a:pt x="0" y="0"/>
                    <a:pt x="0" y="200"/>
                    <a:pt x="167" y="200"/>
                  </a:cubicBezTo>
                  <a:lnTo>
                    <a:pt x="4437" y="200"/>
                  </a:lnTo>
                  <a:cubicBezTo>
                    <a:pt x="4570" y="200"/>
                    <a:pt x="4570" y="0"/>
                    <a:pt x="443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2012;p49">
              <a:extLst>
                <a:ext uri="{FF2B5EF4-FFF2-40B4-BE49-F238E27FC236}">
                  <a16:creationId xmlns:a16="http://schemas.microsoft.com/office/drawing/2014/main" xmlns="" id="{A3710A00-E7FD-44C8-B06F-7E4C9536F1D1}"/>
                </a:ext>
              </a:extLst>
            </p:cNvPr>
            <p:cNvSpPr/>
            <p:nvPr/>
          </p:nvSpPr>
          <p:spPr>
            <a:xfrm>
              <a:off x="2726225" y="1473175"/>
              <a:ext cx="113425" cy="5025"/>
            </a:xfrm>
            <a:custGeom>
              <a:avLst/>
              <a:gdLst/>
              <a:ahLst/>
              <a:cxnLst/>
              <a:rect l="l" t="t" r="r" b="b"/>
              <a:pathLst>
                <a:path w="4537" h="201" extrusionOk="0">
                  <a:moveTo>
                    <a:pt x="134" y="0"/>
                  </a:moveTo>
                  <a:cubicBezTo>
                    <a:pt x="0" y="0"/>
                    <a:pt x="0" y="200"/>
                    <a:pt x="134" y="200"/>
                  </a:cubicBezTo>
                  <a:lnTo>
                    <a:pt x="4403" y="200"/>
                  </a:lnTo>
                  <a:cubicBezTo>
                    <a:pt x="4537" y="200"/>
                    <a:pt x="4537" y="0"/>
                    <a:pt x="44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2013;p49">
              <a:extLst>
                <a:ext uri="{FF2B5EF4-FFF2-40B4-BE49-F238E27FC236}">
                  <a16:creationId xmlns:a16="http://schemas.microsoft.com/office/drawing/2014/main" xmlns="" id="{9B527B5A-1EE9-47F8-A728-D9FEF589A4D8}"/>
                </a:ext>
              </a:extLst>
            </p:cNvPr>
            <p:cNvSpPr/>
            <p:nvPr/>
          </p:nvSpPr>
          <p:spPr>
            <a:xfrm>
              <a:off x="2878825" y="1473175"/>
              <a:ext cx="318575" cy="5025"/>
            </a:xfrm>
            <a:custGeom>
              <a:avLst/>
              <a:gdLst/>
              <a:ahLst/>
              <a:cxnLst/>
              <a:rect l="l" t="t" r="r" b="b"/>
              <a:pathLst>
                <a:path w="12743" h="201" extrusionOk="0">
                  <a:moveTo>
                    <a:pt x="134" y="0"/>
                  </a:moveTo>
                  <a:cubicBezTo>
                    <a:pt x="1" y="0"/>
                    <a:pt x="1" y="200"/>
                    <a:pt x="134" y="200"/>
                  </a:cubicBezTo>
                  <a:lnTo>
                    <a:pt x="12610" y="200"/>
                  </a:lnTo>
                  <a:cubicBezTo>
                    <a:pt x="12743" y="200"/>
                    <a:pt x="12743" y="0"/>
                    <a:pt x="126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2014;p49">
              <a:extLst>
                <a:ext uri="{FF2B5EF4-FFF2-40B4-BE49-F238E27FC236}">
                  <a16:creationId xmlns:a16="http://schemas.microsoft.com/office/drawing/2014/main" xmlns="" id="{6ACF04BD-11D5-4851-8076-DB0BBD8F07E3}"/>
                </a:ext>
              </a:extLst>
            </p:cNvPr>
            <p:cNvSpPr/>
            <p:nvPr/>
          </p:nvSpPr>
          <p:spPr>
            <a:xfrm>
              <a:off x="2586125" y="1584925"/>
              <a:ext cx="111775" cy="5025"/>
            </a:xfrm>
            <a:custGeom>
              <a:avLst/>
              <a:gdLst/>
              <a:ahLst/>
              <a:cxnLst/>
              <a:rect l="l" t="t" r="r" b="b"/>
              <a:pathLst>
                <a:path w="4471" h="201" extrusionOk="0">
                  <a:moveTo>
                    <a:pt x="100" y="0"/>
                  </a:moveTo>
                  <a:cubicBezTo>
                    <a:pt x="34" y="0"/>
                    <a:pt x="0" y="67"/>
                    <a:pt x="0" y="100"/>
                  </a:cubicBezTo>
                  <a:cubicBezTo>
                    <a:pt x="0" y="167"/>
                    <a:pt x="34" y="200"/>
                    <a:pt x="100" y="200"/>
                  </a:cubicBezTo>
                  <a:lnTo>
                    <a:pt x="4370" y="200"/>
                  </a:lnTo>
                  <a:cubicBezTo>
                    <a:pt x="4437" y="200"/>
                    <a:pt x="4470" y="167"/>
                    <a:pt x="4470" y="100"/>
                  </a:cubicBezTo>
                  <a:cubicBezTo>
                    <a:pt x="4470" y="67"/>
                    <a:pt x="4437" y="0"/>
                    <a:pt x="43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2015;p49">
              <a:extLst>
                <a:ext uri="{FF2B5EF4-FFF2-40B4-BE49-F238E27FC236}">
                  <a16:creationId xmlns:a16="http://schemas.microsoft.com/office/drawing/2014/main" xmlns="" id="{8B18A88B-F414-486F-A6C0-EBF03D831222}"/>
                </a:ext>
              </a:extLst>
            </p:cNvPr>
            <p:cNvSpPr/>
            <p:nvPr/>
          </p:nvSpPr>
          <p:spPr>
            <a:xfrm>
              <a:off x="2727050" y="1584925"/>
              <a:ext cx="111775" cy="5250"/>
            </a:xfrm>
            <a:custGeom>
              <a:avLst/>
              <a:gdLst/>
              <a:ahLst/>
              <a:cxnLst/>
              <a:rect l="l" t="t" r="r" b="b"/>
              <a:pathLst>
                <a:path w="4471" h="210" extrusionOk="0">
                  <a:moveTo>
                    <a:pt x="101" y="0"/>
                  </a:moveTo>
                  <a:cubicBezTo>
                    <a:pt x="34" y="0"/>
                    <a:pt x="1" y="67"/>
                    <a:pt x="1" y="134"/>
                  </a:cubicBezTo>
                  <a:cubicBezTo>
                    <a:pt x="1" y="161"/>
                    <a:pt x="22" y="209"/>
                    <a:pt x="66" y="209"/>
                  </a:cubicBezTo>
                  <a:cubicBezTo>
                    <a:pt x="76" y="209"/>
                    <a:pt x="88" y="207"/>
                    <a:pt x="101" y="200"/>
                  </a:cubicBezTo>
                  <a:lnTo>
                    <a:pt x="4370" y="200"/>
                  </a:lnTo>
                  <a:cubicBezTo>
                    <a:pt x="4437" y="200"/>
                    <a:pt x="4470" y="167"/>
                    <a:pt x="4470" y="134"/>
                  </a:cubicBezTo>
                  <a:cubicBezTo>
                    <a:pt x="4470" y="67"/>
                    <a:pt x="4437" y="0"/>
                    <a:pt x="43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2016;p49">
              <a:extLst>
                <a:ext uri="{FF2B5EF4-FFF2-40B4-BE49-F238E27FC236}">
                  <a16:creationId xmlns:a16="http://schemas.microsoft.com/office/drawing/2014/main" xmlns="" id="{E8D3AFCE-F7FE-4730-BBC4-1540CFC70071}"/>
                </a:ext>
              </a:extLst>
            </p:cNvPr>
            <p:cNvSpPr/>
            <p:nvPr/>
          </p:nvSpPr>
          <p:spPr>
            <a:xfrm>
              <a:off x="2879650" y="1584925"/>
              <a:ext cx="316925" cy="5025"/>
            </a:xfrm>
            <a:custGeom>
              <a:avLst/>
              <a:gdLst/>
              <a:ahLst/>
              <a:cxnLst/>
              <a:rect l="l" t="t" r="r" b="b"/>
              <a:pathLst>
                <a:path w="12677" h="201" extrusionOk="0">
                  <a:moveTo>
                    <a:pt x="101" y="0"/>
                  </a:moveTo>
                  <a:cubicBezTo>
                    <a:pt x="34" y="0"/>
                    <a:pt x="1" y="67"/>
                    <a:pt x="1" y="100"/>
                  </a:cubicBezTo>
                  <a:cubicBezTo>
                    <a:pt x="1" y="167"/>
                    <a:pt x="34" y="200"/>
                    <a:pt x="101" y="200"/>
                  </a:cubicBezTo>
                  <a:lnTo>
                    <a:pt x="12577" y="200"/>
                  </a:lnTo>
                  <a:cubicBezTo>
                    <a:pt x="12610" y="200"/>
                    <a:pt x="12677" y="167"/>
                    <a:pt x="12677" y="100"/>
                  </a:cubicBezTo>
                  <a:cubicBezTo>
                    <a:pt x="12677" y="67"/>
                    <a:pt x="12610" y="0"/>
                    <a:pt x="125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2017;p49">
              <a:extLst>
                <a:ext uri="{FF2B5EF4-FFF2-40B4-BE49-F238E27FC236}">
                  <a16:creationId xmlns:a16="http://schemas.microsoft.com/office/drawing/2014/main" xmlns="" id="{6924844B-681F-4239-B113-A1CFC49B3FB8}"/>
                </a:ext>
              </a:extLst>
            </p:cNvPr>
            <p:cNvSpPr/>
            <p:nvPr/>
          </p:nvSpPr>
          <p:spPr>
            <a:xfrm>
              <a:off x="3084800" y="1529050"/>
              <a:ext cx="111775" cy="5025"/>
            </a:xfrm>
            <a:custGeom>
              <a:avLst/>
              <a:gdLst/>
              <a:ahLst/>
              <a:cxnLst/>
              <a:rect l="l" t="t" r="r" b="b"/>
              <a:pathLst>
                <a:path w="4471" h="201" extrusionOk="0">
                  <a:moveTo>
                    <a:pt x="101" y="0"/>
                  </a:moveTo>
                  <a:cubicBezTo>
                    <a:pt x="34" y="0"/>
                    <a:pt x="1" y="34"/>
                    <a:pt x="1" y="100"/>
                  </a:cubicBezTo>
                  <a:cubicBezTo>
                    <a:pt x="1" y="167"/>
                    <a:pt x="34" y="200"/>
                    <a:pt x="101" y="200"/>
                  </a:cubicBezTo>
                  <a:lnTo>
                    <a:pt x="4371" y="200"/>
                  </a:lnTo>
                  <a:cubicBezTo>
                    <a:pt x="4404" y="200"/>
                    <a:pt x="4471" y="167"/>
                    <a:pt x="4471" y="100"/>
                  </a:cubicBezTo>
                  <a:cubicBezTo>
                    <a:pt x="4471" y="34"/>
                    <a:pt x="4404" y="0"/>
                    <a:pt x="437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2018;p49">
              <a:extLst>
                <a:ext uri="{FF2B5EF4-FFF2-40B4-BE49-F238E27FC236}">
                  <a16:creationId xmlns:a16="http://schemas.microsoft.com/office/drawing/2014/main" xmlns="" id="{02C89965-39FC-49C7-9523-435123815AA2}"/>
                </a:ext>
              </a:extLst>
            </p:cNvPr>
            <p:cNvSpPr/>
            <p:nvPr/>
          </p:nvSpPr>
          <p:spPr>
            <a:xfrm>
              <a:off x="2943050" y="1529050"/>
              <a:ext cx="111750" cy="5025"/>
            </a:xfrm>
            <a:custGeom>
              <a:avLst/>
              <a:gdLst/>
              <a:ahLst/>
              <a:cxnLst/>
              <a:rect l="l" t="t" r="r" b="b"/>
              <a:pathLst>
                <a:path w="4470" h="201" extrusionOk="0">
                  <a:moveTo>
                    <a:pt x="100" y="0"/>
                  </a:moveTo>
                  <a:cubicBezTo>
                    <a:pt x="33" y="0"/>
                    <a:pt x="0" y="34"/>
                    <a:pt x="0" y="100"/>
                  </a:cubicBezTo>
                  <a:cubicBezTo>
                    <a:pt x="0" y="167"/>
                    <a:pt x="33" y="200"/>
                    <a:pt x="100" y="200"/>
                  </a:cubicBezTo>
                  <a:lnTo>
                    <a:pt x="4370" y="200"/>
                  </a:lnTo>
                  <a:cubicBezTo>
                    <a:pt x="4437" y="200"/>
                    <a:pt x="4470" y="167"/>
                    <a:pt x="4470" y="100"/>
                  </a:cubicBezTo>
                  <a:cubicBezTo>
                    <a:pt x="4470" y="34"/>
                    <a:pt x="4437" y="0"/>
                    <a:pt x="437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2019;p49">
              <a:extLst>
                <a:ext uri="{FF2B5EF4-FFF2-40B4-BE49-F238E27FC236}">
                  <a16:creationId xmlns:a16="http://schemas.microsoft.com/office/drawing/2014/main" xmlns="" id="{3169B644-2B00-4F07-9DD8-545D60EEE77E}"/>
                </a:ext>
              </a:extLst>
            </p:cNvPr>
            <p:cNvSpPr/>
            <p:nvPr/>
          </p:nvSpPr>
          <p:spPr>
            <a:xfrm>
              <a:off x="2586125" y="1529050"/>
              <a:ext cx="316075" cy="5025"/>
            </a:xfrm>
            <a:custGeom>
              <a:avLst/>
              <a:gdLst/>
              <a:ahLst/>
              <a:cxnLst/>
              <a:rect l="l" t="t" r="r" b="b"/>
              <a:pathLst>
                <a:path w="12643" h="201" extrusionOk="0">
                  <a:moveTo>
                    <a:pt x="100" y="0"/>
                  </a:moveTo>
                  <a:cubicBezTo>
                    <a:pt x="34" y="0"/>
                    <a:pt x="0" y="34"/>
                    <a:pt x="0" y="100"/>
                  </a:cubicBezTo>
                  <a:cubicBezTo>
                    <a:pt x="0" y="167"/>
                    <a:pt x="34" y="200"/>
                    <a:pt x="100" y="200"/>
                  </a:cubicBezTo>
                  <a:lnTo>
                    <a:pt x="12542" y="200"/>
                  </a:lnTo>
                  <a:cubicBezTo>
                    <a:pt x="12609" y="200"/>
                    <a:pt x="12643" y="167"/>
                    <a:pt x="12643" y="100"/>
                  </a:cubicBezTo>
                  <a:cubicBezTo>
                    <a:pt x="12643" y="34"/>
                    <a:pt x="12609" y="0"/>
                    <a:pt x="125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2020;p49">
              <a:extLst>
                <a:ext uri="{FF2B5EF4-FFF2-40B4-BE49-F238E27FC236}">
                  <a16:creationId xmlns:a16="http://schemas.microsoft.com/office/drawing/2014/main" xmlns="" id="{FD427A0E-479D-460F-AA00-08E0C7A14024}"/>
                </a:ext>
              </a:extLst>
            </p:cNvPr>
            <p:cNvSpPr/>
            <p:nvPr/>
          </p:nvSpPr>
          <p:spPr>
            <a:xfrm>
              <a:off x="2413500" y="691775"/>
              <a:ext cx="34200" cy="38375"/>
            </a:xfrm>
            <a:custGeom>
              <a:avLst/>
              <a:gdLst/>
              <a:ahLst/>
              <a:cxnLst/>
              <a:rect l="l" t="t" r="r" b="b"/>
              <a:pathLst>
                <a:path w="1368" h="1535" extrusionOk="0">
                  <a:moveTo>
                    <a:pt x="0" y="1"/>
                  </a:moveTo>
                  <a:lnTo>
                    <a:pt x="0" y="1535"/>
                  </a:lnTo>
                  <a:lnTo>
                    <a:pt x="1368" y="1535"/>
                  </a:lnTo>
                  <a:lnTo>
                    <a:pt x="136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2021;p49">
              <a:extLst>
                <a:ext uri="{FF2B5EF4-FFF2-40B4-BE49-F238E27FC236}">
                  <a16:creationId xmlns:a16="http://schemas.microsoft.com/office/drawing/2014/main" xmlns="" id="{1986EE45-C7B2-4286-89EE-33C64D39DA4C}"/>
                </a:ext>
              </a:extLst>
            </p:cNvPr>
            <p:cNvSpPr/>
            <p:nvPr/>
          </p:nvSpPr>
          <p:spPr>
            <a:xfrm>
              <a:off x="2413500" y="755150"/>
              <a:ext cx="34200" cy="38400"/>
            </a:xfrm>
            <a:custGeom>
              <a:avLst/>
              <a:gdLst/>
              <a:ahLst/>
              <a:cxnLst/>
              <a:rect l="l" t="t" r="r" b="b"/>
              <a:pathLst>
                <a:path w="1368" h="1536" extrusionOk="0">
                  <a:moveTo>
                    <a:pt x="0" y="1"/>
                  </a:moveTo>
                  <a:lnTo>
                    <a:pt x="0" y="1535"/>
                  </a:lnTo>
                  <a:lnTo>
                    <a:pt x="1368" y="1535"/>
                  </a:lnTo>
                  <a:lnTo>
                    <a:pt x="136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2022;p49">
              <a:extLst>
                <a:ext uri="{FF2B5EF4-FFF2-40B4-BE49-F238E27FC236}">
                  <a16:creationId xmlns:a16="http://schemas.microsoft.com/office/drawing/2014/main" xmlns="" id="{9ED337D4-9928-4B3C-A67F-C74DC4E749CC}"/>
                </a:ext>
              </a:extLst>
            </p:cNvPr>
            <p:cNvSpPr/>
            <p:nvPr/>
          </p:nvSpPr>
          <p:spPr>
            <a:xfrm>
              <a:off x="2413500" y="818525"/>
              <a:ext cx="34200" cy="38400"/>
            </a:xfrm>
            <a:custGeom>
              <a:avLst/>
              <a:gdLst/>
              <a:ahLst/>
              <a:cxnLst/>
              <a:rect l="l" t="t" r="r" b="b"/>
              <a:pathLst>
                <a:path w="1368" h="1536" extrusionOk="0">
                  <a:moveTo>
                    <a:pt x="0" y="1"/>
                  </a:moveTo>
                  <a:lnTo>
                    <a:pt x="0" y="1535"/>
                  </a:lnTo>
                  <a:lnTo>
                    <a:pt x="1368" y="1535"/>
                  </a:lnTo>
                  <a:lnTo>
                    <a:pt x="136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2023;p49">
              <a:extLst>
                <a:ext uri="{FF2B5EF4-FFF2-40B4-BE49-F238E27FC236}">
                  <a16:creationId xmlns:a16="http://schemas.microsoft.com/office/drawing/2014/main" xmlns="" id="{C7FA0C15-7708-4C25-8660-3ED5F38F0C6D}"/>
                </a:ext>
              </a:extLst>
            </p:cNvPr>
            <p:cNvSpPr/>
            <p:nvPr/>
          </p:nvSpPr>
          <p:spPr>
            <a:xfrm>
              <a:off x="2413500" y="881900"/>
              <a:ext cx="34200" cy="38400"/>
            </a:xfrm>
            <a:custGeom>
              <a:avLst/>
              <a:gdLst/>
              <a:ahLst/>
              <a:cxnLst/>
              <a:rect l="l" t="t" r="r" b="b"/>
              <a:pathLst>
                <a:path w="1368" h="1536" extrusionOk="0">
                  <a:moveTo>
                    <a:pt x="0" y="1"/>
                  </a:moveTo>
                  <a:lnTo>
                    <a:pt x="0" y="1535"/>
                  </a:lnTo>
                  <a:lnTo>
                    <a:pt x="1368" y="1535"/>
                  </a:lnTo>
                  <a:lnTo>
                    <a:pt x="136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2024;p49">
              <a:extLst>
                <a:ext uri="{FF2B5EF4-FFF2-40B4-BE49-F238E27FC236}">
                  <a16:creationId xmlns:a16="http://schemas.microsoft.com/office/drawing/2014/main" xmlns="" id="{9FE845D2-A138-4F1D-A6BD-9D0B521E902A}"/>
                </a:ext>
              </a:extLst>
            </p:cNvPr>
            <p:cNvSpPr/>
            <p:nvPr/>
          </p:nvSpPr>
          <p:spPr>
            <a:xfrm>
              <a:off x="2413500" y="944450"/>
              <a:ext cx="34200" cy="39225"/>
            </a:xfrm>
            <a:custGeom>
              <a:avLst/>
              <a:gdLst/>
              <a:ahLst/>
              <a:cxnLst/>
              <a:rect l="l" t="t" r="r" b="b"/>
              <a:pathLst>
                <a:path w="1368" h="1569" extrusionOk="0">
                  <a:moveTo>
                    <a:pt x="0" y="1"/>
                  </a:moveTo>
                  <a:lnTo>
                    <a:pt x="0" y="1569"/>
                  </a:lnTo>
                  <a:lnTo>
                    <a:pt x="1368" y="1569"/>
                  </a:lnTo>
                  <a:lnTo>
                    <a:pt x="136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2025;p49">
              <a:extLst>
                <a:ext uri="{FF2B5EF4-FFF2-40B4-BE49-F238E27FC236}">
                  <a16:creationId xmlns:a16="http://schemas.microsoft.com/office/drawing/2014/main" xmlns="" id="{E9CEC52E-ECAA-49A6-BFFA-6C91BEE59379}"/>
                </a:ext>
              </a:extLst>
            </p:cNvPr>
            <p:cNvSpPr/>
            <p:nvPr/>
          </p:nvSpPr>
          <p:spPr>
            <a:xfrm>
              <a:off x="2413500" y="1007825"/>
              <a:ext cx="34200" cy="38400"/>
            </a:xfrm>
            <a:custGeom>
              <a:avLst/>
              <a:gdLst/>
              <a:ahLst/>
              <a:cxnLst/>
              <a:rect l="l" t="t" r="r" b="b"/>
              <a:pathLst>
                <a:path w="1368" h="1536" extrusionOk="0">
                  <a:moveTo>
                    <a:pt x="0" y="1"/>
                  </a:moveTo>
                  <a:lnTo>
                    <a:pt x="0" y="1535"/>
                  </a:lnTo>
                  <a:lnTo>
                    <a:pt x="1368" y="1535"/>
                  </a:lnTo>
                  <a:lnTo>
                    <a:pt x="136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2026;p49">
              <a:extLst>
                <a:ext uri="{FF2B5EF4-FFF2-40B4-BE49-F238E27FC236}">
                  <a16:creationId xmlns:a16="http://schemas.microsoft.com/office/drawing/2014/main" xmlns="" id="{0222A29A-869F-4A98-B4F6-9C069DBDA846}"/>
                </a:ext>
              </a:extLst>
            </p:cNvPr>
            <p:cNvSpPr/>
            <p:nvPr/>
          </p:nvSpPr>
          <p:spPr>
            <a:xfrm>
              <a:off x="2413500" y="1071225"/>
              <a:ext cx="34200" cy="38375"/>
            </a:xfrm>
            <a:custGeom>
              <a:avLst/>
              <a:gdLst/>
              <a:ahLst/>
              <a:cxnLst/>
              <a:rect l="l" t="t" r="r" b="b"/>
              <a:pathLst>
                <a:path w="1368" h="1535" extrusionOk="0">
                  <a:moveTo>
                    <a:pt x="0" y="0"/>
                  </a:moveTo>
                  <a:lnTo>
                    <a:pt x="0" y="1535"/>
                  </a:lnTo>
                  <a:lnTo>
                    <a:pt x="1368" y="1535"/>
                  </a:lnTo>
                  <a:lnTo>
                    <a:pt x="136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2027;p49">
              <a:extLst>
                <a:ext uri="{FF2B5EF4-FFF2-40B4-BE49-F238E27FC236}">
                  <a16:creationId xmlns:a16="http://schemas.microsoft.com/office/drawing/2014/main" xmlns="" id="{686F7BE3-9D11-4867-93EA-075968455C1B}"/>
                </a:ext>
              </a:extLst>
            </p:cNvPr>
            <p:cNvSpPr/>
            <p:nvPr/>
          </p:nvSpPr>
          <p:spPr>
            <a:xfrm>
              <a:off x="2413500" y="1134600"/>
              <a:ext cx="34200" cy="38375"/>
            </a:xfrm>
            <a:custGeom>
              <a:avLst/>
              <a:gdLst/>
              <a:ahLst/>
              <a:cxnLst/>
              <a:rect l="l" t="t" r="r" b="b"/>
              <a:pathLst>
                <a:path w="1368" h="1535" extrusionOk="0">
                  <a:moveTo>
                    <a:pt x="0" y="0"/>
                  </a:moveTo>
                  <a:lnTo>
                    <a:pt x="0" y="1535"/>
                  </a:lnTo>
                  <a:lnTo>
                    <a:pt x="1368" y="1535"/>
                  </a:lnTo>
                  <a:lnTo>
                    <a:pt x="136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2028;p49">
              <a:extLst>
                <a:ext uri="{FF2B5EF4-FFF2-40B4-BE49-F238E27FC236}">
                  <a16:creationId xmlns:a16="http://schemas.microsoft.com/office/drawing/2014/main" xmlns="" id="{0717B35E-D1F0-4BC7-B43F-F171121587F6}"/>
                </a:ext>
              </a:extLst>
            </p:cNvPr>
            <p:cNvSpPr/>
            <p:nvPr/>
          </p:nvSpPr>
          <p:spPr>
            <a:xfrm>
              <a:off x="2413500" y="1197975"/>
              <a:ext cx="34200" cy="38375"/>
            </a:xfrm>
            <a:custGeom>
              <a:avLst/>
              <a:gdLst/>
              <a:ahLst/>
              <a:cxnLst/>
              <a:rect l="l" t="t" r="r" b="b"/>
              <a:pathLst>
                <a:path w="1368" h="1535" extrusionOk="0">
                  <a:moveTo>
                    <a:pt x="0" y="0"/>
                  </a:moveTo>
                  <a:lnTo>
                    <a:pt x="0" y="1535"/>
                  </a:lnTo>
                  <a:lnTo>
                    <a:pt x="1368" y="1535"/>
                  </a:lnTo>
                  <a:lnTo>
                    <a:pt x="136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2029;p49">
              <a:extLst>
                <a:ext uri="{FF2B5EF4-FFF2-40B4-BE49-F238E27FC236}">
                  <a16:creationId xmlns:a16="http://schemas.microsoft.com/office/drawing/2014/main" xmlns="" id="{34CA4C44-8583-43E9-A5EE-F3CA8FA41409}"/>
                </a:ext>
              </a:extLst>
            </p:cNvPr>
            <p:cNvSpPr/>
            <p:nvPr/>
          </p:nvSpPr>
          <p:spPr>
            <a:xfrm>
              <a:off x="2413500" y="1260525"/>
              <a:ext cx="34200" cy="39200"/>
            </a:xfrm>
            <a:custGeom>
              <a:avLst/>
              <a:gdLst/>
              <a:ahLst/>
              <a:cxnLst/>
              <a:rect l="l" t="t" r="r" b="b"/>
              <a:pathLst>
                <a:path w="1368" h="1568" extrusionOk="0">
                  <a:moveTo>
                    <a:pt x="0" y="0"/>
                  </a:moveTo>
                  <a:lnTo>
                    <a:pt x="0" y="1568"/>
                  </a:lnTo>
                  <a:lnTo>
                    <a:pt x="1368" y="1568"/>
                  </a:lnTo>
                  <a:lnTo>
                    <a:pt x="136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2030;p49">
              <a:extLst>
                <a:ext uri="{FF2B5EF4-FFF2-40B4-BE49-F238E27FC236}">
                  <a16:creationId xmlns:a16="http://schemas.microsoft.com/office/drawing/2014/main" xmlns="" id="{60FB566A-22DE-4314-BBD3-716C5E74017D}"/>
                </a:ext>
              </a:extLst>
            </p:cNvPr>
            <p:cNvSpPr/>
            <p:nvPr/>
          </p:nvSpPr>
          <p:spPr>
            <a:xfrm>
              <a:off x="2413500" y="1323900"/>
              <a:ext cx="34200" cy="38375"/>
            </a:xfrm>
            <a:custGeom>
              <a:avLst/>
              <a:gdLst/>
              <a:ahLst/>
              <a:cxnLst/>
              <a:rect l="l" t="t" r="r" b="b"/>
              <a:pathLst>
                <a:path w="1368" h="1535" extrusionOk="0">
                  <a:moveTo>
                    <a:pt x="0" y="0"/>
                  </a:moveTo>
                  <a:lnTo>
                    <a:pt x="0" y="1535"/>
                  </a:lnTo>
                  <a:lnTo>
                    <a:pt x="1368" y="1535"/>
                  </a:lnTo>
                  <a:lnTo>
                    <a:pt x="136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31;p49">
              <a:extLst>
                <a:ext uri="{FF2B5EF4-FFF2-40B4-BE49-F238E27FC236}">
                  <a16:creationId xmlns:a16="http://schemas.microsoft.com/office/drawing/2014/main" xmlns="" id="{B973F789-462F-4441-9683-915A357144BD}"/>
                </a:ext>
              </a:extLst>
            </p:cNvPr>
            <p:cNvSpPr/>
            <p:nvPr/>
          </p:nvSpPr>
          <p:spPr>
            <a:xfrm>
              <a:off x="2413500" y="1387275"/>
              <a:ext cx="34200" cy="38375"/>
            </a:xfrm>
            <a:custGeom>
              <a:avLst/>
              <a:gdLst/>
              <a:ahLst/>
              <a:cxnLst/>
              <a:rect l="l" t="t" r="r" b="b"/>
              <a:pathLst>
                <a:path w="1368" h="1535" extrusionOk="0">
                  <a:moveTo>
                    <a:pt x="0" y="0"/>
                  </a:moveTo>
                  <a:lnTo>
                    <a:pt x="0" y="1535"/>
                  </a:lnTo>
                  <a:lnTo>
                    <a:pt x="1368" y="1535"/>
                  </a:lnTo>
                  <a:lnTo>
                    <a:pt x="136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032;p49">
              <a:extLst>
                <a:ext uri="{FF2B5EF4-FFF2-40B4-BE49-F238E27FC236}">
                  <a16:creationId xmlns:a16="http://schemas.microsoft.com/office/drawing/2014/main" xmlns="" id="{F79B013D-B5BB-4613-9B9E-3314CA9B118F}"/>
                </a:ext>
              </a:extLst>
            </p:cNvPr>
            <p:cNvSpPr/>
            <p:nvPr/>
          </p:nvSpPr>
          <p:spPr>
            <a:xfrm>
              <a:off x="2413500" y="1450650"/>
              <a:ext cx="34200" cy="38400"/>
            </a:xfrm>
            <a:custGeom>
              <a:avLst/>
              <a:gdLst/>
              <a:ahLst/>
              <a:cxnLst/>
              <a:rect l="l" t="t" r="r" b="b"/>
              <a:pathLst>
                <a:path w="1368" h="1536" extrusionOk="0">
                  <a:moveTo>
                    <a:pt x="0" y="1"/>
                  </a:moveTo>
                  <a:lnTo>
                    <a:pt x="0" y="1535"/>
                  </a:lnTo>
                  <a:lnTo>
                    <a:pt x="1368" y="1535"/>
                  </a:lnTo>
                  <a:lnTo>
                    <a:pt x="136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33;p49">
              <a:extLst>
                <a:ext uri="{FF2B5EF4-FFF2-40B4-BE49-F238E27FC236}">
                  <a16:creationId xmlns:a16="http://schemas.microsoft.com/office/drawing/2014/main" xmlns="" id="{3FF5B5F9-7418-463A-87EC-B0C97663EDEF}"/>
                </a:ext>
              </a:extLst>
            </p:cNvPr>
            <p:cNvSpPr/>
            <p:nvPr/>
          </p:nvSpPr>
          <p:spPr>
            <a:xfrm>
              <a:off x="2413500" y="1514025"/>
              <a:ext cx="34200" cy="38400"/>
            </a:xfrm>
            <a:custGeom>
              <a:avLst/>
              <a:gdLst/>
              <a:ahLst/>
              <a:cxnLst/>
              <a:rect l="l" t="t" r="r" b="b"/>
              <a:pathLst>
                <a:path w="1368" h="1536" extrusionOk="0">
                  <a:moveTo>
                    <a:pt x="0" y="1"/>
                  </a:moveTo>
                  <a:lnTo>
                    <a:pt x="0" y="1535"/>
                  </a:lnTo>
                  <a:lnTo>
                    <a:pt x="1368" y="1535"/>
                  </a:lnTo>
                  <a:lnTo>
                    <a:pt x="136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2034;p49">
              <a:extLst>
                <a:ext uri="{FF2B5EF4-FFF2-40B4-BE49-F238E27FC236}">
                  <a16:creationId xmlns:a16="http://schemas.microsoft.com/office/drawing/2014/main" xmlns="" id="{D7AFD3F4-6712-4943-BCF4-F247BC566B50}"/>
                </a:ext>
              </a:extLst>
            </p:cNvPr>
            <p:cNvSpPr/>
            <p:nvPr/>
          </p:nvSpPr>
          <p:spPr>
            <a:xfrm>
              <a:off x="2413500" y="1577400"/>
              <a:ext cx="34200" cy="38400"/>
            </a:xfrm>
            <a:custGeom>
              <a:avLst/>
              <a:gdLst/>
              <a:ahLst/>
              <a:cxnLst/>
              <a:rect l="l" t="t" r="r" b="b"/>
              <a:pathLst>
                <a:path w="1368" h="1536" extrusionOk="0">
                  <a:moveTo>
                    <a:pt x="0" y="1"/>
                  </a:moveTo>
                  <a:lnTo>
                    <a:pt x="0" y="1535"/>
                  </a:lnTo>
                  <a:lnTo>
                    <a:pt x="1368" y="1535"/>
                  </a:lnTo>
                  <a:lnTo>
                    <a:pt x="136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2035;p49">
              <a:extLst>
                <a:ext uri="{FF2B5EF4-FFF2-40B4-BE49-F238E27FC236}">
                  <a16:creationId xmlns:a16="http://schemas.microsoft.com/office/drawing/2014/main" xmlns="" id="{B9E81FE7-0ECB-415F-B615-6F0DE49851D0}"/>
                </a:ext>
              </a:extLst>
            </p:cNvPr>
            <p:cNvSpPr/>
            <p:nvPr/>
          </p:nvSpPr>
          <p:spPr>
            <a:xfrm>
              <a:off x="2413500" y="1639950"/>
              <a:ext cx="34200" cy="38400"/>
            </a:xfrm>
            <a:custGeom>
              <a:avLst/>
              <a:gdLst/>
              <a:ahLst/>
              <a:cxnLst/>
              <a:rect l="l" t="t" r="r" b="b"/>
              <a:pathLst>
                <a:path w="1368" h="1536" extrusionOk="0">
                  <a:moveTo>
                    <a:pt x="0" y="1"/>
                  </a:moveTo>
                  <a:lnTo>
                    <a:pt x="0" y="1535"/>
                  </a:lnTo>
                  <a:lnTo>
                    <a:pt x="1368" y="1535"/>
                  </a:lnTo>
                  <a:lnTo>
                    <a:pt x="136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2036;p49">
              <a:extLst>
                <a:ext uri="{FF2B5EF4-FFF2-40B4-BE49-F238E27FC236}">
                  <a16:creationId xmlns:a16="http://schemas.microsoft.com/office/drawing/2014/main" xmlns="" id="{B5A90EA6-F90F-478B-BA96-5994611CCA7F}"/>
                </a:ext>
              </a:extLst>
            </p:cNvPr>
            <p:cNvSpPr/>
            <p:nvPr/>
          </p:nvSpPr>
          <p:spPr>
            <a:xfrm>
              <a:off x="2413500" y="1703325"/>
              <a:ext cx="34200" cy="38400"/>
            </a:xfrm>
            <a:custGeom>
              <a:avLst/>
              <a:gdLst/>
              <a:ahLst/>
              <a:cxnLst/>
              <a:rect l="l" t="t" r="r" b="b"/>
              <a:pathLst>
                <a:path w="1368" h="1536" extrusionOk="0">
                  <a:moveTo>
                    <a:pt x="0" y="1"/>
                  </a:moveTo>
                  <a:lnTo>
                    <a:pt x="0" y="1535"/>
                  </a:lnTo>
                  <a:lnTo>
                    <a:pt x="1368" y="1535"/>
                  </a:lnTo>
                  <a:lnTo>
                    <a:pt x="136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2037;p49">
              <a:extLst>
                <a:ext uri="{FF2B5EF4-FFF2-40B4-BE49-F238E27FC236}">
                  <a16:creationId xmlns:a16="http://schemas.microsoft.com/office/drawing/2014/main" xmlns="" id="{8FB314D8-298B-4F8B-B185-2221F6E231B7}"/>
                </a:ext>
              </a:extLst>
            </p:cNvPr>
            <p:cNvSpPr/>
            <p:nvPr/>
          </p:nvSpPr>
          <p:spPr>
            <a:xfrm>
              <a:off x="2413500" y="1766725"/>
              <a:ext cx="34200" cy="38375"/>
            </a:xfrm>
            <a:custGeom>
              <a:avLst/>
              <a:gdLst/>
              <a:ahLst/>
              <a:cxnLst/>
              <a:rect l="l" t="t" r="r" b="b"/>
              <a:pathLst>
                <a:path w="1368" h="1535" extrusionOk="0">
                  <a:moveTo>
                    <a:pt x="0" y="0"/>
                  </a:moveTo>
                  <a:lnTo>
                    <a:pt x="0" y="1534"/>
                  </a:lnTo>
                  <a:lnTo>
                    <a:pt x="1368" y="1534"/>
                  </a:lnTo>
                  <a:lnTo>
                    <a:pt x="136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038;p49">
              <a:extLst>
                <a:ext uri="{FF2B5EF4-FFF2-40B4-BE49-F238E27FC236}">
                  <a16:creationId xmlns:a16="http://schemas.microsoft.com/office/drawing/2014/main" xmlns="" id="{AF49B859-82A2-4F5F-AF85-1C0BBED9424C}"/>
                </a:ext>
              </a:extLst>
            </p:cNvPr>
            <p:cNvSpPr/>
            <p:nvPr/>
          </p:nvSpPr>
          <p:spPr>
            <a:xfrm>
              <a:off x="3540125" y="3554650"/>
              <a:ext cx="1737950" cy="1291800"/>
            </a:xfrm>
            <a:custGeom>
              <a:avLst/>
              <a:gdLst/>
              <a:ahLst/>
              <a:cxnLst/>
              <a:rect l="l" t="t" r="r" b="b"/>
              <a:pathLst>
                <a:path w="69518" h="51672" extrusionOk="0">
                  <a:moveTo>
                    <a:pt x="8073" y="1"/>
                  </a:moveTo>
                  <a:cubicBezTo>
                    <a:pt x="8073" y="1"/>
                    <a:pt x="5772" y="19315"/>
                    <a:pt x="1" y="30656"/>
                  </a:cubicBezTo>
                  <a:cubicBezTo>
                    <a:pt x="1" y="30656"/>
                    <a:pt x="13344" y="45133"/>
                    <a:pt x="34759" y="51671"/>
                  </a:cubicBezTo>
                  <a:cubicBezTo>
                    <a:pt x="56208" y="45133"/>
                    <a:pt x="69517" y="30656"/>
                    <a:pt x="69517" y="30656"/>
                  </a:cubicBezTo>
                  <a:cubicBezTo>
                    <a:pt x="63713" y="19315"/>
                    <a:pt x="61378" y="1"/>
                    <a:pt x="61378" y="1"/>
                  </a:cubicBezTo>
                  <a:lnTo>
                    <a:pt x="34726" y="5105"/>
                  </a:lnTo>
                  <a:lnTo>
                    <a:pt x="8073" y="1"/>
                  </a:lnTo>
                  <a:close/>
                </a:path>
              </a:pathLst>
            </a:custGeom>
            <a:solidFill>
              <a:srgbClr val="707B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2039;p49">
              <a:extLst>
                <a:ext uri="{FF2B5EF4-FFF2-40B4-BE49-F238E27FC236}">
                  <a16:creationId xmlns:a16="http://schemas.microsoft.com/office/drawing/2014/main" xmlns="" id="{E6FBB0D1-A1AA-4DC9-B2E6-419A1BA7B72B}"/>
                </a:ext>
              </a:extLst>
            </p:cNvPr>
            <p:cNvSpPr/>
            <p:nvPr/>
          </p:nvSpPr>
          <p:spPr>
            <a:xfrm>
              <a:off x="3533450" y="3549650"/>
              <a:ext cx="1749625" cy="1301800"/>
            </a:xfrm>
            <a:custGeom>
              <a:avLst/>
              <a:gdLst/>
              <a:ahLst/>
              <a:cxnLst/>
              <a:rect l="l" t="t" r="r" b="b"/>
              <a:pathLst>
                <a:path w="69985" h="52072" extrusionOk="0">
                  <a:moveTo>
                    <a:pt x="61478" y="434"/>
                  </a:moveTo>
                  <a:cubicBezTo>
                    <a:pt x="61745" y="2603"/>
                    <a:pt x="64147" y="20182"/>
                    <a:pt x="69517" y="30789"/>
                  </a:cubicBezTo>
                  <a:cubicBezTo>
                    <a:pt x="68250" y="32124"/>
                    <a:pt x="55140" y="45467"/>
                    <a:pt x="34993" y="51638"/>
                  </a:cubicBezTo>
                  <a:cubicBezTo>
                    <a:pt x="14902" y="45484"/>
                    <a:pt x="1810" y="32200"/>
                    <a:pt x="512" y="30801"/>
                  </a:cubicBezTo>
                  <a:lnTo>
                    <a:pt x="512" y="30801"/>
                  </a:lnTo>
                  <a:cubicBezTo>
                    <a:pt x="5842" y="20191"/>
                    <a:pt x="8240" y="2634"/>
                    <a:pt x="8507" y="434"/>
                  </a:cubicBezTo>
                  <a:lnTo>
                    <a:pt x="34959" y="5505"/>
                  </a:lnTo>
                  <a:lnTo>
                    <a:pt x="35026" y="5505"/>
                  </a:lnTo>
                  <a:lnTo>
                    <a:pt x="61478" y="434"/>
                  </a:lnTo>
                  <a:close/>
                  <a:moveTo>
                    <a:pt x="8374" y="1"/>
                  </a:moveTo>
                  <a:cubicBezTo>
                    <a:pt x="8340" y="1"/>
                    <a:pt x="8273" y="1"/>
                    <a:pt x="8207" y="34"/>
                  </a:cubicBezTo>
                  <a:cubicBezTo>
                    <a:pt x="8173" y="67"/>
                    <a:pt x="8140" y="134"/>
                    <a:pt x="8140" y="201"/>
                  </a:cubicBezTo>
                  <a:cubicBezTo>
                    <a:pt x="8107" y="368"/>
                    <a:pt x="5772" y="19581"/>
                    <a:pt x="34" y="30756"/>
                  </a:cubicBezTo>
                  <a:cubicBezTo>
                    <a:pt x="1" y="30856"/>
                    <a:pt x="34" y="30923"/>
                    <a:pt x="68" y="30990"/>
                  </a:cubicBezTo>
                  <a:cubicBezTo>
                    <a:pt x="201" y="31156"/>
                    <a:pt x="13711" y="45600"/>
                    <a:pt x="34926" y="52071"/>
                  </a:cubicBezTo>
                  <a:lnTo>
                    <a:pt x="35059" y="52071"/>
                  </a:lnTo>
                  <a:cubicBezTo>
                    <a:pt x="56308" y="45600"/>
                    <a:pt x="69784" y="31156"/>
                    <a:pt x="69917" y="30990"/>
                  </a:cubicBezTo>
                  <a:cubicBezTo>
                    <a:pt x="69984" y="30923"/>
                    <a:pt x="69984" y="30856"/>
                    <a:pt x="69951" y="30756"/>
                  </a:cubicBezTo>
                  <a:cubicBezTo>
                    <a:pt x="64247" y="19581"/>
                    <a:pt x="61878" y="368"/>
                    <a:pt x="61845" y="201"/>
                  </a:cubicBezTo>
                  <a:cubicBezTo>
                    <a:pt x="61845" y="134"/>
                    <a:pt x="61812" y="67"/>
                    <a:pt x="61778" y="34"/>
                  </a:cubicBezTo>
                  <a:cubicBezTo>
                    <a:pt x="61745" y="1"/>
                    <a:pt x="61678" y="1"/>
                    <a:pt x="61612" y="1"/>
                  </a:cubicBezTo>
                  <a:lnTo>
                    <a:pt x="34993" y="5104"/>
                  </a:lnTo>
                  <a:lnTo>
                    <a:pt x="8374" y="1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040;p49">
              <a:extLst>
                <a:ext uri="{FF2B5EF4-FFF2-40B4-BE49-F238E27FC236}">
                  <a16:creationId xmlns:a16="http://schemas.microsoft.com/office/drawing/2014/main" xmlns="" id="{21FCD521-56CC-4B96-9BE6-C9C66784453E}"/>
                </a:ext>
              </a:extLst>
            </p:cNvPr>
            <p:cNvSpPr/>
            <p:nvPr/>
          </p:nvSpPr>
          <p:spPr>
            <a:xfrm>
              <a:off x="3703575" y="3554650"/>
              <a:ext cx="704700" cy="773075"/>
            </a:xfrm>
            <a:custGeom>
              <a:avLst/>
              <a:gdLst/>
              <a:ahLst/>
              <a:cxnLst/>
              <a:rect l="l" t="t" r="r" b="b"/>
              <a:pathLst>
                <a:path w="28188" h="30923" extrusionOk="0">
                  <a:moveTo>
                    <a:pt x="1535" y="1"/>
                  </a:moveTo>
                  <a:cubicBezTo>
                    <a:pt x="1535" y="1"/>
                    <a:pt x="1068" y="3937"/>
                    <a:pt x="1" y="9341"/>
                  </a:cubicBezTo>
                  <a:cubicBezTo>
                    <a:pt x="5972" y="16146"/>
                    <a:pt x="15712" y="25486"/>
                    <a:pt x="28188" y="30923"/>
                  </a:cubicBezTo>
                  <a:cubicBezTo>
                    <a:pt x="24752" y="23117"/>
                    <a:pt x="17313" y="11743"/>
                    <a:pt x="10241" y="1669"/>
                  </a:cubicBezTo>
                  <a:lnTo>
                    <a:pt x="15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041;p49">
              <a:extLst>
                <a:ext uri="{FF2B5EF4-FFF2-40B4-BE49-F238E27FC236}">
                  <a16:creationId xmlns:a16="http://schemas.microsoft.com/office/drawing/2014/main" xmlns="" id="{D814E50A-7C45-4CB6-8DD8-F4DD2078D30E}"/>
                </a:ext>
              </a:extLst>
            </p:cNvPr>
            <p:cNvSpPr/>
            <p:nvPr/>
          </p:nvSpPr>
          <p:spPr>
            <a:xfrm>
              <a:off x="3698575" y="3549300"/>
              <a:ext cx="715550" cy="784275"/>
            </a:xfrm>
            <a:custGeom>
              <a:avLst/>
              <a:gdLst/>
              <a:ahLst/>
              <a:cxnLst/>
              <a:rect l="l" t="t" r="r" b="b"/>
              <a:pathLst>
                <a:path w="28622" h="31371" extrusionOk="0">
                  <a:moveTo>
                    <a:pt x="1935" y="448"/>
                  </a:moveTo>
                  <a:lnTo>
                    <a:pt x="10341" y="2083"/>
                  </a:lnTo>
                  <a:cubicBezTo>
                    <a:pt x="19081" y="14525"/>
                    <a:pt x="25018" y="24165"/>
                    <a:pt x="27987" y="30737"/>
                  </a:cubicBezTo>
                  <a:cubicBezTo>
                    <a:pt x="15812" y="25299"/>
                    <a:pt x="6305" y="16226"/>
                    <a:pt x="434" y="9488"/>
                  </a:cubicBezTo>
                  <a:cubicBezTo>
                    <a:pt x="1335" y="4952"/>
                    <a:pt x="1802" y="1349"/>
                    <a:pt x="1935" y="448"/>
                  </a:cubicBezTo>
                  <a:close/>
                  <a:moveTo>
                    <a:pt x="1731" y="1"/>
                  </a:moveTo>
                  <a:cubicBezTo>
                    <a:pt x="1696" y="1"/>
                    <a:pt x="1649" y="24"/>
                    <a:pt x="1602" y="48"/>
                  </a:cubicBezTo>
                  <a:cubicBezTo>
                    <a:pt x="1568" y="81"/>
                    <a:pt x="1535" y="148"/>
                    <a:pt x="1535" y="182"/>
                  </a:cubicBezTo>
                  <a:cubicBezTo>
                    <a:pt x="1535" y="215"/>
                    <a:pt x="1035" y="4184"/>
                    <a:pt x="1" y="9488"/>
                  </a:cubicBezTo>
                  <a:cubicBezTo>
                    <a:pt x="1" y="9555"/>
                    <a:pt x="1" y="9622"/>
                    <a:pt x="67" y="9688"/>
                  </a:cubicBezTo>
                  <a:cubicBezTo>
                    <a:pt x="6038" y="16560"/>
                    <a:pt x="15812" y="25900"/>
                    <a:pt x="28321" y="31371"/>
                  </a:cubicBezTo>
                  <a:lnTo>
                    <a:pt x="28388" y="31371"/>
                  </a:lnTo>
                  <a:cubicBezTo>
                    <a:pt x="28454" y="31371"/>
                    <a:pt x="28488" y="31337"/>
                    <a:pt x="28554" y="31304"/>
                  </a:cubicBezTo>
                  <a:cubicBezTo>
                    <a:pt x="28588" y="31237"/>
                    <a:pt x="28621" y="31137"/>
                    <a:pt x="28588" y="31070"/>
                  </a:cubicBezTo>
                  <a:cubicBezTo>
                    <a:pt x="25686" y="24466"/>
                    <a:pt x="19648" y="14592"/>
                    <a:pt x="10608" y="1749"/>
                  </a:cubicBezTo>
                  <a:cubicBezTo>
                    <a:pt x="10575" y="1716"/>
                    <a:pt x="10541" y="1683"/>
                    <a:pt x="10475" y="1683"/>
                  </a:cubicBezTo>
                  <a:lnTo>
                    <a:pt x="1769" y="15"/>
                  </a:lnTo>
                  <a:cubicBezTo>
                    <a:pt x="1759" y="5"/>
                    <a:pt x="1746" y="1"/>
                    <a:pt x="1731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042;p49">
              <a:extLst>
                <a:ext uri="{FF2B5EF4-FFF2-40B4-BE49-F238E27FC236}">
                  <a16:creationId xmlns:a16="http://schemas.microsoft.com/office/drawing/2014/main" xmlns="" id="{D16BF71E-66A3-43FC-90E4-AA69302C072A}"/>
                </a:ext>
              </a:extLst>
            </p:cNvPr>
            <p:cNvSpPr/>
            <p:nvPr/>
          </p:nvSpPr>
          <p:spPr>
            <a:xfrm>
              <a:off x="4409075" y="3554650"/>
              <a:ext cx="704700" cy="773075"/>
            </a:xfrm>
            <a:custGeom>
              <a:avLst/>
              <a:gdLst/>
              <a:ahLst/>
              <a:cxnLst/>
              <a:rect l="l" t="t" r="r" b="b"/>
              <a:pathLst>
                <a:path w="28188" h="30923" extrusionOk="0">
                  <a:moveTo>
                    <a:pt x="26620" y="1"/>
                  </a:moveTo>
                  <a:lnTo>
                    <a:pt x="17914" y="1669"/>
                  </a:lnTo>
                  <a:cubicBezTo>
                    <a:pt x="10875" y="11743"/>
                    <a:pt x="3403" y="23117"/>
                    <a:pt x="1" y="30923"/>
                  </a:cubicBezTo>
                  <a:cubicBezTo>
                    <a:pt x="12510" y="25486"/>
                    <a:pt x="22217" y="16146"/>
                    <a:pt x="28188" y="9341"/>
                  </a:cubicBezTo>
                  <a:cubicBezTo>
                    <a:pt x="27087" y="3937"/>
                    <a:pt x="26620" y="1"/>
                    <a:pt x="2662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043;p49">
              <a:extLst>
                <a:ext uri="{FF2B5EF4-FFF2-40B4-BE49-F238E27FC236}">
                  <a16:creationId xmlns:a16="http://schemas.microsoft.com/office/drawing/2014/main" xmlns="" id="{A0866A30-FE2A-4D96-A91D-9278F8A405A5}"/>
                </a:ext>
              </a:extLst>
            </p:cNvPr>
            <p:cNvSpPr/>
            <p:nvPr/>
          </p:nvSpPr>
          <p:spPr>
            <a:xfrm>
              <a:off x="4402425" y="3549300"/>
              <a:ext cx="716350" cy="784275"/>
            </a:xfrm>
            <a:custGeom>
              <a:avLst/>
              <a:gdLst/>
              <a:ahLst/>
              <a:cxnLst/>
              <a:rect l="l" t="t" r="r" b="b"/>
              <a:pathLst>
                <a:path w="28654" h="31371" extrusionOk="0">
                  <a:moveTo>
                    <a:pt x="26719" y="448"/>
                  </a:moveTo>
                  <a:cubicBezTo>
                    <a:pt x="26819" y="1349"/>
                    <a:pt x="27320" y="4918"/>
                    <a:pt x="28187" y="9488"/>
                  </a:cubicBezTo>
                  <a:cubicBezTo>
                    <a:pt x="22349" y="16226"/>
                    <a:pt x="12809" y="25299"/>
                    <a:pt x="667" y="30737"/>
                  </a:cubicBezTo>
                  <a:cubicBezTo>
                    <a:pt x="3636" y="24165"/>
                    <a:pt x="9574" y="14525"/>
                    <a:pt x="18313" y="2083"/>
                  </a:cubicBezTo>
                  <a:lnTo>
                    <a:pt x="26719" y="448"/>
                  </a:lnTo>
                  <a:close/>
                  <a:moveTo>
                    <a:pt x="26910" y="1"/>
                  </a:moveTo>
                  <a:cubicBezTo>
                    <a:pt x="26892" y="1"/>
                    <a:pt x="26872" y="5"/>
                    <a:pt x="26853" y="15"/>
                  </a:cubicBezTo>
                  <a:lnTo>
                    <a:pt x="18146" y="1683"/>
                  </a:lnTo>
                  <a:cubicBezTo>
                    <a:pt x="18113" y="1683"/>
                    <a:pt x="18046" y="1716"/>
                    <a:pt x="18013" y="1749"/>
                  </a:cubicBezTo>
                  <a:cubicBezTo>
                    <a:pt x="9006" y="14592"/>
                    <a:pt x="2969" y="24466"/>
                    <a:pt x="67" y="31070"/>
                  </a:cubicBezTo>
                  <a:cubicBezTo>
                    <a:pt x="0" y="31137"/>
                    <a:pt x="33" y="31237"/>
                    <a:pt x="100" y="31304"/>
                  </a:cubicBezTo>
                  <a:cubicBezTo>
                    <a:pt x="133" y="31337"/>
                    <a:pt x="200" y="31371"/>
                    <a:pt x="234" y="31371"/>
                  </a:cubicBezTo>
                  <a:lnTo>
                    <a:pt x="334" y="31371"/>
                  </a:lnTo>
                  <a:cubicBezTo>
                    <a:pt x="12843" y="25867"/>
                    <a:pt x="22583" y="16527"/>
                    <a:pt x="28587" y="9688"/>
                  </a:cubicBezTo>
                  <a:cubicBezTo>
                    <a:pt x="28620" y="9622"/>
                    <a:pt x="28654" y="9555"/>
                    <a:pt x="28620" y="9488"/>
                  </a:cubicBezTo>
                  <a:cubicBezTo>
                    <a:pt x="27586" y="4184"/>
                    <a:pt x="27119" y="215"/>
                    <a:pt x="27119" y="182"/>
                  </a:cubicBezTo>
                  <a:cubicBezTo>
                    <a:pt x="27086" y="148"/>
                    <a:pt x="27053" y="81"/>
                    <a:pt x="27019" y="48"/>
                  </a:cubicBezTo>
                  <a:cubicBezTo>
                    <a:pt x="26996" y="24"/>
                    <a:pt x="26955" y="1"/>
                    <a:pt x="26910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2044;p49">
              <a:extLst>
                <a:ext uri="{FF2B5EF4-FFF2-40B4-BE49-F238E27FC236}">
                  <a16:creationId xmlns:a16="http://schemas.microsoft.com/office/drawing/2014/main" xmlns="" id="{0D2D3D32-843F-4F29-A198-5A66BAA30CDD}"/>
                </a:ext>
              </a:extLst>
            </p:cNvPr>
            <p:cNvSpPr/>
            <p:nvPr/>
          </p:nvSpPr>
          <p:spPr>
            <a:xfrm>
              <a:off x="4408250" y="3286975"/>
              <a:ext cx="734725" cy="1041600"/>
            </a:xfrm>
            <a:custGeom>
              <a:avLst/>
              <a:gdLst/>
              <a:ahLst/>
              <a:cxnLst/>
              <a:rect l="l" t="t" r="r" b="b"/>
              <a:pathLst>
                <a:path w="29389" h="41664" extrusionOk="0">
                  <a:moveTo>
                    <a:pt x="26920" y="0"/>
                  </a:moveTo>
                  <a:cubicBezTo>
                    <a:pt x="18447" y="11408"/>
                    <a:pt x="5004" y="30289"/>
                    <a:pt x="1" y="41663"/>
                  </a:cubicBezTo>
                  <a:cubicBezTo>
                    <a:pt x="13377" y="35826"/>
                    <a:pt x="23617" y="25552"/>
                    <a:pt x="29388" y="18647"/>
                  </a:cubicBezTo>
                  <a:cubicBezTo>
                    <a:pt x="28087" y="10808"/>
                    <a:pt x="27287" y="3703"/>
                    <a:pt x="2692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045;p49">
              <a:extLst>
                <a:ext uri="{FF2B5EF4-FFF2-40B4-BE49-F238E27FC236}">
                  <a16:creationId xmlns:a16="http://schemas.microsoft.com/office/drawing/2014/main" xmlns="" id="{97585DD8-68E5-4E1A-9392-79E1DC42F96F}"/>
                </a:ext>
              </a:extLst>
            </p:cNvPr>
            <p:cNvSpPr/>
            <p:nvPr/>
          </p:nvSpPr>
          <p:spPr>
            <a:xfrm>
              <a:off x="4402425" y="3281625"/>
              <a:ext cx="746375" cy="1051950"/>
            </a:xfrm>
            <a:custGeom>
              <a:avLst/>
              <a:gdLst/>
              <a:ahLst/>
              <a:cxnLst/>
              <a:rect l="l" t="t" r="r" b="b"/>
              <a:pathLst>
                <a:path w="29855" h="42078" extrusionOk="0">
                  <a:moveTo>
                    <a:pt x="26986" y="748"/>
                  </a:moveTo>
                  <a:cubicBezTo>
                    <a:pt x="27386" y="4484"/>
                    <a:pt x="28153" y="11289"/>
                    <a:pt x="29421" y="18761"/>
                  </a:cubicBezTo>
                  <a:cubicBezTo>
                    <a:pt x="23350" y="25999"/>
                    <a:pt x="13476" y="35706"/>
                    <a:pt x="667" y="41444"/>
                  </a:cubicBezTo>
                  <a:cubicBezTo>
                    <a:pt x="5838" y="30036"/>
                    <a:pt x="19180" y="11289"/>
                    <a:pt x="26986" y="748"/>
                  </a:cubicBezTo>
                  <a:close/>
                  <a:moveTo>
                    <a:pt x="27146" y="1"/>
                  </a:moveTo>
                  <a:cubicBezTo>
                    <a:pt x="27084" y="1"/>
                    <a:pt x="27035" y="32"/>
                    <a:pt x="26986" y="81"/>
                  </a:cubicBezTo>
                  <a:cubicBezTo>
                    <a:pt x="19114" y="10688"/>
                    <a:pt x="5137" y="30202"/>
                    <a:pt x="67" y="41777"/>
                  </a:cubicBezTo>
                  <a:cubicBezTo>
                    <a:pt x="0" y="41844"/>
                    <a:pt x="33" y="41944"/>
                    <a:pt x="100" y="42011"/>
                  </a:cubicBezTo>
                  <a:cubicBezTo>
                    <a:pt x="133" y="42044"/>
                    <a:pt x="200" y="42078"/>
                    <a:pt x="234" y="42078"/>
                  </a:cubicBezTo>
                  <a:cubicBezTo>
                    <a:pt x="267" y="42078"/>
                    <a:pt x="300" y="42044"/>
                    <a:pt x="334" y="42044"/>
                  </a:cubicBezTo>
                  <a:cubicBezTo>
                    <a:pt x="13510" y="36307"/>
                    <a:pt x="23617" y="26333"/>
                    <a:pt x="29788" y="18961"/>
                  </a:cubicBezTo>
                  <a:cubicBezTo>
                    <a:pt x="29821" y="18928"/>
                    <a:pt x="29855" y="18861"/>
                    <a:pt x="29855" y="18794"/>
                  </a:cubicBezTo>
                  <a:cubicBezTo>
                    <a:pt x="28520" y="10922"/>
                    <a:pt x="27720" y="3750"/>
                    <a:pt x="27353" y="181"/>
                  </a:cubicBezTo>
                  <a:cubicBezTo>
                    <a:pt x="27353" y="81"/>
                    <a:pt x="27286" y="14"/>
                    <a:pt x="27219" y="14"/>
                  </a:cubicBezTo>
                  <a:cubicBezTo>
                    <a:pt x="27193" y="5"/>
                    <a:pt x="27168" y="1"/>
                    <a:pt x="27146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046;p49">
              <a:extLst>
                <a:ext uri="{FF2B5EF4-FFF2-40B4-BE49-F238E27FC236}">
                  <a16:creationId xmlns:a16="http://schemas.microsoft.com/office/drawing/2014/main" xmlns="" id="{7966AD66-613F-4F82-BBF8-C48E6F9135F5}"/>
                </a:ext>
              </a:extLst>
            </p:cNvPr>
            <p:cNvSpPr/>
            <p:nvPr/>
          </p:nvSpPr>
          <p:spPr>
            <a:xfrm>
              <a:off x="3673550" y="3286975"/>
              <a:ext cx="734725" cy="1040750"/>
            </a:xfrm>
            <a:custGeom>
              <a:avLst/>
              <a:gdLst/>
              <a:ahLst/>
              <a:cxnLst/>
              <a:rect l="l" t="t" r="r" b="b"/>
              <a:pathLst>
                <a:path w="29389" h="41630" extrusionOk="0">
                  <a:moveTo>
                    <a:pt x="2469" y="0"/>
                  </a:moveTo>
                  <a:cubicBezTo>
                    <a:pt x="2102" y="3703"/>
                    <a:pt x="1335" y="10808"/>
                    <a:pt x="1" y="18614"/>
                  </a:cubicBezTo>
                  <a:cubicBezTo>
                    <a:pt x="5805" y="25518"/>
                    <a:pt x="16012" y="35792"/>
                    <a:pt x="29389" y="41630"/>
                  </a:cubicBezTo>
                  <a:cubicBezTo>
                    <a:pt x="24385" y="30289"/>
                    <a:pt x="10942" y="11408"/>
                    <a:pt x="246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2047;p49">
              <a:extLst>
                <a:ext uri="{FF2B5EF4-FFF2-40B4-BE49-F238E27FC236}">
                  <a16:creationId xmlns:a16="http://schemas.microsoft.com/office/drawing/2014/main" xmlns="" id="{76ED974B-97AC-4BBC-9916-20F3F61B9ADD}"/>
                </a:ext>
              </a:extLst>
            </p:cNvPr>
            <p:cNvSpPr/>
            <p:nvPr/>
          </p:nvSpPr>
          <p:spPr>
            <a:xfrm>
              <a:off x="3668550" y="3281625"/>
              <a:ext cx="745575" cy="1051950"/>
            </a:xfrm>
            <a:custGeom>
              <a:avLst/>
              <a:gdLst/>
              <a:ahLst/>
              <a:cxnLst/>
              <a:rect l="l" t="t" r="r" b="b"/>
              <a:pathLst>
                <a:path w="29823" h="42078" extrusionOk="0">
                  <a:moveTo>
                    <a:pt x="2836" y="748"/>
                  </a:moveTo>
                  <a:cubicBezTo>
                    <a:pt x="10642" y="11289"/>
                    <a:pt x="24018" y="30036"/>
                    <a:pt x="29188" y="41444"/>
                  </a:cubicBezTo>
                  <a:cubicBezTo>
                    <a:pt x="16346" y="35706"/>
                    <a:pt x="6472" y="25999"/>
                    <a:pt x="401" y="18761"/>
                  </a:cubicBezTo>
                  <a:lnTo>
                    <a:pt x="434" y="18761"/>
                  </a:lnTo>
                  <a:cubicBezTo>
                    <a:pt x="1669" y="11289"/>
                    <a:pt x="2469" y="4484"/>
                    <a:pt x="2836" y="748"/>
                  </a:cubicBezTo>
                  <a:close/>
                  <a:moveTo>
                    <a:pt x="2695" y="1"/>
                  </a:moveTo>
                  <a:cubicBezTo>
                    <a:pt x="2674" y="1"/>
                    <a:pt x="2654" y="5"/>
                    <a:pt x="2636" y="14"/>
                  </a:cubicBezTo>
                  <a:cubicBezTo>
                    <a:pt x="2536" y="47"/>
                    <a:pt x="2503" y="114"/>
                    <a:pt x="2469" y="214"/>
                  </a:cubicBezTo>
                  <a:cubicBezTo>
                    <a:pt x="2136" y="3783"/>
                    <a:pt x="1302" y="10955"/>
                    <a:pt x="1" y="18828"/>
                  </a:cubicBezTo>
                  <a:cubicBezTo>
                    <a:pt x="1" y="18894"/>
                    <a:pt x="1" y="18928"/>
                    <a:pt x="34" y="18994"/>
                  </a:cubicBezTo>
                  <a:cubicBezTo>
                    <a:pt x="6205" y="26333"/>
                    <a:pt x="16346" y="36307"/>
                    <a:pt x="29522" y="42078"/>
                  </a:cubicBezTo>
                  <a:lnTo>
                    <a:pt x="29589" y="42078"/>
                  </a:lnTo>
                  <a:cubicBezTo>
                    <a:pt x="29655" y="42078"/>
                    <a:pt x="29689" y="42044"/>
                    <a:pt x="29755" y="42011"/>
                  </a:cubicBezTo>
                  <a:cubicBezTo>
                    <a:pt x="29789" y="41944"/>
                    <a:pt x="29822" y="41877"/>
                    <a:pt x="29789" y="41777"/>
                  </a:cubicBezTo>
                  <a:cubicBezTo>
                    <a:pt x="24718" y="30236"/>
                    <a:pt x="10742" y="10722"/>
                    <a:pt x="2869" y="81"/>
                  </a:cubicBezTo>
                  <a:cubicBezTo>
                    <a:pt x="2821" y="32"/>
                    <a:pt x="2754" y="1"/>
                    <a:pt x="2695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2048;p49">
              <a:extLst>
                <a:ext uri="{FF2B5EF4-FFF2-40B4-BE49-F238E27FC236}">
                  <a16:creationId xmlns:a16="http://schemas.microsoft.com/office/drawing/2014/main" xmlns="" id="{A5E612E0-5BD1-41C8-B6F7-98EF7A3FABFA}"/>
                </a:ext>
              </a:extLst>
            </p:cNvPr>
            <p:cNvSpPr/>
            <p:nvPr/>
          </p:nvSpPr>
          <p:spPr>
            <a:xfrm>
              <a:off x="4022150" y="3767300"/>
              <a:ext cx="744725" cy="376150"/>
            </a:xfrm>
            <a:custGeom>
              <a:avLst/>
              <a:gdLst/>
              <a:ahLst/>
              <a:cxnLst/>
              <a:rect l="l" t="t" r="r" b="b"/>
              <a:pathLst>
                <a:path w="29789" h="15046" extrusionOk="0">
                  <a:moveTo>
                    <a:pt x="14877" y="1"/>
                  </a:moveTo>
                  <a:cubicBezTo>
                    <a:pt x="6672" y="1"/>
                    <a:pt x="0" y="3370"/>
                    <a:pt x="0" y="7540"/>
                  </a:cubicBezTo>
                  <a:cubicBezTo>
                    <a:pt x="0" y="11676"/>
                    <a:pt x="6672" y="15045"/>
                    <a:pt x="14877" y="15045"/>
                  </a:cubicBezTo>
                  <a:cubicBezTo>
                    <a:pt x="23117" y="15045"/>
                    <a:pt x="29788" y="11676"/>
                    <a:pt x="29788" y="7540"/>
                  </a:cubicBezTo>
                  <a:cubicBezTo>
                    <a:pt x="29788" y="3370"/>
                    <a:pt x="23117" y="1"/>
                    <a:pt x="14877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049;p49">
              <a:extLst>
                <a:ext uri="{FF2B5EF4-FFF2-40B4-BE49-F238E27FC236}">
                  <a16:creationId xmlns:a16="http://schemas.microsoft.com/office/drawing/2014/main" xmlns="" id="{430949E6-FB82-4188-B8E3-159A043F8FF2}"/>
                </a:ext>
              </a:extLst>
            </p:cNvPr>
            <p:cNvSpPr/>
            <p:nvPr/>
          </p:nvSpPr>
          <p:spPr>
            <a:xfrm>
              <a:off x="4017150" y="3762300"/>
              <a:ext cx="754725" cy="386150"/>
            </a:xfrm>
            <a:custGeom>
              <a:avLst/>
              <a:gdLst/>
              <a:ahLst/>
              <a:cxnLst/>
              <a:rect l="l" t="t" r="r" b="b"/>
              <a:pathLst>
                <a:path w="30189" h="15446" extrusionOk="0">
                  <a:moveTo>
                    <a:pt x="15111" y="434"/>
                  </a:moveTo>
                  <a:cubicBezTo>
                    <a:pt x="23183" y="434"/>
                    <a:pt x="29788" y="3703"/>
                    <a:pt x="29788" y="7740"/>
                  </a:cubicBezTo>
                  <a:cubicBezTo>
                    <a:pt x="29788" y="11776"/>
                    <a:pt x="23183" y="15045"/>
                    <a:pt x="15111" y="15045"/>
                  </a:cubicBezTo>
                  <a:cubicBezTo>
                    <a:pt x="7005" y="15045"/>
                    <a:pt x="400" y="11776"/>
                    <a:pt x="400" y="7740"/>
                  </a:cubicBezTo>
                  <a:cubicBezTo>
                    <a:pt x="400" y="3703"/>
                    <a:pt x="7005" y="434"/>
                    <a:pt x="15111" y="434"/>
                  </a:cubicBezTo>
                  <a:close/>
                  <a:moveTo>
                    <a:pt x="15111" y="1"/>
                  </a:moveTo>
                  <a:cubicBezTo>
                    <a:pt x="6772" y="1"/>
                    <a:pt x="0" y="3470"/>
                    <a:pt x="0" y="7740"/>
                  </a:cubicBezTo>
                  <a:cubicBezTo>
                    <a:pt x="0" y="12009"/>
                    <a:pt x="6772" y="15445"/>
                    <a:pt x="15111" y="15445"/>
                  </a:cubicBezTo>
                  <a:cubicBezTo>
                    <a:pt x="23450" y="15445"/>
                    <a:pt x="30188" y="12009"/>
                    <a:pt x="30188" y="7740"/>
                  </a:cubicBezTo>
                  <a:cubicBezTo>
                    <a:pt x="30188" y="3470"/>
                    <a:pt x="23450" y="1"/>
                    <a:pt x="15111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2050;p49">
              <a:extLst>
                <a:ext uri="{FF2B5EF4-FFF2-40B4-BE49-F238E27FC236}">
                  <a16:creationId xmlns:a16="http://schemas.microsoft.com/office/drawing/2014/main" xmlns="" id="{20954317-DC18-4578-AD91-59CE101626C7}"/>
                </a:ext>
              </a:extLst>
            </p:cNvPr>
            <p:cNvSpPr/>
            <p:nvPr/>
          </p:nvSpPr>
          <p:spPr>
            <a:xfrm>
              <a:off x="4100525" y="4041675"/>
              <a:ext cx="587125" cy="296075"/>
            </a:xfrm>
            <a:custGeom>
              <a:avLst/>
              <a:gdLst/>
              <a:ahLst/>
              <a:cxnLst/>
              <a:rect l="l" t="t" r="r" b="b"/>
              <a:pathLst>
                <a:path w="23485" h="11843" extrusionOk="0">
                  <a:moveTo>
                    <a:pt x="11742" y="0"/>
                  </a:moveTo>
                  <a:cubicBezTo>
                    <a:pt x="5271" y="0"/>
                    <a:pt x="1" y="2636"/>
                    <a:pt x="1" y="5938"/>
                  </a:cubicBezTo>
                  <a:cubicBezTo>
                    <a:pt x="1" y="9207"/>
                    <a:pt x="5271" y="11842"/>
                    <a:pt x="11742" y="11842"/>
                  </a:cubicBezTo>
                  <a:cubicBezTo>
                    <a:pt x="18247" y="11842"/>
                    <a:pt x="23484" y="9207"/>
                    <a:pt x="23484" y="5938"/>
                  </a:cubicBezTo>
                  <a:cubicBezTo>
                    <a:pt x="23484" y="2636"/>
                    <a:pt x="18247" y="0"/>
                    <a:pt x="11742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2051;p49">
              <a:extLst>
                <a:ext uri="{FF2B5EF4-FFF2-40B4-BE49-F238E27FC236}">
                  <a16:creationId xmlns:a16="http://schemas.microsoft.com/office/drawing/2014/main" xmlns="" id="{60C90483-6780-4853-8104-B7DC697394CC}"/>
                </a:ext>
              </a:extLst>
            </p:cNvPr>
            <p:cNvSpPr/>
            <p:nvPr/>
          </p:nvSpPr>
          <p:spPr>
            <a:xfrm>
              <a:off x="4095525" y="4036675"/>
              <a:ext cx="597950" cy="306075"/>
            </a:xfrm>
            <a:custGeom>
              <a:avLst/>
              <a:gdLst/>
              <a:ahLst/>
              <a:cxnLst/>
              <a:rect l="l" t="t" r="r" b="b"/>
              <a:pathLst>
                <a:path w="23918" h="12243" extrusionOk="0">
                  <a:moveTo>
                    <a:pt x="11976" y="401"/>
                  </a:moveTo>
                  <a:cubicBezTo>
                    <a:pt x="18314" y="401"/>
                    <a:pt x="23484" y="2969"/>
                    <a:pt x="23484" y="6138"/>
                  </a:cubicBezTo>
                  <a:cubicBezTo>
                    <a:pt x="23484" y="9274"/>
                    <a:pt x="18314" y="11842"/>
                    <a:pt x="11976" y="11842"/>
                  </a:cubicBezTo>
                  <a:cubicBezTo>
                    <a:pt x="5605" y="11842"/>
                    <a:pt x="434" y="9274"/>
                    <a:pt x="434" y="6138"/>
                  </a:cubicBezTo>
                  <a:cubicBezTo>
                    <a:pt x="434" y="2969"/>
                    <a:pt x="5605" y="401"/>
                    <a:pt x="11976" y="401"/>
                  </a:cubicBezTo>
                  <a:close/>
                  <a:moveTo>
                    <a:pt x="11976" y="0"/>
                  </a:moveTo>
                  <a:cubicBezTo>
                    <a:pt x="5371" y="0"/>
                    <a:pt x="1" y="2736"/>
                    <a:pt x="1" y="6138"/>
                  </a:cubicBezTo>
                  <a:cubicBezTo>
                    <a:pt x="1" y="9507"/>
                    <a:pt x="5371" y="12242"/>
                    <a:pt x="11976" y="12242"/>
                  </a:cubicBezTo>
                  <a:cubicBezTo>
                    <a:pt x="18547" y="12242"/>
                    <a:pt x="23918" y="9507"/>
                    <a:pt x="23918" y="6138"/>
                  </a:cubicBezTo>
                  <a:cubicBezTo>
                    <a:pt x="23918" y="2736"/>
                    <a:pt x="18547" y="0"/>
                    <a:pt x="11976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2052;p49">
              <a:extLst>
                <a:ext uri="{FF2B5EF4-FFF2-40B4-BE49-F238E27FC236}">
                  <a16:creationId xmlns:a16="http://schemas.microsoft.com/office/drawing/2014/main" xmlns="" id="{25E25015-BABD-4AC6-96DA-04EFF23C153A}"/>
                </a:ext>
              </a:extLst>
            </p:cNvPr>
            <p:cNvSpPr/>
            <p:nvPr/>
          </p:nvSpPr>
          <p:spPr>
            <a:xfrm>
              <a:off x="4170575" y="4268500"/>
              <a:ext cx="447025" cy="225200"/>
            </a:xfrm>
            <a:custGeom>
              <a:avLst/>
              <a:gdLst/>
              <a:ahLst/>
              <a:cxnLst/>
              <a:rect l="l" t="t" r="r" b="b"/>
              <a:pathLst>
                <a:path w="17881" h="9008" extrusionOk="0">
                  <a:moveTo>
                    <a:pt x="8940" y="1"/>
                  </a:moveTo>
                  <a:cubicBezTo>
                    <a:pt x="4004" y="1"/>
                    <a:pt x="1" y="2002"/>
                    <a:pt x="1" y="4504"/>
                  </a:cubicBezTo>
                  <a:cubicBezTo>
                    <a:pt x="1" y="7006"/>
                    <a:pt x="4004" y="9007"/>
                    <a:pt x="8940" y="9007"/>
                  </a:cubicBezTo>
                  <a:cubicBezTo>
                    <a:pt x="13877" y="9007"/>
                    <a:pt x="17880" y="7006"/>
                    <a:pt x="17880" y="4504"/>
                  </a:cubicBezTo>
                  <a:cubicBezTo>
                    <a:pt x="17880" y="2002"/>
                    <a:pt x="13877" y="1"/>
                    <a:pt x="8940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2053;p49">
              <a:extLst>
                <a:ext uri="{FF2B5EF4-FFF2-40B4-BE49-F238E27FC236}">
                  <a16:creationId xmlns:a16="http://schemas.microsoft.com/office/drawing/2014/main" xmlns="" id="{927F381F-E172-4905-811C-64EE7565A6DE}"/>
                </a:ext>
              </a:extLst>
            </p:cNvPr>
            <p:cNvSpPr/>
            <p:nvPr/>
          </p:nvSpPr>
          <p:spPr>
            <a:xfrm>
              <a:off x="4166400" y="4263500"/>
              <a:ext cx="456200" cy="236025"/>
            </a:xfrm>
            <a:custGeom>
              <a:avLst/>
              <a:gdLst/>
              <a:ahLst/>
              <a:cxnLst/>
              <a:rect l="l" t="t" r="r" b="b"/>
              <a:pathLst>
                <a:path w="18248" h="9441" extrusionOk="0">
                  <a:moveTo>
                    <a:pt x="9141" y="401"/>
                  </a:moveTo>
                  <a:cubicBezTo>
                    <a:pt x="13944" y="401"/>
                    <a:pt x="17847" y="2369"/>
                    <a:pt x="17847" y="4737"/>
                  </a:cubicBezTo>
                  <a:cubicBezTo>
                    <a:pt x="17847" y="7072"/>
                    <a:pt x="13944" y="9007"/>
                    <a:pt x="9141" y="9007"/>
                  </a:cubicBezTo>
                  <a:cubicBezTo>
                    <a:pt x="4304" y="9007"/>
                    <a:pt x="401" y="7072"/>
                    <a:pt x="401" y="4704"/>
                  </a:cubicBezTo>
                  <a:cubicBezTo>
                    <a:pt x="401" y="2335"/>
                    <a:pt x="4304" y="401"/>
                    <a:pt x="9141" y="401"/>
                  </a:cubicBezTo>
                  <a:close/>
                  <a:moveTo>
                    <a:pt x="9141" y="0"/>
                  </a:moveTo>
                  <a:cubicBezTo>
                    <a:pt x="4071" y="0"/>
                    <a:pt x="1" y="2102"/>
                    <a:pt x="1" y="4704"/>
                  </a:cubicBezTo>
                  <a:cubicBezTo>
                    <a:pt x="1" y="7306"/>
                    <a:pt x="4071" y="9441"/>
                    <a:pt x="9141" y="9441"/>
                  </a:cubicBezTo>
                  <a:cubicBezTo>
                    <a:pt x="14144" y="9441"/>
                    <a:pt x="18247" y="7339"/>
                    <a:pt x="18247" y="4737"/>
                  </a:cubicBezTo>
                  <a:cubicBezTo>
                    <a:pt x="18247" y="2102"/>
                    <a:pt x="14178" y="0"/>
                    <a:pt x="9141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054;p49">
              <a:extLst>
                <a:ext uri="{FF2B5EF4-FFF2-40B4-BE49-F238E27FC236}">
                  <a16:creationId xmlns:a16="http://schemas.microsoft.com/office/drawing/2014/main" xmlns="" id="{28A54352-464E-4B6E-A741-81A78CB40B96}"/>
                </a:ext>
              </a:extLst>
            </p:cNvPr>
            <p:cNvSpPr/>
            <p:nvPr/>
          </p:nvSpPr>
          <p:spPr>
            <a:xfrm>
              <a:off x="3231575" y="537700"/>
              <a:ext cx="2334200" cy="3354100"/>
            </a:xfrm>
            <a:custGeom>
              <a:avLst/>
              <a:gdLst/>
              <a:ahLst/>
              <a:cxnLst/>
              <a:rect l="l" t="t" r="r" b="b"/>
              <a:pathLst>
                <a:path w="93368" h="134164" extrusionOk="0">
                  <a:moveTo>
                    <a:pt x="44743" y="0"/>
                  </a:moveTo>
                  <a:cubicBezTo>
                    <a:pt x="30722" y="0"/>
                    <a:pt x="14952" y="9197"/>
                    <a:pt x="7139" y="20741"/>
                  </a:cubicBezTo>
                  <a:cubicBezTo>
                    <a:pt x="6038" y="22342"/>
                    <a:pt x="5104" y="24043"/>
                    <a:pt x="4270" y="25811"/>
                  </a:cubicBezTo>
                  <a:cubicBezTo>
                    <a:pt x="234" y="34584"/>
                    <a:pt x="1" y="44458"/>
                    <a:pt x="868" y="54298"/>
                  </a:cubicBezTo>
                  <a:cubicBezTo>
                    <a:pt x="1302" y="59035"/>
                    <a:pt x="1302" y="65773"/>
                    <a:pt x="3403" y="70143"/>
                  </a:cubicBezTo>
                  <a:cubicBezTo>
                    <a:pt x="3837" y="71043"/>
                    <a:pt x="8373" y="80717"/>
                    <a:pt x="8373" y="89023"/>
                  </a:cubicBezTo>
                  <a:cubicBezTo>
                    <a:pt x="8373" y="97329"/>
                    <a:pt x="10975" y="116176"/>
                    <a:pt x="17046" y="120912"/>
                  </a:cubicBezTo>
                  <a:cubicBezTo>
                    <a:pt x="23117" y="125616"/>
                    <a:pt x="31556" y="132587"/>
                    <a:pt x="37594" y="133488"/>
                  </a:cubicBezTo>
                  <a:cubicBezTo>
                    <a:pt x="40613" y="133938"/>
                    <a:pt x="43648" y="134164"/>
                    <a:pt x="46684" y="134164"/>
                  </a:cubicBezTo>
                  <a:cubicBezTo>
                    <a:pt x="49719" y="134164"/>
                    <a:pt x="52755" y="133938"/>
                    <a:pt x="55774" y="133488"/>
                  </a:cubicBezTo>
                  <a:cubicBezTo>
                    <a:pt x="61811" y="132587"/>
                    <a:pt x="70251" y="125616"/>
                    <a:pt x="76322" y="120912"/>
                  </a:cubicBezTo>
                  <a:cubicBezTo>
                    <a:pt x="82393" y="116176"/>
                    <a:pt x="84995" y="97329"/>
                    <a:pt x="84995" y="89023"/>
                  </a:cubicBezTo>
                  <a:cubicBezTo>
                    <a:pt x="84995" y="80717"/>
                    <a:pt x="89531" y="71043"/>
                    <a:pt x="89965" y="70143"/>
                  </a:cubicBezTo>
                  <a:cubicBezTo>
                    <a:pt x="92066" y="65773"/>
                    <a:pt x="92066" y="59035"/>
                    <a:pt x="92500" y="54298"/>
                  </a:cubicBezTo>
                  <a:cubicBezTo>
                    <a:pt x="93367" y="44458"/>
                    <a:pt x="93134" y="34617"/>
                    <a:pt x="89098" y="25811"/>
                  </a:cubicBezTo>
                  <a:cubicBezTo>
                    <a:pt x="88264" y="24043"/>
                    <a:pt x="87330" y="22342"/>
                    <a:pt x="86229" y="20741"/>
                  </a:cubicBezTo>
                  <a:cubicBezTo>
                    <a:pt x="78416" y="9197"/>
                    <a:pt x="62646" y="0"/>
                    <a:pt x="48595" y="0"/>
                  </a:cubicBezTo>
                  <a:cubicBezTo>
                    <a:pt x="47949" y="0"/>
                    <a:pt x="47306" y="20"/>
                    <a:pt x="46667" y="59"/>
                  </a:cubicBezTo>
                  <a:cubicBezTo>
                    <a:pt x="46030" y="20"/>
                    <a:pt x="45389" y="0"/>
                    <a:pt x="4474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2055;p49">
              <a:extLst>
                <a:ext uri="{FF2B5EF4-FFF2-40B4-BE49-F238E27FC236}">
                  <a16:creationId xmlns:a16="http://schemas.microsoft.com/office/drawing/2014/main" xmlns="" id="{03B39C3D-94FC-4328-BEEC-9454B634BBB6}"/>
                </a:ext>
              </a:extLst>
            </p:cNvPr>
            <p:cNvSpPr/>
            <p:nvPr/>
          </p:nvSpPr>
          <p:spPr>
            <a:xfrm>
              <a:off x="3223250" y="532700"/>
              <a:ext cx="2350850" cy="3364800"/>
            </a:xfrm>
            <a:custGeom>
              <a:avLst/>
              <a:gdLst/>
              <a:ahLst/>
              <a:cxnLst/>
              <a:rect l="l" t="t" r="r" b="b"/>
              <a:pathLst>
                <a:path w="94034" h="134592" extrusionOk="0">
                  <a:moveTo>
                    <a:pt x="45122" y="401"/>
                  </a:moveTo>
                  <a:cubicBezTo>
                    <a:pt x="45764" y="401"/>
                    <a:pt x="46402" y="420"/>
                    <a:pt x="47034" y="459"/>
                  </a:cubicBezTo>
                  <a:cubicBezTo>
                    <a:pt x="47663" y="420"/>
                    <a:pt x="48299" y="401"/>
                    <a:pt x="48939" y="401"/>
                  </a:cubicBezTo>
                  <a:cubicBezTo>
                    <a:pt x="62487" y="401"/>
                    <a:pt x="78273" y="9034"/>
                    <a:pt x="86395" y="21074"/>
                  </a:cubicBezTo>
                  <a:cubicBezTo>
                    <a:pt x="87496" y="22675"/>
                    <a:pt x="88430" y="24343"/>
                    <a:pt x="89230" y="26111"/>
                  </a:cubicBezTo>
                  <a:cubicBezTo>
                    <a:pt x="93634" y="35651"/>
                    <a:pt x="93367" y="46292"/>
                    <a:pt x="92633" y="54498"/>
                  </a:cubicBezTo>
                  <a:cubicBezTo>
                    <a:pt x="92533" y="55432"/>
                    <a:pt x="92466" y="56433"/>
                    <a:pt x="92399" y="57467"/>
                  </a:cubicBezTo>
                  <a:cubicBezTo>
                    <a:pt x="92132" y="61837"/>
                    <a:pt x="91766" y="66807"/>
                    <a:pt x="90098" y="70276"/>
                  </a:cubicBezTo>
                  <a:cubicBezTo>
                    <a:pt x="89597" y="71343"/>
                    <a:pt x="85094" y="80884"/>
                    <a:pt x="85094" y="89223"/>
                  </a:cubicBezTo>
                  <a:cubicBezTo>
                    <a:pt x="85094" y="97696"/>
                    <a:pt x="82526" y="116309"/>
                    <a:pt x="76521" y="120946"/>
                  </a:cubicBezTo>
                  <a:lnTo>
                    <a:pt x="74987" y="122180"/>
                  </a:lnTo>
                  <a:cubicBezTo>
                    <a:pt x="69016" y="126850"/>
                    <a:pt x="61577" y="132687"/>
                    <a:pt x="56073" y="133488"/>
                  </a:cubicBezTo>
                  <a:cubicBezTo>
                    <a:pt x="53071" y="133955"/>
                    <a:pt x="50036" y="134188"/>
                    <a:pt x="47000" y="134188"/>
                  </a:cubicBezTo>
                  <a:cubicBezTo>
                    <a:pt x="43998" y="134188"/>
                    <a:pt x="40963" y="133955"/>
                    <a:pt x="37960" y="133488"/>
                  </a:cubicBezTo>
                  <a:cubicBezTo>
                    <a:pt x="32457" y="132687"/>
                    <a:pt x="25018" y="126850"/>
                    <a:pt x="19080" y="122180"/>
                  </a:cubicBezTo>
                  <a:lnTo>
                    <a:pt x="17513" y="120946"/>
                  </a:lnTo>
                  <a:cubicBezTo>
                    <a:pt x="11542" y="116309"/>
                    <a:pt x="8940" y="97696"/>
                    <a:pt x="8940" y="89223"/>
                  </a:cubicBezTo>
                  <a:cubicBezTo>
                    <a:pt x="8940" y="80884"/>
                    <a:pt x="4470" y="71343"/>
                    <a:pt x="3936" y="70276"/>
                  </a:cubicBezTo>
                  <a:cubicBezTo>
                    <a:pt x="2268" y="66807"/>
                    <a:pt x="1935" y="61837"/>
                    <a:pt x="1668" y="57500"/>
                  </a:cubicBezTo>
                  <a:cubicBezTo>
                    <a:pt x="1568" y="56433"/>
                    <a:pt x="1501" y="55432"/>
                    <a:pt x="1434" y="54498"/>
                  </a:cubicBezTo>
                  <a:cubicBezTo>
                    <a:pt x="701" y="46292"/>
                    <a:pt x="434" y="35685"/>
                    <a:pt x="4803" y="26111"/>
                  </a:cubicBezTo>
                  <a:cubicBezTo>
                    <a:pt x="5637" y="24343"/>
                    <a:pt x="6571" y="22675"/>
                    <a:pt x="7672" y="21074"/>
                  </a:cubicBezTo>
                  <a:cubicBezTo>
                    <a:pt x="15793" y="9004"/>
                    <a:pt x="31575" y="401"/>
                    <a:pt x="45122" y="401"/>
                  </a:cubicBezTo>
                  <a:close/>
                  <a:moveTo>
                    <a:pt x="45127" y="1"/>
                  </a:moveTo>
                  <a:cubicBezTo>
                    <a:pt x="31476" y="1"/>
                    <a:pt x="15526" y="8701"/>
                    <a:pt x="7305" y="20841"/>
                  </a:cubicBezTo>
                  <a:cubicBezTo>
                    <a:pt x="6204" y="22475"/>
                    <a:pt x="5237" y="24176"/>
                    <a:pt x="4437" y="25944"/>
                  </a:cubicBezTo>
                  <a:cubicBezTo>
                    <a:pt x="0" y="35618"/>
                    <a:pt x="267" y="46292"/>
                    <a:pt x="1001" y="54565"/>
                  </a:cubicBezTo>
                  <a:cubicBezTo>
                    <a:pt x="1101" y="55465"/>
                    <a:pt x="1168" y="56466"/>
                    <a:pt x="1234" y="57534"/>
                  </a:cubicBezTo>
                  <a:cubicBezTo>
                    <a:pt x="1501" y="61937"/>
                    <a:pt x="1835" y="66907"/>
                    <a:pt x="3569" y="70476"/>
                  </a:cubicBezTo>
                  <a:cubicBezTo>
                    <a:pt x="4070" y="71510"/>
                    <a:pt x="8506" y="80984"/>
                    <a:pt x="8506" y="89223"/>
                  </a:cubicBezTo>
                  <a:cubicBezTo>
                    <a:pt x="8506" y="97762"/>
                    <a:pt x="11141" y="116542"/>
                    <a:pt x="17246" y="121279"/>
                  </a:cubicBezTo>
                  <a:lnTo>
                    <a:pt x="18813" y="122513"/>
                  </a:lnTo>
                  <a:cubicBezTo>
                    <a:pt x="24818" y="127217"/>
                    <a:pt x="32290" y="133054"/>
                    <a:pt x="37894" y="133888"/>
                  </a:cubicBezTo>
                  <a:cubicBezTo>
                    <a:pt x="40740" y="134357"/>
                    <a:pt x="43585" y="134592"/>
                    <a:pt x="46431" y="134592"/>
                  </a:cubicBezTo>
                  <a:cubicBezTo>
                    <a:pt x="46621" y="134592"/>
                    <a:pt x="46811" y="134591"/>
                    <a:pt x="47000" y="134589"/>
                  </a:cubicBezTo>
                  <a:lnTo>
                    <a:pt x="47534" y="134589"/>
                  </a:lnTo>
                  <a:cubicBezTo>
                    <a:pt x="50403" y="134589"/>
                    <a:pt x="53271" y="134355"/>
                    <a:pt x="56140" y="133888"/>
                  </a:cubicBezTo>
                  <a:cubicBezTo>
                    <a:pt x="61744" y="133088"/>
                    <a:pt x="69216" y="127217"/>
                    <a:pt x="75220" y="122513"/>
                  </a:cubicBezTo>
                  <a:lnTo>
                    <a:pt x="76788" y="121279"/>
                  </a:lnTo>
                  <a:cubicBezTo>
                    <a:pt x="82893" y="116542"/>
                    <a:pt x="85528" y="97762"/>
                    <a:pt x="85528" y="89223"/>
                  </a:cubicBezTo>
                  <a:cubicBezTo>
                    <a:pt x="85528" y="80984"/>
                    <a:pt x="89964" y="71510"/>
                    <a:pt x="90465" y="70476"/>
                  </a:cubicBezTo>
                  <a:cubicBezTo>
                    <a:pt x="92199" y="66940"/>
                    <a:pt x="92533" y="61937"/>
                    <a:pt x="92800" y="57534"/>
                  </a:cubicBezTo>
                  <a:cubicBezTo>
                    <a:pt x="92900" y="56466"/>
                    <a:pt x="92966" y="55465"/>
                    <a:pt x="93033" y="54565"/>
                  </a:cubicBezTo>
                  <a:cubicBezTo>
                    <a:pt x="93767" y="46292"/>
                    <a:pt x="94034" y="35618"/>
                    <a:pt x="89597" y="25944"/>
                  </a:cubicBezTo>
                  <a:cubicBezTo>
                    <a:pt x="88797" y="24176"/>
                    <a:pt x="87829" y="22475"/>
                    <a:pt x="86729" y="20841"/>
                  </a:cubicBezTo>
                  <a:cubicBezTo>
                    <a:pt x="78540" y="8701"/>
                    <a:pt x="62561" y="1"/>
                    <a:pt x="48936" y="1"/>
                  </a:cubicBezTo>
                  <a:cubicBezTo>
                    <a:pt x="48296" y="1"/>
                    <a:pt x="47662" y="20"/>
                    <a:pt x="47034" y="59"/>
                  </a:cubicBezTo>
                  <a:cubicBezTo>
                    <a:pt x="46404" y="20"/>
                    <a:pt x="45768" y="1"/>
                    <a:pt x="4512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2056;p49">
              <a:extLst>
                <a:ext uri="{FF2B5EF4-FFF2-40B4-BE49-F238E27FC236}">
                  <a16:creationId xmlns:a16="http://schemas.microsoft.com/office/drawing/2014/main" xmlns="" id="{81F2B68B-32FE-458B-A85B-BD400870FD2D}"/>
                </a:ext>
              </a:extLst>
            </p:cNvPr>
            <p:cNvSpPr/>
            <p:nvPr/>
          </p:nvSpPr>
          <p:spPr>
            <a:xfrm>
              <a:off x="3886200" y="2651525"/>
              <a:ext cx="1012425" cy="577925"/>
            </a:xfrm>
            <a:custGeom>
              <a:avLst/>
              <a:gdLst/>
              <a:ahLst/>
              <a:cxnLst/>
              <a:rect l="l" t="t" r="r" b="b"/>
              <a:pathLst>
                <a:path w="40497" h="23117" extrusionOk="0">
                  <a:moveTo>
                    <a:pt x="20249" y="0"/>
                  </a:moveTo>
                  <a:lnTo>
                    <a:pt x="11209" y="4870"/>
                  </a:lnTo>
                  <a:cubicBezTo>
                    <a:pt x="11209" y="4870"/>
                    <a:pt x="3003" y="11408"/>
                    <a:pt x="1502" y="14877"/>
                  </a:cubicBezTo>
                  <a:cubicBezTo>
                    <a:pt x="1" y="18313"/>
                    <a:pt x="5772" y="23117"/>
                    <a:pt x="5772" y="23117"/>
                  </a:cubicBezTo>
                  <a:lnTo>
                    <a:pt x="35226" y="23117"/>
                  </a:lnTo>
                  <a:cubicBezTo>
                    <a:pt x="35226" y="23117"/>
                    <a:pt x="40497" y="18280"/>
                    <a:pt x="38995" y="14844"/>
                  </a:cubicBezTo>
                  <a:cubicBezTo>
                    <a:pt x="37494" y="11408"/>
                    <a:pt x="29289" y="4837"/>
                    <a:pt x="29289" y="4837"/>
                  </a:cubicBezTo>
                  <a:lnTo>
                    <a:pt x="2024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2057;p49">
              <a:extLst>
                <a:ext uri="{FF2B5EF4-FFF2-40B4-BE49-F238E27FC236}">
                  <a16:creationId xmlns:a16="http://schemas.microsoft.com/office/drawing/2014/main" xmlns="" id="{41E9C036-84B9-4692-924B-44AFC946EA65}"/>
                </a:ext>
              </a:extLst>
            </p:cNvPr>
            <p:cNvSpPr/>
            <p:nvPr/>
          </p:nvSpPr>
          <p:spPr>
            <a:xfrm>
              <a:off x="3880375" y="2645875"/>
              <a:ext cx="1024100" cy="588575"/>
            </a:xfrm>
            <a:custGeom>
              <a:avLst/>
              <a:gdLst/>
              <a:ahLst/>
              <a:cxnLst/>
              <a:rect l="l" t="t" r="r" b="b"/>
              <a:pathLst>
                <a:path w="40964" h="23543" extrusionOk="0">
                  <a:moveTo>
                    <a:pt x="20482" y="426"/>
                  </a:moveTo>
                  <a:lnTo>
                    <a:pt x="29388" y="5230"/>
                  </a:lnTo>
                  <a:cubicBezTo>
                    <a:pt x="29421" y="5296"/>
                    <a:pt x="37561" y="11801"/>
                    <a:pt x="39028" y="15137"/>
                  </a:cubicBezTo>
                  <a:cubicBezTo>
                    <a:pt x="40363" y="18239"/>
                    <a:pt x="35926" y="22575"/>
                    <a:pt x="35359" y="23109"/>
                  </a:cubicBezTo>
                  <a:lnTo>
                    <a:pt x="6071" y="23109"/>
                  </a:lnTo>
                  <a:cubicBezTo>
                    <a:pt x="5504" y="22609"/>
                    <a:pt x="568" y="18239"/>
                    <a:pt x="1935" y="15137"/>
                  </a:cubicBezTo>
                  <a:cubicBezTo>
                    <a:pt x="3403" y="11801"/>
                    <a:pt x="11509" y="5296"/>
                    <a:pt x="11542" y="5263"/>
                  </a:cubicBezTo>
                  <a:lnTo>
                    <a:pt x="20482" y="426"/>
                  </a:lnTo>
                  <a:close/>
                  <a:moveTo>
                    <a:pt x="20482" y="1"/>
                  </a:moveTo>
                  <a:cubicBezTo>
                    <a:pt x="20448" y="1"/>
                    <a:pt x="20415" y="9"/>
                    <a:pt x="20382" y="26"/>
                  </a:cubicBezTo>
                  <a:lnTo>
                    <a:pt x="11309" y="4896"/>
                  </a:lnTo>
                  <a:cubicBezTo>
                    <a:pt x="10975" y="5163"/>
                    <a:pt x="3069" y="11534"/>
                    <a:pt x="1535" y="14970"/>
                  </a:cubicBezTo>
                  <a:cubicBezTo>
                    <a:pt x="0" y="18539"/>
                    <a:pt x="5638" y="23276"/>
                    <a:pt x="5871" y="23476"/>
                  </a:cubicBezTo>
                  <a:cubicBezTo>
                    <a:pt x="5905" y="23509"/>
                    <a:pt x="5971" y="23509"/>
                    <a:pt x="6005" y="23543"/>
                  </a:cubicBezTo>
                  <a:lnTo>
                    <a:pt x="35459" y="23543"/>
                  </a:lnTo>
                  <a:cubicBezTo>
                    <a:pt x="35492" y="23543"/>
                    <a:pt x="35559" y="23509"/>
                    <a:pt x="35593" y="23476"/>
                  </a:cubicBezTo>
                  <a:cubicBezTo>
                    <a:pt x="35826" y="23276"/>
                    <a:pt x="40963" y="18506"/>
                    <a:pt x="39395" y="14970"/>
                  </a:cubicBezTo>
                  <a:cubicBezTo>
                    <a:pt x="37894" y="11534"/>
                    <a:pt x="29955" y="5163"/>
                    <a:pt x="29588" y="4896"/>
                  </a:cubicBezTo>
                  <a:lnTo>
                    <a:pt x="20582" y="26"/>
                  </a:lnTo>
                  <a:cubicBezTo>
                    <a:pt x="20548" y="9"/>
                    <a:pt x="20515" y="1"/>
                    <a:pt x="20482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2058;p49">
              <a:extLst>
                <a:ext uri="{FF2B5EF4-FFF2-40B4-BE49-F238E27FC236}">
                  <a16:creationId xmlns:a16="http://schemas.microsoft.com/office/drawing/2014/main" xmlns="" id="{165A496E-B3AB-4BB8-8EE4-1579521AC330}"/>
                </a:ext>
              </a:extLst>
            </p:cNvPr>
            <p:cNvSpPr/>
            <p:nvPr/>
          </p:nvSpPr>
          <p:spPr>
            <a:xfrm>
              <a:off x="4285675" y="2801625"/>
              <a:ext cx="112600" cy="369450"/>
            </a:xfrm>
            <a:custGeom>
              <a:avLst/>
              <a:gdLst/>
              <a:ahLst/>
              <a:cxnLst/>
              <a:rect l="l" t="t" r="r" b="b"/>
              <a:pathLst>
                <a:path w="4504" h="14778" extrusionOk="0">
                  <a:moveTo>
                    <a:pt x="4070" y="434"/>
                  </a:moveTo>
                  <a:lnTo>
                    <a:pt x="4070" y="14210"/>
                  </a:lnTo>
                  <a:lnTo>
                    <a:pt x="434" y="12076"/>
                  </a:lnTo>
                  <a:lnTo>
                    <a:pt x="1868" y="434"/>
                  </a:lnTo>
                  <a:close/>
                  <a:moveTo>
                    <a:pt x="1668" y="0"/>
                  </a:moveTo>
                  <a:cubicBezTo>
                    <a:pt x="1568" y="0"/>
                    <a:pt x="1501" y="100"/>
                    <a:pt x="1468" y="200"/>
                  </a:cubicBezTo>
                  <a:lnTo>
                    <a:pt x="0" y="12142"/>
                  </a:lnTo>
                  <a:cubicBezTo>
                    <a:pt x="0" y="12242"/>
                    <a:pt x="33" y="12309"/>
                    <a:pt x="100" y="12376"/>
                  </a:cubicBezTo>
                  <a:lnTo>
                    <a:pt x="4203" y="14778"/>
                  </a:lnTo>
                  <a:lnTo>
                    <a:pt x="4403" y="14778"/>
                  </a:lnTo>
                  <a:cubicBezTo>
                    <a:pt x="4470" y="14711"/>
                    <a:pt x="4503" y="14644"/>
                    <a:pt x="4503" y="14577"/>
                  </a:cubicBezTo>
                  <a:lnTo>
                    <a:pt x="4503" y="234"/>
                  </a:lnTo>
                  <a:cubicBezTo>
                    <a:pt x="4503" y="100"/>
                    <a:pt x="4403" y="0"/>
                    <a:pt x="4303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2059;p49">
              <a:extLst>
                <a:ext uri="{FF2B5EF4-FFF2-40B4-BE49-F238E27FC236}">
                  <a16:creationId xmlns:a16="http://schemas.microsoft.com/office/drawing/2014/main" xmlns="" id="{CDBC10BD-9A9C-41AC-9AF3-1FBBD6837225}"/>
                </a:ext>
              </a:extLst>
            </p:cNvPr>
            <p:cNvSpPr/>
            <p:nvPr/>
          </p:nvSpPr>
          <p:spPr>
            <a:xfrm>
              <a:off x="4387400" y="2802450"/>
              <a:ext cx="113450" cy="369000"/>
            </a:xfrm>
            <a:custGeom>
              <a:avLst/>
              <a:gdLst/>
              <a:ahLst/>
              <a:cxnLst/>
              <a:rect l="l" t="t" r="r" b="b"/>
              <a:pathLst>
                <a:path w="4538" h="14760" extrusionOk="0">
                  <a:moveTo>
                    <a:pt x="2669" y="401"/>
                  </a:moveTo>
                  <a:lnTo>
                    <a:pt x="4104" y="12043"/>
                  </a:lnTo>
                  <a:lnTo>
                    <a:pt x="434" y="14177"/>
                  </a:lnTo>
                  <a:lnTo>
                    <a:pt x="434" y="401"/>
                  </a:lnTo>
                  <a:close/>
                  <a:moveTo>
                    <a:pt x="234" y="1"/>
                  </a:moveTo>
                  <a:cubicBezTo>
                    <a:pt x="101" y="1"/>
                    <a:pt x="1" y="101"/>
                    <a:pt x="1" y="201"/>
                  </a:cubicBezTo>
                  <a:lnTo>
                    <a:pt x="1" y="14544"/>
                  </a:lnTo>
                  <a:cubicBezTo>
                    <a:pt x="1" y="14611"/>
                    <a:pt x="67" y="14678"/>
                    <a:pt x="134" y="14745"/>
                  </a:cubicBezTo>
                  <a:lnTo>
                    <a:pt x="234" y="14745"/>
                  </a:lnTo>
                  <a:cubicBezTo>
                    <a:pt x="245" y="14756"/>
                    <a:pt x="256" y="14759"/>
                    <a:pt x="267" y="14759"/>
                  </a:cubicBezTo>
                  <a:cubicBezTo>
                    <a:pt x="290" y="14759"/>
                    <a:pt x="312" y="14745"/>
                    <a:pt x="334" y="14745"/>
                  </a:cubicBezTo>
                  <a:lnTo>
                    <a:pt x="4437" y="12343"/>
                  </a:lnTo>
                  <a:cubicBezTo>
                    <a:pt x="4504" y="12309"/>
                    <a:pt x="4537" y="12209"/>
                    <a:pt x="4537" y="12143"/>
                  </a:cubicBezTo>
                  <a:lnTo>
                    <a:pt x="3036" y="167"/>
                  </a:lnTo>
                  <a:cubicBezTo>
                    <a:pt x="3036" y="67"/>
                    <a:pt x="2936" y="1"/>
                    <a:pt x="2836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2060;p49">
              <a:extLst>
                <a:ext uri="{FF2B5EF4-FFF2-40B4-BE49-F238E27FC236}">
                  <a16:creationId xmlns:a16="http://schemas.microsoft.com/office/drawing/2014/main" xmlns="" id="{683ECD6E-C1B2-42E0-A0F0-330838B74173}"/>
                </a:ext>
              </a:extLst>
            </p:cNvPr>
            <p:cNvSpPr/>
            <p:nvPr/>
          </p:nvSpPr>
          <p:spPr>
            <a:xfrm>
              <a:off x="4030475" y="3105475"/>
              <a:ext cx="736400" cy="123150"/>
            </a:xfrm>
            <a:custGeom>
              <a:avLst/>
              <a:gdLst/>
              <a:ahLst/>
              <a:cxnLst/>
              <a:rect l="l" t="t" r="r" b="b"/>
              <a:pathLst>
                <a:path w="29456" h="4926" extrusionOk="0">
                  <a:moveTo>
                    <a:pt x="18811" y="0"/>
                  </a:moveTo>
                  <a:cubicBezTo>
                    <a:pt x="18736" y="0"/>
                    <a:pt x="18670" y="7"/>
                    <a:pt x="18614" y="22"/>
                  </a:cubicBezTo>
                  <a:cubicBezTo>
                    <a:pt x="17046" y="422"/>
                    <a:pt x="14678" y="1790"/>
                    <a:pt x="14678" y="1790"/>
                  </a:cubicBezTo>
                  <a:cubicBezTo>
                    <a:pt x="14678" y="1790"/>
                    <a:pt x="12080" y="7"/>
                    <a:pt x="10650" y="7"/>
                  </a:cubicBezTo>
                  <a:cubicBezTo>
                    <a:pt x="10577" y="7"/>
                    <a:pt x="10508" y="12"/>
                    <a:pt x="10442" y="22"/>
                  </a:cubicBezTo>
                  <a:cubicBezTo>
                    <a:pt x="9041" y="222"/>
                    <a:pt x="1" y="4925"/>
                    <a:pt x="1" y="4925"/>
                  </a:cubicBezTo>
                  <a:lnTo>
                    <a:pt x="29455" y="4925"/>
                  </a:lnTo>
                  <a:cubicBezTo>
                    <a:pt x="29455" y="4925"/>
                    <a:pt x="20813" y="0"/>
                    <a:pt x="18811" y="0"/>
                  </a:cubicBezTo>
                  <a:close/>
                </a:path>
              </a:pathLst>
            </a:custGeom>
            <a:solidFill>
              <a:srgbClr val="707B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2061;p49">
              <a:extLst>
                <a:ext uri="{FF2B5EF4-FFF2-40B4-BE49-F238E27FC236}">
                  <a16:creationId xmlns:a16="http://schemas.microsoft.com/office/drawing/2014/main" xmlns="" id="{1870E586-010E-4FBA-8629-E21F953FF38F}"/>
                </a:ext>
              </a:extLst>
            </p:cNvPr>
            <p:cNvSpPr/>
            <p:nvPr/>
          </p:nvSpPr>
          <p:spPr>
            <a:xfrm>
              <a:off x="4024650" y="3100400"/>
              <a:ext cx="748050" cy="134050"/>
            </a:xfrm>
            <a:custGeom>
              <a:avLst/>
              <a:gdLst/>
              <a:ahLst/>
              <a:cxnLst/>
              <a:rect l="l" t="t" r="r" b="b"/>
              <a:pathLst>
                <a:path w="29922" h="5362" extrusionOk="0">
                  <a:moveTo>
                    <a:pt x="19030" y="411"/>
                  </a:moveTo>
                  <a:cubicBezTo>
                    <a:pt x="20347" y="411"/>
                    <a:pt x="25338" y="2945"/>
                    <a:pt x="28888" y="4928"/>
                  </a:cubicBezTo>
                  <a:lnTo>
                    <a:pt x="1101" y="4928"/>
                  </a:lnTo>
                  <a:cubicBezTo>
                    <a:pt x="4370" y="3260"/>
                    <a:pt x="9707" y="592"/>
                    <a:pt x="10675" y="458"/>
                  </a:cubicBezTo>
                  <a:cubicBezTo>
                    <a:pt x="10740" y="448"/>
                    <a:pt x="10808" y="443"/>
                    <a:pt x="10880" y="443"/>
                  </a:cubicBezTo>
                  <a:cubicBezTo>
                    <a:pt x="12249" y="443"/>
                    <a:pt x="14777" y="2159"/>
                    <a:pt x="14777" y="2159"/>
                  </a:cubicBezTo>
                  <a:cubicBezTo>
                    <a:pt x="14811" y="2176"/>
                    <a:pt x="14853" y="2184"/>
                    <a:pt x="14894" y="2184"/>
                  </a:cubicBezTo>
                  <a:cubicBezTo>
                    <a:pt x="14936" y="2184"/>
                    <a:pt x="14978" y="2176"/>
                    <a:pt x="15011" y="2159"/>
                  </a:cubicBezTo>
                  <a:cubicBezTo>
                    <a:pt x="15044" y="2159"/>
                    <a:pt x="17346" y="825"/>
                    <a:pt x="18880" y="425"/>
                  </a:cubicBezTo>
                  <a:cubicBezTo>
                    <a:pt x="18923" y="415"/>
                    <a:pt x="18973" y="411"/>
                    <a:pt x="19030" y="411"/>
                  </a:cubicBezTo>
                  <a:close/>
                  <a:moveTo>
                    <a:pt x="19004" y="1"/>
                  </a:moveTo>
                  <a:cubicBezTo>
                    <a:pt x="18919" y="1"/>
                    <a:pt x="18844" y="9"/>
                    <a:pt x="18780" y="25"/>
                  </a:cubicBezTo>
                  <a:cubicBezTo>
                    <a:pt x="17413" y="458"/>
                    <a:pt x="16112" y="1025"/>
                    <a:pt x="14911" y="1726"/>
                  </a:cubicBezTo>
                  <a:cubicBezTo>
                    <a:pt x="14409" y="1412"/>
                    <a:pt x="12196" y="7"/>
                    <a:pt x="10852" y="7"/>
                  </a:cubicBezTo>
                  <a:cubicBezTo>
                    <a:pt x="10767" y="7"/>
                    <a:pt x="10685" y="13"/>
                    <a:pt x="10608" y="25"/>
                  </a:cubicBezTo>
                  <a:cubicBezTo>
                    <a:pt x="9207" y="225"/>
                    <a:pt x="501" y="4761"/>
                    <a:pt x="134" y="4961"/>
                  </a:cubicBezTo>
                  <a:cubicBezTo>
                    <a:pt x="67" y="4995"/>
                    <a:pt x="0" y="5095"/>
                    <a:pt x="34" y="5195"/>
                  </a:cubicBezTo>
                  <a:cubicBezTo>
                    <a:pt x="67" y="5295"/>
                    <a:pt x="134" y="5362"/>
                    <a:pt x="234" y="5362"/>
                  </a:cubicBezTo>
                  <a:lnTo>
                    <a:pt x="29688" y="5362"/>
                  </a:lnTo>
                  <a:cubicBezTo>
                    <a:pt x="29788" y="5328"/>
                    <a:pt x="29855" y="5295"/>
                    <a:pt x="29888" y="5195"/>
                  </a:cubicBezTo>
                  <a:cubicBezTo>
                    <a:pt x="29922" y="5095"/>
                    <a:pt x="29855" y="4995"/>
                    <a:pt x="29788" y="4961"/>
                  </a:cubicBezTo>
                  <a:cubicBezTo>
                    <a:pt x="28859" y="4449"/>
                    <a:pt x="21043" y="1"/>
                    <a:pt x="19004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2062;p49">
              <a:extLst>
                <a:ext uri="{FF2B5EF4-FFF2-40B4-BE49-F238E27FC236}">
                  <a16:creationId xmlns:a16="http://schemas.microsoft.com/office/drawing/2014/main" xmlns="" id="{97AAD5D2-0AA3-4A7B-A732-F8C61DBC7743}"/>
                </a:ext>
              </a:extLst>
            </p:cNvPr>
            <p:cNvSpPr/>
            <p:nvPr/>
          </p:nvSpPr>
          <p:spPr>
            <a:xfrm>
              <a:off x="4030475" y="3228600"/>
              <a:ext cx="736400" cy="160125"/>
            </a:xfrm>
            <a:custGeom>
              <a:avLst/>
              <a:gdLst/>
              <a:ahLst/>
              <a:cxnLst/>
              <a:rect l="l" t="t" r="r" b="b"/>
              <a:pathLst>
                <a:path w="29456" h="6405" extrusionOk="0">
                  <a:moveTo>
                    <a:pt x="1" y="0"/>
                  </a:moveTo>
                  <a:cubicBezTo>
                    <a:pt x="1" y="0"/>
                    <a:pt x="5438" y="6405"/>
                    <a:pt x="14478" y="6405"/>
                  </a:cubicBezTo>
                  <a:cubicBezTo>
                    <a:pt x="23518" y="6405"/>
                    <a:pt x="29455" y="0"/>
                    <a:pt x="29455" y="0"/>
                  </a:cubicBezTo>
                  <a:close/>
                </a:path>
              </a:pathLst>
            </a:custGeom>
            <a:solidFill>
              <a:srgbClr val="707B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2063;p49">
              <a:extLst>
                <a:ext uri="{FF2B5EF4-FFF2-40B4-BE49-F238E27FC236}">
                  <a16:creationId xmlns:a16="http://schemas.microsoft.com/office/drawing/2014/main" xmlns="" id="{3E3AE14E-9F9D-4C1D-831F-50915B41966F}"/>
                </a:ext>
              </a:extLst>
            </p:cNvPr>
            <p:cNvSpPr/>
            <p:nvPr/>
          </p:nvSpPr>
          <p:spPr>
            <a:xfrm>
              <a:off x="4023800" y="3223600"/>
              <a:ext cx="749725" cy="170125"/>
            </a:xfrm>
            <a:custGeom>
              <a:avLst/>
              <a:gdLst/>
              <a:ahLst/>
              <a:cxnLst/>
              <a:rect l="l" t="t" r="r" b="b"/>
              <a:pathLst>
                <a:path w="29989" h="6805" extrusionOk="0">
                  <a:moveTo>
                    <a:pt x="29222" y="400"/>
                  </a:moveTo>
                  <a:cubicBezTo>
                    <a:pt x="27821" y="1735"/>
                    <a:pt x="22384" y="6405"/>
                    <a:pt x="14745" y="6405"/>
                  </a:cubicBezTo>
                  <a:cubicBezTo>
                    <a:pt x="7106" y="6405"/>
                    <a:pt x="2036" y="1735"/>
                    <a:pt x="768" y="400"/>
                  </a:cubicBezTo>
                  <a:close/>
                  <a:moveTo>
                    <a:pt x="268" y="0"/>
                  </a:moveTo>
                  <a:cubicBezTo>
                    <a:pt x="101" y="0"/>
                    <a:pt x="1" y="200"/>
                    <a:pt x="101" y="334"/>
                  </a:cubicBezTo>
                  <a:cubicBezTo>
                    <a:pt x="168" y="400"/>
                    <a:pt x="5705" y="6805"/>
                    <a:pt x="14745" y="6805"/>
                  </a:cubicBezTo>
                  <a:cubicBezTo>
                    <a:pt x="23785" y="6805"/>
                    <a:pt x="29822" y="434"/>
                    <a:pt x="29856" y="367"/>
                  </a:cubicBezTo>
                  <a:cubicBezTo>
                    <a:pt x="29989" y="234"/>
                    <a:pt x="29889" y="0"/>
                    <a:pt x="29722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2064;p49">
              <a:extLst>
                <a:ext uri="{FF2B5EF4-FFF2-40B4-BE49-F238E27FC236}">
                  <a16:creationId xmlns:a16="http://schemas.microsoft.com/office/drawing/2014/main" xmlns="" id="{0F8B1808-903E-440F-A7CA-CB7F9266A80D}"/>
                </a:ext>
              </a:extLst>
            </p:cNvPr>
            <p:cNvSpPr/>
            <p:nvPr/>
          </p:nvSpPr>
          <p:spPr>
            <a:xfrm>
              <a:off x="3291625" y="2219525"/>
              <a:ext cx="703850" cy="1575325"/>
            </a:xfrm>
            <a:custGeom>
              <a:avLst/>
              <a:gdLst/>
              <a:ahLst/>
              <a:cxnLst/>
              <a:rect l="l" t="t" r="r" b="b"/>
              <a:pathLst>
                <a:path w="28154" h="63013" extrusionOk="0">
                  <a:moveTo>
                    <a:pt x="0" y="1"/>
                  </a:moveTo>
                  <a:lnTo>
                    <a:pt x="0" y="1"/>
                  </a:lnTo>
                  <a:cubicBezTo>
                    <a:pt x="234" y="1002"/>
                    <a:pt x="601" y="1969"/>
                    <a:pt x="1034" y="2903"/>
                  </a:cubicBezTo>
                  <a:cubicBezTo>
                    <a:pt x="1435" y="3804"/>
                    <a:pt x="6005" y="13444"/>
                    <a:pt x="6005" y="21750"/>
                  </a:cubicBezTo>
                  <a:cubicBezTo>
                    <a:pt x="6005" y="30056"/>
                    <a:pt x="8606" y="48936"/>
                    <a:pt x="14677" y="53639"/>
                  </a:cubicBezTo>
                  <a:cubicBezTo>
                    <a:pt x="18413" y="56575"/>
                    <a:pt x="23083" y="60344"/>
                    <a:pt x="27520" y="63013"/>
                  </a:cubicBezTo>
                  <a:cubicBezTo>
                    <a:pt x="27453" y="59944"/>
                    <a:pt x="27153" y="55040"/>
                    <a:pt x="26019" y="52038"/>
                  </a:cubicBezTo>
                  <a:cubicBezTo>
                    <a:pt x="24284" y="47468"/>
                    <a:pt x="13810" y="38328"/>
                    <a:pt x="14911" y="29422"/>
                  </a:cubicBezTo>
                  <a:cubicBezTo>
                    <a:pt x="15378" y="25719"/>
                    <a:pt x="17746" y="22417"/>
                    <a:pt x="20348" y="19815"/>
                  </a:cubicBezTo>
                  <a:cubicBezTo>
                    <a:pt x="25318" y="15012"/>
                    <a:pt x="28120" y="8374"/>
                    <a:pt x="28154" y="1469"/>
                  </a:cubicBezTo>
                  <a:lnTo>
                    <a:pt x="28154" y="802"/>
                  </a:lnTo>
                  <a:lnTo>
                    <a:pt x="23384" y="501"/>
                  </a:lnTo>
                  <a:lnTo>
                    <a:pt x="14778" y="3870"/>
                  </a:lnTo>
                  <a:cubicBezTo>
                    <a:pt x="13413" y="4401"/>
                    <a:pt x="11981" y="4664"/>
                    <a:pt x="10556" y="4664"/>
                  </a:cubicBezTo>
                  <a:cubicBezTo>
                    <a:pt x="8221" y="4664"/>
                    <a:pt x="5905" y="3958"/>
                    <a:pt x="3936" y="2569"/>
                  </a:cubicBezTo>
                  <a:lnTo>
                    <a:pt x="334" y="68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2065;p49">
              <a:extLst>
                <a:ext uri="{FF2B5EF4-FFF2-40B4-BE49-F238E27FC236}">
                  <a16:creationId xmlns:a16="http://schemas.microsoft.com/office/drawing/2014/main" xmlns="" id="{8A755944-AD53-42A1-B4B5-ACEF5E30C58B}"/>
                </a:ext>
              </a:extLst>
            </p:cNvPr>
            <p:cNvSpPr/>
            <p:nvPr/>
          </p:nvSpPr>
          <p:spPr>
            <a:xfrm>
              <a:off x="3285775" y="2214525"/>
              <a:ext cx="714700" cy="1585950"/>
            </a:xfrm>
            <a:custGeom>
              <a:avLst/>
              <a:gdLst/>
              <a:ahLst/>
              <a:cxnLst/>
              <a:rect l="l" t="t" r="r" b="b"/>
              <a:pathLst>
                <a:path w="28588" h="63438" extrusionOk="0">
                  <a:moveTo>
                    <a:pt x="501" y="468"/>
                  </a:moveTo>
                  <a:lnTo>
                    <a:pt x="4037" y="2970"/>
                  </a:lnTo>
                  <a:cubicBezTo>
                    <a:pt x="6040" y="4374"/>
                    <a:pt x="8401" y="5088"/>
                    <a:pt x="10779" y="5088"/>
                  </a:cubicBezTo>
                  <a:cubicBezTo>
                    <a:pt x="12243" y="5088"/>
                    <a:pt x="13714" y="4817"/>
                    <a:pt x="15112" y="4271"/>
                  </a:cubicBezTo>
                  <a:lnTo>
                    <a:pt x="23651" y="901"/>
                  </a:lnTo>
                  <a:lnTo>
                    <a:pt x="28188" y="1202"/>
                  </a:lnTo>
                  <a:lnTo>
                    <a:pt x="28188" y="1635"/>
                  </a:lnTo>
                  <a:cubicBezTo>
                    <a:pt x="28154" y="8507"/>
                    <a:pt x="25352" y="15078"/>
                    <a:pt x="20415" y="19848"/>
                  </a:cubicBezTo>
                  <a:cubicBezTo>
                    <a:pt x="17146" y="23084"/>
                    <a:pt x="15345" y="26353"/>
                    <a:pt x="14911" y="29589"/>
                  </a:cubicBezTo>
                  <a:cubicBezTo>
                    <a:pt x="14178" y="35760"/>
                    <a:pt x="18748" y="41864"/>
                    <a:pt x="22417" y="46801"/>
                  </a:cubicBezTo>
                  <a:cubicBezTo>
                    <a:pt x="24051" y="48969"/>
                    <a:pt x="25486" y="50904"/>
                    <a:pt x="26019" y="52305"/>
                  </a:cubicBezTo>
                  <a:cubicBezTo>
                    <a:pt x="27120" y="55207"/>
                    <a:pt x="27420" y="59977"/>
                    <a:pt x="27520" y="62812"/>
                  </a:cubicBezTo>
                  <a:cubicBezTo>
                    <a:pt x="23784" y="60544"/>
                    <a:pt x="19948" y="57542"/>
                    <a:pt x="16546" y="54873"/>
                  </a:cubicBezTo>
                  <a:lnTo>
                    <a:pt x="15012" y="53673"/>
                  </a:lnTo>
                  <a:cubicBezTo>
                    <a:pt x="9007" y="49003"/>
                    <a:pt x="6439" y="30423"/>
                    <a:pt x="6439" y="21950"/>
                  </a:cubicBezTo>
                  <a:cubicBezTo>
                    <a:pt x="6439" y="13611"/>
                    <a:pt x="1936" y="4037"/>
                    <a:pt x="1435" y="3003"/>
                  </a:cubicBezTo>
                  <a:cubicBezTo>
                    <a:pt x="1035" y="2169"/>
                    <a:pt x="735" y="1335"/>
                    <a:pt x="501" y="468"/>
                  </a:cubicBezTo>
                  <a:close/>
                  <a:moveTo>
                    <a:pt x="234" y="1"/>
                  </a:moveTo>
                  <a:cubicBezTo>
                    <a:pt x="168" y="1"/>
                    <a:pt x="101" y="34"/>
                    <a:pt x="68" y="68"/>
                  </a:cubicBezTo>
                  <a:cubicBezTo>
                    <a:pt x="1" y="134"/>
                    <a:pt x="1" y="201"/>
                    <a:pt x="1" y="268"/>
                  </a:cubicBezTo>
                  <a:cubicBezTo>
                    <a:pt x="268" y="1268"/>
                    <a:pt x="601" y="2269"/>
                    <a:pt x="1068" y="3203"/>
                  </a:cubicBezTo>
                  <a:cubicBezTo>
                    <a:pt x="1569" y="4237"/>
                    <a:pt x="6005" y="13711"/>
                    <a:pt x="6005" y="21950"/>
                  </a:cubicBezTo>
                  <a:cubicBezTo>
                    <a:pt x="6005" y="30489"/>
                    <a:pt x="8640" y="49269"/>
                    <a:pt x="14745" y="54006"/>
                  </a:cubicBezTo>
                  <a:lnTo>
                    <a:pt x="16312" y="55207"/>
                  </a:lnTo>
                  <a:cubicBezTo>
                    <a:pt x="19782" y="57976"/>
                    <a:pt x="23751" y="61078"/>
                    <a:pt x="27621" y="63380"/>
                  </a:cubicBezTo>
                  <a:cubicBezTo>
                    <a:pt x="27654" y="63413"/>
                    <a:pt x="27687" y="63413"/>
                    <a:pt x="27721" y="63413"/>
                  </a:cubicBezTo>
                  <a:cubicBezTo>
                    <a:pt x="27737" y="63430"/>
                    <a:pt x="27754" y="63438"/>
                    <a:pt x="27771" y="63438"/>
                  </a:cubicBezTo>
                  <a:cubicBezTo>
                    <a:pt x="27787" y="63438"/>
                    <a:pt x="27804" y="63430"/>
                    <a:pt x="27821" y="63413"/>
                  </a:cubicBezTo>
                  <a:cubicBezTo>
                    <a:pt x="27887" y="63380"/>
                    <a:pt x="27954" y="63313"/>
                    <a:pt x="27954" y="63246"/>
                  </a:cubicBezTo>
                  <a:cubicBezTo>
                    <a:pt x="27854" y="59810"/>
                    <a:pt x="27520" y="55140"/>
                    <a:pt x="26420" y="52205"/>
                  </a:cubicBezTo>
                  <a:cubicBezTo>
                    <a:pt x="25853" y="50737"/>
                    <a:pt x="24418" y="48802"/>
                    <a:pt x="22750" y="46567"/>
                  </a:cubicBezTo>
                  <a:cubicBezTo>
                    <a:pt x="19114" y="41731"/>
                    <a:pt x="14611" y="35693"/>
                    <a:pt x="15312" y="29689"/>
                  </a:cubicBezTo>
                  <a:cubicBezTo>
                    <a:pt x="15712" y="26553"/>
                    <a:pt x="17513" y="23351"/>
                    <a:pt x="20716" y="20182"/>
                  </a:cubicBezTo>
                  <a:cubicBezTo>
                    <a:pt x="25719" y="15345"/>
                    <a:pt x="28555" y="8640"/>
                    <a:pt x="28588" y="1669"/>
                  </a:cubicBezTo>
                  <a:lnTo>
                    <a:pt x="28588" y="1035"/>
                  </a:lnTo>
                  <a:cubicBezTo>
                    <a:pt x="28588" y="935"/>
                    <a:pt x="28521" y="835"/>
                    <a:pt x="28388" y="835"/>
                  </a:cubicBezTo>
                  <a:lnTo>
                    <a:pt x="23618" y="501"/>
                  </a:lnTo>
                  <a:lnTo>
                    <a:pt x="23518" y="501"/>
                  </a:lnTo>
                  <a:lnTo>
                    <a:pt x="14945" y="3904"/>
                  </a:lnTo>
                  <a:cubicBezTo>
                    <a:pt x="13611" y="4432"/>
                    <a:pt x="12211" y="4690"/>
                    <a:pt x="10816" y="4690"/>
                  </a:cubicBezTo>
                  <a:cubicBezTo>
                    <a:pt x="8513" y="4690"/>
                    <a:pt x="6223" y="3987"/>
                    <a:pt x="4271" y="2636"/>
                  </a:cubicBezTo>
                  <a:lnTo>
                    <a:pt x="668" y="101"/>
                  </a:lnTo>
                  <a:cubicBezTo>
                    <a:pt x="635" y="101"/>
                    <a:pt x="601" y="68"/>
                    <a:pt x="568" y="68"/>
                  </a:cubicBezTo>
                  <a:lnTo>
                    <a:pt x="234" y="1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2066;p49">
              <a:extLst>
                <a:ext uri="{FF2B5EF4-FFF2-40B4-BE49-F238E27FC236}">
                  <a16:creationId xmlns:a16="http://schemas.microsoft.com/office/drawing/2014/main" xmlns="" id="{E3009823-354E-47AD-B2D0-22449A3F8AF9}"/>
                </a:ext>
              </a:extLst>
            </p:cNvPr>
            <p:cNvSpPr/>
            <p:nvPr/>
          </p:nvSpPr>
          <p:spPr>
            <a:xfrm>
              <a:off x="4798525" y="2219525"/>
              <a:ext cx="703875" cy="1575325"/>
            </a:xfrm>
            <a:custGeom>
              <a:avLst/>
              <a:gdLst/>
              <a:ahLst/>
              <a:cxnLst/>
              <a:rect l="l" t="t" r="r" b="b"/>
              <a:pathLst>
                <a:path w="28155" h="63013" extrusionOk="0">
                  <a:moveTo>
                    <a:pt x="28154" y="1"/>
                  </a:moveTo>
                  <a:lnTo>
                    <a:pt x="27821" y="68"/>
                  </a:lnTo>
                  <a:lnTo>
                    <a:pt x="24218" y="2569"/>
                  </a:lnTo>
                  <a:cubicBezTo>
                    <a:pt x="22250" y="3958"/>
                    <a:pt x="19934" y="4664"/>
                    <a:pt x="17598" y="4664"/>
                  </a:cubicBezTo>
                  <a:cubicBezTo>
                    <a:pt x="16174" y="4664"/>
                    <a:pt x="14742" y="4401"/>
                    <a:pt x="13377" y="3870"/>
                  </a:cubicBezTo>
                  <a:lnTo>
                    <a:pt x="4771" y="501"/>
                  </a:lnTo>
                  <a:lnTo>
                    <a:pt x="1" y="802"/>
                  </a:lnTo>
                  <a:lnTo>
                    <a:pt x="1" y="1469"/>
                  </a:lnTo>
                  <a:cubicBezTo>
                    <a:pt x="34" y="8374"/>
                    <a:pt x="2836" y="15012"/>
                    <a:pt x="7806" y="19815"/>
                  </a:cubicBezTo>
                  <a:cubicBezTo>
                    <a:pt x="10408" y="22417"/>
                    <a:pt x="12810" y="25719"/>
                    <a:pt x="13243" y="29422"/>
                  </a:cubicBezTo>
                  <a:cubicBezTo>
                    <a:pt x="14344" y="38328"/>
                    <a:pt x="3903" y="47468"/>
                    <a:pt x="2169" y="52038"/>
                  </a:cubicBezTo>
                  <a:cubicBezTo>
                    <a:pt x="1001" y="55040"/>
                    <a:pt x="701" y="59944"/>
                    <a:pt x="634" y="63013"/>
                  </a:cubicBezTo>
                  <a:cubicBezTo>
                    <a:pt x="5071" y="60344"/>
                    <a:pt x="9741" y="56575"/>
                    <a:pt x="13510" y="53639"/>
                  </a:cubicBezTo>
                  <a:cubicBezTo>
                    <a:pt x="19548" y="48936"/>
                    <a:pt x="22150" y="30056"/>
                    <a:pt x="22150" y="21750"/>
                  </a:cubicBezTo>
                  <a:cubicBezTo>
                    <a:pt x="22150" y="13444"/>
                    <a:pt x="26720" y="3804"/>
                    <a:pt x="27120" y="2903"/>
                  </a:cubicBezTo>
                  <a:cubicBezTo>
                    <a:pt x="27554" y="1969"/>
                    <a:pt x="27921" y="1002"/>
                    <a:pt x="28154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2067;p49">
              <a:extLst>
                <a:ext uri="{FF2B5EF4-FFF2-40B4-BE49-F238E27FC236}">
                  <a16:creationId xmlns:a16="http://schemas.microsoft.com/office/drawing/2014/main" xmlns="" id="{EB811FC9-2E90-4474-BE60-6D9B03963172}"/>
                </a:ext>
              </a:extLst>
            </p:cNvPr>
            <p:cNvSpPr/>
            <p:nvPr/>
          </p:nvSpPr>
          <p:spPr>
            <a:xfrm>
              <a:off x="4793525" y="2214200"/>
              <a:ext cx="714700" cy="1585650"/>
            </a:xfrm>
            <a:custGeom>
              <a:avLst/>
              <a:gdLst/>
              <a:ahLst/>
              <a:cxnLst/>
              <a:rect l="l" t="t" r="r" b="b"/>
              <a:pathLst>
                <a:path w="28588" h="63426" extrusionOk="0">
                  <a:moveTo>
                    <a:pt x="28087" y="481"/>
                  </a:moveTo>
                  <a:lnTo>
                    <a:pt x="28087" y="481"/>
                  </a:lnTo>
                  <a:cubicBezTo>
                    <a:pt x="27854" y="1348"/>
                    <a:pt x="27520" y="2215"/>
                    <a:pt x="27153" y="3016"/>
                  </a:cubicBezTo>
                  <a:cubicBezTo>
                    <a:pt x="26620" y="4083"/>
                    <a:pt x="22150" y="13624"/>
                    <a:pt x="22150" y="21963"/>
                  </a:cubicBezTo>
                  <a:cubicBezTo>
                    <a:pt x="22150" y="30436"/>
                    <a:pt x="19548" y="49049"/>
                    <a:pt x="13577" y="53686"/>
                  </a:cubicBezTo>
                  <a:lnTo>
                    <a:pt x="12009" y="54920"/>
                  </a:lnTo>
                  <a:cubicBezTo>
                    <a:pt x="8640" y="57555"/>
                    <a:pt x="4804" y="60557"/>
                    <a:pt x="1068" y="62859"/>
                  </a:cubicBezTo>
                  <a:cubicBezTo>
                    <a:pt x="1135" y="60023"/>
                    <a:pt x="1435" y="55220"/>
                    <a:pt x="2536" y="52351"/>
                  </a:cubicBezTo>
                  <a:cubicBezTo>
                    <a:pt x="3103" y="50917"/>
                    <a:pt x="4504" y="49016"/>
                    <a:pt x="6172" y="46814"/>
                  </a:cubicBezTo>
                  <a:cubicBezTo>
                    <a:pt x="9841" y="41910"/>
                    <a:pt x="14411" y="35806"/>
                    <a:pt x="13677" y="29602"/>
                  </a:cubicBezTo>
                  <a:cubicBezTo>
                    <a:pt x="13277" y="26399"/>
                    <a:pt x="11409" y="23097"/>
                    <a:pt x="8173" y="19895"/>
                  </a:cubicBezTo>
                  <a:cubicBezTo>
                    <a:pt x="3236" y="15091"/>
                    <a:pt x="434" y="8520"/>
                    <a:pt x="401" y="1648"/>
                  </a:cubicBezTo>
                  <a:lnTo>
                    <a:pt x="401" y="1215"/>
                  </a:lnTo>
                  <a:lnTo>
                    <a:pt x="4937" y="914"/>
                  </a:lnTo>
                  <a:lnTo>
                    <a:pt x="13477" y="4284"/>
                  </a:lnTo>
                  <a:cubicBezTo>
                    <a:pt x="14875" y="4830"/>
                    <a:pt x="16346" y="5101"/>
                    <a:pt x="17808" y="5101"/>
                  </a:cubicBezTo>
                  <a:cubicBezTo>
                    <a:pt x="20183" y="5101"/>
                    <a:pt x="22536" y="4387"/>
                    <a:pt x="24518" y="2983"/>
                  </a:cubicBezTo>
                  <a:lnTo>
                    <a:pt x="28087" y="481"/>
                  </a:lnTo>
                  <a:close/>
                  <a:moveTo>
                    <a:pt x="28407" y="1"/>
                  </a:moveTo>
                  <a:cubicBezTo>
                    <a:pt x="28390" y="1"/>
                    <a:pt x="28372" y="5"/>
                    <a:pt x="28354" y="14"/>
                  </a:cubicBezTo>
                  <a:lnTo>
                    <a:pt x="28021" y="47"/>
                  </a:lnTo>
                  <a:cubicBezTo>
                    <a:pt x="27987" y="47"/>
                    <a:pt x="27954" y="81"/>
                    <a:pt x="27920" y="81"/>
                  </a:cubicBezTo>
                  <a:lnTo>
                    <a:pt x="24318" y="2616"/>
                  </a:lnTo>
                  <a:cubicBezTo>
                    <a:pt x="22374" y="3980"/>
                    <a:pt x="20098" y="4679"/>
                    <a:pt x="17805" y="4679"/>
                  </a:cubicBezTo>
                  <a:cubicBezTo>
                    <a:pt x="16400" y="4679"/>
                    <a:pt x="14988" y="4416"/>
                    <a:pt x="13644" y="3883"/>
                  </a:cubicBezTo>
                  <a:lnTo>
                    <a:pt x="5071" y="481"/>
                  </a:lnTo>
                  <a:lnTo>
                    <a:pt x="4971" y="481"/>
                  </a:lnTo>
                  <a:lnTo>
                    <a:pt x="201" y="814"/>
                  </a:lnTo>
                  <a:cubicBezTo>
                    <a:pt x="67" y="814"/>
                    <a:pt x="1" y="914"/>
                    <a:pt x="1" y="1015"/>
                  </a:cubicBezTo>
                  <a:lnTo>
                    <a:pt x="1" y="1648"/>
                  </a:lnTo>
                  <a:cubicBezTo>
                    <a:pt x="1" y="8620"/>
                    <a:pt x="2869" y="15325"/>
                    <a:pt x="7873" y="20195"/>
                  </a:cubicBezTo>
                  <a:cubicBezTo>
                    <a:pt x="11075" y="23331"/>
                    <a:pt x="12876" y="26533"/>
                    <a:pt x="13243" y="29668"/>
                  </a:cubicBezTo>
                  <a:cubicBezTo>
                    <a:pt x="13977" y="35673"/>
                    <a:pt x="9474" y="41710"/>
                    <a:pt x="5838" y="46547"/>
                  </a:cubicBezTo>
                  <a:cubicBezTo>
                    <a:pt x="4170" y="48782"/>
                    <a:pt x="2736" y="50717"/>
                    <a:pt x="2169" y="52185"/>
                  </a:cubicBezTo>
                  <a:cubicBezTo>
                    <a:pt x="1068" y="55120"/>
                    <a:pt x="734" y="59790"/>
                    <a:pt x="634" y="63226"/>
                  </a:cubicBezTo>
                  <a:cubicBezTo>
                    <a:pt x="634" y="63292"/>
                    <a:pt x="701" y="63359"/>
                    <a:pt x="768" y="63393"/>
                  </a:cubicBezTo>
                  <a:cubicBezTo>
                    <a:pt x="768" y="63426"/>
                    <a:pt x="834" y="63426"/>
                    <a:pt x="868" y="63426"/>
                  </a:cubicBezTo>
                  <a:cubicBezTo>
                    <a:pt x="901" y="63426"/>
                    <a:pt x="935" y="63393"/>
                    <a:pt x="968" y="63393"/>
                  </a:cubicBezTo>
                  <a:cubicBezTo>
                    <a:pt x="4837" y="61058"/>
                    <a:pt x="8807" y="57955"/>
                    <a:pt x="12309" y="55220"/>
                  </a:cubicBezTo>
                  <a:lnTo>
                    <a:pt x="13844" y="53986"/>
                  </a:lnTo>
                  <a:cubicBezTo>
                    <a:pt x="19948" y="49249"/>
                    <a:pt x="22583" y="30469"/>
                    <a:pt x="22583" y="21930"/>
                  </a:cubicBezTo>
                  <a:cubicBezTo>
                    <a:pt x="22583" y="13690"/>
                    <a:pt x="27020" y="4217"/>
                    <a:pt x="27520" y="3183"/>
                  </a:cubicBezTo>
                  <a:cubicBezTo>
                    <a:pt x="27987" y="2249"/>
                    <a:pt x="28321" y="1248"/>
                    <a:pt x="28588" y="247"/>
                  </a:cubicBezTo>
                  <a:cubicBezTo>
                    <a:pt x="28588" y="181"/>
                    <a:pt x="28588" y="114"/>
                    <a:pt x="28521" y="81"/>
                  </a:cubicBezTo>
                  <a:cubicBezTo>
                    <a:pt x="28496" y="32"/>
                    <a:pt x="28454" y="1"/>
                    <a:pt x="28407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2068;p49">
              <a:extLst>
                <a:ext uri="{FF2B5EF4-FFF2-40B4-BE49-F238E27FC236}">
                  <a16:creationId xmlns:a16="http://schemas.microsoft.com/office/drawing/2014/main" xmlns="" id="{CC381C00-BAD2-42D4-96E0-774F025A0A79}"/>
                </a:ext>
              </a:extLst>
            </p:cNvPr>
            <p:cNvSpPr/>
            <p:nvPr/>
          </p:nvSpPr>
          <p:spPr>
            <a:xfrm>
              <a:off x="5168800" y="2494725"/>
              <a:ext cx="286900" cy="385250"/>
            </a:xfrm>
            <a:custGeom>
              <a:avLst/>
              <a:gdLst/>
              <a:ahLst/>
              <a:cxnLst/>
              <a:rect l="l" t="t" r="r" b="b"/>
              <a:pathLst>
                <a:path w="11476" h="15410" extrusionOk="0">
                  <a:moveTo>
                    <a:pt x="11475" y="1"/>
                  </a:moveTo>
                  <a:lnTo>
                    <a:pt x="2135" y="6872"/>
                  </a:lnTo>
                  <a:cubicBezTo>
                    <a:pt x="601" y="7973"/>
                    <a:pt x="0" y="9975"/>
                    <a:pt x="634" y="11743"/>
                  </a:cubicBezTo>
                  <a:lnTo>
                    <a:pt x="934" y="12577"/>
                  </a:lnTo>
                  <a:cubicBezTo>
                    <a:pt x="1592" y="14413"/>
                    <a:pt x="3269" y="15409"/>
                    <a:pt x="4965" y="15409"/>
                  </a:cubicBezTo>
                  <a:cubicBezTo>
                    <a:pt x="6196" y="15409"/>
                    <a:pt x="7437" y="14885"/>
                    <a:pt x="8306" y="13777"/>
                  </a:cubicBezTo>
                  <a:lnTo>
                    <a:pt x="11242" y="10075"/>
                  </a:lnTo>
                  <a:lnTo>
                    <a:pt x="114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069;p49">
              <a:extLst>
                <a:ext uri="{FF2B5EF4-FFF2-40B4-BE49-F238E27FC236}">
                  <a16:creationId xmlns:a16="http://schemas.microsoft.com/office/drawing/2014/main" xmlns="" id="{9F9A80A7-6365-49B3-858A-02252C007DB5}"/>
                </a:ext>
              </a:extLst>
            </p:cNvPr>
            <p:cNvSpPr/>
            <p:nvPr/>
          </p:nvSpPr>
          <p:spPr>
            <a:xfrm>
              <a:off x="5162950" y="2489950"/>
              <a:ext cx="298575" cy="395925"/>
            </a:xfrm>
            <a:custGeom>
              <a:avLst/>
              <a:gdLst/>
              <a:ahLst/>
              <a:cxnLst/>
              <a:rect l="l" t="t" r="r" b="b"/>
              <a:pathLst>
                <a:path w="11943" h="15837" extrusionOk="0">
                  <a:moveTo>
                    <a:pt x="11509" y="625"/>
                  </a:moveTo>
                  <a:lnTo>
                    <a:pt x="11242" y="10199"/>
                  </a:lnTo>
                  <a:lnTo>
                    <a:pt x="8373" y="13835"/>
                  </a:lnTo>
                  <a:cubicBezTo>
                    <a:pt x="7547" y="14899"/>
                    <a:pt x="6369" y="15399"/>
                    <a:pt x="5200" y="15399"/>
                  </a:cubicBezTo>
                  <a:cubicBezTo>
                    <a:pt x="3585" y="15399"/>
                    <a:pt x="1988" y="14443"/>
                    <a:pt x="1368" y="12701"/>
                  </a:cubicBezTo>
                  <a:lnTo>
                    <a:pt x="1068" y="11867"/>
                  </a:lnTo>
                  <a:cubicBezTo>
                    <a:pt x="468" y="10166"/>
                    <a:pt x="1035" y="8298"/>
                    <a:pt x="2469" y="7230"/>
                  </a:cubicBezTo>
                  <a:lnTo>
                    <a:pt x="11509" y="625"/>
                  </a:lnTo>
                  <a:close/>
                  <a:moveTo>
                    <a:pt x="11709" y="0"/>
                  </a:moveTo>
                  <a:cubicBezTo>
                    <a:pt x="11676" y="0"/>
                    <a:pt x="11642" y="8"/>
                    <a:pt x="11609" y="25"/>
                  </a:cubicBezTo>
                  <a:lnTo>
                    <a:pt x="2236" y="6897"/>
                  </a:lnTo>
                  <a:cubicBezTo>
                    <a:pt x="635" y="8064"/>
                    <a:pt x="1" y="10166"/>
                    <a:pt x="668" y="12034"/>
                  </a:cubicBezTo>
                  <a:lnTo>
                    <a:pt x="968" y="12868"/>
                  </a:lnTo>
                  <a:cubicBezTo>
                    <a:pt x="1502" y="14402"/>
                    <a:pt x="2836" y="15503"/>
                    <a:pt x="4471" y="15770"/>
                  </a:cubicBezTo>
                  <a:cubicBezTo>
                    <a:pt x="4704" y="15803"/>
                    <a:pt x="4971" y="15836"/>
                    <a:pt x="5204" y="15836"/>
                  </a:cubicBezTo>
                  <a:cubicBezTo>
                    <a:pt x="6572" y="15836"/>
                    <a:pt x="7873" y="15203"/>
                    <a:pt x="8707" y="14135"/>
                  </a:cubicBezTo>
                  <a:lnTo>
                    <a:pt x="11609" y="10433"/>
                  </a:lnTo>
                  <a:cubicBezTo>
                    <a:pt x="11642" y="10399"/>
                    <a:pt x="11676" y="10332"/>
                    <a:pt x="11676" y="10299"/>
                  </a:cubicBezTo>
                  <a:lnTo>
                    <a:pt x="11943" y="225"/>
                  </a:lnTo>
                  <a:cubicBezTo>
                    <a:pt x="11943" y="158"/>
                    <a:pt x="11876" y="58"/>
                    <a:pt x="11809" y="25"/>
                  </a:cubicBezTo>
                  <a:cubicBezTo>
                    <a:pt x="11776" y="8"/>
                    <a:pt x="11742" y="0"/>
                    <a:pt x="11709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2070;p49">
              <a:extLst>
                <a:ext uri="{FF2B5EF4-FFF2-40B4-BE49-F238E27FC236}">
                  <a16:creationId xmlns:a16="http://schemas.microsoft.com/office/drawing/2014/main" xmlns="" id="{308C5B5F-7FDF-4307-A003-DAA9B4CB4D36}"/>
                </a:ext>
              </a:extLst>
            </p:cNvPr>
            <p:cNvSpPr/>
            <p:nvPr/>
          </p:nvSpPr>
          <p:spPr>
            <a:xfrm>
              <a:off x="3355825" y="2494725"/>
              <a:ext cx="286900" cy="385400"/>
            </a:xfrm>
            <a:custGeom>
              <a:avLst/>
              <a:gdLst/>
              <a:ahLst/>
              <a:cxnLst/>
              <a:rect l="l" t="t" r="r" b="b"/>
              <a:pathLst>
                <a:path w="11476" h="15416" extrusionOk="0">
                  <a:moveTo>
                    <a:pt x="1" y="1"/>
                  </a:moveTo>
                  <a:lnTo>
                    <a:pt x="268" y="10075"/>
                  </a:lnTo>
                  <a:lnTo>
                    <a:pt x="3203" y="13811"/>
                  </a:lnTo>
                  <a:cubicBezTo>
                    <a:pt x="4069" y="14900"/>
                    <a:pt x="5296" y="15416"/>
                    <a:pt x="6515" y="15416"/>
                  </a:cubicBezTo>
                  <a:cubicBezTo>
                    <a:pt x="8208" y="15416"/>
                    <a:pt x="9882" y="14419"/>
                    <a:pt x="10542" y="12577"/>
                  </a:cubicBezTo>
                  <a:lnTo>
                    <a:pt x="10842" y="11743"/>
                  </a:lnTo>
                  <a:cubicBezTo>
                    <a:pt x="11476" y="9975"/>
                    <a:pt x="10875" y="7973"/>
                    <a:pt x="9374" y="6872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2071;p49">
              <a:extLst>
                <a:ext uri="{FF2B5EF4-FFF2-40B4-BE49-F238E27FC236}">
                  <a16:creationId xmlns:a16="http://schemas.microsoft.com/office/drawing/2014/main" xmlns="" id="{DFC39FCC-DD60-4FC6-A8CA-1DE91C5A623A}"/>
                </a:ext>
              </a:extLst>
            </p:cNvPr>
            <p:cNvSpPr/>
            <p:nvPr/>
          </p:nvSpPr>
          <p:spPr>
            <a:xfrm>
              <a:off x="3350825" y="2489100"/>
              <a:ext cx="297750" cy="396775"/>
            </a:xfrm>
            <a:custGeom>
              <a:avLst/>
              <a:gdLst/>
              <a:ahLst/>
              <a:cxnLst/>
              <a:rect l="l" t="t" r="r" b="b"/>
              <a:pathLst>
                <a:path w="11910" h="15871" extrusionOk="0">
                  <a:moveTo>
                    <a:pt x="434" y="659"/>
                  </a:moveTo>
                  <a:lnTo>
                    <a:pt x="9441" y="7264"/>
                  </a:lnTo>
                  <a:cubicBezTo>
                    <a:pt x="10875" y="8332"/>
                    <a:pt x="11442" y="10200"/>
                    <a:pt x="10875" y="11901"/>
                  </a:cubicBezTo>
                  <a:lnTo>
                    <a:pt x="10575" y="12735"/>
                  </a:lnTo>
                  <a:cubicBezTo>
                    <a:pt x="9955" y="14497"/>
                    <a:pt x="8347" y="15450"/>
                    <a:pt x="6721" y="15450"/>
                  </a:cubicBezTo>
                  <a:cubicBezTo>
                    <a:pt x="5546" y="15450"/>
                    <a:pt x="4362" y="14952"/>
                    <a:pt x="3537" y="13902"/>
                  </a:cubicBezTo>
                  <a:lnTo>
                    <a:pt x="668" y="10233"/>
                  </a:lnTo>
                  <a:lnTo>
                    <a:pt x="434" y="659"/>
                  </a:lnTo>
                  <a:close/>
                  <a:moveTo>
                    <a:pt x="217" y="1"/>
                  </a:moveTo>
                  <a:cubicBezTo>
                    <a:pt x="176" y="1"/>
                    <a:pt x="134" y="9"/>
                    <a:pt x="101" y="26"/>
                  </a:cubicBezTo>
                  <a:cubicBezTo>
                    <a:pt x="34" y="59"/>
                    <a:pt x="1" y="159"/>
                    <a:pt x="1" y="226"/>
                  </a:cubicBezTo>
                  <a:lnTo>
                    <a:pt x="268" y="10333"/>
                  </a:lnTo>
                  <a:cubicBezTo>
                    <a:pt x="268" y="10366"/>
                    <a:pt x="268" y="10400"/>
                    <a:pt x="301" y="10433"/>
                  </a:cubicBezTo>
                  <a:lnTo>
                    <a:pt x="3236" y="14136"/>
                  </a:lnTo>
                  <a:cubicBezTo>
                    <a:pt x="4070" y="15237"/>
                    <a:pt x="5338" y="15870"/>
                    <a:pt x="6739" y="15870"/>
                  </a:cubicBezTo>
                  <a:cubicBezTo>
                    <a:pt x="6972" y="15870"/>
                    <a:pt x="7206" y="15837"/>
                    <a:pt x="7439" y="15770"/>
                  </a:cubicBezTo>
                  <a:cubicBezTo>
                    <a:pt x="9074" y="15537"/>
                    <a:pt x="10408" y="14403"/>
                    <a:pt x="10942" y="12835"/>
                  </a:cubicBezTo>
                  <a:lnTo>
                    <a:pt x="11242" y="12001"/>
                  </a:lnTo>
                  <a:cubicBezTo>
                    <a:pt x="11909" y="10166"/>
                    <a:pt x="11275" y="8065"/>
                    <a:pt x="9674" y="6897"/>
                  </a:cubicBezTo>
                  <a:lnTo>
                    <a:pt x="334" y="26"/>
                  </a:lnTo>
                  <a:cubicBezTo>
                    <a:pt x="301" y="9"/>
                    <a:pt x="259" y="1"/>
                    <a:pt x="217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072;p49">
              <a:extLst>
                <a:ext uri="{FF2B5EF4-FFF2-40B4-BE49-F238E27FC236}">
                  <a16:creationId xmlns:a16="http://schemas.microsoft.com/office/drawing/2014/main" xmlns="" id="{95A9D477-E6EC-4C75-B3CB-2D73707C615B}"/>
                </a:ext>
              </a:extLst>
            </p:cNvPr>
            <p:cNvSpPr/>
            <p:nvPr/>
          </p:nvSpPr>
          <p:spPr>
            <a:xfrm>
              <a:off x="3228250" y="2127525"/>
              <a:ext cx="241850" cy="845075"/>
            </a:xfrm>
            <a:custGeom>
              <a:avLst/>
              <a:gdLst/>
              <a:ahLst/>
              <a:cxnLst/>
              <a:rect l="l" t="t" r="r" b="b"/>
              <a:pathLst>
                <a:path w="9674" h="33803" extrusionOk="0">
                  <a:moveTo>
                    <a:pt x="2679" y="1"/>
                  </a:moveTo>
                  <a:cubicBezTo>
                    <a:pt x="2642" y="1"/>
                    <a:pt x="2605" y="4"/>
                    <a:pt x="2569" y="12"/>
                  </a:cubicBezTo>
                  <a:lnTo>
                    <a:pt x="0" y="178"/>
                  </a:lnTo>
                  <a:lnTo>
                    <a:pt x="1268" y="7951"/>
                  </a:lnTo>
                  <a:cubicBezTo>
                    <a:pt x="1401" y="11120"/>
                    <a:pt x="1735" y="14289"/>
                    <a:pt x="2235" y="17457"/>
                  </a:cubicBezTo>
                  <a:cubicBezTo>
                    <a:pt x="2702" y="20560"/>
                    <a:pt x="3369" y="23662"/>
                    <a:pt x="4237" y="26731"/>
                  </a:cubicBezTo>
                  <a:lnTo>
                    <a:pt x="5337" y="33803"/>
                  </a:lnTo>
                  <a:lnTo>
                    <a:pt x="7872" y="33636"/>
                  </a:lnTo>
                  <a:cubicBezTo>
                    <a:pt x="9540" y="33336"/>
                    <a:pt x="9674" y="25530"/>
                    <a:pt x="8206" y="16223"/>
                  </a:cubicBezTo>
                  <a:cubicBezTo>
                    <a:pt x="6771" y="7123"/>
                    <a:pt x="4315" y="1"/>
                    <a:pt x="267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2073;p49">
              <a:extLst>
                <a:ext uri="{FF2B5EF4-FFF2-40B4-BE49-F238E27FC236}">
                  <a16:creationId xmlns:a16="http://schemas.microsoft.com/office/drawing/2014/main" xmlns="" id="{9389A83C-CD53-4BFE-8D92-64F079F2FFB9}"/>
                </a:ext>
              </a:extLst>
            </p:cNvPr>
            <p:cNvSpPr/>
            <p:nvPr/>
          </p:nvSpPr>
          <p:spPr>
            <a:xfrm>
              <a:off x="3223250" y="2122600"/>
              <a:ext cx="254350" cy="855850"/>
            </a:xfrm>
            <a:custGeom>
              <a:avLst/>
              <a:gdLst/>
              <a:ahLst/>
              <a:cxnLst/>
              <a:rect l="l" t="t" r="r" b="b"/>
              <a:pathLst>
                <a:path w="10174" h="34234" extrusionOk="0">
                  <a:moveTo>
                    <a:pt x="2854" y="400"/>
                  </a:moveTo>
                  <a:cubicBezTo>
                    <a:pt x="2983" y="400"/>
                    <a:pt x="3093" y="460"/>
                    <a:pt x="3202" y="542"/>
                  </a:cubicBezTo>
                  <a:cubicBezTo>
                    <a:pt x="4803" y="1643"/>
                    <a:pt x="6938" y="8481"/>
                    <a:pt x="8206" y="16454"/>
                  </a:cubicBezTo>
                  <a:cubicBezTo>
                    <a:pt x="9740" y="26261"/>
                    <a:pt x="9340" y="33399"/>
                    <a:pt x="8039" y="33666"/>
                  </a:cubicBezTo>
                  <a:lnTo>
                    <a:pt x="5704" y="33799"/>
                  </a:lnTo>
                  <a:lnTo>
                    <a:pt x="4603" y="26861"/>
                  </a:lnTo>
                  <a:cubicBezTo>
                    <a:pt x="3769" y="23826"/>
                    <a:pt x="3102" y="20723"/>
                    <a:pt x="2602" y="17621"/>
                  </a:cubicBezTo>
                  <a:cubicBezTo>
                    <a:pt x="2102" y="14452"/>
                    <a:pt x="1768" y="11283"/>
                    <a:pt x="1635" y="8114"/>
                  </a:cubicBezTo>
                  <a:lnTo>
                    <a:pt x="467" y="576"/>
                  </a:lnTo>
                  <a:lnTo>
                    <a:pt x="2769" y="409"/>
                  </a:lnTo>
                  <a:cubicBezTo>
                    <a:pt x="2798" y="403"/>
                    <a:pt x="2827" y="400"/>
                    <a:pt x="2854" y="400"/>
                  </a:cubicBezTo>
                  <a:close/>
                  <a:moveTo>
                    <a:pt x="2866" y="0"/>
                  </a:moveTo>
                  <a:cubicBezTo>
                    <a:pt x="2823" y="0"/>
                    <a:pt x="2780" y="3"/>
                    <a:pt x="2735" y="9"/>
                  </a:cubicBezTo>
                  <a:lnTo>
                    <a:pt x="200" y="175"/>
                  </a:lnTo>
                  <a:cubicBezTo>
                    <a:pt x="133" y="175"/>
                    <a:pt x="67" y="209"/>
                    <a:pt x="33" y="242"/>
                  </a:cubicBezTo>
                  <a:cubicBezTo>
                    <a:pt x="0" y="309"/>
                    <a:pt x="0" y="375"/>
                    <a:pt x="0" y="409"/>
                  </a:cubicBezTo>
                  <a:lnTo>
                    <a:pt x="1234" y="8148"/>
                  </a:lnTo>
                  <a:cubicBezTo>
                    <a:pt x="1368" y="11350"/>
                    <a:pt x="1701" y="14519"/>
                    <a:pt x="2202" y="17688"/>
                  </a:cubicBezTo>
                  <a:cubicBezTo>
                    <a:pt x="2669" y="20823"/>
                    <a:pt x="3336" y="23926"/>
                    <a:pt x="4203" y="26961"/>
                  </a:cubicBezTo>
                  <a:lnTo>
                    <a:pt x="5304" y="34066"/>
                  </a:lnTo>
                  <a:cubicBezTo>
                    <a:pt x="5337" y="34166"/>
                    <a:pt x="5404" y="34233"/>
                    <a:pt x="5537" y="34233"/>
                  </a:cubicBezTo>
                  <a:lnTo>
                    <a:pt x="8106" y="34066"/>
                  </a:lnTo>
                  <a:cubicBezTo>
                    <a:pt x="10174" y="33666"/>
                    <a:pt x="9907" y="24593"/>
                    <a:pt x="8606" y="16387"/>
                  </a:cubicBezTo>
                  <a:cubicBezTo>
                    <a:pt x="7305" y="8181"/>
                    <a:pt x="5137" y="1376"/>
                    <a:pt x="3436" y="209"/>
                  </a:cubicBezTo>
                  <a:cubicBezTo>
                    <a:pt x="3269" y="70"/>
                    <a:pt x="3079" y="0"/>
                    <a:pt x="2866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074;p49">
              <a:extLst>
                <a:ext uri="{FF2B5EF4-FFF2-40B4-BE49-F238E27FC236}">
                  <a16:creationId xmlns:a16="http://schemas.microsoft.com/office/drawing/2014/main" xmlns="" id="{64E831F3-64EC-4C0F-BF91-AFF3939ABADC}"/>
                </a:ext>
              </a:extLst>
            </p:cNvPr>
            <p:cNvSpPr/>
            <p:nvPr/>
          </p:nvSpPr>
          <p:spPr>
            <a:xfrm>
              <a:off x="3183200" y="2131700"/>
              <a:ext cx="223525" cy="842000"/>
            </a:xfrm>
            <a:custGeom>
              <a:avLst/>
              <a:gdLst/>
              <a:ahLst/>
              <a:cxnLst/>
              <a:rect l="l" t="t" r="r" b="b"/>
              <a:pathLst>
                <a:path w="8941" h="33680" extrusionOk="0">
                  <a:moveTo>
                    <a:pt x="1914" y="0"/>
                  </a:moveTo>
                  <a:cubicBezTo>
                    <a:pt x="1876" y="0"/>
                    <a:pt x="1839" y="4"/>
                    <a:pt x="1802" y="11"/>
                  </a:cubicBezTo>
                  <a:cubicBezTo>
                    <a:pt x="168" y="345"/>
                    <a:pt x="1" y="8151"/>
                    <a:pt x="1469" y="17457"/>
                  </a:cubicBezTo>
                  <a:cubicBezTo>
                    <a:pt x="2936" y="26526"/>
                    <a:pt x="5361" y="33680"/>
                    <a:pt x="7027" y="33680"/>
                  </a:cubicBezTo>
                  <a:cubicBezTo>
                    <a:pt x="7065" y="33680"/>
                    <a:pt x="7102" y="33676"/>
                    <a:pt x="7139" y="33669"/>
                  </a:cubicBezTo>
                  <a:cubicBezTo>
                    <a:pt x="8774" y="33335"/>
                    <a:pt x="8941" y="25530"/>
                    <a:pt x="7473" y="16223"/>
                  </a:cubicBezTo>
                  <a:cubicBezTo>
                    <a:pt x="6038" y="7155"/>
                    <a:pt x="3582" y="0"/>
                    <a:pt x="1914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2075;p49">
              <a:extLst>
                <a:ext uri="{FF2B5EF4-FFF2-40B4-BE49-F238E27FC236}">
                  <a16:creationId xmlns:a16="http://schemas.microsoft.com/office/drawing/2014/main" xmlns="" id="{22544DE0-A197-4B04-87DD-CB5C0AC81557}"/>
                </a:ext>
              </a:extLst>
            </p:cNvPr>
            <p:cNvSpPr/>
            <p:nvPr/>
          </p:nvSpPr>
          <p:spPr>
            <a:xfrm>
              <a:off x="3215725" y="2303600"/>
              <a:ext cx="142625" cy="500550"/>
            </a:xfrm>
            <a:custGeom>
              <a:avLst/>
              <a:gdLst/>
              <a:ahLst/>
              <a:cxnLst/>
              <a:rect l="l" t="t" r="r" b="b"/>
              <a:pathLst>
                <a:path w="5705" h="20022" extrusionOk="0">
                  <a:moveTo>
                    <a:pt x="1568" y="0"/>
                  </a:moveTo>
                  <a:cubicBezTo>
                    <a:pt x="1545" y="0"/>
                    <a:pt x="1524" y="3"/>
                    <a:pt x="1502" y="7"/>
                  </a:cubicBezTo>
                  <a:lnTo>
                    <a:pt x="1" y="107"/>
                  </a:lnTo>
                  <a:lnTo>
                    <a:pt x="701" y="4710"/>
                  </a:lnTo>
                  <a:cubicBezTo>
                    <a:pt x="801" y="6578"/>
                    <a:pt x="1002" y="8446"/>
                    <a:pt x="1302" y="10314"/>
                  </a:cubicBezTo>
                  <a:cubicBezTo>
                    <a:pt x="1569" y="12182"/>
                    <a:pt x="1969" y="14017"/>
                    <a:pt x="2469" y="15818"/>
                  </a:cubicBezTo>
                  <a:lnTo>
                    <a:pt x="3136" y="20021"/>
                  </a:lnTo>
                  <a:lnTo>
                    <a:pt x="4637" y="19921"/>
                  </a:lnTo>
                  <a:cubicBezTo>
                    <a:pt x="5605" y="19755"/>
                    <a:pt x="5705" y="15118"/>
                    <a:pt x="4838" y="9614"/>
                  </a:cubicBezTo>
                  <a:cubicBezTo>
                    <a:pt x="3990" y="4233"/>
                    <a:pt x="2536" y="0"/>
                    <a:pt x="156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2076;p49">
              <a:extLst>
                <a:ext uri="{FF2B5EF4-FFF2-40B4-BE49-F238E27FC236}">
                  <a16:creationId xmlns:a16="http://schemas.microsoft.com/office/drawing/2014/main" xmlns="" id="{0624410E-348F-44C8-82DE-1FA54B55417B}"/>
                </a:ext>
              </a:extLst>
            </p:cNvPr>
            <p:cNvSpPr/>
            <p:nvPr/>
          </p:nvSpPr>
          <p:spPr>
            <a:xfrm>
              <a:off x="3209900" y="2298550"/>
              <a:ext cx="158475" cy="510600"/>
            </a:xfrm>
            <a:custGeom>
              <a:avLst/>
              <a:gdLst/>
              <a:ahLst/>
              <a:cxnLst/>
              <a:rect l="l" t="t" r="r" b="b"/>
              <a:pathLst>
                <a:path w="6339" h="20424" extrusionOk="0">
                  <a:moveTo>
                    <a:pt x="1735" y="409"/>
                  </a:moveTo>
                  <a:cubicBezTo>
                    <a:pt x="1802" y="409"/>
                    <a:pt x="1868" y="443"/>
                    <a:pt x="1902" y="476"/>
                  </a:cubicBezTo>
                  <a:cubicBezTo>
                    <a:pt x="2702" y="1043"/>
                    <a:pt x="4003" y="4479"/>
                    <a:pt x="4837" y="9849"/>
                  </a:cubicBezTo>
                  <a:cubicBezTo>
                    <a:pt x="5804" y="15887"/>
                    <a:pt x="5471" y="19790"/>
                    <a:pt x="4837" y="19923"/>
                  </a:cubicBezTo>
                  <a:lnTo>
                    <a:pt x="3503" y="19990"/>
                  </a:lnTo>
                  <a:lnTo>
                    <a:pt x="2869" y="15954"/>
                  </a:lnTo>
                  <a:cubicBezTo>
                    <a:pt x="2369" y="14152"/>
                    <a:pt x="1968" y="12351"/>
                    <a:pt x="1702" y="10483"/>
                  </a:cubicBezTo>
                  <a:cubicBezTo>
                    <a:pt x="1401" y="8648"/>
                    <a:pt x="1201" y="6747"/>
                    <a:pt x="1134" y="4879"/>
                  </a:cubicBezTo>
                  <a:lnTo>
                    <a:pt x="434" y="509"/>
                  </a:lnTo>
                  <a:lnTo>
                    <a:pt x="1735" y="409"/>
                  </a:lnTo>
                  <a:close/>
                  <a:moveTo>
                    <a:pt x="1790" y="0"/>
                  </a:moveTo>
                  <a:cubicBezTo>
                    <a:pt x="1761" y="0"/>
                    <a:pt x="1731" y="3"/>
                    <a:pt x="1702" y="9"/>
                  </a:cubicBezTo>
                  <a:lnTo>
                    <a:pt x="200" y="109"/>
                  </a:lnTo>
                  <a:cubicBezTo>
                    <a:pt x="134" y="109"/>
                    <a:pt x="100" y="142"/>
                    <a:pt x="67" y="176"/>
                  </a:cubicBezTo>
                  <a:cubicBezTo>
                    <a:pt x="0" y="242"/>
                    <a:pt x="0" y="276"/>
                    <a:pt x="0" y="342"/>
                  </a:cubicBezTo>
                  <a:lnTo>
                    <a:pt x="734" y="4946"/>
                  </a:lnTo>
                  <a:cubicBezTo>
                    <a:pt x="801" y="6814"/>
                    <a:pt x="1001" y="8682"/>
                    <a:pt x="1301" y="10550"/>
                  </a:cubicBezTo>
                  <a:cubicBezTo>
                    <a:pt x="1601" y="12418"/>
                    <a:pt x="1968" y="14252"/>
                    <a:pt x="2502" y="16054"/>
                  </a:cubicBezTo>
                  <a:lnTo>
                    <a:pt x="3136" y="20257"/>
                  </a:lnTo>
                  <a:cubicBezTo>
                    <a:pt x="3169" y="20357"/>
                    <a:pt x="3236" y="20424"/>
                    <a:pt x="3369" y="20424"/>
                  </a:cubicBezTo>
                  <a:lnTo>
                    <a:pt x="4904" y="20323"/>
                  </a:lnTo>
                  <a:cubicBezTo>
                    <a:pt x="6338" y="20023"/>
                    <a:pt x="5905" y="13852"/>
                    <a:pt x="5271" y="9783"/>
                  </a:cubicBezTo>
                  <a:cubicBezTo>
                    <a:pt x="4504" y="4812"/>
                    <a:pt x="3203" y="843"/>
                    <a:pt x="2169" y="142"/>
                  </a:cubicBezTo>
                  <a:cubicBezTo>
                    <a:pt x="2059" y="60"/>
                    <a:pt x="1926" y="0"/>
                    <a:pt x="1790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2077;p49">
              <a:extLst>
                <a:ext uri="{FF2B5EF4-FFF2-40B4-BE49-F238E27FC236}">
                  <a16:creationId xmlns:a16="http://schemas.microsoft.com/office/drawing/2014/main" xmlns="" id="{168A4F52-5FEF-406F-AF47-A2475A691D96}"/>
                </a:ext>
              </a:extLst>
            </p:cNvPr>
            <p:cNvSpPr/>
            <p:nvPr/>
          </p:nvSpPr>
          <p:spPr>
            <a:xfrm>
              <a:off x="3189050" y="2306100"/>
              <a:ext cx="131775" cy="498225"/>
            </a:xfrm>
            <a:custGeom>
              <a:avLst/>
              <a:gdLst/>
              <a:ahLst/>
              <a:cxnLst/>
              <a:rect l="l" t="t" r="r" b="b"/>
              <a:pathLst>
                <a:path w="5271" h="19929" extrusionOk="0">
                  <a:moveTo>
                    <a:pt x="1134" y="0"/>
                  </a:moveTo>
                  <a:cubicBezTo>
                    <a:pt x="1111" y="0"/>
                    <a:pt x="1089" y="3"/>
                    <a:pt x="1068" y="7"/>
                  </a:cubicBezTo>
                  <a:cubicBezTo>
                    <a:pt x="67" y="207"/>
                    <a:pt x="0" y="4811"/>
                    <a:pt x="834" y="10314"/>
                  </a:cubicBezTo>
                  <a:cubicBezTo>
                    <a:pt x="1682" y="15695"/>
                    <a:pt x="3136" y="19928"/>
                    <a:pt x="4104" y="19928"/>
                  </a:cubicBezTo>
                  <a:cubicBezTo>
                    <a:pt x="4126" y="19928"/>
                    <a:pt x="4148" y="19926"/>
                    <a:pt x="4170" y="19921"/>
                  </a:cubicBezTo>
                  <a:cubicBezTo>
                    <a:pt x="5171" y="19721"/>
                    <a:pt x="5271" y="15118"/>
                    <a:pt x="4404" y="9614"/>
                  </a:cubicBezTo>
                  <a:cubicBezTo>
                    <a:pt x="3556" y="4233"/>
                    <a:pt x="2102" y="0"/>
                    <a:pt x="1134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2078;p49">
              <a:extLst>
                <a:ext uri="{FF2B5EF4-FFF2-40B4-BE49-F238E27FC236}">
                  <a16:creationId xmlns:a16="http://schemas.microsoft.com/office/drawing/2014/main" xmlns="" id="{739E8318-22CE-4024-8518-0DEDAB4F4B3B}"/>
                </a:ext>
              </a:extLst>
            </p:cNvPr>
            <p:cNvSpPr/>
            <p:nvPr/>
          </p:nvSpPr>
          <p:spPr>
            <a:xfrm>
              <a:off x="3178200" y="2301050"/>
              <a:ext cx="152650" cy="508100"/>
            </a:xfrm>
            <a:custGeom>
              <a:avLst/>
              <a:gdLst/>
              <a:ahLst/>
              <a:cxnLst/>
              <a:rect l="l" t="t" r="r" b="b"/>
              <a:pathLst>
                <a:path w="6106" h="20324" extrusionOk="0">
                  <a:moveTo>
                    <a:pt x="1535" y="409"/>
                  </a:moveTo>
                  <a:cubicBezTo>
                    <a:pt x="1602" y="409"/>
                    <a:pt x="1669" y="443"/>
                    <a:pt x="1735" y="476"/>
                  </a:cubicBezTo>
                  <a:cubicBezTo>
                    <a:pt x="2503" y="1010"/>
                    <a:pt x="3803" y="4479"/>
                    <a:pt x="4637" y="9816"/>
                  </a:cubicBezTo>
                  <a:cubicBezTo>
                    <a:pt x="5605" y="15887"/>
                    <a:pt x="5271" y="19756"/>
                    <a:pt x="4604" y="19890"/>
                  </a:cubicBezTo>
                  <a:cubicBezTo>
                    <a:pt x="4584" y="19900"/>
                    <a:pt x="4565" y="19904"/>
                    <a:pt x="4545" y="19904"/>
                  </a:cubicBezTo>
                  <a:cubicBezTo>
                    <a:pt x="4498" y="19904"/>
                    <a:pt x="4451" y="19880"/>
                    <a:pt x="4404" y="19857"/>
                  </a:cubicBezTo>
                  <a:cubicBezTo>
                    <a:pt x="3637" y="19289"/>
                    <a:pt x="2336" y="15854"/>
                    <a:pt x="1502" y="10483"/>
                  </a:cubicBezTo>
                  <a:cubicBezTo>
                    <a:pt x="534" y="4445"/>
                    <a:pt x="868" y="543"/>
                    <a:pt x="1535" y="409"/>
                  </a:cubicBezTo>
                  <a:close/>
                  <a:moveTo>
                    <a:pt x="1526" y="0"/>
                  </a:moveTo>
                  <a:cubicBezTo>
                    <a:pt x="1495" y="0"/>
                    <a:pt x="1465" y="3"/>
                    <a:pt x="1435" y="9"/>
                  </a:cubicBezTo>
                  <a:cubicBezTo>
                    <a:pt x="1" y="309"/>
                    <a:pt x="434" y="6480"/>
                    <a:pt x="1068" y="10550"/>
                  </a:cubicBezTo>
                  <a:cubicBezTo>
                    <a:pt x="1869" y="15520"/>
                    <a:pt x="3136" y="19490"/>
                    <a:pt x="4170" y="20190"/>
                  </a:cubicBezTo>
                  <a:cubicBezTo>
                    <a:pt x="4270" y="20290"/>
                    <a:pt x="4404" y="20324"/>
                    <a:pt x="4571" y="20324"/>
                  </a:cubicBezTo>
                  <a:lnTo>
                    <a:pt x="4671" y="20324"/>
                  </a:lnTo>
                  <a:cubicBezTo>
                    <a:pt x="6105" y="20023"/>
                    <a:pt x="5671" y="13852"/>
                    <a:pt x="5038" y="9783"/>
                  </a:cubicBezTo>
                  <a:cubicBezTo>
                    <a:pt x="4237" y="4812"/>
                    <a:pt x="2970" y="876"/>
                    <a:pt x="1935" y="142"/>
                  </a:cubicBezTo>
                  <a:cubicBezTo>
                    <a:pt x="1826" y="60"/>
                    <a:pt x="1671" y="0"/>
                    <a:pt x="1526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2079;p49">
              <a:extLst>
                <a:ext uri="{FF2B5EF4-FFF2-40B4-BE49-F238E27FC236}">
                  <a16:creationId xmlns:a16="http://schemas.microsoft.com/office/drawing/2014/main" xmlns="" id="{85E87DEC-5269-4F25-B5A1-B40B8582BE35}"/>
                </a:ext>
              </a:extLst>
            </p:cNvPr>
            <p:cNvSpPr/>
            <p:nvPr/>
          </p:nvSpPr>
          <p:spPr>
            <a:xfrm>
              <a:off x="3510950" y="1905150"/>
              <a:ext cx="841450" cy="683000"/>
            </a:xfrm>
            <a:custGeom>
              <a:avLst/>
              <a:gdLst/>
              <a:ahLst/>
              <a:cxnLst/>
              <a:rect l="l" t="t" r="r" b="b"/>
              <a:pathLst>
                <a:path w="33658" h="27320" extrusionOk="0">
                  <a:moveTo>
                    <a:pt x="16812" y="0"/>
                  </a:moveTo>
                  <a:cubicBezTo>
                    <a:pt x="7539" y="0"/>
                    <a:pt x="0" y="6105"/>
                    <a:pt x="0" y="13643"/>
                  </a:cubicBezTo>
                  <a:cubicBezTo>
                    <a:pt x="0" y="21182"/>
                    <a:pt x="7539" y="27320"/>
                    <a:pt x="16812" y="27320"/>
                  </a:cubicBezTo>
                  <a:cubicBezTo>
                    <a:pt x="26119" y="27320"/>
                    <a:pt x="33658" y="21182"/>
                    <a:pt x="33658" y="13643"/>
                  </a:cubicBezTo>
                  <a:cubicBezTo>
                    <a:pt x="33658" y="6105"/>
                    <a:pt x="26119" y="0"/>
                    <a:pt x="1681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2080;p49">
              <a:extLst>
                <a:ext uri="{FF2B5EF4-FFF2-40B4-BE49-F238E27FC236}">
                  <a16:creationId xmlns:a16="http://schemas.microsoft.com/office/drawing/2014/main" xmlns="" id="{C1F27649-C36B-4183-996C-D8A5F90EF0E1}"/>
                </a:ext>
              </a:extLst>
            </p:cNvPr>
            <p:cNvSpPr/>
            <p:nvPr/>
          </p:nvSpPr>
          <p:spPr>
            <a:xfrm>
              <a:off x="3505950" y="1900975"/>
              <a:ext cx="851450" cy="692175"/>
            </a:xfrm>
            <a:custGeom>
              <a:avLst/>
              <a:gdLst/>
              <a:ahLst/>
              <a:cxnLst/>
              <a:rect l="l" t="t" r="r" b="b"/>
              <a:pathLst>
                <a:path w="34058" h="27687" extrusionOk="0">
                  <a:moveTo>
                    <a:pt x="17012" y="401"/>
                  </a:moveTo>
                  <a:cubicBezTo>
                    <a:pt x="26185" y="401"/>
                    <a:pt x="33657" y="6405"/>
                    <a:pt x="33657" y="13810"/>
                  </a:cubicBezTo>
                  <a:cubicBezTo>
                    <a:pt x="33657" y="21249"/>
                    <a:pt x="26185" y="27253"/>
                    <a:pt x="17012" y="27253"/>
                  </a:cubicBezTo>
                  <a:cubicBezTo>
                    <a:pt x="7872" y="27253"/>
                    <a:pt x="400" y="21216"/>
                    <a:pt x="400" y="13810"/>
                  </a:cubicBezTo>
                  <a:cubicBezTo>
                    <a:pt x="400" y="6405"/>
                    <a:pt x="7839" y="401"/>
                    <a:pt x="17012" y="401"/>
                  </a:cubicBezTo>
                  <a:close/>
                  <a:moveTo>
                    <a:pt x="17012" y="1"/>
                  </a:moveTo>
                  <a:cubicBezTo>
                    <a:pt x="7639" y="1"/>
                    <a:pt x="0" y="6172"/>
                    <a:pt x="0" y="13810"/>
                  </a:cubicBezTo>
                  <a:cubicBezTo>
                    <a:pt x="0" y="21483"/>
                    <a:pt x="7639" y="27687"/>
                    <a:pt x="17012" y="27687"/>
                  </a:cubicBezTo>
                  <a:cubicBezTo>
                    <a:pt x="26419" y="27687"/>
                    <a:pt x="34058" y="21483"/>
                    <a:pt x="34058" y="13844"/>
                  </a:cubicBezTo>
                  <a:cubicBezTo>
                    <a:pt x="34058" y="6205"/>
                    <a:pt x="26419" y="1"/>
                    <a:pt x="17012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2081;p49">
              <a:extLst>
                <a:ext uri="{FF2B5EF4-FFF2-40B4-BE49-F238E27FC236}">
                  <a16:creationId xmlns:a16="http://schemas.microsoft.com/office/drawing/2014/main" xmlns="" id="{0600413C-4216-4D32-9067-FF9BC57E804B}"/>
                </a:ext>
              </a:extLst>
            </p:cNvPr>
            <p:cNvSpPr/>
            <p:nvPr/>
          </p:nvSpPr>
          <p:spPr>
            <a:xfrm>
              <a:off x="3783650" y="2157700"/>
              <a:ext cx="376125" cy="165375"/>
            </a:xfrm>
            <a:custGeom>
              <a:avLst/>
              <a:gdLst/>
              <a:ahLst/>
              <a:cxnLst/>
              <a:rect l="l" t="t" r="r" b="b"/>
              <a:pathLst>
                <a:path w="15045" h="6615" extrusionOk="0">
                  <a:moveTo>
                    <a:pt x="7565" y="1"/>
                  </a:moveTo>
                  <a:cubicBezTo>
                    <a:pt x="4324" y="1"/>
                    <a:pt x="1505" y="1511"/>
                    <a:pt x="567" y="2707"/>
                  </a:cubicBezTo>
                  <a:cubicBezTo>
                    <a:pt x="0" y="3475"/>
                    <a:pt x="267" y="4542"/>
                    <a:pt x="1101" y="4976"/>
                  </a:cubicBezTo>
                  <a:cubicBezTo>
                    <a:pt x="3102" y="5976"/>
                    <a:pt x="5304" y="6544"/>
                    <a:pt x="7572" y="6610"/>
                  </a:cubicBezTo>
                  <a:cubicBezTo>
                    <a:pt x="7678" y="6613"/>
                    <a:pt x="7784" y="6615"/>
                    <a:pt x="7890" y="6615"/>
                  </a:cubicBezTo>
                  <a:cubicBezTo>
                    <a:pt x="10216" y="6615"/>
                    <a:pt x="12498" y="5917"/>
                    <a:pt x="14444" y="4609"/>
                  </a:cubicBezTo>
                  <a:cubicBezTo>
                    <a:pt x="14977" y="4242"/>
                    <a:pt x="15044" y="3441"/>
                    <a:pt x="14544" y="3008"/>
                  </a:cubicBezTo>
                  <a:cubicBezTo>
                    <a:pt x="13243" y="1907"/>
                    <a:pt x="11675" y="106"/>
                    <a:pt x="7872" y="6"/>
                  </a:cubicBezTo>
                  <a:cubicBezTo>
                    <a:pt x="7769" y="2"/>
                    <a:pt x="7667" y="1"/>
                    <a:pt x="7565" y="1"/>
                  </a:cubicBezTo>
                  <a:close/>
                </a:path>
              </a:pathLst>
            </a:custGeom>
            <a:solidFill>
              <a:srgbClr val="707B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2082;p49">
              <a:extLst>
                <a:ext uri="{FF2B5EF4-FFF2-40B4-BE49-F238E27FC236}">
                  <a16:creationId xmlns:a16="http://schemas.microsoft.com/office/drawing/2014/main" xmlns="" id="{C09456A0-EC7A-442F-AFAE-72144D51AA44}"/>
                </a:ext>
              </a:extLst>
            </p:cNvPr>
            <p:cNvSpPr/>
            <p:nvPr/>
          </p:nvSpPr>
          <p:spPr>
            <a:xfrm>
              <a:off x="3783650" y="2151875"/>
              <a:ext cx="377775" cy="176100"/>
            </a:xfrm>
            <a:custGeom>
              <a:avLst/>
              <a:gdLst/>
              <a:ahLst/>
              <a:cxnLst/>
              <a:rect l="l" t="t" r="r" b="b"/>
              <a:pathLst>
                <a:path w="15111" h="7044" extrusionOk="0">
                  <a:moveTo>
                    <a:pt x="7872" y="439"/>
                  </a:moveTo>
                  <a:cubicBezTo>
                    <a:pt x="11208" y="539"/>
                    <a:pt x="12742" y="1906"/>
                    <a:pt x="13977" y="3041"/>
                  </a:cubicBezTo>
                  <a:lnTo>
                    <a:pt x="14410" y="3374"/>
                  </a:lnTo>
                  <a:cubicBezTo>
                    <a:pt x="14577" y="3541"/>
                    <a:pt x="14677" y="3774"/>
                    <a:pt x="14677" y="4041"/>
                  </a:cubicBezTo>
                  <a:cubicBezTo>
                    <a:pt x="14644" y="4275"/>
                    <a:pt x="14510" y="4508"/>
                    <a:pt x="14310" y="4675"/>
                  </a:cubicBezTo>
                  <a:cubicBezTo>
                    <a:pt x="12428" y="5951"/>
                    <a:pt x="10180" y="6647"/>
                    <a:pt x="7886" y="6647"/>
                  </a:cubicBezTo>
                  <a:cubicBezTo>
                    <a:pt x="7782" y="6647"/>
                    <a:pt x="7677" y="6646"/>
                    <a:pt x="7572" y="6643"/>
                  </a:cubicBezTo>
                  <a:cubicBezTo>
                    <a:pt x="5371" y="6576"/>
                    <a:pt x="3169" y="6009"/>
                    <a:pt x="1201" y="5009"/>
                  </a:cubicBezTo>
                  <a:cubicBezTo>
                    <a:pt x="467" y="4642"/>
                    <a:pt x="267" y="3708"/>
                    <a:pt x="734" y="3074"/>
                  </a:cubicBezTo>
                  <a:cubicBezTo>
                    <a:pt x="1601" y="2006"/>
                    <a:pt x="4303" y="439"/>
                    <a:pt x="7605" y="439"/>
                  </a:cubicBezTo>
                  <a:close/>
                  <a:moveTo>
                    <a:pt x="7571" y="1"/>
                  </a:moveTo>
                  <a:cubicBezTo>
                    <a:pt x="4139" y="1"/>
                    <a:pt x="1341" y="1640"/>
                    <a:pt x="434" y="2807"/>
                  </a:cubicBezTo>
                  <a:cubicBezTo>
                    <a:pt x="100" y="3207"/>
                    <a:pt x="0" y="3741"/>
                    <a:pt x="100" y="4208"/>
                  </a:cubicBezTo>
                  <a:cubicBezTo>
                    <a:pt x="200" y="4708"/>
                    <a:pt x="534" y="5142"/>
                    <a:pt x="1001" y="5376"/>
                  </a:cubicBezTo>
                  <a:cubicBezTo>
                    <a:pt x="3036" y="6410"/>
                    <a:pt x="5270" y="6977"/>
                    <a:pt x="7572" y="7043"/>
                  </a:cubicBezTo>
                  <a:lnTo>
                    <a:pt x="7939" y="7043"/>
                  </a:lnTo>
                  <a:cubicBezTo>
                    <a:pt x="10307" y="7043"/>
                    <a:pt x="12609" y="6343"/>
                    <a:pt x="14544" y="5009"/>
                  </a:cubicBezTo>
                  <a:cubicBezTo>
                    <a:pt x="14877" y="4775"/>
                    <a:pt x="15077" y="4442"/>
                    <a:pt x="15111" y="4041"/>
                  </a:cubicBezTo>
                  <a:cubicBezTo>
                    <a:pt x="15111" y="3674"/>
                    <a:pt x="14977" y="3307"/>
                    <a:pt x="14677" y="3041"/>
                  </a:cubicBezTo>
                  <a:cubicBezTo>
                    <a:pt x="14544" y="2940"/>
                    <a:pt x="14410" y="2840"/>
                    <a:pt x="14277" y="2707"/>
                  </a:cubicBezTo>
                  <a:cubicBezTo>
                    <a:pt x="13043" y="1606"/>
                    <a:pt x="11375" y="105"/>
                    <a:pt x="7872" y="5"/>
                  </a:cubicBezTo>
                  <a:cubicBezTo>
                    <a:pt x="7771" y="2"/>
                    <a:pt x="7671" y="1"/>
                    <a:pt x="7571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2083;p49">
              <a:extLst>
                <a:ext uri="{FF2B5EF4-FFF2-40B4-BE49-F238E27FC236}">
                  <a16:creationId xmlns:a16="http://schemas.microsoft.com/office/drawing/2014/main" xmlns="" id="{60E0BD73-6DAC-4A86-AFD2-AB31FDA617B5}"/>
                </a:ext>
              </a:extLst>
            </p:cNvPr>
            <p:cNvSpPr/>
            <p:nvPr/>
          </p:nvSpPr>
          <p:spPr>
            <a:xfrm>
              <a:off x="5328075" y="2127525"/>
              <a:ext cx="241025" cy="845075"/>
            </a:xfrm>
            <a:custGeom>
              <a:avLst/>
              <a:gdLst/>
              <a:ahLst/>
              <a:cxnLst/>
              <a:rect l="l" t="t" r="r" b="b"/>
              <a:pathLst>
                <a:path w="9641" h="33803" extrusionOk="0">
                  <a:moveTo>
                    <a:pt x="6993" y="1"/>
                  </a:moveTo>
                  <a:cubicBezTo>
                    <a:pt x="5326" y="1"/>
                    <a:pt x="2870" y="7123"/>
                    <a:pt x="1435" y="16223"/>
                  </a:cubicBezTo>
                  <a:cubicBezTo>
                    <a:pt x="0" y="25530"/>
                    <a:pt x="134" y="33336"/>
                    <a:pt x="1768" y="33636"/>
                  </a:cubicBezTo>
                  <a:lnTo>
                    <a:pt x="4337" y="33803"/>
                  </a:lnTo>
                  <a:lnTo>
                    <a:pt x="5438" y="26731"/>
                  </a:lnTo>
                  <a:cubicBezTo>
                    <a:pt x="6305" y="23662"/>
                    <a:pt x="6972" y="20560"/>
                    <a:pt x="7439" y="17457"/>
                  </a:cubicBezTo>
                  <a:cubicBezTo>
                    <a:pt x="7939" y="14289"/>
                    <a:pt x="8273" y="11120"/>
                    <a:pt x="8406" y="7951"/>
                  </a:cubicBezTo>
                  <a:lnTo>
                    <a:pt x="9641" y="178"/>
                  </a:lnTo>
                  <a:lnTo>
                    <a:pt x="7106" y="12"/>
                  </a:lnTo>
                  <a:cubicBezTo>
                    <a:pt x="7069" y="4"/>
                    <a:pt x="7031" y="1"/>
                    <a:pt x="69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2084;p49">
              <a:extLst>
                <a:ext uri="{FF2B5EF4-FFF2-40B4-BE49-F238E27FC236}">
                  <a16:creationId xmlns:a16="http://schemas.microsoft.com/office/drawing/2014/main" xmlns="" id="{E68BCF1D-CF72-4EA6-9128-A321551046F4}"/>
                </a:ext>
              </a:extLst>
            </p:cNvPr>
            <p:cNvSpPr/>
            <p:nvPr/>
          </p:nvSpPr>
          <p:spPr>
            <a:xfrm>
              <a:off x="5321400" y="2122150"/>
              <a:ext cx="253550" cy="856300"/>
            </a:xfrm>
            <a:custGeom>
              <a:avLst/>
              <a:gdLst/>
              <a:ahLst/>
              <a:cxnLst/>
              <a:rect l="l" t="t" r="r" b="b"/>
              <a:pathLst>
                <a:path w="10142" h="34252" extrusionOk="0">
                  <a:moveTo>
                    <a:pt x="7373" y="427"/>
                  </a:moveTo>
                  <a:lnTo>
                    <a:pt x="9674" y="594"/>
                  </a:lnTo>
                  <a:lnTo>
                    <a:pt x="8473" y="8166"/>
                  </a:lnTo>
                  <a:cubicBezTo>
                    <a:pt x="8173" y="14504"/>
                    <a:pt x="7206" y="20775"/>
                    <a:pt x="5538" y="26912"/>
                  </a:cubicBezTo>
                  <a:lnTo>
                    <a:pt x="4437" y="33817"/>
                  </a:lnTo>
                  <a:lnTo>
                    <a:pt x="2102" y="33684"/>
                  </a:lnTo>
                  <a:cubicBezTo>
                    <a:pt x="768" y="33417"/>
                    <a:pt x="368" y="26279"/>
                    <a:pt x="1935" y="16472"/>
                  </a:cubicBezTo>
                  <a:cubicBezTo>
                    <a:pt x="3170" y="8499"/>
                    <a:pt x="5338" y="1661"/>
                    <a:pt x="6939" y="560"/>
                  </a:cubicBezTo>
                  <a:cubicBezTo>
                    <a:pt x="7039" y="460"/>
                    <a:pt x="7139" y="427"/>
                    <a:pt x="7272" y="427"/>
                  </a:cubicBezTo>
                  <a:close/>
                  <a:moveTo>
                    <a:pt x="7234" y="1"/>
                  </a:moveTo>
                  <a:cubicBezTo>
                    <a:pt x="7039" y="1"/>
                    <a:pt x="6854" y="70"/>
                    <a:pt x="6705" y="193"/>
                  </a:cubicBezTo>
                  <a:cubicBezTo>
                    <a:pt x="5004" y="1394"/>
                    <a:pt x="2836" y="8199"/>
                    <a:pt x="1535" y="16405"/>
                  </a:cubicBezTo>
                  <a:cubicBezTo>
                    <a:pt x="234" y="24644"/>
                    <a:pt x="1" y="33684"/>
                    <a:pt x="2069" y="34084"/>
                  </a:cubicBezTo>
                  <a:lnTo>
                    <a:pt x="4637" y="34251"/>
                  </a:lnTo>
                  <a:cubicBezTo>
                    <a:pt x="4704" y="34251"/>
                    <a:pt x="4804" y="34184"/>
                    <a:pt x="4837" y="34084"/>
                  </a:cubicBezTo>
                  <a:lnTo>
                    <a:pt x="5938" y="27013"/>
                  </a:lnTo>
                  <a:cubicBezTo>
                    <a:pt x="7606" y="20875"/>
                    <a:pt x="8607" y="14537"/>
                    <a:pt x="8907" y="8199"/>
                  </a:cubicBezTo>
                  <a:lnTo>
                    <a:pt x="10141" y="427"/>
                  </a:lnTo>
                  <a:cubicBezTo>
                    <a:pt x="10141" y="360"/>
                    <a:pt x="10141" y="293"/>
                    <a:pt x="10108" y="260"/>
                  </a:cubicBezTo>
                  <a:cubicBezTo>
                    <a:pt x="10074" y="227"/>
                    <a:pt x="10008" y="193"/>
                    <a:pt x="9941" y="193"/>
                  </a:cubicBezTo>
                  <a:lnTo>
                    <a:pt x="7439" y="27"/>
                  </a:lnTo>
                  <a:cubicBezTo>
                    <a:pt x="7370" y="9"/>
                    <a:pt x="7301" y="1"/>
                    <a:pt x="7234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2085;p49">
              <a:extLst>
                <a:ext uri="{FF2B5EF4-FFF2-40B4-BE49-F238E27FC236}">
                  <a16:creationId xmlns:a16="http://schemas.microsoft.com/office/drawing/2014/main" xmlns="" id="{614B493D-2DFA-498E-B4AB-8B70379643D3}"/>
                </a:ext>
              </a:extLst>
            </p:cNvPr>
            <p:cNvSpPr/>
            <p:nvPr/>
          </p:nvSpPr>
          <p:spPr>
            <a:xfrm>
              <a:off x="5390625" y="2131800"/>
              <a:ext cx="224350" cy="841800"/>
            </a:xfrm>
            <a:custGeom>
              <a:avLst/>
              <a:gdLst/>
              <a:ahLst/>
              <a:cxnLst/>
              <a:rect l="l" t="t" r="r" b="b"/>
              <a:pathLst>
                <a:path w="8974" h="33672" extrusionOk="0">
                  <a:moveTo>
                    <a:pt x="7016" y="0"/>
                  </a:moveTo>
                  <a:cubicBezTo>
                    <a:pt x="5349" y="0"/>
                    <a:pt x="2910" y="7211"/>
                    <a:pt x="1468" y="16352"/>
                  </a:cubicBezTo>
                  <a:cubicBezTo>
                    <a:pt x="0" y="25659"/>
                    <a:pt x="200" y="33398"/>
                    <a:pt x="1868" y="33665"/>
                  </a:cubicBezTo>
                  <a:cubicBezTo>
                    <a:pt x="1898" y="33670"/>
                    <a:pt x="1927" y="33672"/>
                    <a:pt x="1957" y="33672"/>
                  </a:cubicBezTo>
                  <a:cubicBezTo>
                    <a:pt x="3624" y="33672"/>
                    <a:pt x="6064" y="26429"/>
                    <a:pt x="7506" y="17286"/>
                  </a:cubicBezTo>
                  <a:cubicBezTo>
                    <a:pt x="8973" y="8013"/>
                    <a:pt x="8773" y="241"/>
                    <a:pt x="7105" y="7"/>
                  </a:cubicBezTo>
                  <a:cubicBezTo>
                    <a:pt x="7076" y="3"/>
                    <a:pt x="7046" y="0"/>
                    <a:pt x="7016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2086;p49">
              <a:extLst>
                <a:ext uri="{FF2B5EF4-FFF2-40B4-BE49-F238E27FC236}">
                  <a16:creationId xmlns:a16="http://schemas.microsoft.com/office/drawing/2014/main" xmlns="" id="{AB138047-60B9-495B-82C9-A2C1D0ACE100}"/>
                </a:ext>
              </a:extLst>
            </p:cNvPr>
            <p:cNvSpPr/>
            <p:nvPr/>
          </p:nvSpPr>
          <p:spPr>
            <a:xfrm>
              <a:off x="5439825" y="2303600"/>
              <a:ext cx="142625" cy="500550"/>
            </a:xfrm>
            <a:custGeom>
              <a:avLst/>
              <a:gdLst/>
              <a:ahLst/>
              <a:cxnLst/>
              <a:rect l="l" t="t" r="r" b="b"/>
              <a:pathLst>
                <a:path w="5705" h="20022" extrusionOk="0">
                  <a:moveTo>
                    <a:pt x="4138" y="0"/>
                  </a:moveTo>
                  <a:cubicBezTo>
                    <a:pt x="3169" y="0"/>
                    <a:pt x="1715" y="4233"/>
                    <a:pt x="868" y="9614"/>
                  </a:cubicBezTo>
                  <a:cubicBezTo>
                    <a:pt x="0" y="15118"/>
                    <a:pt x="100" y="19755"/>
                    <a:pt x="1068" y="19921"/>
                  </a:cubicBezTo>
                  <a:lnTo>
                    <a:pt x="2569" y="20021"/>
                  </a:lnTo>
                  <a:lnTo>
                    <a:pt x="3236" y="15818"/>
                  </a:lnTo>
                  <a:cubicBezTo>
                    <a:pt x="3736" y="14017"/>
                    <a:pt x="4103" y="12182"/>
                    <a:pt x="4403" y="10314"/>
                  </a:cubicBezTo>
                  <a:cubicBezTo>
                    <a:pt x="4704" y="8446"/>
                    <a:pt x="4904" y="6578"/>
                    <a:pt x="4971" y="4710"/>
                  </a:cubicBezTo>
                  <a:lnTo>
                    <a:pt x="5704" y="107"/>
                  </a:lnTo>
                  <a:lnTo>
                    <a:pt x="4203" y="7"/>
                  </a:lnTo>
                  <a:cubicBezTo>
                    <a:pt x="4182" y="3"/>
                    <a:pt x="4160" y="0"/>
                    <a:pt x="41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2087;p49">
              <a:extLst>
                <a:ext uri="{FF2B5EF4-FFF2-40B4-BE49-F238E27FC236}">
                  <a16:creationId xmlns:a16="http://schemas.microsoft.com/office/drawing/2014/main" xmlns="" id="{5BED860D-B3D4-45F4-B02C-8A3B31AE11AD}"/>
                </a:ext>
              </a:extLst>
            </p:cNvPr>
            <p:cNvSpPr/>
            <p:nvPr/>
          </p:nvSpPr>
          <p:spPr>
            <a:xfrm>
              <a:off x="5429825" y="2298550"/>
              <a:ext cx="158450" cy="510600"/>
            </a:xfrm>
            <a:custGeom>
              <a:avLst/>
              <a:gdLst/>
              <a:ahLst/>
              <a:cxnLst/>
              <a:rect l="l" t="t" r="r" b="b"/>
              <a:pathLst>
                <a:path w="6338" h="20424" extrusionOk="0">
                  <a:moveTo>
                    <a:pt x="4603" y="409"/>
                  </a:moveTo>
                  <a:lnTo>
                    <a:pt x="5871" y="509"/>
                  </a:lnTo>
                  <a:lnTo>
                    <a:pt x="5170" y="4879"/>
                  </a:lnTo>
                  <a:cubicBezTo>
                    <a:pt x="5104" y="6780"/>
                    <a:pt x="4904" y="8648"/>
                    <a:pt x="4603" y="10483"/>
                  </a:cubicBezTo>
                  <a:cubicBezTo>
                    <a:pt x="4303" y="12351"/>
                    <a:pt x="3936" y="14152"/>
                    <a:pt x="3436" y="15987"/>
                  </a:cubicBezTo>
                  <a:lnTo>
                    <a:pt x="2802" y="19990"/>
                  </a:lnTo>
                  <a:lnTo>
                    <a:pt x="1501" y="19890"/>
                  </a:lnTo>
                  <a:cubicBezTo>
                    <a:pt x="834" y="19756"/>
                    <a:pt x="500" y="15887"/>
                    <a:pt x="1468" y="9816"/>
                  </a:cubicBezTo>
                  <a:cubicBezTo>
                    <a:pt x="2302" y="4479"/>
                    <a:pt x="3603" y="1010"/>
                    <a:pt x="4370" y="476"/>
                  </a:cubicBezTo>
                  <a:cubicBezTo>
                    <a:pt x="4437" y="443"/>
                    <a:pt x="4503" y="409"/>
                    <a:pt x="4537" y="409"/>
                  </a:cubicBezTo>
                  <a:close/>
                  <a:moveTo>
                    <a:pt x="4567" y="0"/>
                  </a:moveTo>
                  <a:cubicBezTo>
                    <a:pt x="4412" y="0"/>
                    <a:pt x="4279" y="60"/>
                    <a:pt x="4170" y="142"/>
                  </a:cubicBezTo>
                  <a:cubicBezTo>
                    <a:pt x="3136" y="876"/>
                    <a:pt x="1868" y="4812"/>
                    <a:pt x="1067" y="9783"/>
                  </a:cubicBezTo>
                  <a:cubicBezTo>
                    <a:pt x="434" y="13852"/>
                    <a:pt x="0" y="20023"/>
                    <a:pt x="1468" y="20323"/>
                  </a:cubicBezTo>
                  <a:lnTo>
                    <a:pt x="2969" y="20424"/>
                  </a:lnTo>
                  <a:cubicBezTo>
                    <a:pt x="3069" y="20424"/>
                    <a:pt x="3169" y="20357"/>
                    <a:pt x="3202" y="20223"/>
                  </a:cubicBezTo>
                  <a:lnTo>
                    <a:pt x="3836" y="16054"/>
                  </a:lnTo>
                  <a:cubicBezTo>
                    <a:pt x="4336" y="14252"/>
                    <a:pt x="4737" y="12418"/>
                    <a:pt x="5037" y="10550"/>
                  </a:cubicBezTo>
                  <a:cubicBezTo>
                    <a:pt x="5337" y="8682"/>
                    <a:pt x="5504" y="6814"/>
                    <a:pt x="5604" y="4946"/>
                  </a:cubicBezTo>
                  <a:lnTo>
                    <a:pt x="6338" y="342"/>
                  </a:lnTo>
                  <a:cubicBezTo>
                    <a:pt x="6338" y="242"/>
                    <a:pt x="6271" y="109"/>
                    <a:pt x="6138" y="109"/>
                  </a:cubicBezTo>
                  <a:lnTo>
                    <a:pt x="4670" y="9"/>
                  </a:lnTo>
                  <a:cubicBezTo>
                    <a:pt x="4635" y="3"/>
                    <a:pt x="4600" y="0"/>
                    <a:pt x="4567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2088;p49">
              <a:extLst>
                <a:ext uri="{FF2B5EF4-FFF2-40B4-BE49-F238E27FC236}">
                  <a16:creationId xmlns:a16="http://schemas.microsoft.com/office/drawing/2014/main" xmlns="" id="{EDED60C7-AC42-43AF-B2AB-57F6755F375A}"/>
                </a:ext>
              </a:extLst>
            </p:cNvPr>
            <p:cNvSpPr/>
            <p:nvPr/>
          </p:nvSpPr>
          <p:spPr>
            <a:xfrm>
              <a:off x="5478175" y="2306100"/>
              <a:ext cx="130950" cy="498225"/>
            </a:xfrm>
            <a:custGeom>
              <a:avLst/>
              <a:gdLst/>
              <a:ahLst/>
              <a:cxnLst/>
              <a:rect l="l" t="t" r="r" b="b"/>
              <a:pathLst>
                <a:path w="5238" h="19929" extrusionOk="0">
                  <a:moveTo>
                    <a:pt x="4136" y="0"/>
                  </a:moveTo>
                  <a:cubicBezTo>
                    <a:pt x="3136" y="0"/>
                    <a:pt x="1683" y="4233"/>
                    <a:pt x="868" y="9614"/>
                  </a:cubicBezTo>
                  <a:cubicBezTo>
                    <a:pt x="1" y="15118"/>
                    <a:pt x="67" y="19721"/>
                    <a:pt x="1068" y="19921"/>
                  </a:cubicBezTo>
                  <a:cubicBezTo>
                    <a:pt x="1090" y="19926"/>
                    <a:pt x="1112" y="19928"/>
                    <a:pt x="1134" y="19928"/>
                  </a:cubicBezTo>
                  <a:cubicBezTo>
                    <a:pt x="2103" y="19928"/>
                    <a:pt x="3556" y="15695"/>
                    <a:pt x="4404" y="10314"/>
                  </a:cubicBezTo>
                  <a:cubicBezTo>
                    <a:pt x="5238" y="4811"/>
                    <a:pt x="5171" y="207"/>
                    <a:pt x="4204" y="7"/>
                  </a:cubicBezTo>
                  <a:cubicBezTo>
                    <a:pt x="4181" y="3"/>
                    <a:pt x="4159" y="0"/>
                    <a:pt x="4136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2089;p49">
              <a:extLst>
                <a:ext uri="{FF2B5EF4-FFF2-40B4-BE49-F238E27FC236}">
                  <a16:creationId xmlns:a16="http://schemas.microsoft.com/office/drawing/2014/main" xmlns="" id="{0FFD659C-6AF3-4554-8CDB-212866AA957C}"/>
                </a:ext>
              </a:extLst>
            </p:cNvPr>
            <p:cNvSpPr/>
            <p:nvPr/>
          </p:nvSpPr>
          <p:spPr>
            <a:xfrm>
              <a:off x="5467350" y="2301250"/>
              <a:ext cx="152625" cy="507900"/>
            </a:xfrm>
            <a:custGeom>
              <a:avLst/>
              <a:gdLst/>
              <a:ahLst/>
              <a:cxnLst/>
              <a:rect l="l" t="t" r="r" b="b"/>
              <a:pathLst>
                <a:path w="6105" h="20316" extrusionOk="0">
                  <a:moveTo>
                    <a:pt x="4570" y="401"/>
                  </a:moveTo>
                  <a:cubicBezTo>
                    <a:pt x="5237" y="535"/>
                    <a:pt x="5571" y="4437"/>
                    <a:pt x="4637" y="10475"/>
                  </a:cubicBezTo>
                  <a:cubicBezTo>
                    <a:pt x="3803" y="15812"/>
                    <a:pt x="2502" y="19281"/>
                    <a:pt x="1701" y="19849"/>
                  </a:cubicBezTo>
                  <a:cubicBezTo>
                    <a:pt x="1635" y="19882"/>
                    <a:pt x="1568" y="19915"/>
                    <a:pt x="1501" y="19915"/>
                  </a:cubicBezTo>
                  <a:cubicBezTo>
                    <a:pt x="867" y="19748"/>
                    <a:pt x="534" y="15879"/>
                    <a:pt x="1468" y="9841"/>
                  </a:cubicBezTo>
                  <a:lnTo>
                    <a:pt x="1468" y="9808"/>
                  </a:lnTo>
                  <a:cubicBezTo>
                    <a:pt x="2302" y="4471"/>
                    <a:pt x="3603" y="1002"/>
                    <a:pt x="4403" y="468"/>
                  </a:cubicBezTo>
                  <a:cubicBezTo>
                    <a:pt x="4437" y="401"/>
                    <a:pt x="4503" y="401"/>
                    <a:pt x="4570" y="401"/>
                  </a:cubicBezTo>
                  <a:close/>
                  <a:moveTo>
                    <a:pt x="4637" y="1"/>
                  </a:moveTo>
                  <a:cubicBezTo>
                    <a:pt x="4470" y="1"/>
                    <a:pt x="4303" y="34"/>
                    <a:pt x="4136" y="134"/>
                  </a:cubicBezTo>
                  <a:cubicBezTo>
                    <a:pt x="3102" y="868"/>
                    <a:pt x="1835" y="4838"/>
                    <a:pt x="1068" y="9775"/>
                  </a:cubicBezTo>
                  <a:cubicBezTo>
                    <a:pt x="400" y="13844"/>
                    <a:pt x="0" y="20049"/>
                    <a:pt x="1434" y="20316"/>
                  </a:cubicBezTo>
                  <a:lnTo>
                    <a:pt x="1535" y="20316"/>
                  </a:lnTo>
                  <a:cubicBezTo>
                    <a:pt x="1668" y="20316"/>
                    <a:pt x="1801" y="20282"/>
                    <a:pt x="1935" y="20215"/>
                  </a:cubicBezTo>
                  <a:cubicBezTo>
                    <a:pt x="2969" y="19482"/>
                    <a:pt x="4236" y="15512"/>
                    <a:pt x="5037" y="10575"/>
                  </a:cubicBezTo>
                  <a:cubicBezTo>
                    <a:pt x="5671" y="6472"/>
                    <a:pt x="6104" y="301"/>
                    <a:pt x="4637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2090;p49">
              <a:extLst>
                <a:ext uri="{FF2B5EF4-FFF2-40B4-BE49-F238E27FC236}">
                  <a16:creationId xmlns:a16="http://schemas.microsoft.com/office/drawing/2014/main" xmlns="" id="{EE26EA8E-DCB9-4961-BDCB-3953124A645B}"/>
                </a:ext>
              </a:extLst>
            </p:cNvPr>
            <p:cNvSpPr/>
            <p:nvPr/>
          </p:nvSpPr>
          <p:spPr>
            <a:xfrm>
              <a:off x="4521675" y="1905150"/>
              <a:ext cx="841450" cy="683000"/>
            </a:xfrm>
            <a:custGeom>
              <a:avLst/>
              <a:gdLst/>
              <a:ahLst/>
              <a:cxnLst/>
              <a:rect l="l" t="t" r="r" b="b"/>
              <a:pathLst>
                <a:path w="33658" h="27320" extrusionOk="0">
                  <a:moveTo>
                    <a:pt x="16812" y="0"/>
                  </a:moveTo>
                  <a:cubicBezTo>
                    <a:pt x="7539" y="0"/>
                    <a:pt x="0" y="6105"/>
                    <a:pt x="0" y="13643"/>
                  </a:cubicBezTo>
                  <a:cubicBezTo>
                    <a:pt x="0" y="21182"/>
                    <a:pt x="7539" y="27320"/>
                    <a:pt x="16812" y="27320"/>
                  </a:cubicBezTo>
                  <a:cubicBezTo>
                    <a:pt x="26119" y="27320"/>
                    <a:pt x="33657" y="21182"/>
                    <a:pt x="33657" y="13643"/>
                  </a:cubicBezTo>
                  <a:cubicBezTo>
                    <a:pt x="33657" y="6105"/>
                    <a:pt x="26119" y="0"/>
                    <a:pt x="1681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2091;p49">
              <a:extLst>
                <a:ext uri="{FF2B5EF4-FFF2-40B4-BE49-F238E27FC236}">
                  <a16:creationId xmlns:a16="http://schemas.microsoft.com/office/drawing/2014/main" xmlns="" id="{3DCCF10F-EEF4-41FF-B5EE-BE396EA42D0D}"/>
                </a:ext>
              </a:extLst>
            </p:cNvPr>
            <p:cNvSpPr/>
            <p:nvPr/>
          </p:nvSpPr>
          <p:spPr>
            <a:xfrm>
              <a:off x="4516650" y="1900975"/>
              <a:ext cx="851475" cy="692175"/>
            </a:xfrm>
            <a:custGeom>
              <a:avLst/>
              <a:gdLst/>
              <a:ahLst/>
              <a:cxnLst/>
              <a:rect l="l" t="t" r="r" b="b"/>
              <a:pathLst>
                <a:path w="34059" h="27687" extrusionOk="0">
                  <a:moveTo>
                    <a:pt x="17046" y="401"/>
                  </a:moveTo>
                  <a:cubicBezTo>
                    <a:pt x="26186" y="401"/>
                    <a:pt x="33658" y="6405"/>
                    <a:pt x="33658" y="13810"/>
                  </a:cubicBezTo>
                  <a:cubicBezTo>
                    <a:pt x="33658" y="21249"/>
                    <a:pt x="26186" y="27253"/>
                    <a:pt x="17046" y="27253"/>
                  </a:cubicBezTo>
                  <a:cubicBezTo>
                    <a:pt x="7873" y="27253"/>
                    <a:pt x="401" y="21216"/>
                    <a:pt x="401" y="13810"/>
                  </a:cubicBezTo>
                  <a:cubicBezTo>
                    <a:pt x="401" y="6405"/>
                    <a:pt x="7873" y="401"/>
                    <a:pt x="17046" y="401"/>
                  </a:cubicBezTo>
                  <a:close/>
                  <a:moveTo>
                    <a:pt x="17046" y="1"/>
                  </a:moveTo>
                  <a:cubicBezTo>
                    <a:pt x="7640" y="1"/>
                    <a:pt x="1" y="6172"/>
                    <a:pt x="1" y="13810"/>
                  </a:cubicBezTo>
                  <a:cubicBezTo>
                    <a:pt x="1" y="21483"/>
                    <a:pt x="7640" y="27687"/>
                    <a:pt x="17046" y="27687"/>
                  </a:cubicBezTo>
                  <a:cubicBezTo>
                    <a:pt x="26420" y="27687"/>
                    <a:pt x="34059" y="21483"/>
                    <a:pt x="34059" y="13844"/>
                  </a:cubicBezTo>
                  <a:cubicBezTo>
                    <a:pt x="34059" y="6205"/>
                    <a:pt x="26453" y="1"/>
                    <a:pt x="17046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092;p49">
              <a:extLst>
                <a:ext uri="{FF2B5EF4-FFF2-40B4-BE49-F238E27FC236}">
                  <a16:creationId xmlns:a16="http://schemas.microsoft.com/office/drawing/2014/main" xmlns="" id="{EE8FE811-1896-4221-BBB4-E48F940B4629}"/>
                </a:ext>
              </a:extLst>
            </p:cNvPr>
            <p:cNvSpPr/>
            <p:nvPr/>
          </p:nvSpPr>
          <p:spPr>
            <a:xfrm>
              <a:off x="4714300" y="2157700"/>
              <a:ext cx="375300" cy="165375"/>
            </a:xfrm>
            <a:custGeom>
              <a:avLst/>
              <a:gdLst/>
              <a:ahLst/>
              <a:cxnLst/>
              <a:rect l="l" t="t" r="r" b="b"/>
              <a:pathLst>
                <a:path w="15012" h="6615" extrusionOk="0">
                  <a:moveTo>
                    <a:pt x="7450" y="1"/>
                  </a:moveTo>
                  <a:cubicBezTo>
                    <a:pt x="7347" y="1"/>
                    <a:pt x="7243" y="2"/>
                    <a:pt x="7139" y="6"/>
                  </a:cubicBezTo>
                  <a:cubicBezTo>
                    <a:pt x="3336" y="106"/>
                    <a:pt x="1769" y="1907"/>
                    <a:pt x="501" y="3008"/>
                  </a:cubicBezTo>
                  <a:cubicBezTo>
                    <a:pt x="1" y="3441"/>
                    <a:pt x="34" y="4242"/>
                    <a:pt x="601" y="4609"/>
                  </a:cubicBezTo>
                  <a:cubicBezTo>
                    <a:pt x="2515" y="5917"/>
                    <a:pt x="4796" y="6615"/>
                    <a:pt x="7121" y="6615"/>
                  </a:cubicBezTo>
                  <a:cubicBezTo>
                    <a:pt x="7227" y="6615"/>
                    <a:pt x="7333" y="6613"/>
                    <a:pt x="7439" y="6610"/>
                  </a:cubicBezTo>
                  <a:cubicBezTo>
                    <a:pt x="9708" y="6544"/>
                    <a:pt x="11909" y="5976"/>
                    <a:pt x="13944" y="4976"/>
                  </a:cubicBezTo>
                  <a:cubicBezTo>
                    <a:pt x="14778" y="4542"/>
                    <a:pt x="15011" y="3475"/>
                    <a:pt x="14444" y="2707"/>
                  </a:cubicBezTo>
                  <a:cubicBezTo>
                    <a:pt x="13506" y="1511"/>
                    <a:pt x="10719" y="1"/>
                    <a:pt x="7450" y="1"/>
                  </a:cubicBezTo>
                  <a:close/>
                </a:path>
              </a:pathLst>
            </a:custGeom>
            <a:solidFill>
              <a:srgbClr val="707B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093;p49">
              <a:extLst>
                <a:ext uri="{FF2B5EF4-FFF2-40B4-BE49-F238E27FC236}">
                  <a16:creationId xmlns:a16="http://schemas.microsoft.com/office/drawing/2014/main" xmlns="" id="{AA783C92-5B23-4F15-80FA-A7A0D2DB0009}"/>
                </a:ext>
              </a:extLst>
            </p:cNvPr>
            <p:cNvSpPr/>
            <p:nvPr/>
          </p:nvSpPr>
          <p:spPr>
            <a:xfrm>
              <a:off x="4711800" y="2152725"/>
              <a:ext cx="378625" cy="175250"/>
            </a:xfrm>
            <a:custGeom>
              <a:avLst/>
              <a:gdLst/>
              <a:ahLst/>
              <a:cxnLst/>
              <a:rect l="l" t="t" r="r" b="b"/>
              <a:pathLst>
                <a:path w="15145" h="7010" extrusionOk="0">
                  <a:moveTo>
                    <a:pt x="7539" y="405"/>
                  </a:moveTo>
                  <a:cubicBezTo>
                    <a:pt x="10808" y="405"/>
                    <a:pt x="13544" y="1972"/>
                    <a:pt x="14377" y="3040"/>
                  </a:cubicBezTo>
                  <a:cubicBezTo>
                    <a:pt x="14611" y="3340"/>
                    <a:pt x="14678" y="3740"/>
                    <a:pt x="14611" y="4107"/>
                  </a:cubicBezTo>
                  <a:cubicBezTo>
                    <a:pt x="14511" y="4474"/>
                    <a:pt x="14277" y="4808"/>
                    <a:pt x="13944" y="4975"/>
                  </a:cubicBezTo>
                  <a:cubicBezTo>
                    <a:pt x="11942" y="5975"/>
                    <a:pt x="9774" y="6542"/>
                    <a:pt x="7539" y="6609"/>
                  </a:cubicBezTo>
                  <a:cubicBezTo>
                    <a:pt x="7434" y="6612"/>
                    <a:pt x="7330" y="6613"/>
                    <a:pt x="7225" y="6613"/>
                  </a:cubicBezTo>
                  <a:cubicBezTo>
                    <a:pt x="4932" y="6613"/>
                    <a:pt x="2683" y="5917"/>
                    <a:pt x="801" y="4641"/>
                  </a:cubicBezTo>
                  <a:cubicBezTo>
                    <a:pt x="601" y="4474"/>
                    <a:pt x="468" y="4241"/>
                    <a:pt x="434" y="4007"/>
                  </a:cubicBezTo>
                  <a:cubicBezTo>
                    <a:pt x="434" y="3740"/>
                    <a:pt x="534" y="3507"/>
                    <a:pt x="734" y="3340"/>
                  </a:cubicBezTo>
                  <a:cubicBezTo>
                    <a:pt x="868" y="3240"/>
                    <a:pt x="1001" y="3107"/>
                    <a:pt x="1135" y="2973"/>
                  </a:cubicBezTo>
                  <a:cubicBezTo>
                    <a:pt x="2369" y="1872"/>
                    <a:pt x="3903" y="505"/>
                    <a:pt x="7239" y="405"/>
                  </a:cubicBezTo>
                  <a:close/>
                  <a:moveTo>
                    <a:pt x="7546" y="0"/>
                  </a:moveTo>
                  <a:cubicBezTo>
                    <a:pt x="7444" y="0"/>
                    <a:pt x="7342" y="2"/>
                    <a:pt x="7239" y="4"/>
                  </a:cubicBezTo>
                  <a:cubicBezTo>
                    <a:pt x="3770" y="104"/>
                    <a:pt x="2102" y="1572"/>
                    <a:pt x="868" y="2673"/>
                  </a:cubicBezTo>
                  <a:cubicBezTo>
                    <a:pt x="701" y="2806"/>
                    <a:pt x="568" y="2906"/>
                    <a:pt x="468" y="3040"/>
                  </a:cubicBezTo>
                  <a:cubicBezTo>
                    <a:pt x="167" y="3273"/>
                    <a:pt x="1" y="3640"/>
                    <a:pt x="34" y="4007"/>
                  </a:cubicBezTo>
                  <a:cubicBezTo>
                    <a:pt x="67" y="4408"/>
                    <a:pt x="267" y="4774"/>
                    <a:pt x="568" y="4975"/>
                  </a:cubicBezTo>
                  <a:cubicBezTo>
                    <a:pt x="2536" y="6309"/>
                    <a:pt x="4837" y="7009"/>
                    <a:pt x="7172" y="7009"/>
                  </a:cubicBezTo>
                  <a:lnTo>
                    <a:pt x="7573" y="7009"/>
                  </a:lnTo>
                  <a:cubicBezTo>
                    <a:pt x="9841" y="6943"/>
                    <a:pt x="12109" y="6376"/>
                    <a:pt x="14144" y="5342"/>
                  </a:cubicBezTo>
                  <a:cubicBezTo>
                    <a:pt x="14578" y="5108"/>
                    <a:pt x="14911" y="4674"/>
                    <a:pt x="15045" y="4174"/>
                  </a:cubicBezTo>
                  <a:cubicBezTo>
                    <a:pt x="15145" y="3707"/>
                    <a:pt x="15011" y="3173"/>
                    <a:pt x="14711" y="2773"/>
                  </a:cubicBezTo>
                  <a:cubicBezTo>
                    <a:pt x="13804" y="1607"/>
                    <a:pt x="10978" y="0"/>
                    <a:pt x="7546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2094;p49">
              <a:extLst>
                <a:ext uri="{FF2B5EF4-FFF2-40B4-BE49-F238E27FC236}">
                  <a16:creationId xmlns:a16="http://schemas.microsoft.com/office/drawing/2014/main" xmlns="" id="{0DCCA14D-97C2-4BC2-9410-6E347F30B66B}"/>
                </a:ext>
              </a:extLst>
            </p:cNvPr>
            <p:cNvSpPr/>
            <p:nvPr/>
          </p:nvSpPr>
          <p:spPr>
            <a:xfrm>
              <a:off x="4166400" y="2675700"/>
              <a:ext cx="193500" cy="193500"/>
            </a:xfrm>
            <a:custGeom>
              <a:avLst/>
              <a:gdLst/>
              <a:ahLst/>
              <a:cxnLst/>
              <a:rect l="l" t="t" r="r" b="b"/>
              <a:pathLst>
                <a:path w="7740" h="7740" extrusionOk="0">
                  <a:moveTo>
                    <a:pt x="3870" y="0"/>
                  </a:moveTo>
                  <a:cubicBezTo>
                    <a:pt x="1736" y="0"/>
                    <a:pt x="1" y="1735"/>
                    <a:pt x="1" y="3870"/>
                  </a:cubicBezTo>
                  <a:cubicBezTo>
                    <a:pt x="1" y="6005"/>
                    <a:pt x="1736" y="7739"/>
                    <a:pt x="3870" y="7739"/>
                  </a:cubicBezTo>
                  <a:cubicBezTo>
                    <a:pt x="6005" y="7739"/>
                    <a:pt x="7740" y="6005"/>
                    <a:pt x="7740" y="3870"/>
                  </a:cubicBezTo>
                  <a:cubicBezTo>
                    <a:pt x="7740" y="1735"/>
                    <a:pt x="6005" y="0"/>
                    <a:pt x="387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2095;p49">
              <a:extLst>
                <a:ext uri="{FF2B5EF4-FFF2-40B4-BE49-F238E27FC236}">
                  <a16:creationId xmlns:a16="http://schemas.microsoft.com/office/drawing/2014/main" xmlns="" id="{D975286D-3EF8-4D1D-87ED-5500EB5197FD}"/>
                </a:ext>
              </a:extLst>
            </p:cNvPr>
            <p:cNvSpPr/>
            <p:nvPr/>
          </p:nvSpPr>
          <p:spPr>
            <a:xfrm>
              <a:off x="4127225" y="2670550"/>
              <a:ext cx="237675" cy="203650"/>
            </a:xfrm>
            <a:custGeom>
              <a:avLst/>
              <a:gdLst/>
              <a:ahLst/>
              <a:cxnLst/>
              <a:rect l="l" t="t" r="r" b="b"/>
              <a:pathLst>
                <a:path w="9507" h="8146" extrusionOk="0">
                  <a:moveTo>
                    <a:pt x="5437" y="440"/>
                  </a:moveTo>
                  <a:cubicBezTo>
                    <a:pt x="7472" y="440"/>
                    <a:pt x="9107" y="2074"/>
                    <a:pt x="9107" y="4076"/>
                  </a:cubicBezTo>
                  <a:cubicBezTo>
                    <a:pt x="9107" y="6289"/>
                    <a:pt x="7302" y="7754"/>
                    <a:pt x="5411" y="7754"/>
                  </a:cubicBezTo>
                  <a:cubicBezTo>
                    <a:pt x="4510" y="7754"/>
                    <a:pt x="3589" y="7421"/>
                    <a:pt x="2836" y="6678"/>
                  </a:cubicBezTo>
                  <a:cubicBezTo>
                    <a:pt x="534" y="4376"/>
                    <a:pt x="2168" y="440"/>
                    <a:pt x="5437" y="440"/>
                  </a:cubicBezTo>
                  <a:close/>
                  <a:moveTo>
                    <a:pt x="5427" y="0"/>
                  </a:moveTo>
                  <a:cubicBezTo>
                    <a:pt x="4425" y="0"/>
                    <a:pt x="3402" y="374"/>
                    <a:pt x="2569" y="1207"/>
                  </a:cubicBezTo>
                  <a:cubicBezTo>
                    <a:pt x="0" y="3776"/>
                    <a:pt x="1801" y="8145"/>
                    <a:pt x="5437" y="8145"/>
                  </a:cubicBezTo>
                  <a:cubicBezTo>
                    <a:pt x="7672" y="8145"/>
                    <a:pt x="9507" y="6344"/>
                    <a:pt x="9507" y="4076"/>
                  </a:cubicBezTo>
                  <a:cubicBezTo>
                    <a:pt x="9507" y="1619"/>
                    <a:pt x="7513" y="0"/>
                    <a:pt x="5427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2096;p49">
              <a:extLst>
                <a:ext uri="{FF2B5EF4-FFF2-40B4-BE49-F238E27FC236}">
                  <a16:creationId xmlns:a16="http://schemas.microsoft.com/office/drawing/2014/main" xmlns="" id="{9C997A1C-1C3D-4635-8213-104ED5BD8333}"/>
                </a:ext>
              </a:extLst>
            </p:cNvPr>
            <p:cNvSpPr/>
            <p:nvPr/>
          </p:nvSpPr>
          <p:spPr>
            <a:xfrm>
              <a:off x="4437450" y="2675700"/>
              <a:ext cx="193475" cy="193500"/>
            </a:xfrm>
            <a:custGeom>
              <a:avLst/>
              <a:gdLst/>
              <a:ahLst/>
              <a:cxnLst/>
              <a:rect l="l" t="t" r="r" b="b"/>
              <a:pathLst>
                <a:path w="7739" h="7740" extrusionOk="0">
                  <a:moveTo>
                    <a:pt x="3869" y="0"/>
                  </a:moveTo>
                  <a:cubicBezTo>
                    <a:pt x="1735" y="0"/>
                    <a:pt x="0" y="1735"/>
                    <a:pt x="0" y="3870"/>
                  </a:cubicBezTo>
                  <a:cubicBezTo>
                    <a:pt x="0" y="6005"/>
                    <a:pt x="1735" y="7739"/>
                    <a:pt x="3869" y="7739"/>
                  </a:cubicBezTo>
                  <a:cubicBezTo>
                    <a:pt x="6004" y="7739"/>
                    <a:pt x="7739" y="6005"/>
                    <a:pt x="7739" y="3870"/>
                  </a:cubicBezTo>
                  <a:cubicBezTo>
                    <a:pt x="7739" y="1735"/>
                    <a:pt x="6004" y="0"/>
                    <a:pt x="386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2097;p49">
              <a:extLst>
                <a:ext uri="{FF2B5EF4-FFF2-40B4-BE49-F238E27FC236}">
                  <a16:creationId xmlns:a16="http://schemas.microsoft.com/office/drawing/2014/main" xmlns="" id="{282F8056-F8A1-4EAE-AFB8-A16E31CC0F65}"/>
                </a:ext>
              </a:extLst>
            </p:cNvPr>
            <p:cNvSpPr/>
            <p:nvPr/>
          </p:nvSpPr>
          <p:spPr>
            <a:xfrm>
              <a:off x="4397400" y="2670550"/>
              <a:ext cx="238550" cy="203650"/>
            </a:xfrm>
            <a:custGeom>
              <a:avLst/>
              <a:gdLst/>
              <a:ahLst/>
              <a:cxnLst/>
              <a:rect l="l" t="t" r="r" b="b"/>
              <a:pathLst>
                <a:path w="9542" h="8146" extrusionOk="0">
                  <a:moveTo>
                    <a:pt x="5471" y="440"/>
                  </a:moveTo>
                  <a:cubicBezTo>
                    <a:pt x="7473" y="440"/>
                    <a:pt x="9141" y="2074"/>
                    <a:pt x="9141" y="4076"/>
                  </a:cubicBezTo>
                  <a:cubicBezTo>
                    <a:pt x="9141" y="6289"/>
                    <a:pt x="7321" y="7754"/>
                    <a:pt x="5431" y="7754"/>
                  </a:cubicBezTo>
                  <a:cubicBezTo>
                    <a:pt x="4530" y="7754"/>
                    <a:pt x="3613" y="7421"/>
                    <a:pt x="2870" y="6678"/>
                  </a:cubicBezTo>
                  <a:cubicBezTo>
                    <a:pt x="568" y="4376"/>
                    <a:pt x="2202" y="440"/>
                    <a:pt x="5471" y="440"/>
                  </a:cubicBezTo>
                  <a:close/>
                  <a:moveTo>
                    <a:pt x="5450" y="0"/>
                  </a:moveTo>
                  <a:cubicBezTo>
                    <a:pt x="4444" y="0"/>
                    <a:pt x="3414" y="374"/>
                    <a:pt x="2569" y="1207"/>
                  </a:cubicBezTo>
                  <a:cubicBezTo>
                    <a:pt x="1" y="3776"/>
                    <a:pt x="1836" y="8145"/>
                    <a:pt x="5471" y="8145"/>
                  </a:cubicBezTo>
                  <a:cubicBezTo>
                    <a:pt x="7706" y="8145"/>
                    <a:pt x="9541" y="6344"/>
                    <a:pt x="9541" y="4076"/>
                  </a:cubicBezTo>
                  <a:cubicBezTo>
                    <a:pt x="9541" y="1619"/>
                    <a:pt x="7547" y="0"/>
                    <a:pt x="5450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2098;p49">
              <a:extLst>
                <a:ext uri="{FF2B5EF4-FFF2-40B4-BE49-F238E27FC236}">
                  <a16:creationId xmlns:a16="http://schemas.microsoft.com/office/drawing/2014/main" xmlns="" id="{78DF4429-4E57-49CE-82C3-EC791809777A}"/>
                </a:ext>
              </a:extLst>
            </p:cNvPr>
            <p:cNvSpPr/>
            <p:nvPr/>
          </p:nvSpPr>
          <p:spPr>
            <a:xfrm>
              <a:off x="4290675" y="2134475"/>
              <a:ext cx="206825" cy="743050"/>
            </a:xfrm>
            <a:custGeom>
              <a:avLst/>
              <a:gdLst/>
              <a:ahLst/>
              <a:cxnLst/>
              <a:rect l="l" t="t" r="r" b="b"/>
              <a:pathLst>
                <a:path w="8273" h="29722" extrusionOk="0">
                  <a:moveTo>
                    <a:pt x="0" y="1"/>
                  </a:moveTo>
                  <a:lnTo>
                    <a:pt x="0" y="25586"/>
                  </a:lnTo>
                  <a:cubicBezTo>
                    <a:pt x="0" y="27854"/>
                    <a:pt x="1835" y="29722"/>
                    <a:pt x="4103" y="29722"/>
                  </a:cubicBezTo>
                  <a:cubicBezTo>
                    <a:pt x="6405" y="29722"/>
                    <a:pt x="8273" y="27887"/>
                    <a:pt x="8273" y="25586"/>
                  </a:cubicBezTo>
                  <a:lnTo>
                    <a:pt x="827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2099;p49">
              <a:extLst>
                <a:ext uri="{FF2B5EF4-FFF2-40B4-BE49-F238E27FC236}">
                  <a16:creationId xmlns:a16="http://schemas.microsoft.com/office/drawing/2014/main" xmlns="" id="{B3A49BC5-7C7F-405E-BB90-BD9280B5A74D}"/>
                </a:ext>
              </a:extLst>
            </p:cNvPr>
            <p:cNvSpPr/>
            <p:nvPr/>
          </p:nvSpPr>
          <p:spPr>
            <a:xfrm>
              <a:off x="4284825" y="2129475"/>
              <a:ext cx="217675" cy="753050"/>
            </a:xfrm>
            <a:custGeom>
              <a:avLst/>
              <a:gdLst/>
              <a:ahLst/>
              <a:cxnLst/>
              <a:rect l="l" t="t" r="r" b="b"/>
              <a:pathLst>
                <a:path w="8707" h="30122" extrusionOk="0">
                  <a:moveTo>
                    <a:pt x="8273" y="434"/>
                  </a:moveTo>
                  <a:lnTo>
                    <a:pt x="8273" y="25786"/>
                  </a:lnTo>
                  <a:cubicBezTo>
                    <a:pt x="8273" y="27954"/>
                    <a:pt x="6505" y="29722"/>
                    <a:pt x="4337" y="29722"/>
                  </a:cubicBezTo>
                  <a:cubicBezTo>
                    <a:pt x="2169" y="29722"/>
                    <a:pt x="401" y="27954"/>
                    <a:pt x="401" y="25786"/>
                  </a:cubicBezTo>
                  <a:lnTo>
                    <a:pt x="401" y="434"/>
                  </a:lnTo>
                  <a:close/>
                  <a:moveTo>
                    <a:pt x="201" y="0"/>
                  </a:moveTo>
                  <a:cubicBezTo>
                    <a:pt x="101" y="0"/>
                    <a:pt x="1" y="100"/>
                    <a:pt x="1" y="201"/>
                  </a:cubicBezTo>
                  <a:lnTo>
                    <a:pt x="1" y="25786"/>
                  </a:lnTo>
                  <a:cubicBezTo>
                    <a:pt x="1" y="28187"/>
                    <a:pt x="1935" y="30122"/>
                    <a:pt x="4337" y="30122"/>
                  </a:cubicBezTo>
                  <a:cubicBezTo>
                    <a:pt x="6739" y="30122"/>
                    <a:pt x="8707" y="28187"/>
                    <a:pt x="8707" y="25786"/>
                  </a:cubicBezTo>
                  <a:lnTo>
                    <a:pt x="8707" y="201"/>
                  </a:lnTo>
                  <a:cubicBezTo>
                    <a:pt x="8707" y="100"/>
                    <a:pt x="8607" y="0"/>
                    <a:pt x="8473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2100;p49">
              <a:extLst>
                <a:ext uri="{FF2B5EF4-FFF2-40B4-BE49-F238E27FC236}">
                  <a16:creationId xmlns:a16="http://schemas.microsoft.com/office/drawing/2014/main" xmlns="" id="{C3BE142F-20CF-4D75-996C-81513871A274}"/>
                </a:ext>
              </a:extLst>
            </p:cNvPr>
            <p:cNvSpPr/>
            <p:nvPr/>
          </p:nvSpPr>
          <p:spPr>
            <a:xfrm>
              <a:off x="3293300" y="537700"/>
              <a:ext cx="2214925" cy="1842800"/>
            </a:xfrm>
            <a:custGeom>
              <a:avLst/>
              <a:gdLst/>
              <a:ahLst/>
              <a:cxnLst/>
              <a:rect l="l" t="t" r="r" b="b"/>
              <a:pathLst>
                <a:path w="88597" h="73712" extrusionOk="0">
                  <a:moveTo>
                    <a:pt x="42274" y="0"/>
                  </a:moveTo>
                  <a:cubicBezTo>
                    <a:pt x="28253" y="0"/>
                    <a:pt x="12483" y="9197"/>
                    <a:pt x="4670" y="20741"/>
                  </a:cubicBezTo>
                  <a:cubicBezTo>
                    <a:pt x="3569" y="22342"/>
                    <a:pt x="2635" y="24043"/>
                    <a:pt x="1801" y="25811"/>
                  </a:cubicBezTo>
                  <a:cubicBezTo>
                    <a:pt x="1101" y="27345"/>
                    <a:pt x="500" y="28947"/>
                    <a:pt x="0" y="30581"/>
                  </a:cubicBezTo>
                  <a:cubicBezTo>
                    <a:pt x="5604" y="32816"/>
                    <a:pt x="14043" y="37786"/>
                    <a:pt x="23117" y="48861"/>
                  </a:cubicBezTo>
                  <a:cubicBezTo>
                    <a:pt x="39028" y="68341"/>
                    <a:pt x="39895" y="73478"/>
                    <a:pt x="45032" y="73712"/>
                  </a:cubicBezTo>
                  <a:cubicBezTo>
                    <a:pt x="50203" y="73478"/>
                    <a:pt x="51070" y="68341"/>
                    <a:pt x="66981" y="48894"/>
                  </a:cubicBezTo>
                  <a:cubicBezTo>
                    <a:pt x="75287" y="38754"/>
                    <a:pt x="83059" y="33717"/>
                    <a:pt x="88597" y="31215"/>
                  </a:cubicBezTo>
                  <a:cubicBezTo>
                    <a:pt x="88063" y="29380"/>
                    <a:pt x="87429" y="27546"/>
                    <a:pt x="86629" y="25811"/>
                  </a:cubicBezTo>
                  <a:cubicBezTo>
                    <a:pt x="85795" y="24043"/>
                    <a:pt x="84861" y="22342"/>
                    <a:pt x="83760" y="20741"/>
                  </a:cubicBezTo>
                  <a:cubicBezTo>
                    <a:pt x="75947" y="9197"/>
                    <a:pt x="60177" y="0"/>
                    <a:pt x="46126" y="0"/>
                  </a:cubicBezTo>
                  <a:cubicBezTo>
                    <a:pt x="45480" y="0"/>
                    <a:pt x="44837" y="20"/>
                    <a:pt x="44198" y="59"/>
                  </a:cubicBezTo>
                  <a:cubicBezTo>
                    <a:pt x="43561" y="20"/>
                    <a:pt x="42920" y="0"/>
                    <a:pt x="42274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2101;p49">
              <a:extLst>
                <a:ext uri="{FF2B5EF4-FFF2-40B4-BE49-F238E27FC236}">
                  <a16:creationId xmlns:a16="http://schemas.microsoft.com/office/drawing/2014/main" xmlns="" id="{5F0F7C2C-4CD4-400A-A5D5-2305A5DCFDE5}"/>
                </a:ext>
              </a:extLst>
            </p:cNvPr>
            <p:cNvSpPr/>
            <p:nvPr/>
          </p:nvSpPr>
          <p:spPr>
            <a:xfrm>
              <a:off x="3287450" y="531875"/>
              <a:ext cx="2226625" cy="1853650"/>
            </a:xfrm>
            <a:custGeom>
              <a:avLst/>
              <a:gdLst/>
              <a:ahLst/>
              <a:cxnLst/>
              <a:rect l="l" t="t" r="r" b="b"/>
              <a:pathLst>
                <a:path w="89065" h="74146" extrusionOk="0">
                  <a:moveTo>
                    <a:pt x="42554" y="434"/>
                  </a:moveTo>
                  <a:cubicBezTo>
                    <a:pt x="43196" y="434"/>
                    <a:pt x="43834" y="453"/>
                    <a:pt x="44466" y="492"/>
                  </a:cubicBezTo>
                  <a:cubicBezTo>
                    <a:pt x="45094" y="453"/>
                    <a:pt x="45728" y="434"/>
                    <a:pt x="46367" y="434"/>
                  </a:cubicBezTo>
                  <a:cubicBezTo>
                    <a:pt x="59886" y="434"/>
                    <a:pt x="75673" y="9067"/>
                    <a:pt x="83827" y="21107"/>
                  </a:cubicBezTo>
                  <a:cubicBezTo>
                    <a:pt x="84894" y="22708"/>
                    <a:pt x="85862" y="24376"/>
                    <a:pt x="86662" y="26144"/>
                  </a:cubicBezTo>
                  <a:cubicBezTo>
                    <a:pt x="87430" y="27812"/>
                    <a:pt x="88063" y="29546"/>
                    <a:pt x="88597" y="31348"/>
                  </a:cubicBezTo>
                  <a:cubicBezTo>
                    <a:pt x="83393" y="33716"/>
                    <a:pt x="75488" y="38686"/>
                    <a:pt x="67048" y="48994"/>
                  </a:cubicBezTo>
                  <a:cubicBezTo>
                    <a:pt x="61211" y="56132"/>
                    <a:pt x="57408" y="61303"/>
                    <a:pt x="54640" y="65105"/>
                  </a:cubicBezTo>
                  <a:cubicBezTo>
                    <a:pt x="50003" y="71443"/>
                    <a:pt x="48435" y="73578"/>
                    <a:pt x="45300" y="73711"/>
                  </a:cubicBezTo>
                  <a:cubicBezTo>
                    <a:pt x="42131" y="73578"/>
                    <a:pt x="40563" y="71443"/>
                    <a:pt x="35926" y="65105"/>
                  </a:cubicBezTo>
                  <a:cubicBezTo>
                    <a:pt x="33158" y="61303"/>
                    <a:pt x="29321" y="56132"/>
                    <a:pt x="23484" y="48994"/>
                  </a:cubicBezTo>
                  <a:cubicBezTo>
                    <a:pt x="14478" y="37952"/>
                    <a:pt x="6038" y="32949"/>
                    <a:pt x="501" y="30714"/>
                  </a:cubicBezTo>
                  <a:cubicBezTo>
                    <a:pt x="1001" y="29146"/>
                    <a:pt x="1568" y="27612"/>
                    <a:pt x="2235" y="26144"/>
                  </a:cubicBezTo>
                  <a:cubicBezTo>
                    <a:pt x="3069" y="24376"/>
                    <a:pt x="4003" y="22708"/>
                    <a:pt x="5104" y="21107"/>
                  </a:cubicBezTo>
                  <a:cubicBezTo>
                    <a:pt x="13225" y="9037"/>
                    <a:pt x="29007" y="434"/>
                    <a:pt x="42554" y="434"/>
                  </a:cubicBezTo>
                  <a:close/>
                  <a:moveTo>
                    <a:pt x="42560" y="1"/>
                  </a:moveTo>
                  <a:cubicBezTo>
                    <a:pt x="28908" y="1"/>
                    <a:pt x="12958" y="8702"/>
                    <a:pt x="4737" y="20874"/>
                  </a:cubicBezTo>
                  <a:cubicBezTo>
                    <a:pt x="3636" y="22475"/>
                    <a:pt x="2669" y="24176"/>
                    <a:pt x="1869" y="25944"/>
                  </a:cubicBezTo>
                  <a:cubicBezTo>
                    <a:pt x="1135" y="27512"/>
                    <a:pt x="534" y="29113"/>
                    <a:pt x="34" y="30747"/>
                  </a:cubicBezTo>
                  <a:cubicBezTo>
                    <a:pt x="1" y="30847"/>
                    <a:pt x="67" y="30981"/>
                    <a:pt x="167" y="31014"/>
                  </a:cubicBezTo>
                  <a:cubicBezTo>
                    <a:pt x="5671" y="33216"/>
                    <a:pt x="14077" y="38153"/>
                    <a:pt x="23184" y="49227"/>
                  </a:cubicBezTo>
                  <a:cubicBezTo>
                    <a:pt x="29021" y="56399"/>
                    <a:pt x="32824" y="61569"/>
                    <a:pt x="35559" y="65339"/>
                  </a:cubicBezTo>
                  <a:cubicBezTo>
                    <a:pt x="40296" y="71810"/>
                    <a:pt x="41897" y="73978"/>
                    <a:pt x="45300" y="74145"/>
                  </a:cubicBezTo>
                  <a:cubicBezTo>
                    <a:pt x="48669" y="73978"/>
                    <a:pt x="50236" y="71810"/>
                    <a:pt x="54973" y="65339"/>
                  </a:cubicBezTo>
                  <a:cubicBezTo>
                    <a:pt x="57742" y="61536"/>
                    <a:pt x="61544" y="56366"/>
                    <a:pt x="67382" y="49227"/>
                  </a:cubicBezTo>
                  <a:cubicBezTo>
                    <a:pt x="75855" y="38886"/>
                    <a:pt x="83794" y="33950"/>
                    <a:pt x="88931" y="31615"/>
                  </a:cubicBezTo>
                  <a:cubicBezTo>
                    <a:pt x="89031" y="31581"/>
                    <a:pt x="89064" y="31481"/>
                    <a:pt x="89031" y="31381"/>
                  </a:cubicBezTo>
                  <a:cubicBezTo>
                    <a:pt x="88497" y="29513"/>
                    <a:pt x="87830" y="27712"/>
                    <a:pt x="87029" y="25944"/>
                  </a:cubicBezTo>
                  <a:cubicBezTo>
                    <a:pt x="86229" y="24176"/>
                    <a:pt x="85261" y="22475"/>
                    <a:pt x="84161" y="20874"/>
                  </a:cubicBezTo>
                  <a:cubicBezTo>
                    <a:pt x="75972" y="8702"/>
                    <a:pt x="59993" y="1"/>
                    <a:pt x="46368" y="1"/>
                  </a:cubicBezTo>
                  <a:cubicBezTo>
                    <a:pt x="45728" y="1"/>
                    <a:pt x="45094" y="20"/>
                    <a:pt x="44466" y="59"/>
                  </a:cubicBezTo>
                  <a:cubicBezTo>
                    <a:pt x="43836" y="20"/>
                    <a:pt x="43200" y="1"/>
                    <a:pt x="42560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2102;p49">
              <a:extLst>
                <a:ext uri="{FF2B5EF4-FFF2-40B4-BE49-F238E27FC236}">
                  <a16:creationId xmlns:a16="http://schemas.microsoft.com/office/drawing/2014/main" xmlns="" id="{195576D1-66B7-4A2E-9BBC-24C000466377}"/>
                </a:ext>
              </a:extLst>
            </p:cNvPr>
            <p:cNvSpPr/>
            <p:nvPr/>
          </p:nvSpPr>
          <p:spPr>
            <a:xfrm>
              <a:off x="3887050" y="932775"/>
              <a:ext cx="1051600" cy="1051625"/>
            </a:xfrm>
            <a:custGeom>
              <a:avLst/>
              <a:gdLst/>
              <a:ahLst/>
              <a:cxnLst/>
              <a:rect l="l" t="t" r="r" b="b"/>
              <a:pathLst>
                <a:path w="42064" h="42065" extrusionOk="0">
                  <a:moveTo>
                    <a:pt x="21049" y="1"/>
                  </a:moveTo>
                  <a:cubicBezTo>
                    <a:pt x="9407" y="1"/>
                    <a:pt x="0" y="9408"/>
                    <a:pt x="0" y="21049"/>
                  </a:cubicBezTo>
                  <a:cubicBezTo>
                    <a:pt x="0" y="32657"/>
                    <a:pt x="9407" y="42064"/>
                    <a:pt x="21049" y="42064"/>
                  </a:cubicBezTo>
                  <a:cubicBezTo>
                    <a:pt x="32657" y="42064"/>
                    <a:pt x="42064" y="32657"/>
                    <a:pt x="42064" y="21049"/>
                  </a:cubicBezTo>
                  <a:cubicBezTo>
                    <a:pt x="42064" y="9408"/>
                    <a:pt x="32657" y="1"/>
                    <a:pt x="21049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2103;p49">
              <a:extLst>
                <a:ext uri="{FF2B5EF4-FFF2-40B4-BE49-F238E27FC236}">
                  <a16:creationId xmlns:a16="http://schemas.microsoft.com/office/drawing/2014/main" xmlns="" id="{24ADDDA0-B110-4745-B209-27843E4D67B2}"/>
                </a:ext>
              </a:extLst>
            </p:cNvPr>
            <p:cNvSpPr/>
            <p:nvPr/>
          </p:nvSpPr>
          <p:spPr>
            <a:xfrm>
              <a:off x="3839500" y="926375"/>
              <a:ext cx="1105000" cy="1063850"/>
            </a:xfrm>
            <a:custGeom>
              <a:avLst/>
              <a:gdLst/>
              <a:ahLst/>
              <a:cxnLst/>
              <a:rect l="l" t="t" r="r" b="b"/>
              <a:pathLst>
                <a:path w="44200" h="42554" extrusionOk="0">
                  <a:moveTo>
                    <a:pt x="22951" y="457"/>
                  </a:moveTo>
                  <a:cubicBezTo>
                    <a:pt x="34459" y="457"/>
                    <a:pt x="43799" y="9797"/>
                    <a:pt x="43799" y="21305"/>
                  </a:cubicBezTo>
                  <a:cubicBezTo>
                    <a:pt x="43799" y="29745"/>
                    <a:pt x="38695" y="37350"/>
                    <a:pt x="30923" y="40586"/>
                  </a:cubicBezTo>
                  <a:cubicBezTo>
                    <a:pt x="28343" y="41644"/>
                    <a:pt x="25635" y="42160"/>
                    <a:pt x="22951" y="42160"/>
                  </a:cubicBezTo>
                  <a:cubicBezTo>
                    <a:pt x="17517" y="42160"/>
                    <a:pt x="12182" y="40046"/>
                    <a:pt x="8207" y="36049"/>
                  </a:cubicBezTo>
                  <a:cubicBezTo>
                    <a:pt x="2236" y="30078"/>
                    <a:pt x="435" y="21105"/>
                    <a:pt x="3670" y="13333"/>
                  </a:cubicBezTo>
                  <a:cubicBezTo>
                    <a:pt x="6906" y="5527"/>
                    <a:pt x="14511" y="457"/>
                    <a:pt x="22951" y="457"/>
                  </a:cubicBezTo>
                  <a:close/>
                  <a:moveTo>
                    <a:pt x="22964" y="1"/>
                  </a:moveTo>
                  <a:cubicBezTo>
                    <a:pt x="17432" y="1"/>
                    <a:pt x="11990" y="2166"/>
                    <a:pt x="7907" y="6228"/>
                  </a:cubicBezTo>
                  <a:cubicBezTo>
                    <a:pt x="1836" y="12299"/>
                    <a:pt x="1" y="21472"/>
                    <a:pt x="3303" y="29411"/>
                  </a:cubicBezTo>
                  <a:cubicBezTo>
                    <a:pt x="6572" y="37350"/>
                    <a:pt x="14345" y="42520"/>
                    <a:pt x="22951" y="42554"/>
                  </a:cubicBezTo>
                  <a:cubicBezTo>
                    <a:pt x="34659" y="42554"/>
                    <a:pt x="44199" y="33014"/>
                    <a:pt x="44199" y="21305"/>
                  </a:cubicBezTo>
                  <a:cubicBezTo>
                    <a:pt x="44199" y="12699"/>
                    <a:pt x="39029" y="4927"/>
                    <a:pt x="31090" y="1624"/>
                  </a:cubicBezTo>
                  <a:cubicBezTo>
                    <a:pt x="28462" y="531"/>
                    <a:pt x="25702" y="1"/>
                    <a:pt x="22964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2104;p49">
              <a:extLst>
                <a:ext uri="{FF2B5EF4-FFF2-40B4-BE49-F238E27FC236}">
                  <a16:creationId xmlns:a16="http://schemas.microsoft.com/office/drawing/2014/main" xmlns="" id="{C3EF1DF7-4202-4D53-87D2-23588E8AAEDE}"/>
                </a:ext>
              </a:extLst>
            </p:cNvPr>
            <p:cNvSpPr/>
            <p:nvPr/>
          </p:nvSpPr>
          <p:spPr>
            <a:xfrm>
              <a:off x="3747775" y="537650"/>
              <a:ext cx="1327650" cy="953900"/>
            </a:xfrm>
            <a:custGeom>
              <a:avLst/>
              <a:gdLst/>
              <a:ahLst/>
              <a:cxnLst/>
              <a:rect l="l" t="t" r="r" b="b"/>
              <a:pathLst>
                <a:path w="53106" h="38156" extrusionOk="0">
                  <a:moveTo>
                    <a:pt x="28012" y="0"/>
                  </a:moveTo>
                  <a:cubicBezTo>
                    <a:pt x="27355" y="0"/>
                    <a:pt x="26701" y="20"/>
                    <a:pt x="26053" y="61"/>
                  </a:cubicBezTo>
                  <a:cubicBezTo>
                    <a:pt x="25414" y="22"/>
                    <a:pt x="24771" y="2"/>
                    <a:pt x="24124" y="2"/>
                  </a:cubicBezTo>
                  <a:cubicBezTo>
                    <a:pt x="16025" y="2"/>
                    <a:pt x="7384" y="3045"/>
                    <a:pt x="1" y="7833"/>
                  </a:cubicBezTo>
                  <a:cubicBezTo>
                    <a:pt x="1602" y="9501"/>
                    <a:pt x="3270" y="11303"/>
                    <a:pt x="4938" y="13337"/>
                  </a:cubicBezTo>
                  <a:cubicBezTo>
                    <a:pt x="20849" y="32785"/>
                    <a:pt x="21716" y="37922"/>
                    <a:pt x="26853" y="38155"/>
                  </a:cubicBezTo>
                  <a:cubicBezTo>
                    <a:pt x="32024" y="37922"/>
                    <a:pt x="32891" y="32785"/>
                    <a:pt x="48802" y="13337"/>
                  </a:cubicBezTo>
                  <a:cubicBezTo>
                    <a:pt x="50270" y="11569"/>
                    <a:pt x="51671" y="9968"/>
                    <a:pt x="53105" y="8501"/>
                  </a:cubicBezTo>
                  <a:cubicBezTo>
                    <a:pt x="45522" y="3331"/>
                    <a:pt x="36473" y="0"/>
                    <a:pt x="2801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2105;p49">
              <a:extLst>
                <a:ext uri="{FF2B5EF4-FFF2-40B4-BE49-F238E27FC236}">
                  <a16:creationId xmlns:a16="http://schemas.microsoft.com/office/drawing/2014/main" xmlns="" id="{57C6A092-8EA0-4A8E-BA04-359E5BDF5E28}"/>
                </a:ext>
              </a:extLst>
            </p:cNvPr>
            <p:cNvSpPr/>
            <p:nvPr/>
          </p:nvSpPr>
          <p:spPr>
            <a:xfrm>
              <a:off x="3742775" y="531925"/>
              <a:ext cx="1338475" cy="964625"/>
            </a:xfrm>
            <a:custGeom>
              <a:avLst/>
              <a:gdLst/>
              <a:ahLst/>
              <a:cxnLst/>
              <a:rect l="l" t="t" r="r" b="b"/>
              <a:pathLst>
                <a:path w="53539" h="38585" extrusionOk="0">
                  <a:moveTo>
                    <a:pt x="28177" y="430"/>
                  </a:moveTo>
                  <a:cubicBezTo>
                    <a:pt x="36126" y="430"/>
                    <a:pt x="45076" y="3427"/>
                    <a:pt x="52972" y="8763"/>
                  </a:cubicBezTo>
                  <a:cubicBezTo>
                    <a:pt x="51571" y="10231"/>
                    <a:pt x="50170" y="11832"/>
                    <a:pt x="48835" y="13433"/>
                  </a:cubicBezTo>
                  <a:cubicBezTo>
                    <a:pt x="42998" y="20605"/>
                    <a:pt x="39195" y="25775"/>
                    <a:pt x="36427" y="29544"/>
                  </a:cubicBezTo>
                  <a:cubicBezTo>
                    <a:pt x="31790" y="35882"/>
                    <a:pt x="30222" y="38051"/>
                    <a:pt x="27053" y="38184"/>
                  </a:cubicBezTo>
                  <a:cubicBezTo>
                    <a:pt x="23918" y="38051"/>
                    <a:pt x="22350" y="35882"/>
                    <a:pt x="17713" y="29544"/>
                  </a:cubicBezTo>
                  <a:cubicBezTo>
                    <a:pt x="14945" y="25775"/>
                    <a:pt x="11108" y="20605"/>
                    <a:pt x="5271" y="13433"/>
                  </a:cubicBezTo>
                  <a:cubicBezTo>
                    <a:pt x="3737" y="11565"/>
                    <a:pt x="2135" y="9764"/>
                    <a:pt x="534" y="8096"/>
                  </a:cubicBezTo>
                  <a:cubicBezTo>
                    <a:pt x="8168" y="3170"/>
                    <a:pt x="16740" y="433"/>
                    <a:pt x="24362" y="433"/>
                  </a:cubicBezTo>
                  <a:cubicBezTo>
                    <a:pt x="24999" y="433"/>
                    <a:pt x="25630" y="452"/>
                    <a:pt x="26253" y="490"/>
                  </a:cubicBezTo>
                  <a:cubicBezTo>
                    <a:pt x="26887" y="450"/>
                    <a:pt x="27529" y="430"/>
                    <a:pt x="28177" y="430"/>
                  </a:cubicBezTo>
                  <a:close/>
                  <a:moveTo>
                    <a:pt x="24370" y="0"/>
                  </a:moveTo>
                  <a:cubicBezTo>
                    <a:pt x="16611" y="0"/>
                    <a:pt x="7869" y="2808"/>
                    <a:pt x="67" y="7896"/>
                  </a:cubicBezTo>
                  <a:cubicBezTo>
                    <a:pt x="34" y="7929"/>
                    <a:pt x="1" y="7962"/>
                    <a:pt x="1" y="8029"/>
                  </a:cubicBezTo>
                  <a:cubicBezTo>
                    <a:pt x="1" y="8096"/>
                    <a:pt x="1" y="8162"/>
                    <a:pt x="34" y="8196"/>
                  </a:cubicBezTo>
                  <a:cubicBezTo>
                    <a:pt x="1702" y="9897"/>
                    <a:pt x="3370" y="11765"/>
                    <a:pt x="4971" y="13700"/>
                  </a:cubicBezTo>
                  <a:cubicBezTo>
                    <a:pt x="10808" y="20838"/>
                    <a:pt x="14611" y="26009"/>
                    <a:pt x="17380" y="29811"/>
                  </a:cubicBezTo>
                  <a:cubicBezTo>
                    <a:pt x="22116" y="36249"/>
                    <a:pt x="23684" y="38451"/>
                    <a:pt x="27053" y="38584"/>
                  </a:cubicBezTo>
                  <a:lnTo>
                    <a:pt x="27087" y="38584"/>
                  </a:lnTo>
                  <a:cubicBezTo>
                    <a:pt x="30456" y="38451"/>
                    <a:pt x="32023" y="36283"/>
                    <a:pt x="36760" y="29811"/>
                  </a:cubicBezTo>
                  <a:cubicBezTo>
                    <a:pt x="39529" y="26009"/>
                    <a:pt x="43331" y="20838"/>
                    <a:pt x="49169" y="13700"/>
                  </a:cubicBezTo>
                  <a:cubicBezTo>
                    <a:pt x="50537" y="12032"/>
                    <a:pt x="51971" y="10397"/>
                    <a:pt x="53439" y="8863"/>
                  </a:cubicBezTo>
                  <a:cubicBezTo>
                    <a:pt x="53539" y="8796"/>
                    <a:pt x="53505" y="8629"/>
                    <a:pt x="53405" y="8563"/>
                  </a:cubicBezTo>
                  <a:cubicBezTo>
                    <a:pt x="45345" y="3044"/>
                    <a:pt x="36218" y="4"/>
                    <a:pt x="28087" y="4"/>
                  </a:cubicBezTo>
                  <a:cubicBezTo>
                    <a:pt x="27469" y="4"/>
                    <a:pt x="26858" y="21"/>
                    <a:pt x="26253" y="57"/>
                  </a:cubicBezTo>
                  <a:cubicBezTo>
                    <a:pt x="25632" y="19"/>
                    <a:pt x="25005" y="0"/>
                    <a:pt x="24370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2106;p49">
              <a:extLst>
                <a:ext uri="{FF2B5EF4-FFF2-40B4-BE49-F238E27FC236}">
                  <a16:creationId xmlns:a16="http://schemas.microsoft.com/office/drawing/2014/main" xmlns="" id="{BBB1EB92-3F05-4FC8-8927-58854C75D7C5}"/>
                </a:ext>
              </a:extLst>
            </p:cNvPr>
            <p:cNvSpPr/>
            <p:nvPr/>
          </p:nvSpPr>
          <p:spPr>
            <a:xfrm>
              <a:off x="3992450" y="589900"/>
              <a:ext cx="832800" cy="148325"/>
            </a:xfrm>
            <a:custGeom>
              <a:avLst/>
              <a:gdLst/>
              <a:ahLst/>
              <a:cxnLst/>
              <a:rect l="l" t="t" r="r" b="b"/>
              <a:pathLst>
                <a:path w="33312" h="5933" extrusionOk="0">
                  <a:moveTo>
                    <a:pt x="16421" y="1"/>
                  </a:moveTo>
                  <a:cubicBezTo>
                    <a:pt x="7868" y="1"/>
                    <a:pt x="2253" y="2498"/>
                    <a:pt x="1922" y="2675"/>
                  </a:cubicBezTo>
                  <a:cubicBezTo>
                    <a:pt x="1" y="3391"/>
                    <a:pt x="840" y="5932"/>
                    <a:pt x="2449" y="5932"/>
                  </a:cubicBezTo>
                  <a:cubicBezTo>
                    <a:pt x="2712" y="5932"/>
                    <a:pt x="2995" y="5865"/>
                    <a:pt x="3290" y="5710"/>
                  </a:cubicBezTo>
                  <a:cubicBezTo>
                    <a:pt x="3356" y="5666"/>
                    <a:pt x="8557" y="3363"/>
                    <a:pt x="16508" y="3363"/>
                  </a:cubicBezTo>
                  <a:cubicBezTo>
                    <a:pt x="20547" y="3363"/>
                    <a:pt x="25296" y="3957"/>
                    <a:pt x="30442" y="5743"/>
                  </a:cubicBezTo>
                  <a:cubicBezTo>
                    <a:pt x="30609" y="5810"/>
                    <a:pt x="30809" y="5843"/>
                    <a:pt x="30976" y="5843"/>
                  </a:cubicBezTo>
                  <a:lnTo>
                    <a:pt x="31009" y="5843"/>
                  </a:lnTo>
                  <a:cubicBezTo>
                    <a:pt x="32844" y="5843"/>
                    <a:pt x="33311" y="3242"/>
                    <a:pt x="31543" y="2608"/>
                  </a:cubicBezTo>
                  <a:cubicBezTo>
                    <a:pt x="25943" y="654"/>
                    <a:pt x="20797" y="1"/>
                    <a:pt x="16421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2107;p49">
              <a:extLst>
                <a:ext uri="{FF2B5EF4-FFF2-40B4-BE49-F238E27FC236}">
                  <a16:creationId xmlns:a16="http://schemas.microsoft.com/office/drawing/2014/main" xmlns="" id="{A6622B84-B976-4988-A205-B4BC87872EBC}"/>
                </a:ext>
              </a:extLst>
            </p:cNvPr>
            <p:cNvSpPr/>
            <p:nvPr/>
          </p:nvSpPr>
          <p:spPr>
            <a:xfrm>
              <a:off x="4102750" y="795800"/>
              <a:ext cx="618250" cy="127825"/>
            </a:xfrm>
            <a:custGeom>
              <a:avLst/>
              <a:gdLst/>
              <a:ahLst/>
              <a:cxnLst/>
              <a:rect l="l" t="t" r="r" b="b"/>
              <a:pathLst>
                <a:path w="24730" h="5113" extrusionOk="0">
                  <a:moveTo>
                    <a:pt x="12159" y="0"/>
                  </a:moveTo>
                  <a:cubicBezTo>
                    <a:pt x="5985" y="0"/>
                    <a:pt x="1923" y="1800"/>
                    <a:pt x="1680" y="1911"/>
                  </a:cubicBezTo>
                  <a:cubicBezTo>
                    <a:pt x="0" y="2765"/>
                    <a:pt x="793" y="5076"/>
                    <a:pt x="2357" y="5076"/>
                  </a:cubicBezTo>
                  <a:cubicBezTo>
                    <a:pt x="2564" y="5076"/>
                    <a:pt x="2784" y="5036"/>
                    <a:pt x="3014" y="4946"/>
                  </a:cubicBezTo>
                  <a:cubicBezTo>
                    <a:pt x="3080" y="4924"/>
                    <a:pt x="6688" y="3357"/>
                    <a:pt x="12171" y="3357"/>
                  </a:cubicBezTo>
                  <a:cubicBezTo>
                    <a:pt x="14983" y="3357"/>
                    <a:pt x="18288" y="3769"/>
                    <a:pt x="21861" y="5013"/>
                  </a:cubicBezTo>
                  <a:cubicBezTo>
                    <a:pt x="22028" y="5080"/>
                    <a:pt x="22228" y="5113"/>
                    <a:pt x="22394" y="5113"/>
                  </a:cubicBezTo>
                  <a:lnTo>
                    <a:pt x="22428" y="5113"/>
                  </a:lnTo>
                  <a:cubicBezTo>
                    <a:pt x="24296" y="5113"/>
                    <a:pt x="24729" y="2478"/>
                    <a:pt x="22962" y="1844"/>
                  </a:cubicBezTo>
                  <a:cubicBezTo>
                    <a:pt x="18966" y="463"/>
                    <a:pt x="15291" y="0"/>
                    <a:pt x="12159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2108;p49">
              <a:extLst>
                <a:ext uri="{FF2B5EF4-FFF2-40B4-BE49-F238E27FC236}">
                  <a16:creationId xmlns:a16="http://schemas.microsoft.com/office/drawing/2014/main" xmlns="" id="{3817211F-3BB9-4220-B6F4-C9B93E001E90}"/>
                </a:ext>
              </a:extLst>
            </p:cNvPr>
            <p:cNvSpPr/>
            <p:nvPr/>
          </p:nvSpPr>
          <p:spPr>
            <a:xfrm>
              <a:off x="4212900" y="1002250"/>
              <a:ext cx="394675" cy="108150"/>
            </a:xfrm>
            <a:custGeom>
              <a:avLst/>
              <a:gdLst/>
              <a:ahLst/>
              <a:cxnLst/>
              <a:rect l="l" t="t" r="r" b="b"/>
              <a:pathLst>
                <a:path w="15787" h="4326" extrusionOk="0">
                  <a:moveTo>
                    <a:pt x="7853" y="0"/>
                  </a:moveTo>
                  <a:cubicBezTo>
                    <a:pt x="4277" y="0"/>
                    <a:pt x="1910" y="1058"/>
                    <a:pt x="1777" y="1125"/>
                  </a:cubicBezTo>
                  <a:cubicBezTo>
                    <a:pt x="0" y="1911"/>
                    <a:pt x="818" y="4325"/>
                    <a:pt x="2408" y="4325"/>
                  </a:cubicBezTo>
                  <a:cubicBezTo>
                    <a:pt x="2639" y="4325"/>
                    <a:pt x="2887" y="4274"/>
                    <a:pt x="3145" y="4160"/>
                  </a:cubicBezTo>
                  <a:cubicBezTo>
                    <a:pt x="3167" y="4138"/>
                    <a:pt x="5032" y="3332"/>
                    <a:pt x="7871" y="3332"/>
                  </a:cubicBezTo>
                  <a:cubicBezTo>
                    <a:pt x="9334" y="3332"/>
                    <a:pt x="11057" y="3546"/>
                    <a:pt x="12918" y="4193"/>
                  </a:cubicBezTo>
                  <a:cubicBezTo>
                    <a:pt x="13085" y="4260"/>
                    <a:pt x="13285" y="4294"/>
                    <a:pt x="13485" y="4294"/>
                  </a:cubicBezTo>
                  <a:cubicBezTo>
                    <a:pt x="15353" y="4294"/>
                    <a:pt x="15787" y="1692"/>
                    <a:pt x="14019" y="1058"/>
                  </a:cubicBezTo>
                  <a:cubicBezTo>
                    <a:pt x="11745" y="267"/>
                    <a:pt x="9647" y="0"/>
                    <a:pt x="7853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2109;p49">
              <a:extLst>
                <a:ext uri="{FF2B5EF4-FFF2-40B4-BE49-F238E27FC236}">
                  <a16:creationId xmlns:a16="http://schemas.microsoft.com/office/drawing/2014/main" xmlns="" id="{A1CE0322-9C9F-436E-8C4F-65D7BCD5CC1E}"/>
                </a:ext>
              </a:extLst>
            </p:cNvPr>
            <p:cNvSpPr/>
            <p:nvPr/>
          </p:nvSpPr>
          <p:spPr>
            <a:xfrm>
              <a:off x="4726800" y="920275"/>
              <a:ext cx="667175" cy="648900"/>
            </a:xfrm>
            <a:custGeom>
              <a:avLst/>
              <a:gdLst/>
              <a:ahLst/>
              <a:cxnLst/>
              <a:rect l="l" t="t" r="r" b="b"/>
              <a:pathLst>
                <a:path w="26687" h="25956" extrusionOk="0">
                  <a:moveTo>
                    <a:pt x="21983" y="0"/>
                  </a:moveTo>
                  <a:cubicBezTo>
                    <a:pt x="15912" y="4637"/>
                    <a:pt x="7239" y="11976"/>
                    <a:pt x="1269" y="19948"/>
                  </a:cubicBezTo>
                  <a:cubicBezTo>
                    <a:pt x="1" y="21616"/>
                    <a:pt x="335" y="23951"/>
                    <a:pt x="2002" y="25185"/>
                  </a:cubicBezTo>
                  <a:cubicBezTo>
                    <a:pt x="2686" y="25705"/>
                    <a:pt x="3482" y="25955"/>
                    <a:pt x="4267" y="25955"/>
                  </a:cubicBezTo>
                  <a:cubicBezTo>
                    <a:pt x="5399" y="25955"/>
                    <a:pt x="6511" y="25436"/>
                    <a:pt x="7239" y="24451"/>
                  </a:cubicBezTo>
                  <a:cubicBezTo>
                    <a:pt x="12710" y="17146"/>
                    <a:pt x="20983" y="10208"/>
                    <a:pt x="26687" y="5871"/>
                  </a:cubicBezTo>
                  <a:cubicBezTo>
                    <a:pt x="26587" y="5738"/>
                    <a:pt x="26520" y="5604"/>
                    <a:pt x="26420" y="5471"/>
                  </a:cubicBezTo>
                  <a:cubicBezTo>
                    <a:pt x="25086" y="3503"/>
                    <a:pt x="23618" y="1668"/>
                    <a:pt x="21983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2110;p49">
              <a:extLst>
                <a:ext uri="{FF2B5EF4-FFF2-40B4-BE49-F238E27FC236}">
                  <a16:creationId xmlns:a16="http://schemas.microsoft.com/office/drawing/2014/main" xmlns="" id="{DA6FE02F-5A72-4A4B-A4BC-237BA845C24D}"/>
                </a:ext>
              </a:extLst>
            </p:cNvPr>
            <p:cNvSpPr/>
            <p:nvPr/>
          </p:nvSpPr>
          <p:spPr>
            <a:xfrm>
              <a:off x="3404200" y="917775"/>
              <a:ext cx="669675" cy="650725"/>
            </a:xfrm>
            <a:custGeom>
              <a:avLst/>
              <a:gdLst/>
              <a:ahLst/>
              <a:cxnLst/>
              <a:rect l="l" t="t" r="r" b="b"/>
              <a:pathLst>
                <a:path w="26787" h="26029" extrusionOk="0">
                  <a:moveTo>
                    <a:pt x="4737" y="0"/>
                  </a:moveTo>
                  <a:cubicBezTo>
                    <a:pt x="3069" y="1735"/>
                    <a:pt x="1568" y="3570"/>
                    <a:pt x="234" y="5538"/>
                  </a:cubicBezTo>
                  <a:cubicBezTo>
                    <a:pt x="134" y="5638"/>
                    <a:pt x="67" y="5771"/>
                    <a:pt x="1" y="5871"/>
                  </a:cubicBezTo>
                  <a:cubicBezTo>
                    <a:pt x="5705" y="10241"/>
                    <a:pt x="14044" y="17213"/>
                    <a:pt x="19514" y="24518"/>
                  </a:cubicBezTo>
                  <a:cubicBezTo>
                    <a:pt x="20268" y="25509"/>
                    <a:pt x="21397" y="26029"/>
                    <a:pt x="22540" y="26029"/>
                  </a:cubicBezTo>
                  <a:cubicBezTo>
                    <a:pt x="23321" y="26029"/>
                    <a:pt x="24108" y="25786"/>
                    <a:pt x="24785" y="25285"/>
                  </a:cubicBezTo>
                  <a:cubicBezTo>
                    <a:pt x="26419" y="24018"/>
                    <a:pt x="26786" y="21683"/>
                    <a:pt x="25519" y="20015"/>
                  </a:cubicBezTo>
                  <a:cubicBezTo>
                    <a:pt x="19514" y="12042"/>
                    <a:pt x="10775" y="4637"/>
                    <a:pt x="4737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2111;p49">
              <a:extLst>
                <a:ext uri="{FF2B5EF4-FFF2-40B4-BE49-F238E27FC236}">
                  <a16:creationId xmlns:a16="http://schemas.microsoft.com/office/drawing/2014/main" xmlns="" id="{7ED8AF34-F8BB-4461-8CFA-56BF9F3CD50C}"/>
                </a:ext>
              </a:extLst>
            </p:cNvPr>
            <p:cNvSpPr/>
            <p:nvPr/>
          </p:nvSpPr>
          <p:spPr>
            <a:xfrm>
              <a:off x="4053825" y="3507125"/>
              <a:ext cx="674675" cy="385300"/>
            </a:xfrm>
            <a:custGeom>
              <a:avLst/>
              <a:gdLst/>
              <a:ahLst/>
              <a:cxnLst/>
              <a:rect l="l" t="t" r="r" b="b"/>
              <a:pathLst>
                <a:path w="26987" h="15412" extrusionOk="0">
                  <a:moveTo>
                    <a:pt x="6872" y="1"/>
                  </a:moveTo>
                  <a:lnTo>
                    <a:pt x="1" y="13143"/>
                  </a:lnTo>
                  <a:cubicBezTo>
                    <a:pt x="1468" y="13877"/>
                    <a:pt x="3070" y="14411"/>
                    <a:pt x="4704" y="14711"/>
                  </a:cubicBezTo>
                  <a:cubicBezTo>
                    <a:pt x="7723" y="15178"/>
                    <a:pt x="10758" y="15412"/>
                    <a:pt x="13794" y="15412"/>
                  </a:cubicBezTo>
                  <a:cubicBezTo>
                    <a:pt x="16829" y="15412"/>
                    <a:pt x="19865" y="15178"/>
                    <a:pt x="22884" y="14711"/>
                  </a:cubicBezTo>
                  <a:cubicBezTo>
                    <a:pt x="24285" y="14478"/>
                    <a:pt x="25686" y="14044"/>
                    <a:pt x="26987" y="13443"/>
                  </a:cubicBezTo>
                  <a:lnTo>
                    <a:pt x="21316" y="1"/>
                  </a:lnTo>
                  <a:close/>
                </a:path>
              </a:pathLst>
            </a:custGeom>
            <a:solidFill>
              <a:srgbClr val="707B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2112;p49">
              <a:extLst>
                <a:ext uri="{FF2B5EF4-FFF2-40B4-BE49-F238E27FC236}">
                  <a16:creationId xmlns:a16="http://schemas.microsoft.com/office/drawing/2014/main" xmlns="" id="{9A8335CB-37C7-4F27-854E-E3B3E9A383D8}"/>
                </a:ext>
              </a:extLst>
            </p:cNvPr>
            <p:cNvSpPr/>
            <p:nvPr/>
          </p:nvSpPr>
          <p:spPr>
            <a:xfrm>
              <a:off x="4048000" y="3502125"/>
              <a:ext cx="684675" cy="395375"/>
            </a:xfrm>
            <a:custGeom>
              <a:avLst/>
              <a:gdLst/>
              <a:ahLst/>
              <a:cxnLst/>
              <a:rect l="l" t="t" r="r" b="b"/>
              <a:pathLst>
                <a:path w="27387" h="15815" extrusionOk="0">
                  <a:moveTo>
                    <a:pt x="21382" y="434"/>
                  </a:moveTo>
                  <a:lnTo>
                    <a:pt x="26919" y="13543"/>
                  </a:lnTo>
                  <a:cubicBezTo>
                    <a:pt x="25685" y="14077"/>
                    <a:pt x="24418" y="14477"/>
                    <a:pt x="23083" y="14711"/>
                  </a:cubicBezTo>
                  <a:cubicBezTo>
                    <a:pt x="20081" y="15178"/>
                    <a:pt x="17046" y="15411"/>
                    <a:pt x="14010" y="15411"/>
                  </a:cubicBezTo>
                  <a:cubicBezTo>
                    <a:pt x="11008" y="15411"/>
                    <a:pt x="7973" y="15178"/>
                    <a:pt x="4970" y="14711"/>
                  </a:cubicBezTo>
                  <a:cubicBezTo>
                    <a:pt x="3436" y="14444"/>
                    <a:pt x="1935" y="13944"/>
                    <a:pt x="534" y="13243"/>
                  </a:cubicBezTo>
                  <a:lnTo>
                    <a:pt x="7205" y="434"/>
                  </a:lnTo>
                  <a:close/>
                  <a:moveTo>
                    <a:pt x="7072" y="0"/>
                  </a:moveTo>
                  <a:cubicBezTo>
                    <a:pt x="7005" y="0"/>
                    <a:pt x="6939" y="34"/>
                    <a:pt x="6905" y="100"/>
                  </a:cubicBezTo>
                  <a:lnTo>
                    <a:pt x="34" y="13243"/>
                  </a:lnTo>
                  <a:cubicBezTo>
                    <a:pt x="0" y="13310"/>
                    <a:pt x="0" y="13343"/>
                    <a:pt x="34" y="13410"/>
                  </a:cubicBezTo>
                  <a:cubicBezTo>
                    <a:pt x="34" y="13477"/>
                    <a:pt x="100" y="13510"/>
                    <a:pt x="134" y="13543"/>
                  </a:cubicBezTo>
                  <a:cubicBezTo>
                    <a:pt x="1635" y="14311"/>
                    <a:pt x="3236" y="14844"/>
                    <a:pt x="4904" y="15111"/>
                  </a:cubicBezTo>
                  <a:cubicBezTo>
                    <a:pt x="7750" y="15580"/>
                    <a:pt x="10595" y="15815"/>
                    <a:pt x="13441" y="15815"/>
                  </a:cubicBezTo>
                  <a:cubicBezTo>
                    <a:pt x="13631" y="15815"/>
                    <a:pt x="13821" y="15814"/>
                    <a:pt x="14010" y="15812"/>
                  </a:cubicBezTo>
                  <a:lnTo>
                    <a:pt x="14544" y="15812"/>
                  </a:lnTo>
                  <a:cubicBezTo>
                    <a:pt x="17413" y="15812"/>
                    <a:pt x="20281" y="15578"/>
                    <a:pt x="23117" y="15111"/>
                  </a:cubicBezTo>
                  <a:cubicBezTo>
                    <a:pt x="24551" y="14878"/>
                    <a:pt x="25952" y="14444"/>
                    <a:pt x="27253" y="13844"/>
                  </a:cubicBezTo>
                  <a:cubicBezTo>
                    <a:pt x="27353" y="13777"/>
                    <a:pt x="27386" y="13677"/>
                    <a:pt x="27353" y="13577"/>
                  </a:cubicBezTo>
                  <a:lnTo>
                    <a:pt x="21716" y="134"/>
                  </a:lnTo>
                  <a:cubicBezTo>
                    <a:pt x="21682" y="34"/>
                    <a:pt x="21582" y="0"/>
                    <a:pt x="21516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2113;p49">
              <a:extLst>
                <a:ext uri="{FF2B5EF4-FFF2-40B4-BE49-F238E27FC236}">
                  <a16:creationId xmlns:a16="http://schemas.microsoft.com/office/drawing/2014/main" xmlns="" id="{12EEB107-FBC0-49B4-8294-82FE3D4F35C5}"/>
                </a:ext>
              </a:extLst>
            </p:cNvPr>
            <p:cNvSpPr/>
            <p:nvPr/>
          </p:nvSpPr>
          <p:spPr>
            <a:xfrm>
              <a:off x="4317350" y="1219900"/>
              <a:ext cx="164300" cy="140725"/>
            </a:xfrm>
            <a:custGeom>
              <a:avLst/>
              <a:gdLst/>
              <a:ahLst/>
              <a:cxnLst/>
              <a:rect l="l" t="t" r="r" b="b"/>
              <a:pathLst>
                <a:path w="6572" h="5629" extrusionOk="0">
                  <a:moveTo>
                    <a:pt x="3727" y="1"/>
                  </a:moveTo>
                  <a:cubicBezTo>
                    <a:pt x="3038" y="1"/>
                    <a:pt x="2338" y="255"/>
                    <a:pt x="1769" y="825"/>
                  </a:cubicBezTo>
                  <a:cubicBezTo>
                    <a:pt x="1" y="2593"/>
                    <a:pt x="1268" y="5628"/>
                    <a:pt x="3770" y="5628"/>
                  </a:cubicBezTo>
                  <a:cubicBezTo>
                    <a:pt x="5304" y="5628"/>
                    <a:pt x="6572" y="4360"/>
                    <a:pt x="6572" y="2826"/>
                  </a:cubicBezTo>
                  <a:cubicBezTo>
                    <a:pt x="6572" y="1130"/>
                    <a:pt x="5176" y="1"/>
                    <a:pt x="3727" y="1"/>
                  </a:cubicBezTo>
                  <a:close/>
                </a:path>
              </a:pathLst>
            </a:custGeom>
            <a:solidFill>
              <a:srgbClr val="707B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2114;p49">
              <a:extLst>
                <a:ext uri="{FF2B5EF4-FFF2-40B4-BE49-F238E27FC236}">
                  <a16:creationId xmlns:a16="http://schemas.microsoft.com/office/drawing/2014/main" xmlns="" id="{E44B6E7B-834F-468E-BE54-3E5DAAD3BCE6}"/>
                </a:ext>
              </a:extLst>
            </p:cNvPr>
            <p:cNvSpPr/>
            <p:nvPr/>
          </p:nvSpPr>
          <p:spPr>
            <a:xfrm>
              <a:off x="4310675" y="1214850"/>
              <a:ext cx="176000" cy="150775"/>
            </a:xfrm>
            <a:custGeom>
              <a:avLst/>
              <a:gdLst/>
              <a:ahLst/>
              <a:cxnLst/>
              <a:rect l="l" t="t" r="r" b="b"/>
              <a:pathLst>
                <a:path w="7040" h="6031" extrusionOk="0">
                  <a:moveTo>
                    <a:pt x="4037" y="426"/>
                  </a:moveTo>
                  <a:cubicBezTo>
                    <a:pt x="5471" y="426"/>
                    <a:pt x="6605" y="1594"/>
                    <a:pt x="6639" y="3028"/>
                  </a:cubicBezTo>
                  <a:cubicBezTo>
                    <a:pt x="6639" y="4587"/>
                    <a:pt x="5353" y="5626"/>
                    <a:pt x="4016" y="5626"/>
                  </a:cubicBezTo>
                  <a:cubicBezTo>
                    <a:pt x="3379" y="5626"/>
                    <a:pt x="2730" y="5390"/>
                    <a:pt x="2202" y="4863"/>
                  </a:cubicBezTo>
                  <a:cubicBezTo>
                    <a:pt x="534" y="3228"/>
                    <a:pt x="1702" y="426"/>
                    <a:pt x="4037" y="426"/>
                  </a:cubicBezTo>
                  <a:close/>
                  <a:moveTo>
                    <a:pt x="4016" y="1"/>
                  </a:moveTo>
                  <a:cubicBezTo>
                    <a:pt x="3275" y="1"/>
                    <a:pt x="2518" y="277"/>
                    <a:pt x="1902" y="893"/>
                  </a:cubicBezTo>
                  <a:cubicBezTo>
                    <a:pt x="1" y="2795"/>
                    <a:pt x="1335" y="6030"/>
                    <a:pt x="4037" y="6030"/>
                  </a:cubicBezTo>
                  <a:cubicBezTo>
                    <a:pt x="5705" y="6030"/>
                    <a:pt x="7039" y="4696"/>
                    <a:pt x="7039" y="3028"/>
                  </a:cubicBezTo>
                  <a:cubicBezTo>
                    <a:pt x="7039" y="1202"/>
                    <a:pt x="5561" y="1"/>
                    <a:pt x="4016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2115;p49">
              <a:extLst>
                <a:ext uri="{FF2B5EF4-FFF2-40B4-BE49-F238E27FC236}">
                  <a16:creationId xmlns:a16="http://schemas.microsoft.com/office/drawing/2014/main" xmlns="" id="{6EEA1BFD-E77E-4019-99DE-B0E5BC455F2B}"/>
                </a:ext>
              </a:extLst>
            </p:cNvPr>
            <p:cNvSpPr/>
            <p:nvPr/>
          </p:nvSpPr>
          <p:spPr>
            <a:xfrm>
              <a:off x="3487600" y="4035825"/>
              <a:ext cx="920675" cy="810625"/>
            </a:xfrm>
            <a:custGeom>
              <a:avLst/>
              <a:gdLst/>
              <a:ahLst/>
              <a:cxnLst/>
              <a:rect l="l" t="t" r="r" b="b"/>
              <a:pathLst>
                <a:path w="36827" h="32425" extrusionOk="0">
                  <a:moveTo>
                    <a:pt x="4470" y="1"/>
                  </a:moveTo>
                  <a:cubicBezTo>
                    <a:pt x="3269" y="4037"/>
                    <a:pt x="1802" y="8073"/>
                    <a:pt x="0" y="11409"/>
                  </a:cubicBezTo>
                  <a:cubicBezTo>
                    <a:pt x="0" y="11409"/>
                    <a:pt x="14110" y="25886"/>
                    <a:pt x="36827" y="32424"/>
                  </a:cubicBezTo>
                  <a:cubicBezTo>
                    <a:pt x="30689" y="23218"/>
                    <a:pt x="12509" y="6973"/>
                    <a:pt x="447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116;p49">
              <a:extLst>
                <a:ext uri="{FF2B5EF4-FFF2-40B4-BE49-F238E27FC236}">
                  <a16:creationId xmlns:a16="http://schemas.microsoft.com/office/drawing/2014/main" xmlns="" id="{074DF80F-874C-49F4-8C1D-B6D27C21610B}"/>
                </a:ext>
              </a:extLst>
            </p:cNvPr>
            <p:cNvSpPr/>
            <p:nvPr/>
          </p:nvSpPr>
          <p:spPr>
            <a:xfrm>
              <a:off x="3481750" y="4030825"/>
              <a:ext cx="932375" cy="820625"/>
            </a:xfrm>
            <a:custGeom>
              <a:avLst/>
              <a:gdLst/>
              <a:ahLst/>
              <a:cxnLst/>
              <a:rect l="l" t="t" r="r" b="b"/>
              <a:pathLst>
                <a:path w="37295" h="32825" extrusionOk="0">
                  <a:moveTo>
                    <a:pt x="4838" y="535"/>
                  </a:moveTo>
                  <a:cubicBezTo>
                    <a:pt x="12476" y="7206"/>
                    <a:pt x="30189" y="23017"/>
                    <a:pt x="36560" y="32224"/>
                  </a:cubicBezTo>
                  <a:cubicBezTo>
                    <a:pt x="15535" y="26036"/>
                    <a:pt x="1909" y="12948"/>
                    <a:pt x="479" y="11553"/>
                  </a:cubicBezTo>
                  <a:lnTo>
                    <a:pt x="479" y="11553"/>
                  </a:lnTo>
                  <a:cubicBezTo>
                    <a:pt x="2275" y="8024"/>
                    <a:pt x="3739" y="4329"/>
                    <a:pt x="4838" y="535"/>
                  </a:cubicBezTo>
                  <a:close/>
                  <a:moveTo>
                    <a:pt x="4671" y="1"/>
                  </a:moveTo>
                  <a:cubicBezTo>
                    <a:pt x="4604" y="34"/>
                    <a:pt x="4537" y="68"/>
                    <a:pt x="4504" y="134"/>
                  </a:cubicBezTo>
                  <a:cubicBezTo>
                    <a:pt x="3403" y="4070"/>
                    <a:pt x="1902" y="7873"/>
                    <a:pt x="34" y="11509"/>
                  </a:cubicBezTo>
                  <a:cubicBezTo>
                    <a:pt x="1" y="11609"/>
                    <a:pt x="1" y="11676"/>
                    <a:pt x="67" y="11776"/>
                  </a:cubicBezTo>
                  <a:cubicBezTo>
                    <a:pt x="201" y="11909"/>
                    <a:pt x="14511" y="26353"/>
                    <a:pt x="37027" y="32824"/>
                  </a:cubicBezTo>
                  <a:lnTo>
                    <a:pt x="37061" y="32824"/>
                  </a:lnTo>
                  <a:cubicBezTo>
                    <a:pt x="37127" y="32824"/>
                    <a:pt x="37194" y="32791"/>
                    <a:pt x="37261" y="32724"/>
                  </a:cubicBezTo>
                  <a:cubicBezTo>
                    <a:pt x="37294" y="32658"/>
                    <a:pt x="37294" y="32557"/>
                    <a:pt x="37261" y="32491"/>
                  </a:cubicBezTo>
                  <a:cubicBezTo>
                    <a:pt x="31056" y="23251"/>
                    <a:pt x="12543" y="6706"/>
                    <a:pt x="4871" y="34"/>
                  </a:cubicBezTo>
                  <a:cubicBezTo>
                    <a:pt x="4804" y="1"/>
                    <a:pt x="4737" y="1"/>
                    <a:pt x="4671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117;p49">
              <a:extLst>
                <a:ext uri="{FF2B5EF4-FFF2-40B4-BE49-F238E27FC236}">
                  <a16:creationId xmlns:a16="http://schemas.microsoft.com/office/drawing/2014/main" xmlns="" id="{B3362F9C-7D25-4433-B822-8451EBC49BCE}"/>
                </a:ext>
              </a:extLst>
            </p:cNvPr>
            <p:cNvSpPr/>
            <p:nvPr/>
          </p:nvSpPr>
          <p:spPr>
            <a:xfrm>
              <a:off x="4408250" y="4035825"/>
              <a:ext cx="921525" cy="810625"/>
            </a:xfrm>
            <a:custGeom>
              <a:avLst/>
              <a:gdLst/>
              <a:ahLst/>
              <a:cxnLst/>
              <a:rect l="l" t="t" r="r" b="b"/>
              <a:pathLst>
                <a:path w="36861" h="32425" extrusionOk="0">
                  <a:moveTo>
                    <a:pt x="32357" y="1"/>
                  </a:moveTo>
                  <a:cubicBezTo>
                    <a:pt x="24318" y="6973"/>
                    <a:pt x="6138" y="23218"/>
                    <a:pt x="1" y="32424"/>
                  </a:cubicBezTo>
                  <a:cubicBezTo>
                    <a:pt x="22717" y="25886"/>
                    <a:pt x="36860" y="11409"/>
                    <a:pt x="36860" y="11409"/>
                  </a:cubicBezTo>
                  <a:cubicBezTo>
                    <a:pt x="35059" y="8073"/>
                    <a:pt x="33558" y="4037"/>
                    <a:pt x="3235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2118;p49">
              <a:extLst>
                <a:ext uri="{FF2B5EF4-FFF2-40B4-BE49-F238E27FC236}">
                  <a16:creationId xmlns:a16="http://schemas.microsoft.com/office/drawing/2014/main" xmlns="" id="{BE1582AF-AE29-4281-AE81-2F539FFBFD2D}"/>
                </a:ext>
              </a:extLst>
            </p:cNvPr>
            <p:cNvSpPr/>
            <p:nvPr/>
          </p:nvSpPr>
          <p:spPr>
            <a:xfrm>
              <a:off x="4403250" y="4030500"/>
              <a:ext cx="932350" cy="820950"/>
            </a:xfrm>
            <a:custGeom>
              <a:avLst/>
              <a:gdLst/>
              <a:ahLst/>
              <a:cxnLst/>
              <a:rect l="l" t="t" r="r" b="b"/>
              <a:pathLst>
                <a:path w="37294" h="32838" extrusionOk="0">
                  <a:moveTo>
                    <a:pt x="32457" y="581"/>
                  </a:moveTo>
                  <a:cubicBezTo>
                    <a:pt x="33558" y="4384"/>
                    <a:pt x="34992" y="8086"/>
                    <a:pt x="36793" y="11589"/>
                  </a:cubicBezTo>
                  <a:cubicBezTo>
                    <a:pt x="35459" y="12923"/>
                    <a:pt x="21783" y="26066"/>
                    <a:pt x="701" y="32270"/>
                  </a:cubicBezTo>
                  <a:cubicBezTo>
                    <a:pt x="7105" y="23064"/>
                    <a:pt x="24785" y="7252"/>
                    <a:pt x="32457" y="581"/>
                  </a:cubicBezTo>
                  <a:close/>
                  <a:moveTo>
                    <a:pt x="32565" y="0"/>
                  </a:moveTo>
                  <a:cubicBezTo>
                    <a:pt x="32518" y="0"/>
                    <a:pt x="32471" y="24"/>
                    <a:pt x="32424" y="47"/>
                  </a:cubicBezTo>
                  <a:cubicBezTo>
                    <a:pt x="24751" y="6719"/>
                    <a:pt x="6238" y="23264"/>
                    <a:pt x="34" y="32504"/>
                  </a:cubicBezTo>
                  <a:cubicBezTo>
                    <a:pt x="0" y="32570"/>
                    <a:pt x="0" y="32671"/>
                    <a:pt x="34" y="32737"/>
                  </a:cubicBezTo>
                  <a:cubicBezTo>
                    <a:pt x="67" y="32804"/>
                    <a:pt x="134" y="32837"/>
                    <a:pt x="201" y="32837"/>
                  </a:cubicBezTo>
                  <a:lnTo>
                    <a:pt x="267" y="32837"/>
                  </a:lnTo>
                  <a:cubicBezTo>
                    <a:pt x="22783" y="26366"/>
                    <a:pt x="37060" y="11922"/>
                    <a:pt x="37227" y="11789"/>
                  </a:cubicBezTo>
                  <a:cubicBezTo>
                    <a:pt x="37260" y="11722"/>
                    <a:pt x="37294" y="11622"/>
                    <a:pt x="37260" y="11555"/>
                  </a:cubicBezTo>
                  <a:cubicBezTo>
                    <a:pt x="35359" y="7919"/>
                    <a:pt x="33858" y="4083"/>
                    <a:pt x="32757" y="147"/>
                  </a:cubicBezTo>
                  <a:cubicBezTo>
                    <a:pt x="32757" y="81"/>
                    <a:pt x="32690" y="14"/>
                    <a:pt x="32624" y="14"/>
                  </a:cubicBezTo>
                  <a:cubicBezTo>
                    <a:pt x="32604" y="4"/>
                    <a:pt x="32585" y="0"/>
                    <a:pt x="32565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1"/>
          <p:cNvSpPr/>
          <p:nvPr/>
        </p:nvSpPr>
        <p:spPr>
          <a:xfrm>
            <a:off x="456826" y="1270150"/>
            <a:ext cx="39549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" name="Google Shape;164;p21"/>
          <p:cNvSpPr txBox="1">
            <a:spLocks noGrp="1"/>
          </p:cNvSpPr>
          <p:nvPr>
            <p:ph type="title"/>
          </p:nvPr>
        </p:nvSpPr>
        <p:spPr>
          <a:xfrm>
            <a:off x="456826" y="1257875"/>
            <a:ext cx="46041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 dirty="0">
                <a:solidFill>
                  <a:schemeClr val="lt1"/>
                </a:solidFill>
                <a:latin typeface="Arial Black" panose="020B0A04020102020204" pitchFamily="34" charset="0"/>
              </a:rPr>
              <a:t>БИЗНЕС-МОДЕЛЬ</a:t>
            </a:r>
            <a:endParaRPr sz="3000" dirty="0">
              <a:solidFill>
                <a:schemeClr val="lt1"/>
              </a:solidFill>
              <a:latin typeface="Arial Black" panose="020B0A04020102020204" pitchFamily="34" charset="0"/>
            </a:endParaRPr>
          </a:p>
        </p:txBody>
      </p:sp>
      <p:pic>
        <p:nvPicPr>
          <p:cNvPr id="166" name="Google Shape;166;p21"/>
          <p:cNvPicPr preferRelativeResize="0"/>
          <p:nvPr/>
        </p:nvPicPr>
        <p:blipFill rotWithShape="1">
          <a:blip r:embed="rId3">
            <a:alphaModFix/>
          </a:blip>
          <a:srcRect l="25406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21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90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9</a:t>
            </a:fld>
            <a:endParaRPr sz="900"/>
          </a:p>
        </p:txBody>
      </p:sp>
      <p:pic>
        <p:nvPicPr>
          <p:cNvPr id="169" name="Google Shape;169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56375" y="135488"/>
            <a:ext cx="1003602" cy="384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2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732479" y="50746"/>
            <a:ext cx="646505" cy="52162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E9935CAA-0AA4-4539-8544-B6372519851B}"/>
              </a:ext>
            </a:extLst>
          </p:cNvPr>
          <p:cNvSpPr txBox="1"/>
          <p:nvPr/>
        </p:nvSpPr>
        <p:spPr>
          <a:xfrm>
            <a:off x="579704" y="2223463"/>
            <a:ext cx="630555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Arial Nova" panose="020B0504020202020204" pitchFamily="34" charset="0"/>
              </a:rPr>
              <a:t>Модель монетизации основана на предоставлении доступа к платформе и дополнительных сервисах.</a:t>
            </a:r>
          </a:p>
          <a:p>
            <a:r>
              <a:rPr lang="ru-RU" dirty="0">
                <a:solidFill>
                  <a:schemeClr val="tx1"/>
                </a:solidFill>
                <a:latin typeface="Arial Nova" panose="020B0504020202020204" pitchFamily="34" charset="0"/>
              </a:rPr>
              <a:t>Источники основного дохода:</a:t>
            </a:r>
          </a:p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ru-RU" dirty="0">
                <a:latin typeface="Arial Nova" panose="020B0504020202020204" pitchFamily="34" charset="0"/>
              </a:rPr>
              <a:t>Подписка (</a:t>
            </a:r>
            <a:r>
              <a:rPr lang="ru-RU" dirty="0" err="1">
                <a:latin typeface="Arial Nova" panose="020B0504020202020204" pitchFamily="34" charset="0"/>
              </a:rPr>
              <a:t>SaaS</a:t>
            </a:r>
            <a:r>
              <a:rPr lang="ru-RU" dirty="0">
                <a:latin typeface="Arial Nova" panose="020B0504020202020204" pitchFamily="34" charset="0"/>
              </a:rPr>
              <a:t>): Регулярная плата за доступ к платформе цифрового двойника.</a:t>
            </a:r>
          </a:p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ru-RU" dirty="0">
                <a:latin typeface="Arial Nova" panose="020B0504020202020204" pitchFamily="34" charset="0"/>
              </a:rPr>
              <a:t>Сервисное обслуживание: Предоставление услуг по настройке и обслуживанию цифровых двойников.</a:t>
            </a:r>
          </a:p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ru-RU" dirty="0">
                <a:latin typeface="Arial Nova" panose="020B0504020202020204" pitchFamily="34" charset="0"/>
              </a:rPr>
              <a:t>Дополнительные модули: Продажа специализированных модулей и аналитических услуг.</a:t>
            </a:r>
          </a:p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endParaRPr lang="ru-RU" dirty="0">
              <a:latin typeface="Arial Nova" panose="020B0504020202020204" pitchFamily="34" charset="0"/>
            </a:endParaRPr>
          </a:p>
        </p:txBody>
      </p:sp>
      <p:grpSp>
        <p:nvGrpSpPr>
          <p:cNvPr id="12" name="Google Shape;9000;p89">
            <a:extLst>
              <a:ext uri="{FF2B5EF4-FFF2-40B4-BE49-F238E27FC236}">
                <a16:creationId xmlns:a16="http://schemas.microsoft.com/office/drawing/2014/main" xmlns="" id="{E87BAFDF-82E5-4ADA-B747-024A8B84094D}"/>
              </a:ext>
            </a:extLst>
          </p:cNvPr>
          <p:cNvGrpSpPr/>
          <p:nvPr/>
        </p:nvGrpSpPr>
        <p:grpSpPr>
          <a:xfrm>
            <a:off x="4656375" y="1231250"/>
            <a:ext cx="666334" cy="699749"/>
            <a:chOff x="-33645475" y="3944800"/>
            <a:chExt cx="292225" cy="293025"/>
          </a:xfrm>
          <a:solidFill>
            <a:schemeClr val="tx1"/>
          </a:solidFill>
        </p:grpSpPr>
        <p:sp>
          <p:nvSpPr>
            <p:cNvPr id="13" name="Google Shape;9001;p89">
              <a:extLst>
                <a:ext uri="{FF2B5EF4-FFF2-40B4-BE49-F238E27FC236}">
                  <a16:creationId xmlns:a16="http://schemas.microsoft.com/office/drawing/2014/main" xmlns="" id="{3C2DCBCA-6D55-41E3-B647-8382F3AD40D5}"/>
                </a:ext>
              </a:extLst>
            </p:cNvPr>
            <p:cNvSpPr/>
            <p:nvPr/>
          </p:nvSpPr>
          <p:spPr>
            <a:xfrm>
              <a:off x="-33549375" y="3944800"/>
              <a:ext cx="98475" cy="70900"/>
            </a:xfrm>
            <a:custGeom>
              <a:avLst/>
              <a:gdLst/>
              <a:ahLst/>
              <a:cxnLst/>
              <a:rect l="l" t="t" r="r" b="b"/>
              <a:pathLst>
                <a:path w="3939" h="2836" extrusionOk="0">
                  <a:moveTo>
                    <a:pt x="1985" y="0"/>
                  </a:moveTo>
                  <a:cubicBezTo>
                    <a:pt x="1260" y="0"/>
                    <a:pt x="473" y="946"/>
                    <a:pt x="0" y="2521"/>
                  </a:cubicBezTo>
                  <a:cubicBezTo>
                    <a:pt x="158" y="2615"/>
                    <a:pt x="284" y="2710"/>
                    <a:pt x="410" y="2836"/>
                  </a:cubicBezTo>
                  <a:cubicBezTo>
                    <a:pt x="914" y="2773"/>
                    <a:pt x="1481" y="2773"/>
                    <a:pt x="1985" y="2773"/>
                  </a:cubicBezTo>
                  <a:cubicBezTo>
                    <a:pt x="2489" y="2773"/>
                    <a:pt x="3056" y="2804"/>
                    <a:pt x="3560" y="2836"/>
                  </a:cubicBezTo>
                  <a:cubicBezTo>
                    <a:pt x="3623" y="2678"/>
                    <a:pt x="3781" y="2584"/>
                    <a:pt x="3938" y="2521"/>
                  </a:cubicBezTo>
                  <a:cubicBezTo>
                    <a:pt x="3529" y="946"/>
                    <a:pt x="2741" y="0"/>
                    <a:pt x="198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9002;p89">
              <a:extLst>
                <a:ext uri="{FF2B5EF4-FFF2-40B4-BE49-F238E27FC236}">
                  <a16:creationId xmlns:a16="http://schemas.microsoft.com/office/drawing/2014/main" xmlns="" id="{F4B992E8-72E9-407D-90E9-E3D85D33ACFA}"/>
                </a:ext>
              </a:extLst>
            </p:cNvPr>
            <p:cNvSpPr/>
            <p:nvPr/>
          </p:nvSpPr>
          <p:spPr>
            <a:xfrm>
              <a:off x="-33645475" y="4041675"/>
              <a:ext cx="70900" cy="98475"/>
            </a:xfrm>
            <a:custGeom>
              <a:avLst/>
              <a:gdLst/>
              <a:ahLst/>
              <a:cxnLst/>
              <a:rect l="l" t="t" r="r" b="b"/>
              <a:pathLst>
                <a:path w="2836" h="3939" extrusionOk="0">
                  <a:moveTo>
                    <a:pt x="2521" y="0"/>
                  </a:moveTo>
                  <a:cubicBezTo>
                    <a:pt x="946" y="473"/>
                    <a:pt x="32" y="1229"/>
                    <a:pt x="32" y="1954"/>
                  </a:cubicBezTo>
                  <a:cubicBezTo>
                    <a:pt x="1" y="2710"/>
                    <a:pt x="946" y="3466"/>
                    <a:pt x="2521" y="3939"/>
                  </a:cubicBezTo>
                  <a:cubicBezTo>
                    <a:pt x="2584" y="3781"/>
                    <a:pt x="2710" y="3655"/>
                    <a:pt x="2836" y="3529"/>
                  </a:cubicBezTo>
                  <a:cubicBezTo>
                    <a:pt x="2773" y="3025"/>
                    <a:pt x="2773" y="2521"/>
                    <a:pt x="2773" y="1954"/>
                  </a:cubicBezTo>
                  <a:cubicBezTo>
                    <a:pt x="2773" y="1418"/>
                    <a:pt x="2805" y="914"/>
                    <a:pt x="2836" y="379"/>
                  </a:cubicBezTo>
                  <a:cubicBezTo>
                    <a:pt x="2679" y="316"/>
                    <a:pt x="2553" y="158"/>
                    <a:pt x="25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9003;p89">
              <a:extLst>
                <a:ext uri="{FF2B5EF4-FFF2-40B4-BE49-F238E27FC236}">
                  <a16:creationId xmlns:a16="http://schemas.microsoft.com/office/drawing/2014/main" xmlns="" id="{D8AB733B-346F-403B-B47D-180AF13E5FEE}"/>
                </a:ext>
              </a:extLst>
            </p:cNvPr>
            <p:cNvSpPr/>
            <p:nvPr/>
          </p:nvSpPr>
          <p:spPr>
            <a:xfrm>
              <a:off x="-33424150" y="4042450"/>
              <a:ext cx="70900" cy="52025"/>
            </a:xfrm>
            <a:custGeom>
              <a:avLst/>
              <a:gdLst/>
              <a:ahLst/>
              <a:cxnLst/>
              <a:rect l="l" t="t" r="r" b="b"/>
              <a:pathLst>
                <a:path w="2836" h="2081" extrusionOk="0">
                  <a:moveTo>
                    <a:pt x="316" y="1"/>
                  </a:moveTo>
                  <a:cubicBezTo>
                    <a:pt x="253" y="159"/>
                    <a:pt x="127" y="285"/>
                    <a:pt x="1" y="379"/>
                  </a:cubicBezTo>
                  <a:cubicBezTo>
                    <a:pt x="32" y="600"/>
                    <a:pt x="32" y="789"/>
                    <a:pt x="32" y="978"/>
                  </a:cubicBezTo>
                  <a:cubicBezTo>
                    <a:pt x="158" y="978"/>
                    <a:pt x="284" y="946"/>
                    <a:pt x="442" y="946"/>
                  </a:cubicBezTo>
                  <a:cubicBezTo>
                    <a:pt x="1387" y="946"/>
                    <a:pt x="2237" y="1387"/>
                    <a:pt x="2804" y="2080"/>
                  </a:cubicBezTo>
                  <a:lnTo>
                    <a:pt x="2804" y="1954"/>
                  </a:lnTo>
                  <a:cubicBezTo>
                    <a:pt x="2836" y="1230"/>
                    <a:pt x="1891" y="474"/>
                    <a:pt x="31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9004;p89">
              <a:extLst>
                <a:ext uri="{FF2B5EF4-FFF2-40B4-BE49-F238E27FC236}">
                  <a16:creationId xmlns:a16="http://schemas.microsoft.com/office/drawing/2014/main" xmlns="" id="{9FE5F1F0-B7C9-4376-98C0-6BD7FD9C1EE8}"/>
                </a:ext>
              </a:extLst>
            </p:cNvPr>
            <p:cNvSpPr/>
            <p:nvPr/>
          </p:nvSpPr>
          <p:spPr>
            <a:xfrm>
              <a:off x="-33549375" y="4165325"/>
              <a:ext cx="86650" cy="70925"/>
            </a:xfrm>
            <a:custGeom>
              <a:avLst/>
              <a:gdLst/>
              <a:ahLst/>
              <a:cxnLst/>
              <a:rect l="l" t="t" r="r" b="b"/>
              <a:pathLst>
                <a:path w="3466" h="2837" extrusionOk="0">
                  <a:moveTo>
                    <a:pt x="410" y="1"/>
                  </a:moveTo>
                  <a:cubicBezTo>
                    <a:pt x="315" y="158"/>
                    <a:pt x="158" y="284"/>
                    <a:pt x="0" y="316"/>
                  </a:cubicBezTo>
                  <a:cubicBezTo>
                    <a:pt x="473" y="1891"/>
                    <a:pt x="1260" y="2836"/>
                    <a:pt x="1985" y="2836"/>
                  </a:cubicBezTo>
                  <a:cubicBezTo>
                    <a:pt x="2489" y="2836"/>
                    <a:pt x="3056" y="2364"/>
                    <a:pt x="3466" y="1544"/>
                  </a:cubicBezTo>
                  <a:lnTo>
                    <a:pt x="3119" y="1072"/>
                  </a:lnTo>
                  <a:cubicBezTo>
                    <a:pt x="2836" y="851"/>
                    <a:pt x="2678" y="473"/>
                    <a:pt x="2521" y="95"/>
                  </a:cubicBezTo>
                  <a:lnTo>
                    <a:pt x="1985" y="95"/>
                  </a:lnTo>
                  <a:cubicBezTo>
                    <a:pt x="1418" y="95"/>
                    <a:pt x="882" y="64"/>
                    <a:pt x="41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9005;p89">
              <a:extLst>
                <a:ext uri="{FF2B5EF4-FFF2-40B4-BE49-F238E27FC236}">
                  <a16:creationId xmlns:a16="http://schemas.microsoft.com/office/drawing/2014/main" xmlns="" id="{58BD7B41-E2FA-42A9-9D70-48CAEB69619E}"/>
                </a:ext>
              </a:extLst>
            </p:cNvPr>
            <p:cNvSpPr/>
            <p:nvPr/>
          </p:nvSpPr>
          <p:spPr>
            <a:xfrm>
              <a:off x="-33558825" y="4030650"/>
              <a:ext cx="118950" cy="120525"/>
            </a:xfrm>
            <a:custGeom>
              <a:avLst/>
              <a:gdLst/>
              <a:ahLst/>
              <a:cxnLst/>
              <a:rect l="l" t="t" r="r" b="b"/>
              <a:pathLst>
                <a:path w="4758" h="4821" extrusionOk="0">
                  <a:moveTo>
                    <a:pt x="2395" y="0"/>
                  </a:moveTo>
                  <a:cubicBezTo>
                    <a:pt x="1922" y="0"/>
                    <a:pt x="1418" y="32"/>
                    <a:pt x="1008" y="95"/>
                  </a:cubicBezTo>
                  <a:cubicBezTo>
                    <a:pt x="977" y="599"/>
                    <a:pt x="599" y="977"/>
                    <a:pt x="63" y="1040"/>
                  </a:cubicBezTo>
                  <a:cubicBezTo>
                    <a:pt x="32" y="1450"/>
                    <a:pt x="0" y="1922"/>
                    <a:pt x="0" y="2395"/>
                  </a:cubicBezTo>
                  <a:cubicBezTo>
                    <a:pt x="0" y="2867"/>
                    <a:pt x="32" y="3340"/>
                    <a:pt x="63" y="3781"/>
                  </a:cubicBezTo>
                  <a:cubicBezTo>
                    <a:pt x="599" y="3812"/>
                    <a:pt x="977" y="4222"/>
                    <a:pt x="1008" y="4726"/>
                  </a:cubicBezTo>
                  <a:cubicBezTo>
                    <a:pt x="1449" y="4758"/>
                    <a:pt x="1922" y="4821"/>
                    <a:pt x="2395" y="4821"/>
                  </a:cubicBezTo>
                  <a:lnTo>
                    <a:pt x="2804" y="4821"/>
                  </a:lnTo>
                  <a:cubicBezTo>
                    <a:pt x="2804" y="4695"/>
                    <a:pt x="2741" y="4569"/>
                    <a:pt x="2741" y="4506"/>
                  </a:cubicBezTo>
                  <a:cubicBezTo>
                    <a:pt x="2741" y="3151"/>
                    <a:pt x="3592" y="2017"/>
                    <a:pt x="4757" y="1576"/>
                  </a:cubicBezTo>
                  <a:cubicBezTo>
                    <a:pt x="4757" y="1387"/>
                    <a:pt x="4726" y="1229"/>
                    <a:pt x="4726" y="1040"/>
                  </a:cubicBezTo>
                  <a:cubicBezTo>
                    <a:pt x="4222" y="977"/>
                    <a:pt x="3812" y="599"/>
                    <a:pt x="3781" y="95"/>
                  </a:cubicBezTo>
                  <a:cubicBezTo>
                    <a:pt x="3340" y="32"/>
                    <a:pt x="2867" y="0"/>
                    <a:pt x="239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9006;p89">
              <a:extLst>
                <a:ext uri="{FF2B5EF4-FFF2-40B4-BE49-F238E27FC236}">
                  <a16:creationId xmlns:a16="http://schemas.microsoft.com/office/drawing/2014/main" xmlns="" id="{B743C360-6F50-4EC4-9D48-C64B79F762BA}"/>
                </a:ext>
              </a:extLst>
            </p:cNvPr>
            <p:cNvSpPr/>
            <p:nvPr/>
          </p:nvSpPr>
          <p:spPr>
            <a:xfrm>
              <a:off x="-33639950" y="4129900"/>
              <a:ext cx="100825" cy="100825"/>
            </a:xfrm>
            <a:custGeom>
              <a:avLst/>
              <a:gdLst/>
              <a:ahLst/>
              <a:cxnLst/>
              <a:rect l="l" t="t" r="r" b="b"/>
              <a:pathLst>
                <a:path w="4033" h="4033" extrusionOk="0">
                  <a:moveTo>
                    <a:pt x="0" y="0"/>
                  </a:moveTo>
                  <a:lnTo>
                    <a:pt x="0" y="0"/>
                  </a:lnTo>
                  <a:cubicBezTo>
                    <a:pt x="567" y="1953"/>
                    <a:pt x="2111" y="3466"/>
                    <a:pt x="4033" y="4033"/>
                  </a:cubicBezTo>
                  <a:cubicBezTo>
                    <a:pt x="3592" y="3466"/>
                    <a:pt x="3245" y="2741"/>
                    <a:pt x="2962" y="1827"/>
                  </a:cubicBezTo>
                  <a:cubicBezTo>
                    <a:pt x="2584" y="1733"/>
                    <a:pt x="2300" y="1481"/>
                    <a:pt x="2206" y="1071"/>
                  </a:cubicBezTo>
                  <a:cubicBezTo>
                    <a:pt x="1323" y="851"/>
                    <a:pt x="567" y="44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9007;p89">
              <a:extLst>
                <a:ext uri="{FF2B5EF4-FFF2-40B4-BE49-F238E27FC236}">
                  <a16:creationId xmlns:a16="http://schemas.microsoft.com/office/drawing/2014/main" xmlns="" id="{D1657036-65F4-4BDC-9A5E-E1DCC4FF164E}"/>
                </a:ext>
              </a:extLst>
            </p:cNvPr>
            <p:cNvSpPr/>
            <p:nvPr/>
          </p:nvSpPr>
          <p:spPr>
            <a:xfrm>
              <a:off x="-33459600" y="3951875"/>
              <a:ext cx="100850" cy="100075"/>
            </a:xfrm>
            <a:custGeom>
              <a:avLst/>
              <a:gdLst/>
              <a:ahLst/>
              <a:cxnLst/>
              <a:rect l="l" t="t" r="r" b="b"/>
              <a:pathLst>
                <a:path w="4034" h="4003" extrusionOk="0">
                  <a:moveTo>
                    <a:pt x="1" y="1"/>
                  </a:moveTo>
                  <a:lnTo>
                    <a:pt x="1" y="1"/>
                  </a:lnTo>
                  <a:cubicBezTo>
                    <a:pt x="442" y="537"/>
                    <a:pt x="788" y="1293"/>
                    <a:pt x="1072" y="2206"/>
                  </a:cubicBezTo>
                  <a:cubicBezTo>
                    <a:pt x="1419" y="2238"/>
                    <a:pt x="1734" y="2553"/>
                    <a:pt x="1828" y="2962"/>
                  </a:cubicBezTo>
                  <a:cubicBezTo>
                    <a:pt x="2710" y="3183"/>
                    <a:pt x="3466" y="3592"/>
                    <a:pt x="4033" y="4002"/>
                  </a:cubicBezTo>
                  <a:cubicBezTo>
                    <a:pt x="3466" y="2080"/>
                    <a:pt x="1923" y="537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9008;p89">
              <a:extLst>
                <a:ext uri="{FF2B5EF4-FFF2-40B4-BE49-F238E27FC236}">
                  <a16:creationId xmlns:a16="http://schemas.microsoft.com/office/drawing/2014/main" xmlns="" id="{A723A3AD-BB41-4166-ACC5-3A40D60CAEAF}"/>
                </a:ext>
              </a:extLst>
            </p:cNvPr>
            <p:cNvSpPr/>
            <p:nvPr/>
          </p:nvSpPr>
          <p:spPr>
            <a:xfrm>
              <a:off x="-33639950" y="3951100"/>
              <a:ext cx="100825" cy="100050"/>
            </a:xfrm>
            <a:custGeom>
              <a:avLst/>
              <a:gdLst/>
              <a:ahLst/>
              <a:cxnLst/>
              <a:rect l="l" t="t" r="r" b="b"/>
              <a:pathLst>
                <a:path w="4033" h="4002" extrusionOk="0">
                  <a:moveTo>
                    <a:pt x="4033" y="0"/>
                  </a:moveTo>
                  <a:lnTo>
                    <a:pt x="4033" y="0"/>
                  </a:lnTo>
                  <a:cubicBezTo>
                    <a:pt x="2111" y="536"/>
                    <a:pt x="567" y="2080"/>
                    <a:pt x="0" y="4002"/>
                  </a:cubicBezTo>
                  <a:cubicBezTo>
                    <a:pt x="567" y="3592"/>
                    <a:pt x="1323" y="3214"/>
                    <a:pt x="2206" y="2962"/>
                  </a:cubicBezTo>
                  <a:cubicBezTo>
                    <a:pt x="2300" y="2552"/>
                    <a:pt x="2615" y="2269"/>
                    <a:pt x="2962" y="2206"/>
                  </a:cubicBezTo>
                  <a:cubicBezTo>
                    <a:pt x="3214" y="1292"/>
                    <a:pt x="3592" y="505"/>
                    <a:pt x="403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9009;p89">
              <a:extLst>
                <a:ext uri="{FF2B5EF4-FFF2-40B4-BE49-F238E27FC236}">
                  <a16:creationId xmlns:a16="http://schemas.microsoft.com/office/drawing/2014/main" xmlns="" id="{96A0EBCD-E7AB-4F8F-83FD-AF02FE604C5D}"/>
                </a:ext>
              </a:extLst>
            </p:cNvPr>
            <p:cNvSpPr/>
            <p:nvPr/>
          </p:nvSpPr>
          <p:spPr>
            <a:xfrm>
              <a:off x="-33472975" y="4082625"/>
              <a:ext cx="119725" cy="155200"/>
            </a:xfrm>
            <a:custGeom>
              <a:avLst/>
              <a:gdLst/>
              <a:ahLst/>
              <a:cxnLst/>
              <a:rect l="l" t="t" r="r" b="b"/>
              <a:pathLst>
                <a:path w="4789" h="6208" extrusionOk="0">
                  <a:moveTo>
                    <a:pt x="2395" y="1355"/>
                  </a:moveTo>
                  <a:cubicBezTo>
                    <a:pt x="2930" y="1355"/>
                    <a:pt x="3403" y="1828"/>
                    <a:pt x="3403" y="2364"/>
                  </a:cubicBezTo>
                  <a:cubicBezTo>
                    <a:pt x="3403" y="2962"/>
                    <a:pt x="2930" y="3403"/>
                    <a:pt x="2395" y="3403"/>
                  </a:cubicBezTo>
                  <a:cubicBezTo>
                    <a:pt x="1827" y="3403"/>
                    <a:pt x="1355" y="2931"/>
                    <a:pt x="1355" y="2364"/>
                  </a:cubicBezTo>
                  <a:cubicBezTo>
                    <a:pt x="1355" y="1828"/>
                    <a:pt x="1827" y="1355"/>
                    <a:pt x="2395" y="1355"/>
                  </a:cubicBezTo>
                  <a:close/>
                  <a:moveTo>
                    <a:pt x="2395" y="1"/>
                  </a:moveTo>
                  <a:cubicBezTo>
                    <a:pt x="1040" y="1"/>
                    <a:pt x="0" y="1072"/>
                    <a:pt x="0" y="2427"/>
                  </a:cubicBezTo>
                  <a:cubicBezTo>
                    <a:pt x="0" y="2994"/>
                    <a:pt x="221" y="3592"/>
                    <a:pt x="630" y="4002"/>
                  </a:cubicBezTo>
                  <a:lnTo>
                    <a:pt x="2111" y="6050"/>
                  </a:lnTo>
                  <a:cubicBezTo>
                    <a:pt x="2206" y="6113"/>
                    <a:pt x="2269" y="6207"/>
                    <a:pt x="2395" y="6207"/>
                  </a:cubicBezTo>
                  <a:cubicBezTo>
                    <a:pt x="2521" y="6207"/>
                    <a:pt x="2584" y="6144"/>
                    <a:pt x="2678" y="6050"/>
                  </a:cubicBezTo>
                  <a:lnTo>
                    <a:pt x="4442" y="3592"/>
                  </a:lnTo>
                  <a:cubicBezTo>
                    <a:pt x="4663" y="3246"/>
                    <a:pt x="4757" y="2805"/>
                    <a:pt x="4757" y="2364"/>
                  </a:cubicBezTo>
                  <a:cubicBezTo>
                    <a:pt x="4789" y="1072"/>
                    <a:pt x="3686" y="1"/>
                    <a:pt x="239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9010;p89">
              <a:extLst>
                <a:ext uri="{FF2B5EF4-FFF2-40B4-BE49-F238E27FC236}">
                  <a16:creationId xmlns:a16="http://schemas.microsoft.com/office/drawing/2014/main" xmlns="" id="{5BBE9DC7-7D87-4E9F-B19F-8408C753B7A4}"/>
                </a:ext>
              </a:extLst>
            </p:cNvPr>
            <p:cNvSpPr/>
            <p:nvPr/>
          </p:nvSpPr>
          <p:spPr>
            <a:xfrm>
              <a:off x="-33421775" y="4133825"/>
              <a:ext cx="17350" cy="18150"/>
            </a:xfrm>
            <a:custGeom>
              <a:avLst/>
              <a:gdLst/>
              <a:ahLst/>
              <a:cxnLst/>
              <a:rect l="l" t="t" r="r" b="b"/>
              <a:pathLst>
                <a:path w="694" h="726" extrusionOk="0">
                  <a:moveTo>
                    <a:pt x="347" y="1"/>
                  </a:moveTo>
                  <a:cubicBezTo>
                    <a:pt x="158" y="1"/>
                    <a:pt x="0" y="158"/>
                    <a:pt x="0" y="379"/>
                  </a:cubicBezTo>
                  <a:cubicBezTo>
                    <a:pt x="0" y="568"/>
                    <a:pt x="158" y="725"/>
                    <a:pt x="347" y="725"/>
                  </a:cubicBezTo>
                  <a:cubicBezTo>
                    <a:pt x="536" y="725"/>
                    <a:pt x="693" y="568"/>
                    <a:pt x="693" y="379"/>
                  </a:cubicBezTo>
                  <a:cubicBezTo>
                    <a:pt x="693" y="158"/>
                    <a:pt x="536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3"/>
          <p:cNvSpPr txBox="1">
            <a:spLocks noGrp="1"/>
          </p:cNvSpPr>
          <p:nvPr>
            <p:ph type="title"/>
          </p:nvPr>
        </p:nvSpPr>
        <p:spPr>
          <a:xfrm>
            <a:off x="456817" y="1257981"/>
            <a:ext cx="5203159" cy="6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 dirty="0">
                <a:solidFill>
                  <a:schemeClr val="dk1"/>
                </a:solidFill>
                <a:latin typeface="Arial Black" panose="020B0A04020102020204" pitchFamily="34" charset="0"/>
              </a:rPr>
              <a:t>КОМАНДА СТАРТАПА</a:t>
            </a:r>
            <a:endParaRPr sz="3000" dirty="0">
              <a:solidFill>
                <a:schemeClr val="dk1"/>
              </a:solidFill>
              <a:latin typeface="Arial Black" panose="020B0A04020102020204" pitchFamily="34" charset="0"/>
            </a:endParaRPr>
          </a:p>
        </p:txBody>
      </p:sp>
      <p:graphicFrame>
        <p:nvGraphicFramePr>
          <p:cNvPr id="187" name="Google Shape;187;p23"/>
          <p:cNvGraphicFramePr/>
          <p:nvPr>
            <p:extLst>
              <p:ext uri="{D42A27DB-BD31-4B8C-83A1-F6EECF244321}">
                <p14:modId xmlns:p14="http://schemas.microsoft.com/office/powerpoint/2010/main" xmlns="" val="3793359252"/>
              </p:ext>
            </p:extLst>
          </p:nvPr>
        </p:nvGraphicFramePr>
        <p:xfrm>
          <a:off x="464430" y="1851265"/>
          <a:ext cx="8374770" cy="2941715"/>
        </p:xfrm>
        <a:graphic>
          <a:graphicData uri="http://schemas.openxmlformats.org/drawingml/2006/table">
            <a:tbl>
              <a:tblPr>
                <a:noFill/>
                <a:tableStyleId>{0B9BE4D7-0681-4A5F-BC2D-922D82E977B3}</a:tableStyleId>
              </a:tblPr>
              <a:tblGrid>
                <a:gridCol w="279159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69610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88707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БУДЕШЬ ДЕЛАТЬ?</a:t>
                      </a: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5D8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595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700" b="0" i="0" u="none" strike="noStrike" cap="none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1.Никитина Ксения Александровна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700" b="0" i="0" u="none" strike="noStrike" cap="none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2.Максимов Всеволод Юрьевич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700" b="0" i="0" u="none" strike="noStrike" cap="none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3.Исаев Дмитрий Анатольевич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700" b="0" i="0" u="none" strike="noStrike" cap="none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4.Иванов Владимир Васильевич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700" b="0" i="0" u="none" strike="noStrike" cap="none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5.Егорова Мария Алексеевна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700" b="0" i="0" u="none" strike="noStrike" cap="none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6.Иванова </a:t>
                      </a:r>
                      <a:r>
                        <a:rPr lang="ru-RU" sz="700" b="0" i="0" u="none" strike="noStrike" cap="none" dirty="0" err="1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Карина</a:t>
                      </a:r>
                      <a:r>
                        <a:rPr lang="ru-RU" sz="700" b="0" i="0" u="none" strike="noStrike" cap="none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Анатольевна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700" b="0" i="0" u="none" strike="noStrike" cap="none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7.Васильев Никита Александрович</a:t>
                      </a:r>
                      <a:endParaRPr sz="5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700" b="0" i="0" u="none" strike="noStrike" cap="none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Аналитик</a:t>
                      </a:r>
                      <a:endParaRPr sz="5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700" b="0" i="0" u="none" strike="noStrike" cap="none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собирать информацию</a:t>
                      </a:r>
                      <a:endParaRPr sz="5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671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700" b="0" i="0" u="none" strike="noStrike" cap="none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8.Семенов Сергей </a:t>
                      </a:r>
                      <a:r>
                        <a:rPr lang="ru-RU" sz="700" b="0" i="0" u="none" strike="noStrike" cap="none" dirty="0" err="1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Димитриевич</a:t>
                      </a:r>
                      <a:endParaRPr sz="5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700" b="0" i="0" u="none" strike="noStrike" cap="none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Спикер, Лидер</a:t>
                      </a:r>
                      <a:endParaRPr sz="5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700" b="0" i="0" u="none" strike="noStrike" cap="none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организатор контроллер</a:t>
                      </a:r>
                      <a:endParaRPr sz="5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8768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700" b="0" i="0" u="none" strike="noStrike" cap="none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9.Галкина </a:t>
                      </a:r>
                      <a:r>
                        <a:rPr lang="ru-RU" sz="700" b="0" i="0" u="none" strike="noStrike" cap="none" dirty="0" err="1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Карина</a:t>
                      </a:r>
                      <a:r>
                        <a:rPr lang="ru-RU" sz="700" b="0" i="0" u="none" strike="noStrike" cap="none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Вадимовна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700" b="0" i="0" u="none" strike="noStrike" cap="none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10.Джошкун </a:t>
                      </a:r>
                      <a:r>
                        <a:rPr lang="ru-RU" sz="700" b="0" i="0" u="none" strike="noStrike" cap="none" dirty="0" err="1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Джанберк</a:t>
                      </a:r>
                      <a:r>
                        <a:rPr lang="ru-RU" sz="700" b="0" i="0" u="none" strike="noStrike" cap="none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ru-RU" sz="700" b="0" i="0" u="none" strike="noStrike" cap="none" dirty="0" err="1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Абдилович</a:t>
                      </a:r>
                      <a:endParaRPr lang="ru-RU" sz="700" b="0" i="0" u="none" strike="noStrike" cap="none" dirty="0" smtClean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700" b="0" i="0" u="none" strike="noStrike" cap="none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11.Андреев Тимофей Владимирович</a:t>
                      </a:r>
                      <a:endParaRPr lang="ru-RU" sz="7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700" b="0" i="0" u="none" strike="noStrike" cap="none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Инженер электроэнергетики</a:t>
                      </a:r>
                      <a:endParaRPr lang="ru-RU" sz="7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ru-RU" sz="700" b="0" i="0" u="none" strike="noStrike" cap="none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Анализировать и оценивать существующие системы производства электроэнергии на предмет потенциальных улучшений.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lang="ru-RU" sz="7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2814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700" b="0" i="0" u="none" strike="noStrike" cap="none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12.Ефимов Николай Сергеевич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700" b="0" i="0" u="none" strike="noStrike" cap="none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13.Спиридонов Кирилл Юрьевич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700" b="0" i="0" u="none" strike="noStrike" cap="none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14.Никитин Никита Алексеевич</a:t>
                      </a:r>
                      <a:endParaRPr lang="ru-RU" sz="7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700" b="0" i="0" u="none" strike="noStrike" cap="none" err="1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Программист-engee</a:t>
                      </a:r>
                      <a:r>
                        <a:rPr lang="ru-RU" sz="700" b="0" i="0" u="none" strike="noStrike" cap="none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endParaRPr lang="ru-RU" sz="7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700" b="0" i="0" u="none" strike="noStrike" cap="none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разработать </a:t>
                      </a:r>
                      <a:r>
                        <a:rPr lang="ru-RU" sz="700" b="0" i="0" u="none" strike="noStrike" cap="none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модель энергосистемы</a:t>
                      </a:r>
                      <a:endParaRPr lang="ru-RU" sz="7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33579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700" b="0" i="0" u="none" strike="noStrike" cap="none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15.Трохова Анастасия Евгеньевна</a:t>
                      </a:r>
                      <a:endParaRPr lang="ru-RU" sz="7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700" b="0" i="0" u="none" strike="noStrike" cap="none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Дизайнер</a:t>
                      </a:r>
                      <a:endParaRPr lang="ru-RU" sz="7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700" b="0" i="0" u="none" strike="noStrike" cap="none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Raleway SemiBold"/>
                        </a:rPr>
                        <a:t>Разработать</a:t>
                      </a:r>
                      <a:r>
                        <a:rPr lang="ru-RU" sz="700" b="0" i="0" u="none" strike="noStrike" cap="none" baseline="0" dirty="0" smtClean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Raleway SemiBold"/>
                        </a:rPr>
                        <a:t> презентацию </a:t>
                      </a:r>
                      <a:endParaRPr lang="ru-RU" sz="7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pic>
        <p:nvPicPr>
          <p:cNvPr id="190" name="Google Shape;190;p23"/>
          <p:cNvPicPr preferRelativeResize="0"/>
          <p:nvPr/>
        </p:nvPicPr>
        <p:blipFill rotWithShape="1">
          <a:blip r:embed="rId3">
            <a:alphaModFix/>
          </a:blip>
          <a:srcRect l="25406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23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90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10</a:t>
            </a:fld>
            <a:endParaRPr sz="900"/>
          </a:p>
        </p:txBody>
      </p:sp>
      <p:pic>
        <p:nvPicPr>
          <p:cNvPr id="192" name="Google Shape;192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56375" y="135488"/>
            <a:ext cx="1003602" cy="384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2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732479" y="50746"/>
            <a:ext cx="646505" cy="521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3"/>
          <p:cNvSpPr txBox="1">
            <a:spLocks noGrp="1"/>
          </p:cNvSpPr>
          <p:nvPr>
            <p:ph type="title"/>
          </p:nvPr>
        </p:nvSpPr>
        <p:spPr>
          <a:xfrm>
            <a:off x="456817" y="1257981"/>
            <a:ext cx="8402175" cy="6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 dirty="0">
                <a:solidFill>
                  <a:schemeClr val="dk1"/>
                </a:solidFill>
                <a:latin typeface="Arial Black" panose="020B0A04020102020204" pitchFamily="34" charset="0"/>
              </a:rPr>
              <a:t>КОМАНДА СТАРТАПА</a:t>
            </a:r>
            <a:endParaRPr sz="3000" dirty="0">
              <a:solidFill>
                <a:schemeClr val="dk1"/>
              </a:solidFill>
              <a:latin typeface="Arial Black" panose="020B0A04020102020204" pitchFamily="34" charset="0"/>
            </a:endParaRPr>
          </a:p>
        </p:txBody>
      </p:sp>
      <p:pic>
        <p:nvPicPr>
          <p:cNvPr id="190" name="Google Shape;190;p23"/>
          <p:cNvPicPr preferRelativeResize="0"/>
          <p:nvPr/>
        </p:nvPicPr>
        <p:blipFill rotWithShape="1">
          <a:blip r:embed="rId3">
            <a:alphaModFix/>
          </a:blip>
          <a:srcRect l="25406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23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90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11</a:t>
            </a:fld>
            <a:endParaRPr sz="900"/>
          </a:p>
        </p:txBody>
      </p:sp>
      <p:pic>
        <p:nvPicPr>
          <p:cNvPr id="192" name="Google Shape;192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56375" y="135488"/>
            <a:ext cx="1003602" cy="384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2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732479" y="50746"/>
            <a:ext cx="646505" cy="521625"/>
          </a:xfrm>
          <a:prstGeom prst="rect">
            <a:avLst/>
          </a:prstGeom>
          <a:noFill/>
          <a:ln>
            <a:noFill/>
          </a:ln>
        </p:spPr>
      </p:pic>
      <p:sp>
        <p:nvSpPr>
          <p:cNvPr id="1029" name="AutoShape 5" descr="blob:https://web.telegram.org/18349f9b-462e-49a4-be92-afc234498869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1" name="AutoShape 7" descr="blob:https://web.telegram.org/18349f9b-462e-49a4-be92-afc234498869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2" name="Рисунок 11" descr="18349f9b-462e-49a4-be92-afc234498869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53047" y="1900052"/>
            <a:ext cx="3580411" cy="26853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4"/>
          <p:cNvSpPr txBox="1">
            <a:spLocks noGrp="1"/>
          </p:cNvSpPr>
          <p:nvPr>
            <p:ph type="title"/>
          </p:nvPr>
        </p:nvSpPr>
        <p:spPr>
          <a:xfrm>
            <a:off x="401717" y="1270006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 dirty="0">
                <a:solidFill>
                  <a:schemeClr val="dk1"/>
                </a:solidFill>
                <a:latin typeface="Arial Black" panose="020B0A04020102020204" pitchFamily="34" charset="0"/>
              </a:rPr>
              <a:t>ПЛАНЫ РАЗВИТИЯ</a:t>
            </a:r>
            <a:endParaRPr sz="2800" dirty="0">
              <a:solidFill>
                <a:schemeClr val="dk1"/>
              </a:solidFill>
              <a:latin typeface="Arial Black" panose="020B0A04020102020204" pitchFamily="34" charset="0"/>
            </a:endParaRPr>
          </a:p>
        </p:txBody>
      </p:sp>
      <p:pic>
        <p:nvPicPr>
          <p:cNvPr id="200" name="Google Shape;200;p24"/>
          <p:cNvPicPr preferRelativeResize="0"/>
          <p:nvPr/>
        </p:nvPicPr>
        <p:blipFill rotWithShape="1">
          <a:blip r:embed="rId3">
            <a:alphaModFix/>
          </a:blip>
          <a:srcRect l="25406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24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90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12</a:t>
            </a:fld>
            <a:endParaRPr sz="900"/>
          </a:p>
        </p:txBody>
      </p:sp>
      <p:pic>
        <p:nvPicPr>
          <p:cNvPr id="202" name="Google Shape;202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56375" y="135488"/>
            <a:ext cx="1003602" cy="384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2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732479" y="50746"/>
            <a:ext cx="646505" cy="52162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7FF1BF43-9C78-4065-A1C9-C2F5972F95F5}"/>
              </a:ext>
            </a:extLst>
          </p:cNvPr>
          <p:cNvSpPr txBox="1"/>
          <p:nvPr/>
        </p:nvSpPr>
        <p:spPr>
          <a:xfrm>
            <a:off x="413016" y="2273056"/>
            <a:ext cx="663892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solidFill>
                  <a:schemeClr val="tx1"/>
                </a:solidFill>
                <a:latin typeface="Arial Nova" panose="020B0504020202020204" pitchFamily="34" charset="0"/>
              </a:rPr>
              <a:t>Неделя 1</a:t>
            </a:r>
            <a:r>
              <a:rPr lang="ru-RU" dirty="0">
                <a:latin typeface="Arial Nova" panose="020B0504020202020204" pitchFamily="34" charset="0"/>
              </a:rPr>
              <a:t>: Детализация </a:t>
            </a:r>
            <a:r>
              <a:rPr lang="ru-RU" dirty="0" smtClean="0"/>
              <a:t>документа, в котором описываются требования к проекту</a:t>
            </a:r>
            <a:r>
              <a:rPr lang="ru-RU" dirty="0" smtClean="0">
                <a:latin typeface="Arial Nova" panose="020B0504020202020204" pitchFamily="34" charset="0"/>
              </a:rPr>
              <a:t>, </a:t>
            </a:r>
            <a:r>
              <a:rPr lang="ru-RU" dirty="0">
                <a:latin typeface="Arial Nova" panose="020B0504020202020204" pitchFamily="34" charset="0"/>
              </a:rPr>
              <a:t>формирование </a:t>
            </a:r>
            <a:r>
              <a:rPr lang="ru-RU" dirty="0" smtClean="0"/>
              <a:t>базовой версия продукта, которая содержит лишь самые необходимые функции для решения основной проблемы пользователя.</a:t>
            </a:r>
            <a:endParaRPr lang="ru-RU" dirty="0">
              <a:latin typeface="Arial Nova" panose="020B0504020202020204" pitchFamily="34" charset="0"/>
            </a:endParaRPr>
          </a:p>
          <a:p>
            <a:pPr algn="just"/>
            <a:r>
              <a:rPr lang="ru-RU" dirty="0">
                <a:solidFill>
                  <a:schemeClr val="tx1"/>
                </a:solidFill>
                <a:latin typeface="Arial Nova" panose="020B0504020202020204" pitchFamily="34" charset="0"/>
              </a:rPr>
              <a:t>Неделя 2: </a:t>
            </a:r>
            <a:r>
              <a:rPr lang="ru-RU" dirty="0">
                <a:latin typeface="Arial Nova" panose="020B0504020202020204" pitchFamily="34" charset="0"/>
              </a:rPr>
              <a:t>Разработка базового алгоритма прогнозирования и интерфейса.</a:t>
            </a:r>
          </a:p>
          <a:p>
            <a:pPr algn="just"/>
            <a:r>
              <a:rPr lang="ru-RU" dirty="0">
                <a:solidFill>
                  <a:schemeClr val="tx1"/>
                </a:solidFill>
                <a:latin typeface="Arial Nova" panose="020B0504020202020204" pitchFamily="34" charset="0"/>
              </a:rPr>
              <a:t>Неделя 3:</a:t>
            </a:r>
            <a:r>
              <a:rPr lang="ru-RU" dirty="0">
                <a:latin typeface="Arial Nova" panose="020B0504020202020204" pitchFamily="34" charset="0"/>
              </a:rPr>
              <a:t> Стендовые испытания на тестовых данных, поиск пилотного клиента.</a:t>
            </a:r>
          </a:p>
          <a:p>
            <a:pPr algn="just"/>
            <a:r>
              <a:rPr lang="ru-RU" dirty="0">
                <a:solidFill>
                  <a:schemeClr val="tx1"/>
                </a:solidFill>
                <a:latin typeface="Arial Nova" panose="020B0504020202020204" pitchFamily="34" charset="0"/>
              </a:rPr>
              <a:t>Неделя 4:</a:t>
            </a:r>
            <a:r>
              <a:rPr lang="ru-RU" dirty="0">
                <a:latin typeface="Arial Nova" panose="020B0504020202020204" pitchFamily="34" charset="0"/>
              </a:rPr>
              <a:t> Подготовка пилотного проекта и презентации для инвесторов/партнеров.</a:t>
            </a:r>
          </a:p>
        </p:txBody>
      </p:sp>
      <p:grpSp>
        <p:nvGrpSpPr>
          <p:cNvPr id="9" name="Google Shape;8951;p89">
            <a:extLst>
              <a:ext uri="{FF2B5EF4-FFF2-40B4-BE49-F238E27FC236}">
                <a16:creationId xmlns:a16="http://schemas.microsoft.com/office/drawing/2014/main" xmlns="" id="{2D4F33A5-9246-4D9E-B11D-A85163387E34}"/>
              </a:ext>
            </a:extLst>
          </p:cNvPr>
          <p:cNvGrpSpPr/>
          <p:nvPr/>
        </p:nvGrpSpPr>
        <p:grpSpPr>
          <a:xfrm>
            <a:off x="4656375" y="1225115"/>
            <a:ext cx="712183" cy="638481"/>
            <a:chOff x="-34005425" y="3945575"/>
            <a:chExt cx="293025" cy="292250"/>
          </a:xfrm>
          <a:solidFill>
            <a:schemeClr val="tx1"/>
          </a:solidFill>
        </p:grpSpPr>
        <p:sp>
          <p:nvSpPr>
            <p:cNvPr id="10" name="Google Shape;8952;p89">
              <a:extLst>
                <a:ext uri="{FF2B5EF4-FFF2-40B4-BE49-F238E27FC236}">
                  <a16:creationId xmlns:a16="http://schemas.microsoft.com/office/drawing/2014/main" xmlns="" id="{5207CEFA-D16E-4461-BBA0-67A0B4D7171F}"/>
                </a:ext>
              </a:extLst>
            </p:cNvPr>
            <p:cNvSpPr/>
            <p:nvPr/>
          </p:nvSpPr>
          <p:spPr>
            <a:xfrm>
              <a:off x="-33952650" y="3998350"/>
              <a:ext cx="186700" cy="186700"/>
            </a:xfrm>
            <a:custGeom>
              <a:avLst/>
              <a:gdLst/>
              <a:ahLst/>
              <a:cxnLst/>
              <a:rect l="l" t="t" r="r" b="b"/>
              <a:pathLst>
                <a:path w="7468" h="7468" extrusionOk="0">
                  <a:moveTo>
                    <a:pt x="5861" y="2017"/>
                  </a:moveTo>
                  <a:cubicBezTo>
                    <a:pt x="6050" y="2017"/>
                    <a:pt x="6207" y="2143"/>
                    <a:pt x="6207" y="2364"/>
                  </a:cubicBezTo>
                  <a:lnTo>
                    <a:pt x="6207" y="3750"/>
                  </a:lnTo>
                  <a:lnTo>
                    <a:pt x="6207" y="5104"/>
                  </a:lnTo>
                  <a:cubicBezTo>
                    <a:pt x="6207" y="5325"/>
                    <a:pt x="6050" y="5451"/>
                    <a:pt x="5861" y="5451"/>
                  </a:cubicBezTo>
                  <a:cubicBezTo>
                    <a:pt x="5672" y="5451"/>
                    <a:pt x="5514" y="5325"/>
                    <a:pt x="5514" y="5104"/>
                  </a:cubicBezTo>
                  <a:lnTo>
                    <a:pt x="5514" y="4096"/>
                  </a:lnTo>
                  <a:lnTo>
                    <a:pt x="4474" y="4096"/>
                  </a:lnTo>
                  <a:cubicBezTo>
                    <a:pt x="4285" y="4096"/>
                    <a:pt x="4128" y="3939"/>
                    <a:pt x="4128" y="3750"/>
                  </a:cubicBezTo>
                  <a:lnTo>
                    <a:pt x="4128" y="2364"/>
                  </a:lnTo>
                  <a:cubicBezTo>
                    <a:pt x="4128" y="2143"/>
                    <a:pt x="4285" y="2017"/>
                    <a:pt x="4474" y="2017"/>
                  </a:cubicBezTo>
                  <a:cubicBezTo>
                    <a:pt x="4695" y="2017"/>
                    <a:pt x="4852" y="2143"/>
                    <a:pt x="4852" y="2364"/>
                  </a:cubicBezTo>
                  <a:lnTo>
                    <a:pt x="4852" y="3372"/>
                  </a:lnTo>
                  <a:lnTo>
                    <a:pt x="5514" y="3372"/>
                  </a:lnTo>
                  <a:lnTo>
                    <a:pt x="5514" y="2364"/>
                  </a:lnTo>
                  <a:cubicBezTo>
                    <a:pt x="5514" y="2143"/>
                    <a:pt x="5672" y="2017"/>
                    <a:pt x="5861" y="2017"/>
                  </a:cubicBezTo>
                  <a:close/>
                  <a:moveTo>
                    <a:pt x="2332" y="2017"/>
                  </a:moveTo>
                  <a:cubicBezTo>
                    <a:pt x="2868" y="2017"/>
                    <a:pt x="3340" y="2490"/>
                    <a:pt x="3340" y="3025"/>
                  </a:cubicBezTo>
                  <a:lnTo>
                    <a:pt x="3340" y="3309"/>
                  </a:lnTo>
                  <a:lnTo>
                    <a:pt x="3435" y="3309"/>
                  </a:lnTo>
                  <a:cubicBezTo>
                    <a:pt x="3435" y="3687"/>
                    <a:pt x="3183" y="4065"/>
                    <a:pt x="2868" y="4222"/>
                  </a:cubicBezTo>
                  <a:lnTo>
                    <a:pt x="2238" y="4537"/>
                  </a:lnTo>
                  <a:cubicBezTo>
                    <a:pt x="2175" y="4569"/>
                    <a:pt x="2080" y="4632"/>
                    <a:pt x="2049" y="4758"/>
                  </a:cubicBezTo>
                  <a:lnTo>
                    <a:pt x="3057" y="4758"/>
                  </a:lnTo>
                  <a:cubicBezTo>
                    <a:pt x="3277" y="4758"/>
                    <a:pt x="3435" y="4915"/>
                    <a:pt x="3435" y="5104"/>
                  </a:cubicBezTo>
                  <a:cubicBezTo>
                    <a:pt x="3435" y="5325"/>
                    <a:pt x="3277" y="5483"/>
                    <a:pt x="3057" y="5483"/>
                  </a:cubicBezTo>
                  <a:lnTo>
                    <a:pt x="1702" y="5483"/>
                  </a:lnTo>
                  <a:cubicBezTo>
                    <a:pt x="1481" y="5483"/>
                    <a:pt x="1324" y="5325"/>
                    <a:pt x="1324" y="5104"/>
                  </a:cubicBezTo>
                  <a:lnTo>
                    <a:pt x="1324" y="4852"/>
                  </a:lnTo>
                  <a:cubicBezTo>
                    <a:pt x="1324" y="4443"/>
                    <a:pt x="1576" y="4096"/>
                    <a:pt x="1891" y="3939"/>
                  </a:cubicBezTo>
                  <a:lnTo>
                    <a:pt x="2521" y="3624"/>
                  </a:lnTo>
                  <a:cubicBezTo>
                    <a:pt x="2647" y="3592"/>
                    <a:pt x="2710" y="3466"/>
                    <a:pt x="2710" y="3309"/>
                  </a:cubicBezTo>
                  <a:lnTo>
                    <a:pt x="2710" y="3025"/>
                  </a:lnTo>
                  <a:cubicBezTo>
                    <a:pt x="2710" y="2836"/>
                    <a:pt x="2553" y="2679"/>
                    <a:pt x="2364" y="2679"/>
                  </a:cubicBezTo>
                  <a:cubicBezTo>
                    <a:pt x="2175" y="2679"/>
                    <a:pt x="2017" y="2836"/>
                    <a:pt x="2017" y="3025"/>
                  </a:cubicBezTo>
                  <a:cubicBezTo>
                    <a:pt x="2017" y="3214"/>
                    <a:pt x="1859" y="3372"/>
                    <a:pt x="1639" y="3372"/>
                  </a:cubicBezTo>
                  <a:cubicBezTo>
                    <a:pt x="1450" y="3372"/>
                    <a:pt x="1292" y="3214"/>
                    <a:pt x="1292" y="3025"/>
                  </a:cubicBezTo>
                  <a:cubicBezTo>
                    <a:pt x="1292" y="2490"/>
                    <a:pt x="1765" y="2017"/>
                    <a:pt x="2332" y="2017"/>
                  </a:cubicBezTo>
                  <a:close/>
                  <a:moveTo>
                    <a:pt x="3214" y="1"/>
                  </a:moveTo>
                  <a:cubicBezTo>
                    <a:pt x="3214" y="127"/>
                    <a:pt x="3183" y="284"/>
                    <a:pt x="3120" y="379"/>
                  </a:cubicBezTo>
                  <a:cubicBezTo>
                    <a:pt x="2962" y="662"/>
                    <a:pt x="2679" y="914"/>
                    <a:pt x="2364" y="946"/>
                  </a:cubicBezTo>
                  <a:lnTo>
                    <a:pt x="1009" y="1135"/>
                  </a:lnTo>
                  <a:cubicBezTo>
                    <a:pt x="473" y="1733"/>
                    <a:pt x="64" y="2521"/>
                    <a:pt x="1" y="3372"/>
                  </a:cubicBezTo>
                  <a:lnTo>
                    <a:pt x="316" y="3372"/>
                  </a:lnTo>
                  <a:cubicBezTo>
                    <a:pt x="505" y="3372"/>
                    <a:pt x="662" y="3529"/>
                    <a:pt x="662" y="3750"/>
                  </a:cubicBezTo>
                  <a:cubicBezTo>
                    <a:pt x="662" y="3939"/>
                    <a:pt x="505" y="4096"/>
                    <a:pt x="316" y="4096"/>
                  </a:cubicBezTo>
                  <a:lnTo>
                    <a:pt x="1" y="4096"/>
                  </a:lnTo>
                  <a:cubicBezTo>
                    <a:pt x="158" y="5892"/>
                    <a:pt x="1607" y="7310"/>
                    <a:pt x="3372" y="7467"/>
                  </a:cubicBezTo>
                  <a:lnTo>
                    <a:pt x="3372" y="7121"/>
                  </a:lnTo>
                  <a:cubicBezTo>
                    <a:pt x="3372" y="6932"/>
                    <a:pt x="3529" y="6774"/>
                    <a:pt x="3750" y="6774"/>
                  </a:cubicBezTo>
                  <a:cubicBezTo>
                    <a:pt x="3939" y="6774"/>
                    <a:pt x="4096" y="6932"/>
                    <a:pt x="4096" y="7121"/>
                  </a:cubicBezTo>
                  <a:lnTo>
                    <a:pt x="4096" y="7436"/>
                  </a:lnTo>
                  <a:lnTo>
                    <a:pt x="4254" y="7436"/>
                  </a:lnTo>
                  <a:cubicBezTo>
                    <a:pt x="4254" y="7373"/>
                    <a:pt x="4285" y="7278"/>
                    <a:pt x="4317" y="7215"/>
                  </a:cubicBezTo>
                  <a:cubicBezTo>
                    <a:pt x="4443" y="6900"/>
                    <a:pt x="4758" y="6648"/>
                    <a:pt x="5073" y="6617"/>
                  </a:cubicBezTo>
                  <a:lnTo>
                    <a:pt x="6491" y="6333"/>
                  </a:lnTo>
                  <a:cubicBezTo>
                    <a:pt x="7089" y="5703"/>
                    <a:pt x="7404" y="5010"/>
                    <a:pt x="7467" y="4096"/>
                  </a:cubicBezTo>
                  <a:lnTo>
                    <a:pt x="7152" y="4096"/>
                  </a:lnTo>
                  <a:cubicBezTo>
                    <a:pt x="6963" y="4096"/>
                    <a:pt x="6806" y="3939"/>
                    <a:pt x="6806" y="3750"/>
                  </a:cubicBezTo>
                  <a:cubicBezTo>
                    <a:pt x="6806" y="3529"/>
                    <a:pt x="6963" y="3372"/>
                    <a:pt x="7152" y="3372"/>
                  </a:cubicBezTo>
                  <a:lnTo>
                    <a:pt x="7467" y="3372"/>
                  </a:lnTo>
                  <a:cubicBezTo>
                    <a:pt x="7310" y="1576"/>
                    <a:pt x="5861" y="158"/>
                    <a:pt x="4096" y="1"/>
                  </a:cubicBezTo>
                  <a:lnTo>
                    <a:pt x="4096" y="316"/>
                  </a:lnTo>
                  <a:cubicBezTo>
                    <a:pt x="4096" y="505"/>
                    <a:pt x="3939" y="662"/>
                    <a:pt x="3750" y="662"/>
                  </a:cubicBezTo>
                  <a:cubicBezTo>
                    <a:pt x="3529" y="662"/>
                    <a:pt x="3372" y="505"/>
                    <a:pt x="3372" y="316"/>
                  </a:cubicBezTo>
                  <a:lnTo>
                    <a:pt x="337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8953;p89">
              <a:extLst>
                <a:ext uri="{FF2B5EF4-FFF2-40B4-BE49-F238E27FC236}">
                  <a16:creationId xmlns:a16="http://schemas.microsoft.com/office/drawing/2014/main" xmlns="" id="{045ECE97-3D1F-48FF-ACC6-19D63DFC6E50}"/>
                </a:ext>
              </a:extLst>
            </p:cNvPr>
            <p:cNvSpPr/>
            <p:nvPr/>
          </p:nvSpPr>
          <p:spPr>
            <a:xfrm>
              <a:off x="-33944775" y="3945575"/>
              <a:ext cx="232375" cy="247350"/>
            </a:xfrm>
            <a:custGeom>
              <a:avLst/>
              <a:gdLst/>
              <a:ahLst/>
              <a:cxnLst/>
              <a:rect l="l" t="t" r="r" b="b"/>
              <a:pathLst>
                <a:path w="9295" h="9894" extrusionOk="0">
                  <a:moveTo>
                    <a:pt x="3466" y="1"/>
                  </a:moveTo>
                  <a:cubicBezTo>
                    <a:pt x="2490" y="1"/>
                    <a:pt x="1450" y="316"/>
                    <a:pt x="1103" y="536"/>
                  </a:cubicBezTo>
                  <a:lnTo>
                    <a:pt x="1040" y="410"/>
                  </a:lnTo>
                  <a:cubicBezTo>
                    <a:pt x="970" y="340"/>
                    <a:pt x="881" y="304"/>
                    <a:pt x="788" y="304"/>
                  </a:cubicBezTo>
                  <a:cubicBezTo>
                    <a:pt x="757" y="304"/>
                    <a:pt x="725" y="308"/>
                    <a:pt x="694" y="316"/>
                  </a:cubicBezTo>
                  <a:cubicBezTo>
                    <a:pt x="599" y="379"/>
                    <a:pt x="505" y="473"/>
                    <a:pt x="473" y="568"/>
                  </a:cubicBezTo>
                  <a:cubicBezTo>
                    <a:pt x="347" y="1041"/>
                    <a:pt x="442" y="726"/>
                    <a:pt x="32" y="2143"/>
                  </a:cubicBezTo>
                  <a:cubicBezTo>
                    <a:pt x="1" y="2269"/>
                    <a:pt x="32" y="2395"/>
                    <a:pt x="127" y="2458"/>
                  </a:cubicBezTo>
                  <a:cubicBezTo>
                    <a:pt x="253" y="2584"/>
                    <a:pt x="316" y="2584"/>
                    <a:pt x="473" y="2584"/>
                  </a:cubicBezTo>
                  <a:lnTo>
                    <a:pt x="2049" y="2332"/>
                  </a:lnTo>
                  <a:cubicBezTo>
                    <a:pt x="2238" y="2301"/>
                    <a:pt x="2395" y="2080"/>
                    <a:pt x="2332" y="1860"/>
                  </a:cubicBezTo>
                  <a:lnTo>
                    <a:pt x="2206" y="1545"/>
                  </a:lnTo>
                  <a:cubicBezTo>
                    <a:pt x="2647" y="1450"/>
                    <a:pt x="3057" y="1356"/>
                    <a:pt x="3529" y="1356"/>
                  </a:cubicBezTo>
                  <a:cubicBezTo>
                    <a:pt x="5987" y="1356"/>
                    <a:pt x="8003" y="3372"/>
                    <a:pt x="8003" y="5798"/>
                  </a:cubicBezTo>
                  <a:cubicBezTo>
                    <a:pt x="8003" y="6806"/>
                    <a:pt x="7688" y="7657"/>
                    <a:pt x="7152" y="8413"/>
                  </a:cubicBezTo>
                  <a:cubicBezTo>
                    <a:pt x="7278" y="8444"/>
                    <a:pt x="7404" y="8539"/>
                    <a:pt x="7530" y="8633"/>
                  </a:cubicBezTo>
                  <a:cubicBezTo>
                    <a:pt x="7751" y="8885"/>
                    <a:pt x="7845" y="9232"/>
                    <a:pt x="7751" y="9578"/>
                  </a:cubicBezTo>
                  <a:lnTo>
                    <a:pt x="7593" y="9893"/>
                  </a:lnTo>
                  <a:cubicBezTo>
                    <a:pt x="8633" y="8854"/>
                    <a:pt x="9295" y="7436"/>
                    <a:pt x="9295" y="5861"/>
                  </a:cubicBezTo>
                  <a:cubicBezTo>
                    <a:pt x="9295" y="2616"/>
                    <a:pt x="6648" y="1"/>
                    <a:pt x="346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8954;p89">
              <a:extLst>
                <a:ext uri="{FF2B5EF4-FFF2-40B4-BE49-F238E27FC236}">
                  <a16:creationId xmlns:a16="http://schemas.microsoft.com/office/drawing/2014/main" xmlns="" id="{683B55FD-8028-4C3F-8FF7-0E4307809103}"/>
                </a:ext>
              </a:extLst>
            </p:cNvPr>
            <p:cNvSpPr/>
            <p:nvPr/>
          </p:nvSpPr>
          <p:spPr>
            <a:xfrm>
              <a:off x="-34005425" y="3987325"/>
              <a:ext cx="237100" cy="250500"/>
            </a:xfrm>
            <a:custGeom>
              <a:avLst/>
              <a:gdLst/>
              <a:ahLst/>
              <a:cxnLst/>
              <a:rect l="l" t="t" r="r" b="b"/>
              <a:pathLst>
                <a:path w="9484" h="10020" extrusionOk="0">
                  <a:moveTo>
                    <a:pt x="1797" y="1"/>
                  </a:moveTo>
                  <a:lnTo>
                    <a:pt x="1797" y="1"/>
                  </a:lnTo>
                  <a:cubicBezTo>
                    <a:pt x="694" y="1072"/>
                    <a:pt x="1" y="2521"/>
                    <a:pt x="1" y="4191"/>
                  </a:cubicBezTo>
                  <a:cubicBezTo>
                    <a:pt x="64" y="7373"/>
                    <a:pt x="2647" y="10019"/>
                    <a:pt x="5892" y="10019"/>
                  </a:cubicBezTo>
                  <a:cubicBezTo>
                    <a:pt x="6239" y="10019"/>
                    <a:pt x="7972" y="9736"/>
                    <a:pt x="8224" y="9547"/>
                  </a:cubicBezTo>
                  <a:cubicBezTo>
                    <a:pt x="8255" y="9547"/>
                    <a:pt x="8287" y="9484"/>
                    <a:pt x="8350" y="9484"/>
                  </a:cubicBezTo>
                  <a:lnTo>
                    <a:pt x="8507" y="9641"/>
                  </a:lnTo>
                  <a:cubicBezTo>
                    <a:pt x="8576" y="9710"/>
                    <a:pt x="8661" y="9741"/>
                    <a:pt x="8743" y="9741"/>
                  </a:cubicBezTo>
                  <a:cubicBezTo>
                    <a:pt x="8887" y="9741"/>
                    <a:pt x="9023" y="9644"/>
                    <a:pt x="9043" y="9484"/>
                  </a:cubicBezTo>
                  <a:lnTo>
                    <a:pt x="9169" y="9011"/>
                  </a:lnTo>
                  <a:lnTo>
                    <a:pt x="9452" y="7814"/>
                  </a:lnTo>
                  <a:cubicBezTo>
                    <a:pt x="9484" y="7688"/>
                    <a:pt x="9452" y="7562"/>
                    <a:pt x="9358" y="7467"/>
                  </a:cubicBezTo>
                  <a:cubicBezTo>
                    <a:pt x="9278" y="7407"/>
                    <a:pt x="9211" y="7385"/>
                    <a:pt x="9132" y="7385"/>
                  </a:cubicBezTo>
                  <a:cubicBezTo>
                    <a:pt x="9087" y="7385"/>
                    <a:pt x="9037" y="7393"/>
                    <a:pt x="8980" y="7404"/>
                  </a:cubicBezTo>
                  <a:lnTo>
                    <a:pt x="7310" y="7719"/>
                  </a:lnTo>
                  <a:cubicBezTo>
                    <a:pt x="7089" y="7751"/>
                    <a:pt x="6963" y="8034"/>
                    <a:pt x="7089" y="8223"/>
                  </a:cubicBezTo>
                  <a:lnTo>
                    <a:pt x="7184" y="8444"/>
                  </a:lnTo>
                  <a:cubicBezTo>
                    <a:pt x="6774" y="8538"/>
                    <a:pt x="6333" y="8633"/>
                    <a:pt x="5861" y="8633"/>
                  </a:cubicBezTo>
                  <a:cubicBezTo>
                    <a:pt x="3403" y="8633"/>
                    <a:pt x="1419" y="6648"/>
                    <a:pt x="1419" y="4191"/>
                  </a:cubicBezTo>
                  <a:cubicBezTo>
                    <a:pt x="1419" y="3183"/>
                    <a:pt x="1734" y="2269"/>
                    <a:pt x="2269" y="1544"/>
                  </a:cubicBezTo>
                  <a:cubicBezTo>
                    <a:pt x="2143" y="1481"/>
                    <a:pt x="2049" y="1418"/>
                    <a:pt x="1954" y="1292"/>
                  </a:cubicBezTo>
                  <a:cubicBezTo>
                    <a:pt x="1734" y="1009"/>
                    <a:pt x="1639" y="662"/>
                    <a:pt x="1734" y="316"/>
                  </a:cubicBezTo>
                  <a:lnTo>
                    <a:pt x="179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52;p41">
            <a:extLst>
              <a:ext uri="{FF2B5EF4-FFF2-40B4-BE49-F238E27FC236}">
                <a16:creationId xmlns:a16="http://schemas.microsoft.com/office/drawing/2014/main" xmlns="" id="{CBE04474-4876-46FC-8627-C7F02C36BE5B}"/>
              </a:ext>
            </a:extLst>
          </p:cNvPr>
          <p:cNvGrpSpPr/>
          <p:nvPr/>
        </p:nvGrpSpPr>
        <p:grpSpPr>
          <a:xfrm>
            <a:off x="6310870" y="1558025"/>
            <a:ext cx="2557014" cy="2533097"/>
            <a:chOff x="1754781" y="217630"/>
            <a:chExt cx="4608247" cy="4547616"/>
          </a:xfrm>
        </p:grpSpPr>
        <p:sp>
          <p:nvSpPr>
            <p:cNvPr id="11" name="Google Shape;1053;p41">
              <a:extLst>
                <a:ext uri="{FF2B5EF4-FFF2-40B4-BE49-F238E27FC236}">
                  <a16:creationId xmlns:a16="http://schemas.microsoft.com/office/drawing/2014/main" xmlns="" id="{0AE9B7FA-1E3B-441F-A96F-1987245E5A90}"/>
                </a:ext>
              </a:extLst>
            </p:cNvPr>
            <p:cNvSpPr/>
            <p:nvPr/>
          </p:nvSpPr>
          <p:spPr>
            <a:xfrm>
              <a:off x="1754781" y="443767"/>
              <a:ext cx="4608247" cy="4321479"/>
            </a:xfrm>
            <a:custGeom>
              <a:avLst/>
              <a:gdLst/>
              <a:ahLst/>
              <a:cxnLst/>
              <a:rect l="l" t="t" r="r" b="b"/>
              <a:pathLst>
                <a:path w="100403" h="94155" extrusionOk="0">
                  <a:moveTo>
                    <a:pt x="61527" y="0"/>
                  </a:moveTo>
                  <a:cubicBezTo>
                    <a:pt x="58172" y="0"/>
                    <a:pt x="54825" y="352"/>
                    <a:pt x="51542" y="1051"/>
                  </a:cubicBezTo>
                  <a:cubicBezTo>
                    <a:pt x="27909" y="5989"/>
                    <a:pt x="23088" y="26735"/>
                    <a:pt x="16509" y="33404"/>
                  </a:cubicBezTo>
                  <a:cubicBezTo>
                    <a:pt x="9931" y="40073"/>
                    <a:pt x="1" y="51121"/>
                    <a:pt x="4974" y="68009"/>
                  </a:cubicBezTo>
                  <a:cubicBezTo>
                    <a:pt x="8762" y="80849"/>
                    <a:pt x="19049" y="91486"/>
                    <a:pt x="34352" y="93723"/>
                  </a:cubicBezTo>
                  <a:cubicBezTo>
                    <a:pt x="36088" y="93976"/>
                    <a:pt x="37839" y="94119"/>
                    <a:pt x="39593" y="94150"/>
                  </a:cubicBezTo>
                  <a:cubicBezTo>
                    <a:pt x="39827" y="94153"/>
                    <a:pt x="40060" y="94155"/>
                    <a:pt x="40294" y="94155"/>
                  </a:cubicBezTo>
                  <a:cubicBezTo>
                    <a:pt x="43645" y="94155"/>
                    <a:pt x="46987" y="93816"/>
                    <a:pt x="50269" y="93140"/>
                  </a:cubicBezTo>
                  <a:cubicBezTo>
                    <a:pt x="74348" y="88306"/>
                    <a:pt x="73316" y="77194"/>
                    <a:pt x="85650" y="69967"/>
                  </a:cubicBezTo>
                  <a:cubicBezTo>
                    <a:pt x="93816" y="65186"/>
                    <a:pt x="97892" y="54778"/>
                    <a:pt x="98960" y="45822"/>
                  </a:cubicBezTo>
                  <a:cubicBezTo>
                    <a:pt x="100403" y="33616"/>
                    <a:pt x="96658" y="19137"/>
                    <a:pt x="87833" y="10085"/>
                  </a:cubicBezTo>
                  <a:cubicBezTo>
                    <a:pt x="87383" y="9614"/>
                    <a:pt x="86919" y="9166"/>
                    <a:pt x="86441" y="8739"/>
                  </a:cubicBezTo>
                  <a:cubicBezTo>
                    <a:pt x="80095" y="2976"/>
                    <a:pt x="70925" y="223"/>
                    <a:pt x="62517" y="10"/>
                  </a:cubicBezTo>
                  <a:cubicBezTo>
                    <a:pt x="62187" y="4"/>
                    <a:pt x="61857" y="0"/>
                    <a:pt x="61527" y="0"/>
                  </a:cubicBezTo>
                  <a:close/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054;p41">
              <a:extLst>
                <a:ext uri="{FF2B5EF4-FFF2-40B4-BE49-F238E27FC236}">
                  <a16:creationId xmlns:a16="http://schemas.microsoft.com/office/drawing/2014/main" xmlns="" id="{3DCA0001-4C72-40A9-86B3-1139A4675E7E}"/>
                </a:ext>
              </a:extLst>
            </p:cNvPr>
            <p:cNvSpPr/>
            <p:nvPr/>
          </p:nvSpPr>
          <p:spPr>
            <a:xfrm>
              <a:off x="5281453" y="3347105"/>
              <a:ext cx="689931" cy="650964"/>
            </a:xfrm>
            <a:custGeom>
              <a:avLst/>
              <a:gdLst/>
              <a:ahLst/>
              <a:cxnLst/>
              <a:rect l="l" t="t" r="r" b="b"/>
              <a:pathLst>
                <a:path w="15032" h="14183" extrusionOk="0">
                  <a:moveTo>
                    <a:pt x="7100" y="799"/>
                  </a:moveTo>
                  <a:cubicBezTo>
                    <a:pt x="7471" y="800"/>
                    <a:pt x="7841" y="834"/>
                    <a:pt x="8206" y="900"/>
                  </a:cubicBezTo>
                  <a:cubicBezTo>
                    <a:pt x="9640" y="1157"/>
                    <a:pt x="10940" y="1902"/>
                    <a:pt x="11885" y="3010"/>
                  </a:cubicBezTo>
                  <a:cubicBezTo>
                    <a:pt x="12859" y="4150"/>
                    <a:pt x="13394" y="5600"/>
                    <a:pt x="13392" y="7100"/>
                  </a:cubicBezTo>
                  <a:cubicBezTo>
                    <a:pt x="13392" y="10576"/>
                    <a:pt x="10572" y="13394"/>
                    <a:pt x="7095" y="13394"/>
                  </a:cubicBezTo>
                  <a:cubicBezTo>
                    <a:pt x="3619" y="13392"/>
                    <a:pt x="802" y="10572"/>
                    <a:pt x="802" y="7095"/>
                  </a:cubicBezTo>
                  <a:cubicBezTo>
                    <a:pt x="803" y="3620"/>
                    <a:pt x="3622" y="803"/>
                    <a:pt x="7097" y="803"/>
                  </a:cubicBezTo>
                  <a:cubicBezTo>
                    <a:pt x="7098" y="803"/>
                    <a:pt x="7099" y="803"/>
                    <a:pt x="7100" y="803"/>
                  </a:cubicBezTo>
                  <a:lnTo>
                    <a:pt x="7100" y="799"/>
                  </a:lnTo>
                  <a:close/>
                  <a:moveTo>
                    <a:pt x="7100" y="589"/>
                  </a:moveTo>
                  <a:cubicBezTo>
                    <a:pt x="3637" y="678"/>
                    <a:pt x="851" y="3464"/>
                    <a:pt x="762" y="6927"/>
                  </a:cubicBezTo>
                  <a:cubicBezTo>
                    <a:pt x="669" y="10518"/>
                    <a:pt x="3507" y="13505"/>
                    <a:pt x="7100" y="13597"/>
                  </a:cubicBezTo>
                  <a:lnTo>
                    <a:pt x="7100" y="13593"/>
                  </a:lnTo>
                  <a:cubicBezTo>
                    <a:pt x="10691" y="13590"/>
                    <a:pt x="13602" y="10679"/>
                    <a:pt x="13607" y="7086"/>
                  </a:cubicBezTo>
                  <a:cubicBezTo>
                    <a:pt x="13601" y="3939"/>
                    <a:pt x="11342" y="1244"/>
                    <a:pt x="8242" y="690"/>
                  </a:cubicBezTo>
                  <a:cubicBezTo>
                    <a:pt x="7865" y="623"/>
                    <a:pt x="7483" y="589"/>
                    <a:pt x="7100" y="589"/>
                  </a:cubicBezTo>
                  <a:close/>
                  <a:moveTo>
                    <a:pt x="7100" y="218"/>
                  </a:moveTo>
                  <a:cubicBezTo>
                    <a:pt x="8522" y="218"/>
                    <a:pt x="9908" y="659"/>
                    <a:pt x="11069" y="1479"/>
                  </a:cubicBezTo>
                  <a:cubicBezTo>
                    <a:pt x="11534" y="1810"/>
                    <a:pt x="11955" y="2195"/>
                    <a:pt x="12326" y="2628"/>
                  </a:cubicBezTo>
                  <a:cubicBezTo>
                    <a:pt x="13391" y="3873"/>
                    <a:pt x="13976" y="5459"/>
                    <a:pt x="13974" y="7097"/>
                  </a:cubicBezTo>
                  <a:cubicBezTo>
                    <a:pt x="13974" y="10894"/>
                    <a:pt x="10895" y="13973"/>
                    <a:pt x="7098" y="13973"/>
                  </a:cubicBezTo>
                  <a:cubicBezTo>
                    <a:pt x="7097" y="13973"/>
                    <a:pt x="7096" y="13973"/>
                    <a:pt x="7095" y="13973"/>
                  </a:cubicBezTo>
                  <a:cubicBezTo>
                    <a:pt x="3297" y="13971"/>
                    <a:pt x="220" y="10892"/>
                    <a:pt x="220" y="7094"/>
                  </a:cubicBezTo>
                  <a:cubicBezTo>
                    <a:pt x="221" y="3296"/>
                    <a:pt x="3302" y="218"/>
                    <a:pt x="7100" y="218"/>
                  </a:cubicBezTo>
                  <a:close/>
                  <a:moveTo>
                    <a:pt x="7093" y="1"/>
                  </a:moveTo>
                  <a:cubicBezTo>
                    <a:pt x="7091" y="1"/>
                    <a:pt x="7090" y="1"/>
                    <a:pt x="7088" y="1"/>
                  </a:cubicBezTo>
                  <a:cubicBezTo>
                    <a:pt x="3172" y="3"/>
                    <a:pt x="1" y="3181"/>
                    <a:pt x="4" y="7097"/>
                  </a:cubicBezTo>
                  <a:cubicBezTo>
                    <a:pt x="7" y="11011"/>
                    <a:pt x="3181" y="14181"/>
                    <a:pt x="7094" y="14181"/>
                  </a:cubicBezTo>
                  <a:cubicBezTo>
                    <a:pt x="7096" y="14181"/>
                    <a:pt x="7098" y="14181"/>
                    <a:pt x="7100" y="14181"/>
                  </a:cubicBezTo>
                  <a:lnTo>
                    <a:pt x="7100" y="14183"/>
                  </a:lnTo>
                  <a:cubicBezTo>
                    <a:pt x="8787" y="14181"/>
                    <a:pt x="10420" y="13580"/>
                    <a:pt x="11702" y="12484"/>
                  </a:cubicBezTo>
                  <a:cubicBezTo>
                    <a:pt x="14680" y="9941"/>
                    <a:pt x="15031" y="5466"/>
                    <a:pt x="12488" y="2489"/>
                  </a:cubicBezTo>
                  <a:cubicBezTo>
                    <a:pt x="11141" y="910"/>
                    <a:pt x="9170" y="1"/>
                    <a:pt x="70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055;p41">
              <a:extLst>
                <a:ext uri="{FF2B5EF4-FFF2-40B4-BE49-F238E27FC236}">
                  <a16:creationId xmlns:a16="http://schemas.microsoft.com/office/drawing/2014/main" xmlns="" id="{C615127B-D1E4-4E39-B4E2-6E8072FA7B3B}"/>
                </a:ext>
              </a:extLst>
            </p:cNvPr>
            <p:cNvSpPr/>
            <p:nvPr/>
          </p:nvSpPr>
          <p:spPr>
            <a:xfrm>
              <a:off x="5281453" y="3347105"/>
              <a:ext cx="689931" cy="650964"/>
            </a:xfrm>
            <a:custGeom>
              <a:avLst/>
              <a:gdLst/>
              <a:ahLst/>
              <a:cxnLst/>
              <a:rect l="l" t="t" r="r" b="b"/>
              <a:pathLst>
                <a:path w="15032" h="14183" extrusionOk="0">
                  <a:moveTo>
                    <a:pt x="7100" y="799"/>
                  </a:moveTo>
                  <a:cubicBezTo>
                    <a:pt x="7471" y="800"/>
                    <a:pt x="7841" y="834"/>
                    <a:pt x="8206" y="900"/>
                  </a:cubicBezTo>
                  <a:cubicBezTo>
                    <a:pt x="9640" y="1157"/>
                    <a:pt x="10940" y="1902"/>
                    <a:pt x="11885" y="3010"/>
                  </a:cubicBezTo>
                  <a:cubicBezTo>
                    <a:pt x="12859" y="4150"/>
                    <a:pt x="13394" y="5600"/>
                    <a:pt x="13392" y="7100"/>
                  </a:cubicBezTo>
                  <a:cubicBezTo>
                    <a:pt x="13392" y="10576"/>
                    <a:pt x="10572" y="13394"/>
                    <a:pt x="7095" y="13394"/>
                  </a:cubicBezTo>
                  <a:cubicBezTo>
                    <a:pt x="3619" y="13392"/>
                    <a:pt x="802" y="10572"/>
                    <a:pt x="802" y="7095"/>
                  </a:cubicBezTo>
                  <a:cubicBezTo>
                    <a:pt x="803" y="3620"/>
                    <a:pt x="3622" y="803"/>
                    <a:pt x="7097" y="803"/>
                  </a:cubicBezTo>
                  <a:cubicBezTo>
                    <a:pt x="7098" y="803"/>
                    <a:pt x="7099" y="803"/>
                    <a:pt x="7100" y="803"/>
                  </a:cubicBezTo>
                  <a:lnTo>
                    <a:pt x="7100" y="799"/>
                  </a:lnTo>
                  <a:close/>
                  <a:moveTo>
                    <a:pt x="7100" y="589"/>
                  </a:moveTo>
                  <a:cubicBezTo>
                    <a:pt x="3637" y="678"/>
                    <a:pt x="851" y="3464"/>
                    <a:pt x="762" y="6927"/>
                  </a:cubicBezTo>
                  <a:cubicBezTo>
                    <a:pt x="669" y="10518"/>
                    <a:pt x="3507" y="13505"/>
                    <a:pt x="7100" y="13597"/>
                  </a:cubicBezTo>
                  <a:lnTo>
                    <a:pt x="7100" y="13593"/>
                  </a:lnTo>
                  <a:cubicBezTo>
                    <a:pt x="10691" y="13590"/>
                    <a:pt x="13602" y="10679"/>
                    <a:pt x="13607" y="7086"/>
                  </a:cubicBezTo>
                  <a:cubicBezTo>
                    <a:pt x="13601" y="3939"/>
                    <a:pt x="11342" y="1244"/>
                    <a:pt x="8242" y="690"/>
                  </a:cubicBezTo>
                  <a:cubicBezTo>
                    <a:pt x="7865" y="623"/>
                    <a:pt x="7483" y="589"/>
                    <a:pt x="7100" y="589"/>
                  </a:cubicBezTo>
                  <a:close/>
                  <a:moveTo>
                    <a:pt x="7100" y="218"/>
                  </a:moveTo>
                  <a:cubicBezTo>
                    <a:pt x="8522" y="218"/>
                    <a:pt x="9908" y="659"/>
                    <a:pt x="11069" y="1479"/>
                  </a:cubicBezTo>
                  <a:cubicBezTo>
                    <a:pt x="11534" y="1810"/>
                    <a:pt x="11955" y="2195"/>
                    <a:pt x="12326" y="2628"/>
                  </a:cubicBezTo>
                  <a:cubicBezTo>
                    <a:pt x="13391" y="3873"/>
                    <a:pt x="13976" y="5459"/>
                    <a:pt x="13974" y="7097"/>
                  </a:cubicBezTo>
                  <a:cubicBezTo>
                    <a:pt x="13974" y="10894"/>
                    <a:pt x="10895" y="13973"/>
                    <a:pt x="7098" y="13973"/>
                  </a:cubicBezTo>
                  <a:cubicBezTo>
                    <a:pt x="7097" y="13973"/>
                    <a:pt x="7096" y="13973"/>
                    <a:pt x="7095" y="13973"/>
                  </a:cubicBezTo>
                  <a:cubicBezTo>
                    <a:pt x="3297" y="13971"/>
                    <a:pt x="220" y="10892"/>
                    <a:pt x="220" y="7094"/>
                  </a:cubicBezTo>
                  <a:cubicBezTo>
                    <a:pt x="221" y="3296"/>
                    <a:pt x="3302" y="218"/>
                    <a:pt x="7100" y="218"/>
                  </a:cubicBezTo>
                  <a:close/>
                  <a:moveTo>
                    <a:pt x="7093" y="1"/>
                  </a:moveTo>
                  <a:cubicBezTo>
                    <a:pt x="7091" y="1"/>
                    <a:pt x="7090" y="1"/>
                    <a:pt x="7088" y="1"/>
                  </a:cubicBezTo>
                  <a:cubicBezTo>
                    <a:pt x="3172" y="3"/>
                    <a:pt x="1" y="3181"/>
                    <a:pt x="4" y="7097"/>
                  </a:cubicBezTo>
                  <a:cubicBezTo>
                    <a:pt x="7" y="11011"/>
                    <a:pt x="3181" y="14181"/>
                    <a:pt x="7094" y="14181"/>
                  </a:cubicBezTo>
                  <a:cubicBezTo>
                    <a:pt x="7096" y="14181"/>
                    <a:pt x="7098" y="14181"/>
                    <a:pt x="7100" y="14181"/>
                  </a:cubicBezTo>
                  <a:lnTo>
                    <a:pt x="7100" y="14183"/>
                  </a:lnTo>
                  <a:cubicBezTo>
                    <a:pt x="8787" y="14181"/>
                    <a:pt x="10420" y="13580"/>
                    <a:pt x="11702" y="12484"/>
                  </a:cubicBezTo>
                  <a:cubicBezTo>
                    <a:pt x="14680" y="9941"/>
                    <a:pt x="15031" y="5466"/>
                    <a:pt x="12488" y="2489"/>
                  </a:cubicBezTo>
                  <a:cubicBezTo>
                    <a:pt x="11141" y="910"/>
                    <a:pt x="9170" y="1"/>
                    <a:pt x="70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056;p41">
              <a:extLst>
                <a:ext uri="{FF2B5EF4-FFF2-40B4-BE49-F238E27FC236}">
                  <a16:creationId xmlns:a16="http://schemas.microsoft.com/office/drawing/2014/main" xmlns="" id="{DDAC762A-8A20-4FEE-AD92-A09FD6F3BB41}"/>
                </a:ext>
              </a:extLst>
            </p:cNvPr>
            <p:cNvSpPr/>
            <p:nvPr/>
          </p:nvSpPr>
          <p:spPr>
            <a:xfrm>
              <a:off x="5218803" y="3284179"/>
              <a:ext cx="776999" cy="776953"/>
            </a:xfrm>
            <a:custGeom>
              <a:avLst/>
              <a:gdLst/>
              <a:ahLst/>
              <a:cxnLst/>
              <a:rect l="l" t="t" r="r" b="b"/>
              <a:pathLst>
                <a:path w="16929" h="16928" extrusionOk="0">
                  <a:moveTo>
                    <a:pt x="8465" y="1593"/>
                  </a:moveTo>
                  <a:lnTo>
                    <a:pt x="8465" y="1595"/>
                  </a:lnTo>
                  <a:cubicBezTo>
                    <a:pt x="9859" y="1595"/>
                    <a:pt x="11251" y="2013"/>
                    <a:pt x="12436" y="2852"/>
                  </a:cubicBezTo>
                  <a:cubicBezTo>
                    <a:pt x="12900" y="3181"/>
                    <a:pt x="13325" y="3568"/>
                    <a:pt x="13696" y="4001"/>
                  </a:cubicBezTo>
                  <a:cubicBezTo>
                    <a:pt x="14888" y="5396"/>
                    <a:pt x="15467" y="7172"/>
                    <a:pt x="15324" y="9002"/>
                  </a:cubicBezTo>
                  <a:cubicBezTo>
                    <a:pt x="15180" y="10832"/>
                    <a:pt x="14333" y="12498"/>
                    <a:pt x="12938" y="13691"/>
                  </a:cubicBezTo>
                  <a:cubicBezTo>
                    <a:pt x="11694" y="14754"/>
                    <a:pt x="10107" y="15341"/>
                    <a:pt x="8471" y="15341"/>
                  </a:cubicBezTo>
                  <a:lnTo>
                    <a:pt x="8456" y="15341"/>
                  </a:lnTo>
                  <a:cubicBezTo>
                    <a:pt x="7039" y="15341"/>
                    <a:pt x="5676" y="14909"/>
                    <a:pt x="4516" y="14093"/>
                  </a:cubicBezTo>
                  <a:cubicBezTo>
                    <a:pt x="3848" y="13621"/>
                    <a:pt x="3273" y="13042"/>
                    <a:pt x="2807" y="12370"/>
                  </a:cubicBezTo>
                  <a:cubicBezTo>
                    <a:pt x="653" y="9251"/>
                    <a:pt x="1439" y="4960"/>
                    <a:pt x="4558" y="2807"/>
                  </a:cubicBezTo>
                  <a:cubicBezTo>
                    <a:pt x="5730" y="1998"/>
                    <a:pt x="7098" y="1593"/>
                    <a:pt x="8465" y="1593"/>
                  </a:cubicBezTo>
                  <a:close/>
                  <a:moveTo>
                    <a:pt x="8464" y="1381"/>
                  </a:moveTo>
                  <a:cubicBezTo>
                    <a:pt x="7055" y="1381"/>
                    <a:pt x="5645" y="1797"/>
                    <a:pt x="4437" y="2631"/>
                  </a:cubicBezTo>
                  <a:cubicBezTo>
                    <a:pt x="1221" y="4851"/>
                    <a:pt x="411" y="9275"/>
                    <a:pt x="2631" y="12491"/>
                  </a:cubicBezTo>
                  <a:cubicBezTo>
                    <a:pt x="3111" y="13185"/>
                    <a:pt x="3705" y="13782"/>
                    <a:pt x="4394" y="14267"/>
                  </a:cubicBezTo>
                  <a:cubicBezTo>
                    <a:pt x="5590" y="15108"/>
                    <a:pt x="6994" y="15554"/>
                    <a:pt x="8456" y="15554"/>
                  </a:cubicBezTo>
                  <a:lnTo>
                    <a:pt x="8463" y="15554"/>
                  </a:lnTo>
                  <a:lnTo>
                    <a:pt x="8463" y="15446"/>
                  </a:lnTo>
                  <a:lnTo>
                    <a:pt x="8468" y="15554"/>
                  </a:lnTo>
                  <a:lnTo>
                    <a:pt x="8471" y="15554"/>
                  </a:lnTo>
                  <a:cubicBezTo>
                    <a:pt x="10158" y="15554"/>
                    <a:pt x="11794" y="14949"/>
                    <a:pt x="13076" y="13853"/>
                  </a:cubicBezTo>
                  <a:cubicBezTo>
                    <a:pt x="14514" y="12622"/>
                    <a:pt x="15388" y="10905"/>
                    <a:pt x="15536" y="9019"/>
                  </a:cubicBezTo>
                  <a:cubicBezTo>
                    <a:pt x="15683" y="7132"/>
                    <a:pt x="15088" y="5299"/>
                    <a:pt x="13858" y="3861"/>
                  </a:cubicBezTo>
                  <a:cubicBezTo>
                    <a:pt x="13475" y="3414"/>
                    <a:pt x="13037" y="3017"/>
                    <a:pt x="12558" y="2677"/>
                  </a:cubicBezTo>
                  <a:cubicBezTo>
                    <a:pt x="11337" y="1814"/>
                    <a:pt x="9901" y="1381"/>
                    <a:pt x="8464" y="1381"/>
                  </a:cubicBezTo>
                  <a:close/>
                  <a:moveTo>
                    <a:pt x="8465" y="213"/>
                  </a:moveTo>
                  <a:cubicBezTo>
                    <a:pt x="8950" y="213"/>
                    <a:pt x="9439" y="256"/>
                    <a:pt x="9915" y="340"/>
                  </a:cubicBezTo>
                  <a:cubicBezTo>
                    <a:pt x="11100" y="551"/>
                    <a:pt x="12247" y="1031"/>
                    <a:pt x="13228" y="1727"/>
                  </a:cubicBezTo>
                  <a:cubicBezTo>
                    <a:pt x="13786" y="2122"/>
                    <a:pt x="14294" y="2586"/>
                    <a:pt x="14738" y="3106"/>
                  </a:cubicBezTo>
                  <a:cubicBezTo>
                    <a:pt x="16012" y="4598"/>
                    <a:pt x="16715" y="6502"/>
                    <a:pt x="16715" y="8465"/>
                  </a:cubicBezTo>
                  <a:cubicBezTo>
                    <a:pt x="16715" y="10668"/>
                    <a:pt x="15856" y="12741"/>
                    <a:pt x="14297" y="14298"/>
                  </a:cubicBezTo>
                  <a:cubicBezTo>
                    <a:pt x="12740" y="15857"/>
                    <a:pt x="10669" y="16715"/>
                    <a:pt x="8463" y="16715"/>
                  </a:cubicBezTo>
                  <a:cubicBezTo>
                    <a:pt x="6260" y="16715"/>
                    <a:pt x="4187" y="15856"/>
                    <a:pt x="2630" y="14298"/>
                  </a:cubicBezTo>
                  <a:cubicBezTo>
                    <a:pt x="1071" y="12740"/>
                    <a:pt x="213" y="10668"/>
                    <a:pt x="213" y="8463"/>
                  </a:cubicBezTo>
                  <a:cubicBezTo>
                    <a:pt x="213" y="6260"/>
                    <a:pt x="1071" y="4189"/>
                    <a:pt x="2630" y="2630"/>
                  </a:cubicBezTo>
                  <a:cubicBezTo>
                    <a:pt x="4189" y="1072"/>
                    <a:pt x="6260" y="213"/>
                    <a:pt x="8465" y="213"/>
                  </a:cubicBezTo>
                  <a:close/>
                  <a:moveTo>
                    <a:pt x="8463" y="0"/>
                  </a:moveTo>
                  <a:cubicBezTo>
                    <a:pt x="6203" y="0"/>
                    <a:pt x="4079" y="880"/>
                    <a:pt x="2479" y="2479"/>
                  </a:cubicBezTo>
                  <a:cubicBezTo>
                    <a:pt x="880" y="4078"/>
                    <a:pt x="0" y="6203"/>
                    <a:pt x="0" y="8463"/>
                  </a:cubicBezTo>
                  <a:cubicBezTo>
                    <a:pt x="0" y="10725"/>
                    <a:pt x="880" y="12850"/>
                    <a:pt x="2479" y="14449"/>
                  </a:cubicBezTo>
                  <a:cubicBezTo>
                    <a:pt x="4077" y="16048"/>
                    <a:pt x="6203" y="16928"/>
                    <a:pt x="8463" y="16928"/>
                  </a:cubicBezTo>
                  <a:lnTo>
                    <a:pt x="8465" y="16928"/>
                  </a:lnTo>
                  <a:cubicBezTo>
                    <a:pt x="10725" y="16928"/>
                    <a:pt x="12850" y="16048"/>
                    <a:pt x="14449" y="14450"/>
                  </a:cubicBezTo>
                  <a:cubicBezTo>
                    <a:pt x="16048" y="12851"/>
                    <a:pt x="16928" y="10725"/>
                    <a:pt x="16928" y="8465"/>
                  </a:cubicBezTo>
                  <a:cubicBezTo>
                    <a:pt x="16928" y="6452"/>
                    <a:pt x="16207" y="4500"/>
                    <a:pt x="14900" y="2968"/>
                  </a:cubicBezTo>
                  <a:cubicBezTo>
                    <a:pt x="14445" y="2435"/>
                    <a:pt x="13923" y="1960"/>
                    <a:pt x="13352" y="1553"/>
                  </a:cubicBezTo>
                  <a:cubicBezTo>
                    <a:pt x="12345" y="838"/>
                    <a:pt x="11169" y="346"/>
                    <a:pt x="9952" y="130"/>
                  </a:cubicBezTo>
                  <a:cubicBezTo>
                    <a:pt x="9464" y="45"/>
                    <a:pt x="8962" y="0"/>
                    <a:pt x="84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057;p41">
              <a:extLst>
                <a:ext uri="{FF2B5EF4-FFF2-40B4-BE49-F238E27FC236}">
                  <a16:creationId xmlns:a16="http://schemas.microsoft.com/office/drawing/2014/main" xmlns="" id="{9C78E7A0-2080-483B-957C-566DDF449E6F}"/>
                </a:ext>
              </a:extLst>
            </p:cNvPr>
            <p:cNvSpPr/>
            <p:nvPr/>
          </p:nvSpPr>
          <p:spPr>
            <a:xfrm>
              <a:off x="5121409" y="3245166"/>
              <a:ext cx="490782" cy="672398"/>
            </a:xfrm>
            <a:custGeom>
              <a:avLst/>
              <a:gdLst/>
              <a:ahLst/>
              <a:cxnLst/>
              <a:rect l="l" t="t" r="r" b="b"/>
              <a:pathLst>
                <a:path w="10693" h="14650" extrusionOk="0">
                  <a:moveTo>
                    <a:pt x="10474" y="214"/>
                  </a:moveTo>
                  <a:lnTo>
                    <a:pt x="10490" y="850"/>
                  </a:lnTo>
                  <a:cubicBezTo>
                    <a:pt x="8848" y="873"/>
                    <a:pt x="7249" y="1371"/>
                    <a:pt x="5885" y="2286"/>
                  </a:cubicBezTo>
                  <a:cubicBezTo>
                    <a:pt x="2002" y="4891"/>
                    <a:pt x="967" y="10152"/>
                    <a:pt x="3573" y="14033"/>
                  </a:cubicBezTo>
                  <a:lnTo>
                    <a:pt x="3048" y="14394"/>
                  </a:lnTo>
                  <a:cubicBezTo>
                    <a:pt x="2061" y="12927"/>
                    <a:pt x="1522" y="11204"/>
                    <a:pt x="1499" y="9437"/>
                  </a:cubicBezTo>
                  <a:cubicBezTo>
                    <a:pt x="1430" y="4412"/>
                    <a:pt x="5449" y="283"/>
                    <a:pt x="10474" y="214"/>
                  </a:cubicBezTo>
                  <a:close/>
                  <a:moveTo>
                    <a:pt x="10587" y="0"/>
                  </a:moveTo>
                  <a:cubicBezTo>
                    <a:pt x="8698" y="0"/>
                    <a:pt x="6853" y="575"/>
                    <a:pt x="5298" y="1648"/>
                  </a:cubicBezTo>
                  <a:cubicBezTo>
                    <a:pt x="1064" y="4570"/>
                    <a:pt x="1" y="10370"/>
                    <a:pt x="2922" y="14605"/>
                  </a:cubicBezTo>
                  <a:cubicBezTo>
                    <a:pt x="2943" y="14633"/>
                    <a:pt x="2976" y="14650"/>
                    <a:pt x="3010" y="14650"/>
                  </a:cubicBezTo>
                  <a:cubicBezTo>
                    <a:pt x="3012" y="14650"/>
                    <a:pt x="3014" y="14650"/>
                    <a:pt x="3017" y="14650"/>
                  </a:cubicBezTo>
                  <a:cubicBezTo>
                    <a:pt x="3036" y="14650"/>
                    <a:pt x="3055" y="14644"/>
                    <a:pt x="3071" y="14633"/>
                  </a:cubicBezTo>
                  <a:lnTo>
                    <a:pt x="3771" y="14151"/>
                  </a:lnTo>
                  <a:cubicBezTo>
                    <a:pt x="3794" y="14136"/>
                    <a:pt x="3809" y="14111"/>
                    <a:pt x="3814" y="14082"/>
                  </a:cubicBezTo>
                  <a:cubicBezTo>
                    <a:pt x="3820" y="14056"/>
                    <a:pt x="3814" y="14026"/>
                    <a:pt x="3796" y="14003"/>
                  </a:cubicBezTo>
                  <a:cubicBezTo>
                    <a:pt x="2847" y="12628"/>
                    <a:pt x="2338" y="10994"/>
                    <a:pt x="2338" y="9322"/>
                  </a:cubicBezTo>
                  <a:cubicBezTo>
                    <a:pt x="2335" y="4765"/>
                    <a:pt x="6028" y="1068"/>
                    <a:pt x="10587" y="1066"/>
                  </a:cubicBezTo>
                  <a:cubicBezTo>
                    <a:pt x="10645" y="1066"/>
                    <a:pt x="10693" y="1018"/>
                    <a:pt x="10693" y="959"/>
                  </a:cubicBezTo>
                  <a:lnTo>
                    <a:pt x="10693" y="106"/>
                  </a:lnTo>
                  <a:cubicBezTo>
                    <a:pt x="10693" y="48"/>
                    <a:pt x="10645" y="0"/>
                    <a:pt x="1058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058;p41">
              <a:extLst>
                <a:ext uri="{FF2B5EF4-FFF2-40B4-BE49-F238E27FC236}">
                  <a16:creationId xmlns:a16="http://schemas.microsoft.com/office/drawing/2014/main" xmlns="" id="{20BEC871-6A0F-4D7A-ABE4-94250E12810F}"/>
                </a:ext>
              </a:extLst>
            </p:cNvPr>
            <p:cNvSpPr/>
            <p:nvPr/>
          </p:nvSpPr>
          <p:spPr>
            <a:xfrm>
              <a:off x="5312159" y="3373955"/>
              <a:ext cx="593822" cy="597081"/>
            </a:xfrm>
            <a:custGeom>
              <a:avLst/>
              <a:gdLst/>
              <a:ahLst/>
              <a:cxnLst/>
              <a:rect l="l" t="t" r="r" b="b"/>
              <a:pathLst>
                <a:path w="12938" h="13009" extrusionOk="0">
                  <a:moveTo>
                    <a:pt x="6428" y="214"/>
                  </a:moveTo>
                  <a:cubicBezTo>
                    <a:pt x="6429" y="214"/>
                    <a:pt x="6430" y="214"/>
                    <a:pt x="6431" y="214"/>
                  </a:cubicBezTo>
                  <a:cubicBezTo>
                    <a:pt x="6802" y="214"/>
                    <a:pt x="7172" y="246"/>
                    <a:pt x="7537" y="312"/>
                  </a:cubicBezTo>
                  <a:cubicBezTo>
                    <a:pt x="8971" y="568"/>
                    <a:pt x="10271" y="1314"/>
                    <a:pt x="11216" y="2420"/>
                  </a:cubicBezTo>
                  <a:cubicBezTo>
                    <a:pt x="12190" y="3561"/>
                    <a:pt x="12725" y="5011"/>
                    <a:pt x="12723" y="6510"/>
                  </a:cubicBezTo>
                  <a:cubicBezTo>
                    <a:pt x="12723" y="9987"/>
                    <a:pt x="9903" y="12804"/>
                    <a:pt x="6426" y="12804"/>
                  </a:cubicBezTo>
                  <a:cubicBezTo>
                    <a:pt x="2950" y="12803"/>
                    <a:pt x="133" y="9984"/>
                    <a:pt x="133" y="6507"/>
                  </a:cubicBezTo>
                  <a:cubicBezTo>
                    <a:pt x="134" y="3032"/>
                    <a:pt x="2953" y="214"/>
                    <a:pt x="6428" y="214"/>
                  </a:cubicBezTo>
                  <a:close/>
                  <a:moveTo>
                    <a:pt x="6431" y="1"/>
                  </a:moveTo>
                  <a:cubicBezTo>
                    <a:pt x="2968" y="89"/>
                    <a:pt x="182" y="2874"/>
                    <a:pt x="93" y="6338"/>
                  </a:cubicBezTo>
                  <a:cubicBezTo>
                    <a:pt x="0" y="9930"/>
                    <a:pt x="2838" y="12917"/>
                    <a:pt x="6431" y="13008"/>
                  </a:cubicBezTo>
                  <a:cubicBezTo>
                    <a:pt x="10024" y="13005"/>
                    <a:pt x="12936" y="10091"/>
                    <a:pt x="12938" y="6498"/>
                  </a:cubicBezTo>
                  <a:cubicBezTo>
                    <a:pt x="12932" y="3349"/>
                    <a:pt x="10673" y="654"/>
                    <a:pt x="7573" y="100"/>
                  </a:cubicBezTo>
                  <a:cubicBezTo>
                    <a:pt x="7196" y="33"/>
                    <a:pt x="6814" y="1"/>
                    <a:pt x="64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59;p41">
              <a:extLst>
                <a:ext uri="{FF2B5EF4-FFF2-40B4-BE49-F238E27FC236}">
                  <a16:creationId xmlns:a16="http://schemas.microsoft.com/office/drawing/2014/main" xmlns="" id="{A891CE1A-C992-4857-BEA7-DDC18614AB7A}"/>
                </a:ext>
              </a:extLst>
            </p:cNvPr>
            <p:cNvSpPr/>
            <p:nvPr/>
          </p:nvSpPr>
          <p:spPr>
            <a:xfrm>
              <a:off x="5237438" y="3347288"/>
              <a:ext cx="374753" cy="512354"/>
            </a:xfrm>
            <a:custGeom>
              <a:avLst/>
              <a:gdLst/>
              <a:ahLst/>
              <a:cxnLst/>
              <a:rect l="l" t="t" r="r" b="b"/>
              <a:pathLst>
                <a:path w="8165" h="11163" extrusionOk="0">
                  <a:moveTo>
                    <a:pt x="7952" y="217"/>
                  </a:moveTo>
                  <a:lnTo>
                    <a:pt x="7952" y="580"/>
                  </a:lnTo>
                  <a:cubicBezTo>
                    <a:pt x="6703" y="601"/>
                    <a:pt x="5486" y="981"/>
                    <a:pt x="4448" y="1673"/>
                  </a:cubicBezTo>
                  <a:cubicBezTo>
                    <a:pt x="1460" y="3667"/>
                    <a:pt x="653" y="7705"/>
                    <a:pt x="2647" y="10693"/>
                  </a:cubicBezTo>
                  <a:lnTo>
                    <a:pt x="2341" y="10906"/>
                  </a:lnTo>
                  <a:cubicBezTo>
                    <a:pt x="1606" y="9806"/>
                    <a:pt x="1204" y="8516"/>
                    <a:pt x="1185" y="7193"/>
                  </a:cubicBezTo>
                  <a:cubicBezTo>
                    <a:pt x="1126" y="3397"/>
                    <a:pt x="4156" y="273"/>
                    <a:pt x="7952" y="217"/>
                  </a:cubicBezTo>
                  <a:close/>
                  <a:moveTo>
                    <a:pt x="8052" y="1"/>
                  </a:moveTo>
                  <a:cubicBezTo>
                    <a:pt x="6614" y="1"/>
                    <a:pt x="5210" y="440"/>
                    <a:pt x="4028" y="1258"/>
                  </a:cubicBezTo>
                  <a:cubicBezTo>
                    <a:pt x="808" y="3482"/>
                    <a:pt x="1" y="7895"/>
                    <a:pt x="2225" y="11116"/>
                  </a:cubicBezTo>
                  <a:cubicBezTo>
                    <a:pt x="2245" y="11146"/>
                    <a:pt x="2279" y="11162"/>
                    <a:pt x="2313" y="11162"/>
                  </a:cubicBezTo>
                  <a:cubicBezTo>
                    <a:pt x="2315" y="11162"/>
                    <a:pt x="2317" y="11162"/>
                    <a:pt x="2319" y="11162"/>
                  </a:cubicBezTo>
                  <a:cubicBezTo>
                    <a:pt x="2338" y="11162"/>
                    <a:pt x="2358" y="11155"/>
                    <a:pt x="2373" y="11144"/>
                  </a:cubicBezTo>
                  <a:lnTo>
                    <a:pt x="2855" y="10811"/>
                  </a:lnTo>
                  <a:cubicBezTo>
                    <a:pt x="2879" y="10794"/>
                    <a:pt x="2894" y="10770"/>
                    <a:pt x="2900" y="10742"/>
                  </a:cubicBezTo>
                  <a:cubicBezTo>
                    <a:pt x="2904" y="10715"/>
                    <a:pt x="2898" y="10686"/>
                    <a:pt x="2880" y="10663"/>
                  </a:cubicBezTo>
                  <a:cubicBezTo>
                    <a:pt x="2155" y="9614"/>
                    <a:pt x="1768" y="8367"/>
                    <a:pt x="1767" y="7091"/>
                  </a:cubicBezTo>
                  <a:cubicBezTo>
                    <a:pt x="1767" y="3616"/>
                    <a:pt x="4582" y="798"/>
                    <a:pt x="8059" y="796"/>
                  </a:cubicBezTo>
                  <a:cubicBezTo>
                    <a:pt x="8117" y="796"/>
                    <a:pt x="8165" y="748"/>
                    <a:pt x="8165" y="690"/>
                  </a:cubicBezTo>
                  <a:lnTo>
                    <a:pt x="8165" y="107"/>
                  </a:lnTo>
                  <a:cubicBezTo>
                    <a:pt x="8165" y="49"/>
                    <a:pt x="8117" y="1"/>
                    <a:pt x="8059" y="1"/>
                  </a:cubicBezTo>
                  <a:cubicBezTo>
                    <a:pt x="8057" y="1"/>
                    <a:pt x="8054" y="1"/>
                    <a:pt x="805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060;p41">
              <a:extLst>
                <a:ext uri="{FF2B5EF4-FFF2-40B4-BE49-F238E27FC236}">
                  <a16:creationId xmlns:a16="http://schemas.microsoft.com/office/drawing/2014/main" xmlns="" id="{331FF630-2352-4FED-9B83-ADD209203E58}"/>
                </a:ext>
              </a:extLst>
            </p:cNvPr>
            <p:cNvSpPr/>
            <p:nvPr/>
          </p:nvSpPr>
          <p:spPr>
            <a:xfrm>
              <a:off x="5653912" y="3351832"/>
              <a:ext cx="143980" cy="85920"/>
            </a:xfrm>
            <a:custGeom>
              <a:avLst/>
              <a:gdLst/>
              <a:ahLst/>
              <a:cxnLst/>
              <a:rect l="l" t="t" r="r" b="b"/>
              <a:pathLst>
                <a:path w="3137" h="1872" extrusionOk="0">
                  <a:moveTo>
                    <a:pt x="298" y="249"/>
                  </a:moveTo>
                  <a:cubicBezTo>
                    <a:pt x="1218" y="423"/>
                    <a:pt x="2094" y="786"/>
                    <a:pt x="2868" y="1315"/>
                  </a:cubicBezTo>
                  <a:lnTo>
                    <a:pt x="2655" y="1619"/>
                  </a:lnTo>
                  <a:cubicBezTo>
                    <a:pt x="1926" y="1117"/>
                    <a:pt x="1101" y="772"/>
                    <a:pt x="233" y="603"/>
                  </a:cubicBezTo>
                  <a:lnTo>
                    <a:pt x="298" y="249"/>
                  </a:lnTo>
                  <a:close/>
                  <a:moveTo>
                    <a:pt x="213" y="0"/>
                  </a:moveTo>
                  <a:cubicBezTo>
                    <a:pt x="161" y="0"/>
                    <a:pt x="116" y="37"/>
                    <a:pt x="106" y="90"/>
                  </a:cubicBezTo>
                  <a:lnTo>
                    <a:pt x="3" y="663"/>
                  </a:lnTo>
                  <a:cubicBezTo>
                    <a:pt x="0" y="691"/>
                    <a:pt x="6" y="718"/>
                    <a:pt x="21" y="742"/>
                  </a:cubicBezTo>
                  <a:cubicBezTo>
                    <a:pt x="38" y="764"/>
                    <a:pt x="63" y="780"/>
                    <a:pt x="91" y="786"/>
                  </a:cubicBezTo>
                  <a:cubicBezTo>
                    <a:pt x="1002" y="949"/>
                    <a:pt x="1866" y="1313"/>
                    <a:pt x="2618" y="1852"/>
                  </a:cubicBezTo>
                  <a:cubicBezTo>
                    <a:pt x="2636" y="1866"/>
                    <a:pt x="2658" y="1872"/>
                    <a:pt x="2680" y="1872"/>
                  </a:cubicBezTo>
                  <a:lnTo>
                    <a:pt x="2697" y="1861"/>
                  </a:lnTo>
                  <a:cubicBezTo>
                    <a:pt x="2725" y="1857"/>
                    <a:pt x="2750" y="1842"/>
                    <a:pt x="2768" y="1818"/>
                  </a:cubicBezTo>
                  <a:lnTo>
                    <a:pt x="3105" y="1342"/>
                  </a:lnTo>
                  <a:cubicBezTo>
                    <a:pt x="3136" y="1293"/>
                    <a:pt x="3126" y="1229"/>
                    <a:pt x="3080" y="1194"/>
                  </a:cubicBezTo>
                  <a:cubicBezTo>
                    <a:pt x="2229" y="590"/>
                    <a:pt x="1257" y="182"/>
                    <a:pt x="230" y="2"/>
                  </a:cubicBezTo>
                  <a:cubicBezTo>
                    <a:pt x="224" y="1"/>
                    <a:pt x="219" y="0"/>
                    <a:pt x="2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061;p41">
              <a:extLst>
                <a:ext uri="{FF2B5EF4-FFF2-40B4-BE49-F238E27FC236}">
                  <a16:creationId xmlns:a16="http://schemas.microsoft.com/office/drawing/2014/main" xmlns="" id="{CC24D95C-4292-4CA7-A85E-D47C91F46E60}"/>
                </a:ext>
              </a:extLst>
            </p:cNvPr>
            <p:cNvSpPr/>
            <p:nvPr/>
          </p:nvSpPr>
          <p:spPr>
            <a:xfrm>
              <a:off x="5669838" y="3251500"/>
              <a:ext cx="187262" cy="112678"/>
            </a:xfrm>
            <a:custGeom>
              <a:avLst/>
              <a:gdLst/>
              <a:ahLst/>
              <a:cxnLst/>
              <a:rect l="l" t="t" r="r" b="b"/>
              <a:pathLst>
                <a:path w="4080" h="2455" extrusionOk="0">
                  <a:moveTo>
                    <a:pt x="337" y="233"/>
                  </a:moveTo>
                  <a:cubicBezTo>
                    <a:pt x="1582" y="465"/>
                    <a:pt x="2761" y="959"/>
                    <a:pt x="3800" y="1680"/>
                  </a:cubicBezTo>
                  <a:lnTo>
                    <a:pt x="3434" y="2201"/>
                  </a:lnTo>
                  <a:cubicBezTo>
                    <a:pt x="2473" y="1534"/>
                    <a:pt x="1384" y="1077"/>
                    <a:pt x="236" y="858"/>
                  </a:cubicBezTo>
                  <a:lnTo>
                    <a:pt x="337" y="233"/>
                  </a:lnTo>
                  <a:close/>
                  <a:moveTo>
                    <a:pt x="259" y="1"/>
                  </a:moveTo>
                  <a:cubicBezTo>
                    <a:pt x="208" y="1"/>
                    <a:pt x="163" y="37"/>
                    <a:pt x="154" y="90"/>
                  </a:cubicBezTo>
                  <a:lnTo>
                    <a:pt x="5" y="924"/>
                  </a:lnTo>
                  <a:cubicBezTo>
                    <a:pt x="0" y="952"/>
                    <a:pt x="6" y="982"/>
                    <a:pt x="24" y="1004"/>
                  </a:cubicBezTo>
                  <a:cubicBezTo>
                    <a:pt x="39" y="1028"/>
                    <a:pt x="64" y="1043"/>
                    <a:pt x="93" y="1047"/>
                  </a:cubicBezTo>
                  <a:cubicBezTo>
                    <a:pt x="1287" y="1257"/>
                    <a:pt x="2418" y="1732"/>
                    <a:pt x="3406" y="2435"/>
                  </a:cubicBezTo>
                  <a:cubicBezTo>
                    <a:pt x="3425" y="2448"/>
                    <a:pt x="3446" y="2454"/>
                    <a:pt x="3468" y="2454"/>
                  </a:cubicBezTo>
                  <a:lnTo>
                    <a:pt x="3484" y="2453"/>
                  </a:lnTo>
                  <a:cubicBezTo>
                    <a:pt x="3513" y="2448"/>
                    <a:pt x="3538" y="2433"/>
                    <a:pt x="3554" y="2410"/>
                  </a:cubicBezTo>
                  <a:lnTo>
                    <a:pt x="4046" y="1717"/>
                  </a:lnTo>
                  <a:cubicBezTo>
                    <a:pt x="4046" y="1717"/>
                    <a:pt x="4046" y="1716"/>
                    <a:pt x="4046" y="1716"/>
                  </a:cubicBezTo>
                  <a:cubicBezTo>
                    <a:pt x="4080" y="1668"/>
                    <a:pt x="4068" y="1601"/>
                    <a:pt x="4020" y="1567"/>
                  </a:cubicBezTo>
                  <a:cubicBezTo>
                    <a:pt x="2904" y="775"/>
                    <a:pt x="1626" y="240"/>
                    <a:pt x="277" y="2"/>
                  </a:cubicBezTo>
                  <a:lnTo>
                    <a:pt x="276" y="2"/>
                  </a:lnTo>
                  <a:cubicBezTo>
                    <a:pt x="270" y="1"/>
                    <a:pt x="265" y="1"/>
                    <a:pt x="25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062;p41">
              <a:extLst>
                <a:ext uri="{FF2B5EF4-FFF2-40B4-BE49-F238E27FC236}">
                  <a16:creationId xmlns:a16="http://schemas.microsoft.com/office/drawing/2014/main" xmlns="" id="{632F485B-1A5D-40C7-B43A-616281DE32E2}"/>
                </a:ext>
              </a:extLst>
            </p:cNvPr>
            <p:cNvSpPr/>
            <p:nvPr/>
          </p:nvSpPr>
          <p:spPr>
            <a:xfrm>
              <a:off x="5417723" y="3459967"/>
              <a:ext cx="553662" cy="538378"/>
            </a:xfrm>
            <a:custGeom>
              <a:avLst/>
              <a:gdLst/>
              <a:ahLst/>
              <a:cxnLst/>
              <a:rect l="l" t="t" r="r" b="b"/>
              <a:pathLst>
                <a:path w="12063" h="11730" extrusionOk="0">
                  <a:moveTo>
                    <a:pt x="9427" y="259"/>
                  </a:moveTo>
                  <a:cubicBezTo>
                    <a:pt x="11361" y="2608"/>
                    <a:pt x="11519" y="5951"/>
                    <a:pt x="9816" y="8473"/>
                  </a:cubicBezTo>
                  <a:cubicBezTo>
                    <a:pt x="8487" y="10440"/>
                    <a:pt x="6319" y="11502"/>
                    <a:pt x="4111" y="11502"/>
                  </a:cubicBezTo>
                  <a:cubicBezTo>
                    <a:pt x="2788" y="11502"/>
                    <a:pt x="1450" y="11120"/>
                    <a:pt x="270" y="10324"/>
                  </a:cubicBezTo>
                  <a:lnTo>
                    <a:pt x="485" y="10028"/>
                  </a:lnTo>
                  <a:cubicBezTo>
                    <a:pt x="1590" y="10777"/>
                    <a:pt x="2863" y="11148"/>
                    <a:pt x="4132" y="11148"/>
                  </a:cubicBezTo>
                  <a:cubicBezTo>
                    <a:pt x="5608" y="11148"/>
                    <a:pt x="7080" y="10647"/>
                    <a:pt x="8278" y="9657"/>
                  </a:cubicBezTo>
                  <a:cubicBezTo>
                    <a:pt x="11046" y="7369"/>
                    <a:pt x="11436" y="3268"/>
                    <a:pt x="9146" y="500"/>
                  </a:cubicBezTo>
                  <a:lnTo>
                    <a:pt x="9427" y="259"/>
                  </a:lnTo>
                  <a:close/>
                  <a:moveTo>
                    <a:pt x="9439" y="0"/>
                  </a:moveTo>
                  <a:cubicBezTo>
                    <a:pt x="9415" y="0"/>
                    <a:pt x="9391" y="8"/>
                    <a:pt x="9371" y="25"/>
                  </a:cubicBezTo>
                  <a:lnTo>
                    <a:pt x="8927" y="405"/>
                  </a:lnTo>
                  <a:cubicBezTo>
                    <a:pt x="8904" y="424"/>
                    <a:pt x="8893" y="449"/>
                    <a:pt x="8891" y="478"/>
                  </a:cubicBezTo>
                  <a:cubicBezTo>
                    <a:pt x="8888" y="506"/>
                    <a:pt x="8897" y="534"/>
                    <a:pt x="8916" y="555"/>
                  </a:cubicBezTo>
                  <a:cubicBezTo>
                    <a:pt x="10784" y="2738"/>
                    <a:pt x="10934" y="5909"/>
                    <a:pt x="9283" y="8260"/>
                  </a:cubicBezTo>
                  <a:cubicBezTo>
                    <a:pt x="8058" y="10003"/>
                    <a:pt x="6109" y="10935"/>
                    <a:pt x="4130" y="10935"/>
                  </a:cubicBezTo>
                  <a:cubicBezTo>
                    <a:pt x="2880" y="10935"/>
                    <a:pt x="1619" y="10564"/>
                    <a:pt x="519" y="9791"/>
                  </a:cubicBezTo>
                  <a:cubicBezTo>
                    <a:pt x="500" y="9778"/>
                    <a:pt x="479" y="9772"/>
                    <a:pt x="457" y="9772"/>
                  </a:cubicBezTo>
                  <a:cubicBezTo>
                    <a:pt x="451" y="9772"/>
                    <a:pt x="446" y="9772"/>
                    <a:pt x="440" y="9773"/>
                  </a:cubicBezTo>
                  <a:cubicBezTo>
                    <a:pt x="412" y="9778"/>
                    <a:pt x="386" y="9792"/>
                    <a:pt x="371" y="9816"/>
                  </a:cubicBezTo>
                  <a:lnTo>
                    <a:pt x="33" y="10296"/>
                  </a:lnTo>
                  <a:cubicBezTo>
                    <a:pt x="1" y="10343"/>
                    <a:pt x="13" y="10409"/>
                    <a:pt x="60" y="10443"/>
                  </a:cubicBezTo>
                  <a:cubicBezTo>
                    <a:pt x="1245" y="11276"/>
                    <a:pt x="2659" y="11722"/>
                    <a:pt x="4109" y="11722"/>
                  </a:cubicBezTo>
                  <a:cubicBezTo>
                    <a:pt x="4117" y="11722"/>
                    <a:pt x="4124" y="11722"/>
                    <a:pt x="4131" y="11722"/>
                  </a:cubicBezTo>
                  <a:lnTo>
                    <a:pt x="4131" y="11730"/>
                  </a:lnTo>
                  <a:cubicBezTo>
                    <a:pt x="5818" y="11730"/>
                    <a:pt x="7451" y="11127"/>
                    <a:pt x="8735" y="10031"/>
                  </a:cubicBezTo>
                  <a:cubicBezTo>
                    <a:pt x="11711" y="7488"/>
                    <a:pt x="12062" y="3013"/>
                    <a:pt x="9519" y="37"/>
                  </a:cubicBezTo>
                  <a:cubicBezTo>
                    <a:pt x="9498" y="12"/>
                    <a:pt x="9469" y="0"/>
                    <a:pt x="943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063;p41">
              <a:extLst>
                <a:ext uri="{FF2B5EF4-FFF2-40B4-BE49-F238E27FC236}">
                  <a16:creationId xmlns:a16="http://schemas.microsoft.com/office/drawing/2014/main" xmlns="" id="{5D8B1EAA-07A1-4305-860B-7542E81E4851}"/>
                </a:ext>
              </a:extLst>
            </p:cNvPr>
            <p:cNvSpPr/>
            <p:nvPr/>
          </p:nvSpPr>
          <p:spPr>
            <a:xfrm>
              <a:off x="5359158" y="3393324"/>
              <a:ext cx="726007" cy="706776"/>
            </a:xfrm>
            <a:custGeom>
              <a:avLst/>
              <a:gdLst/>
              <a:ahLst/>
              <a:cxnLst/>
              <a:rect l="l" t="t" r="r" b="b"/>
              <a:pathLst>
                <a:path w="15818" h="15399" extrusionOk="0">
                  <a:moveTo>
                    <a:pt x="12395" y="258"/>
                  </a:moveTo>
                  <a:cubicBezTo>
                    <a:pt x="15003" y="3384"/>
                    <a:pt x="15216" y="7865"/>
                    <a:pt x="12917" y="11225"/>
                  </a:cubicBezTo>
                  <a:cubicBezTo>
                    <a:pt x="11154" y="13802"/>
                    <a:pt x="8302" y="15188"/>
                    <a:pt x="5399" y="15188"/>
                  </a:cubicBezTo>
                  <a:cubicBezTo>
                    <a:pt x="3629" y="15188"/>
                    <a:pt x="1840" y="14672"/>
                    <a:pt x="269" y="13597"/>
                  </a:cubicBezTo>
                  <a:lnTo>
                    <a:pt x="641" y="13076"/>
                  </a:lnTo>
                  <a:cubicBezTo>
                    <a:pt x="2083" y="14056"/>
                    <a:pt x="3743" y="14541"/>
                    <a:pt x="5399" y="14541"/>
                  </a:cubicBezTo>
                  <a:cubicBezTo>
                    <a:pt x="7326" y="14541"/>
                    <a:pt x="9247" y="13885"/>
                    <a:pt x="10807" y="12589"/>
                  </a:cubicBezTo>
                  <a:cubicBezTo>
                    <a:pt x="14403" y="9602"/>
                    <a:pt x="14897" y="4266"/>
                    <a:pt x="11911" y="670"/>
                  </a:cubicBezTo>
                  <a:lnTo>
                    <a:pt x="12395" y="258"/>
                  </a:lnTo>
                  <a:close/>
                  <a:moveTo>
                    <a:pt x="12399" y="0"/>
                  </a:moveTo>
                  <a:cubicBezTo>
                    <a:pt x="12375" y="0"/>
                    <a:pt x="12350" y="8"/>
                    <a:pt x="12330" y="25"/>
                  </a:cubicBezTo>
                  <a:lnTo>
                    <a:pt x="11692" y="578"/>
                  </a:lnTo>
                  <a:cubicBezTo>
                    <a:pt x="11669" y="596"/>
                    <a:pt x="11657" y="622"/>
                    <a:pt x="11655" y="651"/>
                  </a:cubicBezTo>
                  <a:cubicBezTo>
                    <a:pt x="11653" y="679"/>
                    <a:pt x="11662" y="706"/>
                    <a:pt x="11680" y="727"/>
                  </a:cubicBezTo>
                  <a:cubicBezTo>
                    <a:pt x="14120" y="3587"/>
                    <a:pt x="14318" y="7735"/>
                    <a:pt x="12161" y="10814"/>
                  </a:cubicBezTo>
                  <a:cubicBezTo>
                    <a:pt x="10556" y="13107"/>
                    <a:pt x="7997" y="14333"/>
                    <a:pt x="5396" y="14333"/>
                  </a:cubicBezTo>
                  <a:cubicBezTo>
                    <a:pt x="3762" y="14333"/>
                    <a:pt x="2111" y="13849"/>
                    <a:pt x="671" y="12841"/>
                  </a:cubicBezTo>
                  <a:cubicBezTo>
                    <a:pt x="652" y="12828"/>
                    <a:pt x="630" y="12821"/>
                    <a:pt x="607" y="12821"/>
                  </a:cubicBezTo>
                  <a:cubicBezTo>
                    <a:pt x="601" y="12821"/>
                    <a:pt x="595" y="12822"/>
                    <a:pt x="589" y="12823"/>
                  </a:cubicBezTo>
                  <a:cubicBezTo>
                    <a:pt x="562" y="12829"/>
                    <a:pt x="537" y="12844"/>
                    <a:pt x="520" y="12867"/>
                  </a:cubicBezTo>
                  <a:lnTo>
                    <a:pt x="32" y="13563"/>
                  </a:lnTo>
                  <a:cubicBezTo>
                    <a:pt x="1" y="13612"/>
                    <a:pt x="13" y="13677"/>
                    <a:pt x="60" y="13710"/>
                  </a:cubicBezTo>
                  <a:cubicBezTo>
                    <a:pt x="1619" y="14808"/>
                    <a:pt x="3478" y="15399"/>
                    <a:pt x="5385" y="15399"/>
                  </a:cubicBezTo>
                  <a:cubicBezTo>
                    <a:pt x="5393" y="15399"/>
                    <a:pt x="5400" y="15399"/>
                    <a:pt x="5407" y="15399"/>
                  </a:cubicBezTo>
                  <a:lnTo>
                    <a:pt x="5401" y="15393"/>
                  </a:lnTo>
                  <a:cubicBezTo>
                    <a:pt x="7615" y="15393"/>
                    <a:pt x="9756" y="14602"/>
                    <a:pt x="11442" y="13165"/>
                  </a:cubicBezTo>
                  <a:cubicBezTo>
                    <a:pt x="15353" y="9827"/>
                    <a:pt x="15818" y="3950"/>
                    <a:pt x="12481" y="39"/>
                  </a:cubicBezTo>
                  <a:cubicBezTo>
                    <a:pt x="12479" y="37"/>
                    <a:pt x="12479" y="37"/>
                    <a:pt x="12478" y="36"/>
                  </a:cubicBezTo>
                  <a:cubicBezTo>
                    <a:pt x="12458" y="12"/>
                    <a:pt x="12428" y="0"/>
                    <a:pt x="123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064;p41">
              <a:extLst>
                <a:ext uri="{FF2B5EF4-FFF2-40B4-BE49-F238E27FC236}">
                  <a16:creationId xmlns:a16="http://schemas.microsoft.com/office/drawing/2014/main" xmlns="" id="{75B7FBA6-CF9F-408F-99F5-427E797D464C}"/>
                </a:ext>
              </a:extLst>
            </p:cNvPr>
            <p:cNvSpPr/>
            <p:nvPr/>
          </p:nvSpPr>
          <p:spPr>
            <a:xfrm>
              <a:off x="4949798" y="387450"/>
              <a:ext cx="1142067" cy="1077857"/>
            </a:xfrm>
            <a:custGeom>
              <a:avLst/>
              <a:gdLst/>
              <a:ahLst/>
              <a:cxnLst/>
              <a:rect l="l" t="t" r="r" b="b"/>
              <a:pathLst>
                <a:path w="24883" h="23484" extrusionOk="0">
                  <a:moveTo>
                    <a:pt x="11743" y="1184"/>
                  </a:moveTo>
                  <a:lnTo>
                    <a:pt x="11743" y="1193"/>
                  </a:lnTo>
                  <a:cubicBezTo>
                    <a:pt x="12365" y="1194"/>
                    <a:pt x="12986" y="1251"/>
                    <a:pt x="13598" y="1361"/>
                  </a:cubicBezTo>
                  <a:cubicBezTo>
                    <a:pt x="18626" y="2262"/>
                    <a:pt x="22287" y="6633"/>
                    <a:pt x="22290" y="11740"/>
                  </a:cubicBezTo>
                  <a:cubicBezTo>
                    <a:pt x="22295" y="17568"/>
                    <a:pt x="17573" y="22295"/>
                    <a:pt x="11746" y="22300"/>
                  </a:cubicBezTo>
                  <a:cubicBezTo>
                    <a:pt x="11743" y="22300"/>
                    <a:pt x="11740" y="22300"/>
                    <a:pt x="11737" y="22300"/>
                  </a:cubicBezTo>
                  <a:cubicBezTo>
                    <a:pt x="5913" y="22300"/>
                    <a:pt x="1191" y="17580"/>
                    <a:pt x="1188" y="11755"/>
                  </a:cubicBezTo>
                  <a:cubicBezTo>
                    <a:pt x="1186" y="5923"/>
                    <a:pt x="5911" y="1191"/>
                    <a:pt x="11743" y="1184"/>
                  </a:cubicBezTo>
                  <a:close/>
                  <a:moveTo>
                    <a:pt x="11749" y="971"/>
                  </a:moveTo>
                  <a:cubicBezTo>
                    <a:pt x="5805" y="971"/>
                    <a:pt x="984" y="5788"/>
                    <a:pt x="979" y="11734"/>
                  </a:cubicBezTo>
                  <a:cubicBezTo>
                    <a:pt x="976" y="17681"/>
                    <a:pt x="5796" y="22507"/>
                    <a:pt x="11743" y="22510"/>
                  </a:cubicBezTo>
                  <a:cubicBezTo>
                    <a:pt x="15239" y="22510"/>
                    <a:pt x="18517" y="20813"/>
                    <a:pt x="20535" y="17960"/>
                  </a:cubicBezTo>
                  <a:cubicBezTo>
                    <a:pt x="23970" y="13103"/>
                    <a:pt x="22817" y="6382"/>
                    <a:pt x="17962" y="2948"/>
                  </a:cubicBezTo>
                  <a:cubicBezTo>
                    <a:pt x="16673" y="2030"/>
                    <a:pt x="15194" y="1412"/>
                    <a:pt x="13635" y="1138"/>
                  </a:cubicBezTo>
                  <a:cubicBezTo>
                    <a:pt x="13014" y="1028"/>
                    <a:pt x="12386" y="971"/>
                    <a:pt x="11755" y="971"/>
                  </a:cubicBezTo>
                  <a:cubicBezTo>
                    <a:pt x="11753" y="971"/>
                    <a:pt x="11751" y="971"/>
                    <a:pt x="11749" y="971"/>
                  </a:cubicBezTo>
                  <a:close/>
                  <a:moveTo>
                    <a:pt x="11740" y="215"/>
                  </a:moveTo>
                  <a:cubicBezTo>
                    <a:pt x="11741" y="215"/>
                    <a:pt x="11742" y="215"/>
                    <a:pt x="11743" y="215"/>
                  </a:cubicBezTo>
                  <a:lnTo>
                    <a:pt x="11743" y="222"/>
                  </a:lnTo>
                  <a:cubicBezTo>
                    <a:pt x="12422" y="222"/>
                    <a:pt x="13101" y="280"/>
                    <a:pt x="13769" y="398"/>
                  </a:cubicBezTo>
                  <a:cubicBezTo>
                    <a:pt x="15438" y="693"/>
                    <a:pt x="17019" y="1354"/>
                    <a:pt x="18401" y="2336"/>
                  </a:cubicBezTo>
                  <a:cubicBezTo>
                    <a:pt x="19180" y="2886"/>
                    <a:pt x="19887" y="3530"/>
                    <a:pt x="20508" y="4256"/>
                  </a:cubicBezTo>
                  <a:cubicBezTo>
                    <a:pt x="22292" y="6343"/>
                    <a:pt x="23271" y="9001"/>
                    <a:pt x="23271" y="11748"/>
                  </a:cubicBezTo>
                  <a:cubicBezTo>
                    <a:pt x="23270" y="18115"/>
                    <a:pt x="18108" y="23275"/>
                    <a:pt x="11741" y="23275"/>
                  </a:cubicBezTo>
                  <a:cubicBezTo>
                    <a:pt x="11740" y="23275"/>
                    <a:pt x="11739" y="23275"/>
                    <a:pt x="11738" y="23275"/>
                  </a:cubicBezTo>
                  <a:cubicBezTo>
                    <a:pt x="5370" y="23274"/>
                    <a:pt x="208" y="18110"/>
                    <a:pt x="209" y="11742"/>
                  </a:cubicBezTo>
                  <a:cubicBezTo>
                    <a:pt x="211" y="5375"/>
                    <a:pt x="5373" y="215"/>
                    <a:pt x="11740" y="215"/>
                  </a:cubicBezTo>
                  <a:close/>
                  <a:moveTo>
                    <a:pt x="11741" y="0"/>
                  </a:moveTo>
                  <a:cubicBezTo>
                    <a:pt x="5257" y="2"/>
                    <a:pt x="1" y="5258"/>
                    <a:pt x="1" y="11743"/>
                  </a:cubicBezTo>
                  <a:cubicBezTo>
                    <a:pt x="1" y="18227"/>
                    <a:pt x="5257" y="23484"/>
                    <a:pt x="11740" y="23484"/>
                  </a:cubicBezTo>
                  <a:cubicBezTo>
                    <a:pt x="11741" y="23484"/>
                    <a:pt x="11742" y="23484"/>
                    <a:pt x="11743" y="23484"/>
                  </a:cubicBezTo>
                  <a:cubicBezTo>
                    <a:pt x="11745" y="23484"/>
                    <a:pt x="11747" y="23484"/>
                    <a:pt x="11749" y="23484"/>
                  </a:cubicBezTo>
                  <a:cubicBezTo>
                    <a:pt x="14544" y="23484"/>
                    <a:pt x="17249" y="22485"/>
                    <a:pt x="19375" y="20668"/>
                  </a:cubicBezTo>
                  <a:cubicBezTo>
                    <a:pt x="24303" y="16456"/>
                    <a:pt x="24882" y="9045"/>
                    <a:pt x="20670" y="4117"/>
                  </a:cubicBezTo>
                  <a:cubicBezTo>
                    <a:pt x="18440" y="1504"/>
                    <a:pt x="15178" y="0"/>
                    <a:pt x="11743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065;p41">
              <a:extLst>
                <a:ext uri="{FF2B5EF4-FFF2-40B4-BE49-F238E27FC236}">
                  <a16:creationId xmlns:a16="http://schemas.microsoft.com/office/drawing/2014/main" xmlns="" id="{94E9F0C2-A80E-4D9F-9BAE-1D78D2FDE4D7}"/>
                </a:ext>
              </a:extLst>
            </p:cNvPr>
            <p:cNvSpPr/>
            <p:nvPr/>
          </p:nvSpPr>
          <p:spPr>
            <a:xfrm>
              <a:off x="4949798" y="387450"/>
              <a:ext cx="1142067" cy="1077857"/>
            </a:xfrm>
            <a:custGeom>
              <a:avLst/>
              <a:gdLst/>
              <a:ahLst/>
              <a:cxnLst/>
              <a:rect l="l" t="t" r="r" b="b"/>
              <a:pathLst>
                <a:path w="24883" h="23484" extrusionOk="0">
                  <a:moveTo>
                    <a:pt x="11743" y="1184"/>
                  </a:moveTo>
                  <a:lnTo>
                    <a:pt x="11743" y="1193"/>
                  </a:lnTo>
                  <a:cubicBezTo>
                    <a:pt x="12365" y="1194"/>
                    <a:pt x="12986" y="1251"/>
                    <a:pt x="13598" y="1361"/>
                  </a:cubicBezTo>
                  <a:cubicBezTo>
                    <a:pt x="18626" y="2262"/>
                    <a:pt x="22287" y="6633"/>
                    <a:pt x="22290" y="11740"/>
                  </a:cubicBezTo>
                  <a:cubicBezTo>
                    <a:pt x="22295" y="17568"/>
                    <a:pt x="17573" y="22295"/>
                    <a:pt x="11746" y="22300"/>
                  </a:cubicBezTo>
                  <a:cubicBezTo>
                    <a:pt x="11743" y="22300"/>
                    <a:pt x="11740" y="22300"/>
                    <a:pt x="11737" y="22300"/>
                  </a:cubicBezTo>
                  <a:cubicBezTo>
                    <a:pt x="5913" y="22300"/>
                    <a:pt x="1191" y="17580"/>
                    <a:pt x="1188" y="11755"/>
                  </a:cubicBezTo>
                  <a:cubicBezTo>
                    <a:pt x="1186" y="5923"/>
                    <a:pt x="5911" y="1191"/>
                    <a:pt x="11743" y="1184"/>
                  </a:cubicBezTo>
                  <a:close/>
                  <a:moveTo>
                    <a:pt x="11749" y="971"/>
                  </a:moveTo>
                  <a:cubicBezTo>
                    <a:pt x="5805" y="971"/>
                    <a:pt x="984" y="5788"/>
                    <a:pt x="979" y="11734"/>
                  </a:cubicBezTo>
                  <a:cubicBezTo>
                    <a:pt x="976" y="17681"/>
                    <a:pt x="5796" y="22507"/>
                    <a:pt x="11743" y="22510"/>
                  </a:cubicBezTo>
                  <a:cubicBezTo>
                    <a:pt x="15239" y="22510"/>
                    <a:pt x="18517" y="20813"/>
                    <a:pt x="20535" y="17960"/>
                  </a:cubicBezTo>
                  <a:cubicBezTo>
                    <a:pt x="23970" y="13103"/>
                    <a:pt x="22817" y="6382"/>
                    <a:pt x="17962" y="2948"/>
                  </a:cubicBezTo>
                  <a:cubicBezTo>
                    <a:pt x="16673" y="2030"/>
                    <a:pt x="15194" y="1412"/>
                    <a:pt x="13635" y="1138"/>
                  </a:cubicBezTo>
                  <a:cubicBezTo>
                    <a:pt x="13014" y="1028"/>
                    <a:pt x="12386" y="971"/>
                    <a:pt x="11755" y="971"/>
                  </a:cubicBezTo>
                  <a:cubicBezTo>
                    <a:pt x="11753" y="971"/>
                    <a:pt x="11751" y="971"/>
                    <a:pt x="11749" y="971"/>
                  </a:cubicBezTo>
                  <a:close/>
                  <a:moveTo>
                    <a:pt x="11740" y="215"/>
                  </a:moveTo>
                  <a:cubicBezTo>
                    <a:pt x="11741" y="215"/>
                    <a:pt x="11742" y="215"/>
                    <a:pt x="11743" y="215"/>
                  </a:cubicBezTo>
                  <a:lnTo>
                    <a:pt x="11743" y="222"/>
                  </a:lnTo>
                  <a:cubicBezTo>
                    <a:pt x="12422" y="222"/>
                    <a:pt x="13101" y="280"/>
                    <a:pt x="13769" y="398"/>
                  </a:cubicBezTo>
                  <a:cubicBezTo>
                    <a:pt x="15438" y="693"/>
                    <a:pt x="17019" y="1354"/>
                    <a:pt x="18401" y="2336"/>
                  </a:cubicBezTo>
                  <a:cubicBezTo>
                    <a:pt x="19180" y="2886"/>
                    <a:pt x="19887" y="3530"/>
                    <a:pt x="20508" y="4256"/>
                  </a:cubicBezTo>
                  <a:cubicBezTo>
                    <a:pt x="22292" y="6343"/>
                    <a:pt x="23271" y="9001"/>
                    <a:pt x="23271" y="11748"/>
                  </a:cubicBezTo>
                  <a:cubicBezTo>
                    <a:pt x="23270" y="18115"/>
                    <a:pt x="18108" y="23275"/>
                    <a:pt x="11741" y="23275"/>
                  </a:cubicBezTo>
                  <a:cubicBezTo>
                    <a:pt x="11740" y="23275"/>
                    <a:pt x="11739" y="23275"/>
                    <a:pt x="11738" y="23275"/>
                  </a:cubicBezTo>
                  <a:cubicBezTo>
                    <a:pt x="5370" y="23274"/>
                    <a:pt x="208" y="18110"/>
                    <a:pt x="209" y="11742"/>
                  </a:cubicBezTo>
                  <a:cubicBezTo>
                    <a:pt x="211" y="5375"/>
                    <a:pt x="5373" y="215"/>
                    <a:pt x="11740" y="215"/>
                  </a:cubicBezTo>
                  <a:close/>
                  <a:moveTo>
                    <a:pt x="11741" y="0"/>
                  </a:moveTo>
                  <a:cubicBezTo>
                    <a:pt x="5257" y="2"/>
                    <a:pt x="1" y="5258"/>
                    <a:pt x="1" y="11743"/>
                  </a:cubicBezTo>
                  <a:cubicBezTo>
                    <a:pt x="1" y="18227"/>
                    <a:pt x="5257" y="23484"/>
                    <a:pt x="11740" y="23484"/>
                  </a:cubicBezTo>
                  <a:cubicBezTo>
                    <a:pt x="11741" y="23484"/>
                    <a:pt x="11742" y="23484"/>
                    <a:pt x="11743" y="23484"/>
                  </a:cubicBezTo>
                  <a:cubicBezTo>
                    <a:pt x="11745" y="23484"/>
                    <a:pt x="11747" y="23484"/>
                    <a:pt x="11749" y="23484"/>
                  </a:cubicBezTo>
                  <a:cubicBezTo>
                    <a:pt x="14544" y="23484"/>
                    <a:pt x="17249" y="22485"/>
                    <a:pt x="19375" y="20668"/>
                  </a:cubicBezTo>
                  <a:cubicBezTo>
                    <a:pt x="24303" y="16456"/>
                    <a:pt x="24882" y="9045"/>
                    <a:pt x="20670" y="4117"/>
                  </a:cubicBezTo>
                  <a:cubicBezTo>
                    <a:pt x="18440" y="1504"/>
                    <a:pt x="15178" y="0"/>
                    <a:pt x="11743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066;p41">
              <a:extLst>
                <a:ext uri="{FF2B5EF4-FFF2-40B4-BE49-F238E27FC236}">
                  <a16:creationId xmlns:a16="http://schemas.microsoft.com/office/drawing/2014/main" xmlns="" id="{ACCAA46B-1076-4619-A108-AAA84D16837C}"/>
                </a:ext>
              </a:extLst>
            </p:cNvPr>
            <p:cNvSpPr/>
            <p:nvPr/>
          </p:nvSpPr>
          <p:spPr>
            <a:xfrm>
              <a:off x="4844555" y="282483"/>
              <a:ext cx="1288251" cy="1287884"/>
            </a:xfrm>
            <a:custGeom>
              <a:avLst/>
              <a:gdLst/>
              <a:ahLst/>
              <a:cxnLst/>
              <a:rect l="l" t="t" r="r" b="b"/>
              <a:pathLst>
                <a:path w="28068" h="28060" extrusionOk="0">
                  <a:moveTo>
                    <a:pt x="14011" y="2513"/>
                  </a:moveTo>
                  <a:cubicBezTo>
                    <a:pt x="14710" y="2513"/>
                    <a:pt x="15413" y="2577"/>
                    <a:pt x="16116" y="2706"/>
                  </a:cubicBezTo>
                  <a:cubicBezTo>
                    <a:pt x="19144" y="3261"/>
                    <a:pt x="21777" y="4961"/>
                    <a:pt x="23525" y="7497"/>
                  </a:cubicBezTo>
                  <a:cubicBezTo>
                    <a:pt x="27135" y="12728"/>
                    <a:pt x="25816" y="19922"/>
                    <a:pt x="20585" y="23533"/>
                  </a:cubicBezTo>
                  <a:cubicBezTo>
                    <a:pt x="18656" y="24864"/>
                    <a:pt x="16399" y="25570"/>
                    <a:pt x="14057" y="25573"/>
                  </a:cubicBezTo>
                  <a:cubicBezTo>
                    <a:pt x="14051" y="25571"/>
                    <a:pt x="14043" y="25571"/>
                    <a:pt x="14036" y="25571"/>
                  </a:cubicBezTo>
                  <a:lnTo>
                    <a:pt x="14019" y="25571"/>
                  </a:lnTo>
                  <a:cubicBezTo>
                    <a:pt x="11643" y="25571"/>
                    <a:pt x="9359" y="24849"/>
                    <a:pt x="7416" y="23481"/>
                  </a:cubicBezTo>
                  <a:cubicBezTo>
                    <a:pt x="6293" y="22692"/>
                    <a:pt x="5328" y="21719"/>
                    <a:pt x="4548" y="20592"/>
                  </a:cubicBezTo>
                  <a:cubicBezTo>
                    <a:pt x="2799" y="18058"/>
                    <a:pt x="2142" y="14994"/>
                    <a:pt x="2697" y="11965"/>
                  </a:cubicBezTo>
                  <a:cubicBezTo>
                    <a:pt x="3253" y="8937"/>
                    <a:pt x="4955" y="6306"/>
                    <a:pt x="7489" y="4556"/>
                  </a:cubicBezTo>
                  <a:cubicBezTo>
                    <a:pt x="9436" y="3212"/>
                    <a:pt x="11695" y="2513"/>
                    <a:pt x="14011" y="2513"/>
                  </a:cubicBezTo>
                  <a:close/>
                  <a:moveTo>
                    <a:pt x="14012" y="2300"/>
                  </a:moveTo>
                  <a:cubicBezTo>
                    <a:pt x="11653" y="2300"/>
                    <a:pt x="9351" y="3012"/>
                    <a:pt x="7367" y="4381"/>
                  </a:cubicBezTo>
                  <a:cubicBezTo>
                    <a:pt x="2039" y="8058"/>
                    <a:pt x="695" y="15385"/>
                    <a:pt x="4372" y="20714"/>
                  </a:cubicBezTo>
                  <a:cubicBezTo>
                    <a:pt x="5169" y="21862"/>
                    <a:pt x="6150" y="22852"/>
                    <a:pt x="7294" y="23656"/>
                  </a:cubicBezTo>
                  <a:cubicBezTo>
                    <a:pt x="9273" y="25047"/>
                    <a:pt x="11595" y="25784"/>
                    <a:pt x="14015" y="25784"/>
                  </a:cubicBezTo>
                  <a:cubicBezTo>
                    <a:pt x="14022" y="25786"/>
                    <a:pt x="14028" y="25786"/>
                    <a:pt x="14037" y="25787"/>
                  </a:cubicBezTo>
                  <a:cubicBezTo>
                    <a:pt x="16430" y="25787"/>
                    <a:pt x="18736" y="25068"/>
                    <a:pt x="20706" y="23708"/>
                  </a:cubicBezTo>
                  <a:cubicBezTo>
                    <a:pt x="26035" y="20031"/>
                    <a:pt x="27378" y="12704"/>
                    <a:pt x="23700" y="7375"/>
                  </a:cubicBezTo>
                  <a:cubicBezTo>
                    <a:pt x="21920" y="4795"/>
                    <a:pt x="19239" y="3061"/>
                    <a:pt x="16154" y="2496"/>
                  </a:cubicBezTo>
                  <a:cubicBezTo>
                    <a:pt x="15440" y="2365"/>
                    <a:pt x="14723" y="2300"/>
                    <a:pt x="14012" y="2300"/>
                  </a:cubicBezTo>
                  <a:close/>
                  <a:moveTo>
                    <a:pt x="14046" y="213"/>
                  </a:moveTo>
                  <a:cubicBezTo>
                    <a:pt x="14858" y="213"/>
                    <a:pt x="15675" y="285"/>
                    <a:pt x="16475" y="424"/>
                  </a:cubicBezTo>
                  <a:cubicBezTo>
                    <a:pt x="18461" y="779"/>
                    <a:pt x="20381" y="1584"/>
                    <a:pt x="22027" y="2752"/>
                  </a:cubicBezTo>
                  <a:cubicBezTo>
                    <a:pt x="22957" y="3416"/>
                    <a:pt x="23805" y="4191"/>
                    <a:pt x="24545" y="5061"/>
                  </a:cubicBezTo>
                  <a:cubicBezTo>
                    <a:pt x="26680" y="7564"/>
                    <a:pt x="27854" y="10753"/>
                    <a:pt x="27851" y="14042"/>
                  </a:cubicBezTo>
                  <a:cubicBezTo>
                    <a:pt x="27848" y="17732"/>
                    <a:pt x="26407" y="21201"/>
                    <a:pt x="23796" y="23808"/>
                  </a:cubicBezTo>
                  <a:cubicBezTo>
                    <a:pt x="21187" y="26412"/>
                    <a:pt x="17721" y="27846"/>
                    <a:pt x="14034" y="27846"/>
                  </a:cubicBezTo>
                  <a:lnTo>
                    <a:pt x="14022" y="27846"/>
                  </a:lnTo>
                  <a:cubicBezTo>
                    <a:pt x="10333" y="27843"/>
                    <a:pt x="6863" y="26403"/>
                    <a:pt x="4256" y="23792"/>
                  </a:cubicBezTo>
                  <a:cubicBezTo>
                    <a:pt x="1649" y="21179"/>
                    <a:pt x="215" y="17708"/>
                    <a:pt x="218" y="14018"/>
                  </a:cubicBezTo>
                  <a:cubicBezTo>
                    <a:pt x="224" y="6403"/>
                    <a:pt x="6421" y="213"/>
                    <a:pt x="14034" y="213"/>
                  </a:cubicBezTo>
                  <a:close/>
                  <a:moveTo>
                    <a:pt x="14034" y="0"/>
                  </a:moveTo>
                  <a:cubicBezTo>
                    <a:pt x="6304" y="0"/>
                    <a:pt x="11" y="6285"/>
                    <a:pt x="5" y="14017"/>
                  </a:cubicBezTo>
                  <a:cubicBezTo>
                    <a:pt x="1" y="17765"/>
                    <a:pt x="1459" y="21289"/>
                    <a:pt x="4106" y="23942"/>
                  </a:cubicBezTo>
                  <a:cubicBezTo>
                    <a:pt x="6753" y="26594"/>
                    <a:pt x="10275" y="28056"/>
                    <a:pt x="14022" y="28059"/>
                  </a:cubicBezTo>
                  <a:lnTo>
                    <a:pt x="14034" y="28059"/>
                  </a:lnTo>
                  <a:cubicBezTo>
                    <a:pt x="21765" y="28059"/>
                    <a:pt x="28058" y="21774"/>
                    <a:pt x="28064" y="14042"/>
                  </a:cubicBezTo>
                  <a:cubicBezTo>
                    <a:pt x="28067" y="10703"/>
                    <a:pt x="26875" y="7463"/>
                    <a:pt x="24707" y="4923"/>
                  </a:cubicBezTo>
                  <a:cubicBezTo>
                    <a:pt x="23955" y="4040"/>
                    <a:pt x="23094" y="3250"/>
                    <a:pt x="22150" y="2577"/>
                  </a:cubicBezTo>
                  <a:cubicBezTo>
                    <a:pt x="20478" y="1391"/>
                    <a:pt x="18529" y="573"/>
                    <a:pt x="16510" y="215"/>
                  </a:cubicBezTo>
                  <a:cubicBezTo>
                    <a:pt x="15699" y="72"/>
                    <a:pt x="14871" y="0"/>
                    <a:pt x="1404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067;p41">
              <a:extLst>
                <a:ext uri="{FF2B5EF4-FFF2-40B4-BE49-F238E27FC236}">
                  <a16:creationId xmlns:a16="http://schemas.microsoft.com/office/drawing/2014/main" xmlns="" id="{9DEFA64A-2B5A-498C-8C13-F60938B6557C}"/>
                </a:ext>
              </a:extLst>
            </p:cNvPr>
            <p:cNvSpPr/>
            <p:nvPr/>
          </p:nvSpPr>
          <p:spPr>
            <a:xfrm>
              <a:off x="4682491" y="217630"/>
              <a:ext cx="810917" cy="1114024"/>
            </a:xfrm>
            <a:custGeom>
              <a:avLst/>
              <a:gdLst/>
              <a:ahLst/>
              <a:cxnLst/>
              <a:rect l="l" t="t" r="r" b="b"/>
              <a:pathLst>
                <a:path w="17668" h="24272" extrusionOk="0">
                  <a:moveTo>
                    <a:pt x="17461" y="215"/>
                  </a:moveTo>
                  <a:lnTo>
                    <a:pt x="17461" y="1418"/>
                  </a:lnTo>
                  <a:cubicBezTo>
                    <a:pt x="14687" y="1438"/>
                    <a:pt x="11982" y="2281"/>
                    <a:pt x="9687" y="3839"/>
                  </a:cubicBezTo>
                  <a:cubicBezTo>
                    <a:pt x="3274" y="8192"/>
                    <a:pt x="1604" y="16920"/>
                    <a:pt x="5957" y="23333"/>
                  </a:cubicBezTo>
                  <a:lnTo>
                    <a:pt x="4969" y="24018"/>
                  </a:lnTo>
                  <a:cubicBezTo>
                    <a:pt x="3271" y="21521"/>
                    <a:pt x="2353" y="18578"/>
                    <a:pt x="2332" y="15560"/>
                  </a:cubicBezTo>
                  <a:cubicBezTo>
                    <a:pt x="2272" y="7144"/>
                    <a:pt x="9046" y="274"/>
                    <a:pt x="17461" y="215"/>
                  </a:cubicBezTo>
                  <a:close/>
                  <a:moveTo>
                    <a:pt x="17561" y="0"/>
                  </a:moveTo>
                  <a:cubicBezTo>
                    <a:pt x="14427" y="2"/>
                    <a:pt x="11367" y="955"/>
                    <a:pt x="8788" y="2735"/>
                  </a:cubicBezTo>
                  <a:cubicBezTo>
                    <a:pt x="1765" y="7582"/>
                    <a:pt x="0" y="17203"/>
                    <a:pt x="4847" y="24227"/>
                  </a:cubicBezTo>
                  <a:cubicBezTo>
                    <a:pt x="4868" y="24255"/>
                    <a:pt x="4899" y="24271"/>
                    <a:pt x="4935" y="24271"/>
                  </a:cubicBezTo>
                  <a:cubicBezTo>
                    <a:pt x="4955" y="24271"/>
                    <a:pt x="4978" y="24264"/>
                    <a:pt x="4996" y="24252"/>
                  </a:cubicBezTo>
                  <a:lnTo>
                    <a:pt x="6160" y="23448"/>
                  </a:lnTo>
                  <a:cubicBezTo>
                    <a:pt x="6184" y="23432"/>
                    <a:pt x="6199" y="23408"/>
                    <a:pt x="6205" y="23379"/>
                  </a:cubicBezTo>
                  <a:cubicBezTo>
                    <a:pt x="6209" y="23353"/>
                    <a:pt x="6203" y="23324"/>
                    <a:pt x="6188" y="23301"/>
                  </a:cubicBezTo>
                  <a:cubicBezTo>
                    <a:pt x="4595" y="20994"/>
                    <a:pt x="3743" y="18256"/>
                    <a:pt x="3742" y="15454"/>
                  </a:cubicBezTo>
                  <a:cubicBezTo>
                    <a:pt x="3740" y="7820"/>
                    <a:pt x="9927" y="1632"/>
                    <a:pt x="17561" y="1631"/>
                  </a:cubicBezTo>
                  <a:cubicBezTo>
                    <a:pt x="17620" y="1631"/>
                    <a:pt x="17668" y="1583"/>
                    <a:pt x="17668" y="1523"/>
                  </a:cubicBezTo>
                  <a:lnTo>
                    <a:pt x="17668" y="107"/>
                  </a:lnTo>
                  <a:cubicBezTo>
                    <a:pt x="17668" y="48"/>
                    <a:pt x="17619" y="0"/>
                    <a:pt x="1756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068;p41">
              <a:extLst>
                <a:ext uri="{FF2B5EF4-FFF2-40B4-BE49-F238E27FC236}">
                  <a16:creationId xmlns:a16="http://schemas.microsoft.com/office/drawing/2014/main" xmlns="" id="{3AAE577A-0BF1-4B41-8F3D-BFA1BA867599}"/>
                </a:ext>
              </a:extLst>
            </p:cNvPr>
            <p:cNvSpPr/>
            <p:nvPr/>
          </p:nvSpPr>
          <p:spPr>
            <a:xfrm>
              <a:off x="4994594" y="432384"/>
              <a:ext cx="1055367" cy="988632"/>
            </a:xfrm>
            <a:custGeom>
              <a:avLst/>
              <a:gdLst/>
              <a:ahLst/>
              <a:cxnLst/>
              <a:rect l="l" t="t" r="r" b="b"/>
              <a:pathLst>
                <a:path w="22994" h="21540" extrusionOk="0">
                  <a:moveTo>
                    <a:pt x="10767" y="214"/>
                  </a:moveTo>
                  <a:cubicBezTo>
                    <a:pt x="11389" y="217"/>
                    <a:pt x="12010" y="272"/>
                    <a:pt x="12622" y="382"/>
                  </a:cubicBezTo>
                  <a:cubicBezTo>
                    <a:pt x="17650" y="1283"/>
                    <a:pt x="21311" y="5654"/>
                    <a:pt x="21314" y="10761"/>
                  </a:cubicBezTo>
                  <a:cubicBezTo>
                    <a:pt x="21319" y="16589"/>
                    <a:pt x="16597" y="21316"/>
                    <a:pt x="10770" y="21321"/>
                  </a:cubicBezTo>
                  <a:cubicBezTo>
                    <a:pt x="10767" y="21321"/>
                    <a:pt x="10764" y="21321"/>
                    <a:pt x="10761" y="21321"/>
                  </a:cubicBezTo>
                  <a:cubicBezTo>
                    <a:pt x="4937" y="21321"/>
                    <a:pt x="215" y="16601"/>
                    <a:pt x="212" y="10776"/>
                  </a:cubicBezTo>
                  <a:cubicBezTo>
                    <a:pt x="215" y="4947"/>
                    <a:pt x="4937" y="221"/>
                    <a:pt x="10767" y="214"/>
                  </a:cubicBezTo>
                  <a:close/>
                  <a:moveTo>
                    <a:pt x="10773" y="1"/>
                  </a:moveTo>
                  <a:cubicBezTo>
                    <a:pt x="4829" y="1"/>
                    <a:pt x="8" y="4818"/>
                    <a:pt x="3" y="10764"/>
                  </a:cubicBezTo>
                  <a:cubicBezTo>
                    <a:pt x="0" y="16711"/>
                    <a:pt x="4820" y="21535"/>
                    <a:pt x="10767" y="21540"/>
                  </a:cubicBezTo>
                  <a:cubicBezTo>
                    <a:pt x="14263" y="21540"/>
                    <a:pt x="17541" y="19842"/>
                    <a:pt x="19559" y="16988"/>
                  </a:cubicBezTo>
                  <a:cubicBezTo>
                    <a:pt x="22994" y="12133"/>
                    <a:pt x="21841" y="5412"/>
                    <a:pt x="16986" y="1978"/>
                  </a:cubicBezTo>
                  <a:cubicBezTo>
                    <a:pt x="15697" y="1060"/>
                    <a:pt x="14218" y="442"/>
                    <a:pt x="12659" y="168"/>
                  </a:cubicBezTo>
                  <a:cubicBezTo>
                    <a:pt x="12038" y="57"/>
                    <a:pt x="11410" y="1"/>
                    <a:pt x="10779" y="1"/>
                  </a:cubicBezTo>
                  <a:cubicBezTo>
                    <a:pt x="10777" y="1"/>
                    <a:pt x="10775" y="1"/>
                    <a:pt x="1077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069;p41">
              <a:extLst>
                <a:ext uri="{FF2B5EF4-FFF2-40B4-BE49-F238E27FC236}">
                  <a16:creationId xmlns:a16="http://schemas.microsoft.com/office/drawing/2014/main" xmlns="" id="{6E923404-E40A-4D4F-B467-460F04EAC4DD}"/>
                </a:ext>
              </a:extLst>
            </p:cNvPr>
            <p:cNvSpPr/>
            <p:nvPr/>
          </p:nvSpPr>
          <p:spPr>
            <a:xfrm>
              <a:off x="4876133" y="387863"/>
              <a:ext cx="617551" cy="847176"/>
            </a:xfrm>
            <a:custGeom>
              <a:avLst/>
              <a:gdLst/>
              <a:ahLst/>
              <a:cxnLst/>
              <a:rect l="l" t="t" r="r" b="b"/>
              <a:pathLst>
                <a:path w="13455" h="18458" extrusionOk="0">
                  <a:moveTo>
                    <a:pt x="13242" y="213"/>
                  </a:moveTo>
                  <a:lnTo>
                    <a:pt x="13242" y="977"/>
                  </a:lnTo>
                  <a:cubicBezTo>
                    <a:pt x="11129" y="998"/>
                    <a:pt x="9070" y="1639"/>
                    <a:pt x="7320" y="2822"/>
                  </a:cubicBezTo>
                  <a:cubicBezTo>
                    <a:pt x="2392" y="6152"/>
                    <a:pt x="1095" y="12847"/>
                    <a:pt x="4426" y="17775"/>
                  </a:cubicBezTo>
                  <a:lnTo>
                    <a:pt x="3801" y="18201"/>
                  </a:lnTo>
                  <a:cubicBezTo>
                    <a:pt x="2529" y="16323"/>
                    <a:pt x="1840" y="14111"/>
                    <a:pt x="1819" y="11843"/>
                  </a:cubicBezTo>
                  <a:cubicBezTo>
                    <a:pt x="1762" y="5478"/>
                    <a:pt x="6875" y="271"/>
                    <a:pt x="13242" y="213"/>
                  </a:cubicBezTo>
                  <a:close/>
                  <a:moveTo>
                    <a:pt x="13348" y="0"/>
                  </a:moveTo>
                  <a:cubicBezTo>
                    <a:pt x="10964" y="0"/>
                    <a:pt x="8637" y="725"/>
                    <a:pt x="6676" y="2080"/>
                  </a:cubicBezTo>
                  <a:cubicBezTo>
                    <a:pt x="1339" y="5764"/>
                    <a:pt x="1" y="13076"/>
                    <a:pt x="3686" y="18411"/>
                  </a:cubicBezTo>
                  <a:cubicBezTo>
                    <a:pt x="3705" y="18439"/>
                    <a:pt x="3738" y="18457"/>
                    <a:pt x="3772" y="18457"/>
                  </a:cubicBezTo>
                  <a:lnTo>
                    <a:pt x="3774" y="18457"/>
                  </a:lnTo>
                  <a:cubicBezTo>
                    <a:pt x="3778" y="18458"/>
                    <a:pt x="3782" y="18458"/>
                    <a:pt x="3787" y="18458"/>
                  </a:cubicBezTo>
                  <a:cubicBezTo>
                    <a:pt x="3803" y="18458"/>
                    <a:pt x="3819" y="18453"/>
                    <a:pt x="3835" y="18445"/>
                  </a:cubicBezTo>
                  <a:lnTo>
                    <a:pt x="4634" y="17893"/>
                  </a:lnTo>
                  <a:cubicBezTo>
                    <a:pt x="4658" y="17876"/>
                    <a:pt x="4673" y="17851"/>
                    <a:pt x="4679" y="17824"/>
                  </a:cubicBezTo>
                  <a:cubicBezTo>
                    <a:pt x="4684" y="17796"/>
                    <a:pt x="4678" y="17768"/>
                    <a:pt x="4663" y="17742"/>
                  </a:cubicBezTo>
                  <a:cubicBezTo>
                    <a:pt x="3440" y="15982"/>
                    <a:pt x="2787" y="13889"/>
                    <a:pt x="2793" y="11746"/>
                  </a:cubicBezTo>
                  <a:cubicBezTo>
                    <a:pt x="2799" y="5919"/>
                    <a:pt x="7521" y="1197"/>
                    <a:pt x="13348" y="1190"/>
                  </a:cubicBezTo>
                  <a:cubicBezTo>
                    <a:pt x="13407" y="1190"/>
                    <a:pt x="13455" y="1142"/>
                    <a:pt x="13455" y="1084"/>
                  </a:cubicBezTo>
                  <a:lnTo>
                    <a:pt x="13455" y="107"/>
                  </a:lnTo>
                  <a:cubicBezTo>
                    <a:pt x="13455" y="48"/>
                    <a:pt x="13407" y="0"/>
                    <a:pt x="1334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070;p41">
              <a:extLst>
                <a:ext uri="{FF2B5EF4-FFF2-40B4-BE49-F238E27FC236}">
                  <a16:creationId xmlns:a16="http://schemas.microsoft.com/office/drawing/2014/main" xmlns="" id="{A1745C9E-7070-4B2A-BD6F-0110DF849F4B}"/>
                </a:ext>
              </a:extLst>
            </p:cNvPr>
            <p:cNvSpPr/>
            <p:nvPr/>
          </p:nvSpPr>
          <p:spPr>
            <a:xfrm>
              <a:off x="5569736" y="396125"/>
              <a:ext cx="232654" cy="135948"/>
            </a:xfrm>
            <a:custGeom>
              <a:avLst/>
              <a:gdLst/>
              <a:ahLst/>
              <a:cxnLst/>
              <a:rect l="l" t="t" r="r" b="b"/>
              <a:pathLst>
                <a:path w="5069" h="2962" extrusionOk="0">
                  <a:moveTo>
                    <a:pt x="368" y="230"/>
                  </a:moveTo>
                  <a:cubicBezTo>
                    <a:pt x="1964" y="526"/>
                    <a:pt x="3478" y="1160"/>
                    <a:pt x="4808" y="2088"/>
                  </a:cubicBezTo>
                  <a:lnTo>
                    <a:pt x="4369" y="2709"/>
                  </a:lnTo>
                  <a:cubicBezTo>
                    <a:pt x="3130" y="1842"/>
                    <a:pt x="1720" y="1251"/>
                    <a:pt x="234" y="977"/>
                  </a:cubicBezTo>
                  <a:lnTo>
                    <a:pt x="368" y="230"/>
                  </a:lnTo>
                  <a:close/>
                  <a:moveTo>
                    <a:pt x="279" y="0"/>
                  </a:moveTo>
                  <a:cubicBezTo>
                    <a:pt x="229" y="0"/>
                    <a:pt x="184" y="36"/>
                    <a:pt x="174" y="87"/>
                  </a:cubicBezTo>
                  <a:lnTo>
                    <a:pt x="5" y="1043"/>
                  </a:lnTo>
                  <a:cubicBezTo>
                    <a:pt x="0" y="1071"/>
                    <a:pt x="6" y="1101"/>
                    <a:pt x="22" y="1123"/>
                  </a:cubicBezTo>
                  <a:cubicBezTo>
                    <a:pt x="39" y="1147"/>
                    <a:pt x="64" y="1162"/>
                    <a:pt x="91" y="1166"/>
                  </a:cubicBezTo>
                  <a:cubicBezTo>
                    <a:pt x="1619" y="1436"/>
                    <a:pt x="3067" y="2043"/>
                    <a:pt x="4331" y="2942"/>
                  </a:cubicBezTo>
                  <a:cubicBezTo>
                    <a:pt x="4349" y="2954"/>
                    <a:pt x="4370" y="2962"/>
                    <a:pt x="4392" y="2962"/>
                  </a:cubicBezTo>
                  <a:lnTo>
                    <a:pt x="4406" y="2956"/>
                  </a:lnTo>
                  <a:cubicBezTo>
                    <a:pt x="4433" y="2951"/>
                    <a:pt x="4458" y="2935"/>
                    <a:pt x="4474" y="2913"/>
                  </a:cubicBezTo>
                  <a:lnTo>
                    <a:pt x="5034" y="2119"/>
                  </a:lnTo>
                  <a:lnTo>
                    <a:pt x="5036" y="2119"/>
                  </a:lnTo>
                  <a:cubicBezTo>
                    <a:pt x="5068" y="2070"/>
                    <a:pt x="5058" y="2004"/>
                    <a:pt x="5009" y="1970"/>
                  </a:cubicBezTo>
                  <a:cubicBezTo>
                    <a:pt x="3605" y="973"/>
                    <a:pt x="1995" y="300"/>
                    <a:pt x="298" y="2"/>
                  </a:cubicBezTo>
                  <a:cubicBezTo>
                    <a:pt x="292" y="1"/>
                    <a:pt x="285" y="0"/>
                    <a:pt x="2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071;p41">
              <a:extLst>
                <a:ext uri="{FF2B5EF4-FFF2-40B4-BE49-F238E27FC236}">
                  <a16:creationId xmlns:a16="http://schemas.microsoft.com/office/drawing/2014/main" xmlns="" id="{F5B9A928-D63D-485E-9EA0-1DE51168244B}"/>
                </a:ext>
              </a:extLst>
            </p:cNvPr>
            <p:cNvSpPr/>
            <p:nvPr/>
          </p:nvSpPr>
          <p:spPr>
            <a:xfrm>
              <a:off x="5596861" y="228553"/>
              <a:ext cx="304897" cy="181203"/>
            </a:xfrm>
            <a:custGeom>
              <a:avLst/>
              <a:gdLst/>
              <a:ahLst/>
              <a:cxnLst/>
              <a:rect l="l" t="t" r="r" b="b"/>
              <a:pathLst>
                <a:path w="6643" h="3948" extrusionOk="0">
                  <a:moveTo>
                    <a:pt x="426" y="239"/>
                  </a:moveTo>
                  <a:cubicBezTo>
                    <a:pt x="2558" y="630"/>
                    <a:pt x="4580" y="1476"/>
                    <a:pt x="6356" y="2721"/>
                  </a:cubicBezTo>
                  <a:lnTo>
                    <a:pt x="5661" y="3702"/>
                  </a:lnTo>
                  <a:cubicBezTo>
                    <a:pt x="4032" y="2555"/>
                    <a:pt x="2174" y="1775"/>
                    <a:pt x="215" y="1413"/>
                  </a:cubicBezTo>
                  <a:lnTo>
                    <a:pt x="426" y="239"/>
                  </a:lnTo>
                  <a:close/>
                  <a:moveTo>
                    <a:pt x="355" y="0"/>
                  </a:moveTo>
                  <a:cubicBezTo>
                    <a:pt x="305" y="0"/>
                    <a:pt x="260" y="38"/>
                    <a:pt x="250" y="90"/>
                  </a:cubicBezTo>
                  <a:lnTo>
                    <a:pt x="3" y="1482"/>
                  </a:lnTo>
                  <a:cubicBezTo>
                    <a:pt x="0" y="1509"/>
                    <a:pt x="6" y="1537"/>
                    <a:pt x="21" y="1561"/>
                  </a:cubicBezTo>
                  <a:cubicBezTo>
                    <a:pt x="37" y="1583"/>
                    <a:pt x="63" y="1599"/>
                    <a:pt x="91" y="1605"/>
                  </a:cubicBezTo>
                  <a:cubicBezTo>
                    <a:pt x="2089" y="1957"/>
                    <a:pt x="3983" y="2750"/>
                    <a:pt x="5636" y="3928"/>
                  </a:cubicBezTo>
                  <a:cubicBezTo>
                    <a:pt x="5654" y="3940"/>
                    <a:pt x="5676" y="3948"/>
                    <a:pt x="5697" y="3948"/>
                  </a:cubicBezTo>
                  <a:lnTo>
                    <a:pt x="5697" y="3946"/>
                  </a:lnTo>
                  <a:lnTo>
                    <a:pt x="5721" y="3946"/>
                  </a:lnTo>
                  <a:cubicBezTo>
                    <a:pt x="5749" y="3942"/>
                    <a:pt x="5774" y="3925"/>
                    <a:pt x="5791" y="3901"/>
                  </a:cubicBezTo>
                  <a:lnTo>
                    <a:pt x="6608" y="2747"/>
                  </a:lnTo>
                  <a:cubicBezTo>
                    <a:pt x="6642" y="2700"/>
                    <a:pt x="6630" y="2633"/>
                    <a:pt x="6583" y="2599"/>
                  </a:cubicBezTo>
                  <a:cubicBezTo>
                    <a:pt x="4732" y="1282"/>
                    <a:pt x="2612" y="395"/>
                    <a:pt x="374" y="2"/>
                  </a:cubicBezTo>
                  <a:cubicBezTo>
                    <a:pt x="368" y="1"/>
                    <a:pt x="362" y="0"/>
                    <a:pt x="35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072;p41">
              <a:extLst>
                <a:ext uri="{FF2B5EF4-FFF2-40B4-BE49-F238E27FC236}">
                  <a16:creationId xmlns:a16="http://schemas.microsoft.com/office/drawing/2014/main" xmlns="" id="{E780F811-2087-4B4F-9F35-BB653C0E8DB5}"/>
                </a:ext>
              </a:extLst>
            </p:cNvPr>
            <p:cNvSpPr/>
            <p:nvPr/>
          </p:nvSpPr>
          <p:spPr>
            <a:xfrm>
              <a:off x="5176486" y="574115"/>
              <a:ext cx="915655" cy="891192"/>
            </a:xfrm>
            <a:custGeom>
              <a:avLst/>
              <a:gdLst/>
              <a:ahLst/>
              <a:cxnLst/>
              <a:rect l="l" t="t" r="r" b="b"/>
              <a:pathLst>
                <a:path w="19950" h="19417" extrusionOk="0">
                  <a:moveTo>
                    <a:pt x="15639" y="278"/>
                  </a:moveTo>
                  <a:cubicBezTo>
                    <a:pt x="18968" y="4249"/>
                    <a:pt x="19239" y="9953"/>
                    <a:pt x="16302" y="14220"/>
                  </a:cubicBezTo>
                  <a:cubicBezTo>
                    <a:pt x="14066" y="17469"/>
                    <a:pt x="10461" y="19215"/>
                    <a:pt x="6795" y="19215"/>
                  </a:cubicBezTo>
                  <a:cubicBezTo>
                    <a:pt x="4542" y="19215"/>
                    <a:pt x="2267" y="18556"/>
                    <a:pt x="271" y="17182"/>
                  </a:cubicBezTo>
                  <a:lnTo>
                    <a:pt x="271" y="17182"/>
                  </a:lnTo>
                  <a:lnTo>
                    <a:pt x="715" y="16552"/>
                  </a:lnTo>
                  <a:cubicBezTo>
                    <a:pt x="2554" y="17809"/>
                    <a:pt x="4676" y="18430"/>
                    <a:pt x="6791" y="18430"/>
                  </a:cubicBezTo>
                  <a:cubicBezTo>
                    <a:pt x="9248" y="18430"/>
                    <a:pt x="11695" y="17592"/>
                    <a:pt x="13683" y="15937"/>
                  </a:cubicBezTo>
                  <a:cubicBezTo>
                    <a:pt x="18254" y="12131"/>
                    <a:pt x="18874" y="5342"/>
                    <a:pt x="15070" y="771"/>
                  </a:cubicBezTo>
                  <a:lnTo>
                    <a:pt x="15639" y="278"/>
                  </a:lnTo>
                  <a:close/>
                  <a:moveTo>
                    <a:pt x="15652" y="1"/>
                  </a:moveTo>
                  <a:cubicBezTo>
                    <a:pt x="15626" y="1"/>
                    <a:pt x="15602" y="10"/>
                    <a:pt x="15582" y="26"/>
                  </a:cubicBezTo>
                  <a:lnTo>
                    <a:pt x="14842" y="666"/>
                  </a:lnTo>
                  <a:cubicBezTo>
                    <a:pt x="14820" y="684"/>
                    <a:pt x="14807" y="710"/>
                    <a:pt x="14805" y="738"/>
                  </a:cubicBezTo>
                  <a:cubicBezTo>
                    <a:pt x="14804" y="766"/>
                    <a:pt x="14813" y="795"/>
                    <a:pt x="14830" y="815"/>
                  </a:cubicBezTo>
                  <a:cubicBezTo>
                    <a:pt x="17954" y="4475"/>
                    <a:pt x="18207" y="9785"/>
                    <a:pt x="15445" y="13726"/>
                  </a:cubicBezTo>
                  <a:cubicBezTo>
                    <a:pt x="13392" y="16656"/>
                    <a:pt x="10118" y="18224"/>
                    <a:pt x="6792" y="18224"/>
                  </a:cubicBezTo>
                  <a:cubicBezTo>
                    <a:pt x="4700" y="18224"/>
                    <a:pt x="2587" y="17604"/>
                    <a:pt x="744" y="16312"/>
                  </a:cubicBezTo>
                  <a:cubicBezTo>
                    <a:pt x="726" y="16299"/>
                    <a:pt x="703" y="16292"/>
                    <a:pt x="681" y="16292"/>
                  </a:cubicBezTo>
                  <a:cubicBezTo>
                    <a:pt x="675" y="16292"/>
                    <a:pt x="670" y="16292"/>
                    <a:pt x="665" y="16293"/>
                  </a:cubicBezTo>
                  <a:cubicBezTo>
                    <a:pt x="637" y="16299"/>
                    <a:pt x="611" y="16315"/>
                    <a:pt x="595" y="16338"/>
                  </a:cubicBezTo>
                  <a:lnTo>
                    <a:pt x="35" y="17136"/>
                  </a:lnTo>
                  <a:cubicBezTo>
                    <a:pt x="1" y="17185"/>
                    <a:pt x="13" y="17250"/>
                    <a:pt x="60" y="17285"/>
                  </a:cubicBezTo>
                  <a:cubicBezTo>
                    <a:pt x="2031" y="18672"/>
                    <a:pt x="4381" y="19417"/>
                    <a:pt x="6789" y="19417"/>
                  </a:cubicBezTo>
                  <a:cubicBezTo>
                    <a:pt x="6794" y="19417"/>
                    <a:pt x="6799" y="19417"/>
                    <a:pt x="6804" y="19417"/>
                  </a:cubicBezTo>
                  <a:cubicBezTo>
                    <a:pt x="6808" y="19417"/>
                    <a:pt x="6812" y="19417"/>
                    <a:pt x="6816" y="19417"/>
                  </a:cubicBezTo>
                  <a:cubicBezTo>
                    <a:pt x="9618" y="19417"/>
                    <a:pt x="12328" y="18415"/>
                    <a:pt x="14455" y="16592"/>
                  </a:cubicBezTo>
                  <a:cubicBezTo>
                    <a:pt x="19378" y="12374"/>
                    <a:pt x="19949" y="4962"/>
                    <a:pt x="15731" y="40"/>
                  </a:cubicBezTo>
                  <a:cubicBezTo>
                    <a:pt x="15713" y="17"/>
                    <a:pt x="15687" y="4"/>
                    <a:pt x="15658" y="1"/>
                  </a:cubicBezTo>
                  <a:cubicBezTo>
                    <a:pt x="15656" y="1"/>
                    <a:pt x="15654" y="1"/>
                    <a:pt x="1565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073;p41">
              <a:extLst>
                <a:ext uri="{FF2B5EF4-FFF2-40B4-BE49-F238E27FC236}">
                  <a16:creationId xmlns:a16="http://schemas.microsoft.com/office/drawing/2014/main" xmlns="" id="{BE452CC1-7352-4B37-AE09-874F1A4CA41C}"/>
                </a:ext>
              </a:extLst>
            </p:cNvPr>
            <p:cNvSpPr/>
            <p:nvPr/>
          </p:nvSpPr>
          <p:spPr>
            <a:xfrm>
              <a:off x="5078908" y="464558"/>
              <a:ext cx="1202928" cy="1171258"/>
            </a:xfrm>
            <a:custGeom>
              <a:avLst/>
              <a:gdLst/>
              <a:ahLst/>
              <a:cxnLst/>
              <a:rect l="l" t="t" r="r" b="b"/>
              <a:pathLst>
                <a:path w="26209" h="25519" extrusionOk="0">
                  <a:moveTo>
                    <a:pt x="20582" y="266"/>
                  </a:moveTo>
                  <a:cubicBezTo>
                    <a:pt x="24983" y="5513"/>
                    <a:pt x="25342" y="13053"/>
                    <a:pt x="21458" y="18695"/>
                  </a:cubicBezTo>
                  <a:cubicBezTo>
                    <a:pt x="18502" y="22987"/>
                    <a:pt x="13739" y="25292"/>
                    <a:pt x="8895" y="25292"/>
                  </a:cubicBezTo>
                  <a:cubicBezTo>
                    <a:pt x="5917" y="25292"/>
                    <a:pt x="2908" y="24421"/>
                    <a:pt x="270" y="22605"/>
                  </a:cubicBezTo>
                  <a:lnTo>
                    <a:pt x="270" y="22603"/>
                  </a:lnTo>
                  <a:lnTo>
                    <a:pt x="958" y="21629"/>
                  </a:lnTo>
                  <a:cubicBezTo>
                    <a:pt x="3365" y="23289"/>
                    <a:pt x="6149" y="24110"/>
                    <a:pt x="8925" y="24110"/>
                  </a:cubicBezTo>
                  <a:cubicBezTo>
                    <a:pt x="12147" y="24110"/>
                    <a:pt x="15358" y="23004"/>
                    <a:pt x="17956" y="20819"/>
                  </a:cubicBezTo>
                  <a:cubicBezTo>
                    <a:pt x="23889" y="15832"/>
                    <a:pt x="24657" y="6980"/>
                    <a:pt x="19669" y="1046"/>
                  </a:cubicBezTo>
                  <a:lnTo>
                    <a:pt x="20582" y="266"/>
                  </a:lnTo>
                  <a:close/>
                  <a:moveTo>
                    <a:pt x="20586" y="0"/>
                  </a:moveTo>
                  <a:cubicBezTo>
                    <a:pt x="20561" y="0"/>
                    <a:pt x="20537" y="8"/>
                    <a:pt x="20517" y="25"/>
                  </a:cubicBezTo>
                  <a:lnTo>
                    <a:pt x="19449" y="944"/>
                  </a:lnTo>
                  <a:cubicBezTo>
                    <a:pt x="19428" y="962"/>
                    <a:pt x="19416" y="988"/>
                    <a:pt x="19413" y="1015"/>
                  </a:cubicBezTo>
                  <a:cubicBezTo>
                    <a:pt x="19410" y="1045"/>
                    <a:pt x="19419" y="1073"/>
                    <a:pt x="19439" y="1094"/>
                  </a:cubicBezTo>
                  <a:cubicBezTo>
                    <a:pt x="23530" y="5887"/>
                    <a:pt x="23861" y="12840"/>
                    <a:pt x="20246" y="17999"/>
                  </a:cubicBezTo>
                  <a:cubicBezTo>
                    <a:pt x="17556" y="21837"/>
                    <a:pt x="13269" y="23891"/>
                    <a:pt x="8914" y="23891"/>
                  </a:cubicBezTo>
                  <a:cubicBezTo>
                    <a:pt x="6175" y="23891"/>
                    <a:pt x="3409" y="23078"/>
                    <a:pt x="995" y="21387"/>
                  </a:cubicBezTo>
                  <a:cubicBezTo>
                    <a:pt x="976" y="21373"/>
                    <a:pt x="955" y="21366"/>
                    <a:pt x="932" y="21366"/>
                  </a:cubicBezTo>
                  <a:cubicBezTo>
                    <a:pt x="926" y="21366"/>
                    <a:pt x="920" y="21366"/>
                    <a:pt x="913" y="21367"/>
                  </a:cubicBezTo>
                  <a:cubicBezTo>
                    <a:pt x="886" y="21372"/>
                    <a:pt x="861" y="21388"/>
                    <a:pt x="846" y="21412"/>
                  </a:cubicBezTo>
                  <a:lnTo>
                    <a:pt x="33" y="22570"/>
                  </a:lnTo>
                  <a:cubicBezTo>
                    <a:pt x="1" y="22618"/>
                    <a:pt x="11" y="22684"/>
                    <a:pt x="59" y="22716"/>
                  </a:cubicBezTo>
                  <a:cubicBezTo>
                    <a:pt x="2647" y="24541"/>
                    <a:pt x="5735" y="25519"/>
                    <a:pt x="8901" y="25519"/>
                  </a:cubicBezTo>
                  <a:cubicBezTo>
                    <a:pt x="8910" y="25519"/>
                    <a:pt x="8920" y="25519"/>
                    <a:pt x="8930" y="25519"/>
                  </a:cubicBezTo>
                  <a:lnTo>
                    <a:pt x="8921" y="25519"/>
                  </a:lnTo>
                  <a:cubicBezTo>
                    <a:pt x="12600" y="25519"/>
                    <a:pt x="16158" y="24205"/>
                    <a:pt x="18955" y="21817"/>
                  </a:cubicBezTo>
                  <a:cubicBezTo>
                    <a:pt x="25442" y="16275"/>
                    <a:pt x="26209" y="6524"/>
                    <a:pt x="20667" y="37"/>
                  </a:cubicBezTo>
                  <a:cubicBezTo>
                    <a:pt x="20645" y="13"/>
                    <a:pt x="20616" y="0"/>
                    <a:pt x="2058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074;p41">
              <a:extLst>
                <a:ext uri="{FF2B5EF4-FFF2-40B4-BE49-F238E27FC236}">
                  <a16:creationId xmlns:a16="http://schemas.microsoft.com/office/drawing/2014/main" xmlns="" id="{B1A9D90C-8B37-41F7-9A2B-F80A04CD22B0}"/>
                </a:ext>
              </a:extLst>
            </p:cNvPr>
            <p:cNvSpPr/>
            <p:nvPr/>
          </p:nvSpPr>
          <p:spPr>
            <a:xfrm>
              <a:off x="2589611" y="1358779"/>
              <a:ext cx="2569021" cy="2424719"/>
            </a:xfrm>
            <a:custGeom>
              <a:avLst/>
              <a:gdLst/>
              <a:ahLst/>
              <a:cxnLst/>
              <a:rect l="l" t="t" r="r" b="b"/>
              <a:pathLst>
                <a:path w="55973" h="52829" extrusionOk="0">
                  <a:moveTo>
                    <a:pt x="26405" y="2411"/>
                  </a:moveTo>
                  <a:cubicBezTo>
                    <a:pt x="26409" y="2411"/>
                    <a:pt x="26412" y="2411"/>
                    <a:pt x="26416" y="2411"/>
                  </a:cubicBezTo>
                  <a:cubicBezTo>
                    <a:pt x="27829" y="2411"/>
                    <a:pt x="29240" y="2534"/>
                    <a:pt x="30633" y="2778"/>
                  </a:cubicBezTo>
                  <a:cubicBezTo>
                    <a:pt x="36100" y="3757"/>
                    <a:pt x="41060" y="6603"/>
                    <a:pt x="44664" y="10828"/>
                  </a:cubicBezTo>
                  <a:cubicBezTo>
                    <a:pt x="48381" y="15179"/>
                    <a:pt x="50420" y="20714"/>
                    <a:pt x="50417" y="26434"/>
                  </a:cubicBezTo>
                  <a:cubicBezTo>
                    <a:pt x="50411" y="39692"/>
                    <a:pt x="39663" y="50436"/>
                    <a:pt x="26406" y="50436"/>
                  </a:cubicBezTo>
                  <a:cubicBezTo>
                    <a:pt x="26402" y="50436"/>
                    <a:pt x="26399" y="50436"/>
                    <a:pt x="26395" y="50436"/>
                  </a:cubicBezTo>
                  <a:cubicBezTo>
                    <a:pt x="13133" y="50430"/>
                    <a:pt x="2388" y="39675"/>
                    <a:pt x="2393" y="26413"/>
                  </a:cubicBezTo>
                  <a:cubicBezTo>
                    <a:pt x="2399" y="13155"/>
                    <a:pt x="13148" y="2411"/>
                    <a:pt x="26405" y="2411"/>
                  </a:cubicBezTo>
                  <a:close/>
                  <a:moveTo>
                    <a:pt x="26189" y="2196"/>
                  </a:moveTo>
                  <a:cubicBezTo>
                    <a:pt x="26113" y="2196"/>
                    <a:pt x="26038" y="2196"/>
                    <a:pt x="25962" y="2197"/>
                  </a:cubicBezTo>
                  <a:cubicBezTo>
                    <a:pt x="12588" y="2324"/>
                    <a:pt x="1847" y="13267"/>
                    <a:pt x="1974" y="26641"/>
                  </a:cubicBezTo>
                  <a:cubicBezTo>
                    <a:pt x="2098" y="39937"/>
                    <a:pt x="12915" y="50630"/>
                    <a:pt x="26182" y="50630"/>
                  </a:cubicBezTo>
                  <a:cubicBezTo>
                    <a:pt x="26260" y="50630"/>
                    <a:pt x="26338" y="50630"/>
                    <a:pt x="26416" y="50629"/>
                  </a:cubicBezTo>
                  <a:cubicBezTo>
                    <a:pt x="26418" y="50629"/>
                    <a:pt x="26420" y="50629"/>
                    <a:pt x="26422" y="50629"/>
                  </a:cubicBezTo>
                  <a:cubicBezTo>
                    <a:pt x="32190" y="50629"/>
                    <a:pt x="37766" y="48570"/>
                    <a:pt x="42151" y="44824"/>
                  </a:cubicBezTo>
                  <a:cubicBezTo>
                    <a:pt x="52316" y="36136"/>
                    <a:pt x="53513" y="20855"/>
                    <a:pt x="44826" y="10690"/>
                  </a:cubicBezTo>
                  <a:cubicBezTo>
                    <a:pt x="41189" y="6426"/>
                    <a:pt x="36185" y="3555"/>
                    <a:pt x="30668" y="2569"/>
                  </a:cubicBezTo>
                  <a:cubicBezTo>
                    <a:pt x="29264" y="2321"/>
                    <a:pt x="27841" y="2197"/>
                    <a:pt x="26416" y="2197"/>
                  </a:cubicBezTo>
                  <a:cubicBezTo>
                    <a:pt x="26340" y="2196"/>
                    <a:pt x="26264" y="2196"/>
                    <a:pt x="26189" y="2196"/>
                  </a:cubicBezTo>
                  <a:close/>
                  <a:moveTo>
                    <a:pt x="26413" y="214"/>
                  </a:moveTo>
                  <a:cubicBezTo>
                    <a:pt x="26414" y="214"/>
                    <a:pt x="26415" y="214"/>
                    <a:pt x="26416" y="214"/>
                  </a:cubicBezTo>
                  <a:lnTo>
                    <a:pt x="26416" y="215"/>
                  </a:lnTo>
                  <a:cubicBezTo>
                    <a:pt x="26424" y="215"/>
                    <a:pt x="26433" y="215"/>
                    <a:pt x="26441" y="215"/>
                  </a:cubicBezTo>
                  <a:cubicBezTo>
                    <a:pt x="27975" y="215"/>
                    <a:pt x="29506" y="349"/>
                    <a:pt x="31017" y="616"/>
                  </a:cubicBezTo>
                  <a:cubicBezTo>
                    <a:pt x="34809" y="1284"/>
                    <a:pt x="38406" y="2788"/>
                    <a:pt x="41545" y="5022"/>
                  </a:cubicBezTo>
                  <a:cubicBezTo>
                    <a:pt x="43315" y="6278"/>
                    <a:pt x="44923" y="7748"/>
                    <a:pt x="46335" y="9398"/>
                  </a:cubicBezTo>
                  <a:cubicBezTo>
                    <a:pt x="50388" y="14143"/>
                    <a:pt x="52615" y="20180"/>
                    <a:pt x="52614" y="26422"/>
                  </a:cubicBezTo>
                  <a:cubicBezTo>
                    <a:pt x="52612" y="40892"/>
                    <a:pt x="40879" y="52620"/>
                    <a:pt x="26410" y="52620"/>
                  </a:cubicBezTo>
                  <a:cubicBezTo>
                    <a:pt x="26409" y="52620"/>
                    <a:pt x="26408" y="52620"/>
                    <a:pt x="26407" y="52620"/>
                  </a:cubicBezTo>
                  <a:cubicBezTo>
                    <a:pt x="11936" y="52617"/>
                    <a:pt x="206" y="40884"/>
                    <a:pt x="209" y="26413"/>
                  </a:cubicBezTo>
                  <a:cubicBezTo>
                    <a:pt x="212" y="11942"/>
                    <a:pt x="11943" y="214"/>
                    <a:pt x="26413" y="214"/>
                  </a:cubicBezTo>
                  <a:close/>
                  <a:moveTo>
                    <a:pt x="26441" y="1"/>
                  </a:moveTo>
                  <a:cubicBezTo>
                    <a:pt x="26433" y="1"/>
                    <a:pt x="26424" y="1"/>
                    <a:pt x="26416" y="1"/>
                  </a:cubicBezTo>
                  <a:lnTo>
                    <a:pt x="26413" y="1"/>
                  </a:lnTo>
                  <a:cubicBezTo>
                    <a:pt x="11826" y="2"/>
                    <a:pt x="1" y="11829"/>
                    <a:pt x="1" y="26416"/>
                  </a:cubicBezTo>
                  <a:cubicBezTo>
                    <a:pt x="2" y="41004"/>
                    <a:pt x="11827" y="52828"/>
                    <a:pt x="26413" y="52828"/>
                  </a:cubicBezTo>
                  <a:cubicBezTo>
                    <a:pt x="26414" y="52828"/>
                    <a:pt x="26415" y="52828"/>
                    <a:pt x="26416" y="52828"/>
                  </a:cubicBezTo>
                  <a:cubicBezTo>
                    <a:pt x="32708" y="52828"/>
                    <a:pt x="38792" y="50583"/>
                    <a:pt x="43576" y="46496"/>
                  </a:cubicBezTo>
                  <a:cubicBezTo>
                    <a:pt x="54665" y="37019"/>
                    <a:pt x="55973" y="20347"/>
                    <a:pt x="46496" y="9259"/>
                  </a:cubicBezTo>
                  <a:cubicBezTo>
                    <a:pt x="45075" y="7594"/>
                    <a:pt x="43452" y="6111"/>
                    <a:pt x="41665" y="4846"/>
                  </a:cubicBezTo>
                  <a:cubicBezTo>
                    <a:pt x="38502" y="2598"/>
                    <a:pt x="34877" y="1080"/>
                    <a:pt x="31054" y="406"/>
                  </a:cubicBezTo>
                  <a:cubicBezTo>
                    <a:pt x="29531" y="138"/>
                    <a:pt x="27988" y="1"/>
                    <a:pt x="2644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075;p41">
              <a:extLst>
                <a:ext uri="{FF2B5EF4-FFF2-40B4-BE49-F238E27FC236}">
                  <a16:creationId xmlns:a16="http://schemas.microsoft.com/office/drawing/2014/main" xmlns="" id="{9F04449E-0322-41D8-AE62-F075A4BB2E94}"/>
                </a:ext>
              </a:extLst>
            </p:cNvPr>
            <p:cNvSpPr/>
            <p:nvPr/>
          </p:nvSpPr>
          <p:spPr>
            <a:xfrm>
              <a:off x="2589611" y="1358779"/>
              <a:ext cx="2569021" cy="2424719"/>
            </a:xfrm>
            <a:custGeom>
              <a:avLst/>
              <a:gdLst/>
              <a:ahLst/>
              <a:cxnLst/>
              <a:rect l="l" t="t" r="r" b="b"/>
              <a:pathLst>
                <a:path w="55973" h="52829" extrusionOk="0">
                  <a:moveTo>
                    <a:pt x="26405" y="2411"/>
                  </a:moveTo>
                  <a:cubicBezTo>
                    <a:pt x="26409" y="2411"/>
                    <a:pt x="26412" y="2411"/>
                    <a:pt x="26416" y="2411"/>
                  </a:cubicBezTo>
                  <a:cubicBezTo>
                    <a:pt x="27829" y="2411"/>
                    <a:pt x="29240" y="2534"/>
                    <a:pt x="30633" y="2778"/>
                  </a:cubicBezTo>
                  <a:cubicBezTo>
                    <a:pt x="36100" y="3757"/>
                    <a:pt x="41060" y="6603"/>
                    <a:pt x="44664" y="10828"/>
                  </a:cubicBezTo>
                  <a:cubicBezTo>
                    <a:pt x="48381" y="15179"/>
                    <a:pt x="50420" y="20714"/>
                    <a:pt x="50417" y="26434"/>
                  </a:cubicBezTo>
                  <a:cubicBezTo>
                    <a:pt x="50411" y="39692"/>
                    <a:pt x="39663" y="50436"/>
                    <a:pt x="26406" y="50436"/>
                  </a:cubicBezTo>
                  <a:cubicBezTo>
                    <a:pt x="26402" y="50436"/>
                    <a:pt x="26399" y="50436"/>
                    <a:pt x="26395" y="50436"/>
                  </a:cubicBezTo>
                  <a:cubicBezTo>
                    <a:pt x="13133" y="50430"/>
                    <a:pt x="2388" y="39675"/>
                    <a:pt x="2393" y="26413"/>
                  </a:cubicBezTo>
                  <a:cubicBezTo>
                    <a:pt x="2399" y="13155"/>
                    <a:pt x="13148" y="2411"/>
                    <a:pt x="26405" y="2411"/>
                  </a:cubicBezTo>
                  <a:close/>
                  <a:moveTo>
                    <a:pt x="26189" y="2196"/>
                  </a:moveTo>
                  <a:cubicBezTo>
                    <a:pt x="26113" y="2196"/>
                    <a:pt x="26038" y="2196"/>
                    <a:pt x="25962" y="2197"/>
                  </a:cubicBezTo>
                  <a:cubicBezTo>
                    <a:pt x="12588" y="2324"/>
                    <a:pt x="1847" y="13267"/>
                    <a:pt x="1974" y="26641"/>
                  </a:cubicBezTo>
                  <a:cubicBezTo>
                    <a:pt x="2098" y="39937"/>
                    <a:pt x="12915" y="50630"/>
                    <a:pt x="26182" y="50630"/>
                  </a:cubicBezTo>
                  <a:cubicBezTo>
                    <a:pt x="26260" y="50630"/>
                    <a:pt x="26338" y="50630"/>
                    <a:pt x="26416" y="50629"/>
                  </a:cubicBezTo>
                  <a:cubicBezTo>
                    <a:pt x="26418" y="50629"/>
                    <a:pt x="26420" y="50629"/>
                    <a:pt x="26422" y="50629"/>
                  </a:cubicBezTo>
                  <a:cubicBezTo>
                    <a:pt x="32190" y="50629"/>
                    <a:pt x="37766" y="48570"/>
                    <a:pt x="42151" y="44824"/>
                  </a:cubicBezTo>
                  <a:cubicBezTo>
                    <a:pt x="52316" y="36136"/>
                    <a:pt x="53513" y="20855"/>
                    <a:pt x="44826" y="10690"/>
                  </a:cubicBezTo>
                  <a:cubicBezTo>
                    <a:pt x="41189" y="6426"/>
                    <a:pt x="36185" y="3555"/>
                    <a:pt x="30668" y="2569"/>
                  </a:cubicBezTo>
                  <a:cubicBezTo>
                    <a:pt x="29264" y="2321"/>
                    <a:pt x="27841" y="2197"/>
                    <a:pt x="26416" y="2197"/>
                  </a:cubicBezTo>
                  <a:cubicBezTo>
                    <a:pt x="26340" y="2196"/>
                    <a:pt x="26264" y="2196"/>
                    <a:pt x="26189" y="2196"/>
                  </a:cubicBezTo>
                  <a:close/>
                  <a:moveTo>
                    <a:pt x="26413" y="214"/>
                  </a:moveTo>
                  <a:cubicBezTo>
                    <a:pt x="26414" y="214"/>
                    <a:pt x="26415" y="214"/>
                    <a:pt x="26416" y="214"/>
                  </a:cubicBezTo>
                  <a:lnTo>
                    <a:pt x="26416" y="215"/>
                  </a:lnTo>
                  <a:cubicBezTo>
                    <a:pt x="26424" y="215"/>
                    <a:pt x="26433" y="215"/>
                    <a:pt x="26441" y="215"/>
                  </a:cubicBezTo>
                  <a:cubicBezTo>
                    <a:pt x="27975" y="215"/>
                    <a:pt x="29506" y="349"/>
                    <a:pt x="31017" y="616"/>
                  </a:cubicBezTo>
                  <a:cubicBezTo>
                    <a:pt x="34809" y="1284"/>
                    <a:pt x="38406" y="2788"/>
                    <a:pt x="41545" y="5022"/>
                  </a:cubicBezTo>
                  <a:cubicBezTo>
                    <a:pt x="43315" y="6278"/>
                    <a:pt x="44923" y="7748"/>
                    <a:pt x="46335" y="9398"/>
                  </a:cubicBezTo>
                  <a:cubicBezTo>
                    <a:pt x="50388" y="14143"/>
                    <a:pt x="52615" y="20180"/>
                    <a:pt x="52614" y="26422"/>
                  </a:cubicBezTo>
                  <a:cubicBezTo>
                    <a:pt x="52612" y="40892"/>
                    <a:pt x="40879" y="52620"/>
                    <a:pt x="26410" y="52620"/>
                  </a:cubicBezTo>
                  <a:cubicBezTo>
                    <a:pt x="26409" y="52620"/>
                    <a:pt x="26408" y="52620"/>
                    <a:pt x="26407" y="52620"/>
                  </a:cubicBezTo>
                  <a:cubicBezTo>
                    <a:pt x="11936" y="52617"/>
                    <a:pt x="206" y="40884"/>
                    <a:pt x="209" y="26413"/>
                  </a:cubicBezTo>
                  <a:cubicBezTo>
                    <a:pt x="212" y="11942"/>
                    <a:pt x="11943" y="214"/>
                    <a:pt x="26413" y="214"/>
                  </a:cubicBezTo>
                  <a:close/>
                  <a:moveTo>
                    <a:pt x="26441" y="1"/>
                  </a:moveTo>
                  <a:cubicBezTo>
                    <a:pt x="26433" y="1"/>
                    <a:pt x="26424" y="1"/>
                    <a:pt x="26416" y="1"/>
                  </a:cubicBezTo>
                  <a:lnTo>
                    <a:pt x="26413" y="1"/>
                  </a:lnTo>
                  <a:cubicBezTo>
                    <a:pt x="11826" y="2"/>
                    <a:pt x="1" y="11829"/>
                    <a:pt x="1" y="26416"/>
                  </a:cubicBezTo>
                  <a:cubicBezTo>
                    <a:pt x="2" y="41004"/>
                    <a:pt x="11827" y="52828"/>
                    <a:pt x="26413" y="52828"/>
                  </a:cubicBezTo>
                  <a:cubicBezTo>
                    <a:pt x="26414" y="52828"/>
                    <a:pt x="26415" y="52828"/>
                    <a:pt x="26416" y="52828"/>
                  </a:cubicBezTo>
                  <a:cubicBezTo>
                    <a:pt x="32708" y="52828"/>
                    <a:pt x="38792" y="50583"/>
                    <a:pt x="43576" y="46496"/>
                  </a:cubicBezTo>
                  <a:cubicBezTo>
                    <a:pt x="54665" y="37019"/>
                    <a:pt x="55973" y="20347"/>
                    <a:pt x="46496" y="9259"/>
                  </a:cubicBezTo>
                  <a:cubicBezTo>
                    <a:pt x="45075" y="7594"/>
                    <a:pt x="43452" y="6111"/>
                    <a:pt x="41665" y="4846"/>
                  </a:cubicBezTo>
                  <a:cubicBezTo>
                    <a:pt x="38502" y="2598"/>
                    <a:pt x="34877" y="1080"/>
                    <a:pt x="31054" y="406"/>
                  </a:cubicBezTo>
                  <a:cubicBezTo>
                    <a:pt x="29531" y="138"/>
                    <a:pt x="27988" y="1"/>
                    <a:pt x="2644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076;p41">
              <a:extLst>
                <a:ext uri="{FF2B5EF4-FFF2-40B4-BE49-F238E27FC236}">
                  <a16:creationId xmlns:a16="http://schemas.microsoft.com/office/drawing/2014/main" xmlns="" id="{3819FE04-1A88-4CB1-85C4-26AD39B17F7A}"/>
                </a:ext>
              </a:extLst>
            </p:cNvPr>
            <p:cNvSpPr/>
            <p:nvPr/>
          </p:nvSpPr>
          <p:spPr>
            <a:xfrm>
              <a:off x="2351311" y="1120847"/>
              <a:ext cx="2900722" cy="2900584"/>
            </a:xfrm>
            <a:custGeom>
              <a:avLst/>
              <a:gdLst/>
              <a:ahLst/>
              <a:cxnLst/>
              <a:rect l="l" t="t" r="r" b="b"/>
              <a:pathLst>
                <a:path w="63200" h="63197" extrusionOk="0">
                  <a:moveTo>
                    <a:pt x="31605" y="5395"/>
                  </a:moveTo>
                  <a:cubicBezTo>
                    <a:pt x="37054" y="5395"/>
                    <a:pt x="42286" y="7058"/>
                    <a:pt x="46735" y="10204"/>
                  </a:cubicBezTo>
                  <a:cubicBezTo>
                    <a:pt x="48504" y="11461"/>
                    <a:pt x="50117" y="12933"/>
                    <a:pt x="51525" y="14582"/>
                  </a:cubicBezTo>
                  <a:cubicBezTo>
                    <a:pt x="56071" y="19903"/>
                    <a:pt x="58273" y="26675"/>
                    <a:pt x="57725" y="33650"/>
                  </a:cubicBezTo>
                  <a:cubicBezTo>
                    <a:pt x="57179" y="40628"/>
                    <a:pt x="53946" y="46973"/>
                    <a:pt x="48626" y="51519"/>
                  </a:cubicBezTo>
                  <a:cubicBezTo>
                    <a:pt x="43887" y="55569"/>
                    <a:pt x="37842" y="57799"/>
                    <a:pt x="31608" y="57799"/>
                  </a:cubicBezTo>
                  <a:lnTo>
                    <a:pt x="31605" y="57799"/>
                  </a:lnTo>
                  <a:cubicBezTo>
                    <a:pt x="17159" y="57799"/>
                    <a:pt x="5404" y="46046"/>
                    <a:pt x="5403" y="31600"/>
                  </a:cubicBezTo>
                  <a:cubicBezTo>
                    <a:pt x="5401" y="17151"/>
                    <a:pt x="17153" y="5396"/>
                    <a:pt x="31602" y="5395"/>
                  </a:cubicBezTo>
                  <a:close/>
                  <a:moveTo>
                    <a:pt x="31602" y="5180"/>
                  </a:moveTo>
                  <a:cubicBezTo>
                    <a:pt x="17036" y="5182"/>
                    <a:pt x="5188" y="17034"/>
                    <a:pt x="5190" y="31600"/>
                  </a:cubicBezTo>
                  <a:cubicBezTo>
                    <a:pt x="5191" y="46165"/>
                    <a:pt x="17040" y="58012"/>
                    <a:pt x="31605" y="58012"/>
                  </a:cubicBezTo>
                  <a:lnTo>
                    <a:pt x="31608" y="58012"/>
                  </a:lnTo>
                  <a:cubicBezTo>
                    <a:pt x="37893" y="58012"/>
                    <a:pt x="43987" y="55764"/>
                    <a:pt x="48765" y="51680"/>
                  </a:cubicBezTo>
                  <a:cubicBezTo>
                    <a:pt x="54129" y="47098"/>
                    <a:pt x="57387" y="40701"/>
                    <a:pt x="57938" y="33667"/>
                  </a:cubicBezTo>
                  <a:cubicBezTo>
                    <a:pt x="58491" y="26635"/>
                    <a:pt x="56271" y="19806"/>
                    <a:pt x="51688" y="14443"/>
                  </a:cubicBezTo>
                  <a:cubicBezTo>
                    <a:pt x="50267" y="12781"/>
                    <a:pt x="48643" y="11297"/>
                    <a:pt x="46859" y="10031"/>
                  </a:cubicBezTo>
                  <a:cubicBezTo>
                    <a:pt x="42374" y="6858"/>
                    <a:pt x="37099" y="5180"/>
                    <a:pt x="31605" y="5180"/>
                  </a:cubicBezTo>
                  <a:close/>
                  <a:moveTo>
                    <a:pt x="31608" y="215"/>
                  </a:moveTo>
                  <a:cubicBezTo>
                    <a:pt x="33450" y="215"/>
                    <a:pt x="35305" y="377"/>
                    <a:pt x="37118" y="697"/>
                  </a:cubicBezTo>
                  <a:cubicBezTo>
                    <a:pt x="41631" y="1495"/>
                    <a:pt x="45991" y="3321"/>
                    <a:pt x="49728" y="5974"/>
                  </a:cubicBezTo>
                  <a:cubicBezTo>
                    <a:pt x="51848" y="7476"/>
                    <a:pt x="53778" y="9241"/>
                    <a:pt x="55466" y="11217"/>
                  </a:cubicBezTo>
                  <a:cubicBezTo>
                    <a:pt x="60317" y="16897"/>
                    <a:pt x="62987" y="24138"/>
                    <a:pt x="62986" y="31606"/>
                  </a:cubicBezTo>
                  <a:cubicBezTo>
                    <a:pt x="62981" y="48909"/>
                    <a:pt x="48903" y="62984"/>
                    <a:pt x="31600" y="62984"/>
                  </a:cubicBezTo>
                  <a:lnTo>
                    <a:pt x="31594" y="62984"/>
                  </a:lnTo>
                  <a:cubicBezTo>
                    <a:pt x="23210" y="62981"/>
                    <a:pt x="15331" y="59716"/>
                    <a:pt x="9403" y="53787"/>
                  </a:cubicBezTo>
                  <a:cubicBezTo>
                    <a:pt x="3477" y="47858"/>
                    <a:pt x="215" y="39975"/>
                    <a:pt x="217" y="31593"/>
                  </a:cubicBezTo>
                  <a:cubicBezTo>
                    <a:pt x="218" y="23208"/>
                    <a:pt x="3485" y="15328"/>
                    <a:pt x="9414" y="9402"/>
                  </a:cubicBezTo>
                  <a:cubicBezTo>
                    <a:pt x="15341" y="3477"/>
                    <a:pt x="23219" y="215"/>
                    <a:pt x="31600" y="215"/>
                  </a:cubicBezTo>
                  <a:close/>
                  <a:moveTo>
                    <a:pt x="31600" y="0"/>
                  </a:moveTo>
                  <a:cubicBezTo>
                    <a:pt x="23164" y="0"/>
                    <a:pt x="15230" y="3285"/>
                    <a:pt x="9263" y="9251"/>
                  </a:cubicBezTo>
                  <a:cubicBezTo>
                    <a:pt x="3293" y="15217"/>
                    <a:pt x="5" y="23152"/>
                    <a:pt x="4" y="31591"/>
                  </a:cubicBezTo>
                  <a:cubicBezTo>
                    <a:pt x="1" y="40032"/>
                    <a:pt x="3287" y="47968"/>
                    <a:pt x="9253" y="53937"/>
                  </a:cubicBezTo>
                  <a:cubicBezTo>
                    <a:pt x="15219" y="59906"/>
                    <a:pt x="23154" y="63195"/>
                    <a:pt x="31594" y="63197"/>
                  </a:cubicBezTo>
                  <a:lnTo>
                    <a:pt x="31600" y="63197"/>
                  </a:lnTo>
                  <a:cubicBezTo>
                    <a:pt x="49019" y="63197"/>
                    <a:pt x="63196" y="49025"/>
                    <a:pt x="63199" y="31606"/>
                  </a:cubicBezTo>
                  <a:cubicBezTo>
                    <a:pt x="63200" y="24087"/>
                    <a:pt x="60512" y="16796"/>
                    <a:pt x="55629" y="11078"/>
                  </a:cubicBezTo>
                  <a:cubicBezTo>
                    <a:pt x="53930" y="9089"/>
                    <a:pt x="51985" y="7313"/>
                    <a:pt x="49852" y="5800"/>
                  </a:cubicBezTo>
                  <a:cubicBezTo>
                    <a:pt x="46089" y="3129"/>
                    <a:pt x="41700" y="1291"/>
                    <a:pt x="37156" y="487"/>
                  </a:cubicBezTo>
                  <a:cubicBezTo>
                    <a:pt x="35329" y="164"/>
                    <a:pt x="33463" y="2"/>
                    <a:pt x="316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077;p41">
              <a:extLst>
                <a:ext uri="{FF2B5EF4-FFF2-40B4-BE49-F238E27FC236}">
                  <a16:creationId xmlns:a16="http://schemas.microsoft.com/office/drawing/2014/main" xmlns="" id="{215C161A-C527-443C-905E-1EC040796C09}"/>
                </a:ext>
              </a:extLst>
            </p:cNvPr>
            <p:cNvSpPr/>
            <p:nvPr/>
          </p:nvSpPr>
          <p:spPr>
            <a:xfrm>
              <a:off x="2204255" y="974250"/>
              <a:ext cx="1602741" cy="2506233"/>
            </a:xfrm>
            <a:custGeom>
              <a:avLst/>
              <a:gdLst/>
              <a:ahLst/>
              <a:cxnLst/>
              <a:rect l="l" t="t" r="r" b="b"/>
              <a:pathLst>
                <a:path w="34920" h="54605" extrusionOk="0">
                  <a:moveTo>
                    <a:pt x="34706" y="208"/>
                  </a:moveTo>
                  <a:lnTo>
                    <a:pt x="34706" y="3202"/>
                  </a:lnTo>
                  <a:cubicBezTo>
                    <a:pt x="17332" y="3258"/>
                    <a:pt x="3217" y="17411"/>
                    <a:pt x="3217" y="34797"/>
                  </a:cubicBezTo>
                  <a:cubicBezTo>
                    <a:pt x="3205" y="41173"/>
                    <a:pt x="5134" y="47399"/>
                    <a:pt x="8748" y="52651"/>
                  </a:cubicBezTo>
                  <a:lnTo>
                    <a:pt x="6290" y="54357"/>
                  </a:lnTo>
                  <a:cubicBezTo>
                    <a:pt x="2329" y="48604"/>
                    <a:pt x="215" y="41782"/>
                    <a:pt x="227" y="34797"/>
                  </a:cubicBezTo>
                  <a:cubicBezTo>
                    <a:pt x="227" y="15758"/>
                    <a:pt x="15685" y="264"/>
                    <a:pt x="34706" y="208"/>
                  </a:cubicBezTo>
                  <a:close/>
                  <a:moveTo>
                    <a:pt x="34812" y="1"/>
                  </a:moveTo>
                  <a:cubicBezTo>
                    <a:pt x="15624" y="1"/>
                    <a:pt x="14" y="15605"/>
                    <a:pt x="14" y="34797"/>
                  </a:cubicBezTo>
                  <a:cubicBezTo>
                    <a:pt x="1" y="41858"/>
                    <a:pt x="2148" y="48754"/>
                    <a:pt x="6168" y="54560"/>
                  </a:cubicBezTo>
                  <a:cubicBezTo>
                    <a:pt x="6187" y="54588"/>
                    <a:pt x="6220" y="54604"/>
                    <a:pt x="6256" y="54604"/>
                  </a:cubicBezTo>
                  <a:cubicBezTo>
                    <a:pt x="6275" y="54604"/>
                    <a:pt x="6296" y="54600"/>
                    <a:pt x="6312" y="54590"/>
                  </a:cubicBezTo>
                  <a:lnTo>
                    <a:pt x="8946" y="52772"/>
                  </a:lnTo>
                  <a:cubicBezTo>
                    <a:pt x="8971" y="52755"/>
                    <a:pt x="8986" y="52730"/>
                    <a:pt x="8991" y="52702"/>
                  </a:cubicBezTo>
                  <a:cubicBezTo>
                    <a:pt x="8998" y="52675"/>
                    <a:pt x="8991" y="52645"/>
                    <a:pt x="8974" y="52623"/>
                  </a:cubicBezTo>
                  <a:cubicBezTo>
                    <a:pt x="5347" y="47386"/>
                    <a:pt x="3413" y="41164"/>
                    <a:pt x="3430" y="34796"/>
                  </a:cubicBezTo>
                  <a:cubicBezTo>
                    <a:pt x="3430" y="17487"/>
                    <a:pt x="17506" y="3412"/>
                    <a:pt x="34812" y="3412"/>
                  </a:cubicBezTo>
                  <a:cubicBezTo>
                    <a:pt x="34871" y="3412"/>
                    <a:pt x="34919" y="3364"/>
                    <a:pt x="34919" y="3306"/>
                  </a:cubicBezTo>
                  <a:lnTo>
                    <a:pt x="34919" y="106"/>
                  </a:lnTo>
                  <a:cubicBezTo>
                    <a:pt x="34919" y="48"/>
                    <a:pt x="34871" y="1"/>
                    <a:pt x="348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078;p41">
              <a:extLst>
                <a:ext uri="{FF2B5EF4-FFF2-40B4-BE49-F238E27FC236}">
                  <a16:creationId xmlns:a16="http://schemas.microsoft.com/office/drawing/2014/main" xmlns="" id="{1AA01ADF-B6D2-4741-87D2-28A7CCEE0F3E}"/>
                </a:ext>
              </a:extLst>
            </p:cNvPr>
            <p:cNvSpPr/>
            <p:nvPr/>
          </p:nvSpPr>
          <p:spPr>
            <a:xfrm>
              <a:off x="2484873" y="746736"/>
              <a:ext cx="200205" cy="9822"/>
            </a:xfrm>
            <a:custGeom>
              <a:avLst/>
              <a:gdLst/>
              <a:ahLst/>
              <a:cxnLst/>
              <a:rect l="l" t="t" r="r" b="b"/>
              <a:pathLst>
                <a:path w="4362" h="214" extrusionOk="0">
                  <a:moveTo>
                    <a:pt x="107" y="1"/>
                  </a:moveTo>
                  <a:cubicBezTo>
                    <a:pt x="48" y="1"/>
                    <a:pt x="0" y="49"/>
                    <a:pt x="0" y="108"/>
                  </a:cubicBezTo>
                  <a:cubicBezTo>
                    <a:pt x="0" y="166"/>
                    <a:pt x="48" y="214"/>
                    <a:pt x="107" y="214"/>
                  </a:cubicBezTo>
                  <a:lnTo>
                    <a:pt x="4256" y="214"/>
                  </a:lnTo>
                  <a:cubicBezTo>
                    <a:pt x="4314" y="214"/>
                    <a:pt x="4361" y="166"/>
                    <a:pt x="4361" y="108"/>
                  </a:cubicBezTo>
                  <a:cubicBezTo>
                    <a:pt x="4361" y="49"/>
                    <a:pt x="4314" y="1"/>
                    <a:pt x="425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079;p41">
              <a:extLst>
                <a:ext uri="{FF2B5EF4-FFF2-40B4-BE49-F238E27FC236}">
                  <a16:creationId xmlns:a16="http://schemas.microsoft.com/office/drawing/2014/main" xmlns="" id="{8FE7C157-67FD-48DA-AD78-7D12BD9AB997}"/>
                </a:ext>
              </a:extLst>
            </p:cNvPr>
            <p:cNvSpPr/>
            <p:nvPr/>
          </p:nvSpPr>
          <p:spPr>
            <a:xfrm>
              <a:off x="2484873" y="852484"/>
              <a:ext cx="200205" cy="9822"/>
            </a:xfrm>
            <a:custGeom>
              <a:avLst/>
              <a:gdLst/>
              <a:ahLst/>
              <a:cxnLst/>
              <a:rect l="l" t="t" r="r" b="b"/>
              <a:pathLst>
                <a:path w="4362" h="214" extrusionOk="0">
                  <a:moveTo>
                    <a:pt x="107" y="0"/>
                  </a:moveTo>
                  <a:cubicBezTo>
                    <a:pt x="48" y="0"/>
                    <a:pt x="0" y="48"/>
                    <a:pt x="0" y="108"/>
                  </a:cubicBezTo>
                  <a:cubicBezTo>
                    <a:pt x="0" y="166"/>
                    <a:pt x="48" y="213"/>
                    <a:pt x="107" y="213"/>
                  </a:cubicBezTo>
                  <a:lnTo>
                    <a:pt x="4256" y="213"/>
                  </a:lnTo>
                  <a:cubicBezTo>
                    <a:pt x="4314" y="213"/>
                    <a:pt x="4361" y="166"/>
                    <a:pt x="4361" y="108"/>
                  </a:cubicBezTo>
                  <a:cubicBezTo>
                    <a:pt x="4361" y="48"/>
                    <a:pt x="4314" y="0"/>
                    <a:pt x="42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080;p41">
              <a:extLst>
                <a:ext uri="{FF2B5EF4-FFF2-40B4-BE49-F238E27FC236}">
                  <a16:creationId xmlns:a16="http://schemas.microsoft.com/office/drawing/2014/main" xmlns="" id="{70DBE07A-DDE8-4D64-97CB-99FEDCDE8498}"/>
                </a:ext>
              </a:extLst>
            </p:cNvPr>
            <p:cNvSpPr/>
            <p:nvPr/>
          </p:nvSpPr>
          <p:spPr>
            <a:xfrm>
              <a:off x="2484873" y="958278"/>
              <a:ext cx="200205" cy="9868"/>
            </a:xfrm>
            <a:custGeom>
              <a:avLst/>
              <a:gdLst/>
              <a:ahLst/>
              <a:cxnLst/>
              <a:rect l="l" t="t" r="r" b="b"/>
              <a:pathLst>
                <a:path w="4362" h="215" extrusionOk="0">
                  <a:moveTo>
                    <a:pt x="107" y="0"/>
                  </a:moveTo>
                  <a:cubicBezTo>
                    <a:pt x="48" y="0"/>
                    <a:pt x="0" y="48"/>
                    <a:pt x="0" y="107"/>
                  </a:cubicBezTo>
                  <a:cubicBezTo>
                    <a:pt x="0" y="167"/>
                    <a:pt x="48" y="215"/>
                    <a:pt x="107" y="215"/>
                  </a:cubicBezTo>
                  <a:lnTo>
                    <a:pt x="4256" y="215"/>
                  </a:lnTo>
                  <a:cubicBezTo>
                    <a:pt x="4314" y="215"/>
                    <a:pt x="4361" y="167"/>
                    <a:pt x="4361" y="107"/>
                  </a:cubicBezTo>
                  <a:cubicBezTo>
                    <a:pt x="4361" y="48"/>
                    <a:pt x="4314" y="0"/>
                    <a:pt x="42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081;p41">
              <a:extLst>
                <a:ext uri="{FF2B5EF4-FFF2-40B4-BE49-F238E27FC236}">
                  <a16:creationId xmlns:a16="http://schemas.microsoft.com/office/drawing/2014/main" xmlns="" id="{D98A846B-E308-46C9-9AE7-A37402E7ECDA}"/>
                </a:ext>
              </a:extLst>
            </p:cNvPr>
            <p:cNvSpPr/>
            <p:nvPr/>
          </p:nvSpPr>
          <p:spPr>
            <a:xfrm>
              <a:off x="2484873" y="1063979"/>
              <a:ext cx="200205" cy="9822"/>
            </a:xfrm>
            <a:custGeom>
              <a:avLst/>
              <a:gdLst/>
              <a:ahLst/>
              <a:cxnLst/>
              <a:rect l="l" t="t" r="r" b="b"/>
              <a:pathLst>
                <a:path w="4362" h="214" extrusionOk="0">
                  <a:moveTo>
                    <a:pt x="107" y="1"/>
                  </a:moveTo>
                  <a:cubicBezTo>
                    <a:pt x="48" y="1"/>
                    <a:pt x="0" y="48"/>
                    <a:pt x="0" y="108"/>
                  </a:cubicBezTo>
                  <a:cubicBezTo>
                    <a:pt x="0" y="166"/>
                    <a:pt x="48" y="214"/>
                    <a:pt x="107" y="214"/>
                  </a:cubicBezTo>
                  <a:lnTo>
                    <a:pt x="4256" y="214"/>
                  </a:lnTo>
                  <a:cubicBezTo>
                    <a:pt x="4314" y="214"/>
                    <a:pt x="4361" y="166"/>
                    <a:pt x="4361" y="108"/>
                  </a:cubicBezTo>
                  <a:cubicBezTo>
                    <a:pt x="4361" y="48"/>
                    <a:pt x="4314" y="1"/>
                    <a:pt x="425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082;p41">
              <a:extLst>
                <a:ext uri="{FF2B5EF4-FFF2-40B4-BE49-F238E27FC236}">
                  <a16:creationId xmlns:a16="http://schemas.microsoft.com/office/drawing/2014/main" xmlns="" id="{2C911D59-3028-4D78-B961-01EF4503FABF}"/>
                </a:ext>
              </a:extLst>
            </p:cNvPr>
            <p:cNvSpPr/>
            <p:nvPr/>
          </p:nvSpPr>
          <p:spPr>
            <a:xfrm>
              <a:off x="2484873" y="1169773"/>
              <a:ext cx="200205" cy="9868"/>
            </a:xfrm>
            <a:custGeom>
              <a:avLst/>
              <a:gdLst/>
              <a:ahLst/>
              <a:cxnLst/>
              <a:rect l="l" t="t" r="r" b="b"/>
              <a:pathLst>
                <a:path w="4362" h="215" extrusionOk="0">
                  <a:moveTo>
                    <a:pt x="107" y="1"/>
                  </a:moveTo>
                  <a:cubicBezTo>
                    <a:pt x="48" y="1"/>
                    <a:pt x="0" y="48"/>
                    <a:pt x="0" y="108"/>
                  </a:cubicBezTo>
                  <a:cubicBezTo>
                    <a:pt x="0" y="167"/>
                    <a:pt x="48" y="215"/>
                    <a:pt x="107" y="215"/>
                  </a:cubicBezTo>
                  <a:lnTo>
                    <a:pt x="4256" y="215"/>
                  </a:lnTo>
                  <a:cubicBezTo>
                    <a:pt x="4314" y="215"/>
                    <a:pt x="4361" y="167"/>
                    <a:pt x="4361" y="108"/>
                  </a:cubicBezTo>
                  <a:cubicBezTo>
                    <a:pt x="4361" y="48"/>
                    <a:pt x="4314" y="1"/>
                    <a:pt x="425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083;p41">
              <a:extLst>
                <a:ext uri="{FF2B5EF4-FFF2-40B4-BE49-F238E27FC236}">
                  <a16:creationId xmlns:a16="http://schemas.microsoft.com/office/drawing/2014/main" xmlns="" id="{F7600D98-9C71-45ED-B73D-90FA8C59F376}"/>
                </a:ext>
              </a:extLst>
            </p:cNvPr>
            <p:cNvSpPr/>
            <p:nvPr/>
          </p:nvSpPr>
          <p:spPr>
            <a:xfrm>
              <a:off x="2484873" y="1275613"/>
              <a:ext cx="200205" cy="9822"/>
            </a:xfrm>
            <a:custGeom>
              <a:avLst/>
              <a:gdLst/>
              <a:ahLst/>
              <a:cxnLst/>
              <a:rect l="l" t="t" r="r" b="b"/>
              <a:pathLst>
                <a:path w="4362" h="214" extrusionOk="0">
                  <a:moveTo>
                    <a:pt x="107" y="1"/>
                  </a:moveTo>
                  <a:cubicBezTo>
                    <a:pt x="48" y="1"/>
                    <a:pt x="0" y="49"/>
                    <a:pt x="0" y="107"/>
                  </a:cubicBezTo>
                  <a:cubicBezTo>
                    <a:pt x="0" y="166"/>
                    <a:pt x="48" y="214"/>
                    <a:pt x="107" y="214"/>
                  </a:cubicBezTo>
                  <a:lnTo>
                    <a:pt x="4256" y="214"/>
                  </a:lnTo>
                  <a:cubicBezTo>
                    <a:pt x="4314" y="214"/>
                    <a:pt x="4361" y="166"/>
                    <a:pt x="4361" y="107"/>
                  </a:cubicBezTo>
                  <a:cubicBezTo>
                    <a:pt x="4361" y="49"/>
                    <a:pt x="4314" y="1"/>
                    <a:pt x="425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084;p41">
              <a:extLst>
                <a:ext uri="{FF2B5EF4-FFF2-40B4-BE49-F238E27FC236}">
                  <a16:creationId xmlns:a16="http://schemas.microsoft.com/office/drawing/2014/main" xmlns="" id="{B9E05D13-14DE-42D1-96E0-E6F2877D0786}"/>
                </a:ext>
              </a:extLst>
            </p:cNvPr>
            <p:cNvSpPr/>
            <p:nvPr/>
          </p:nvSpPr>
          <p:spPr>
            <a:xfrm>
              <a:off x="2809414" y="746736"/>
              <a:ext cx="200251" cy="9822"/>
            </a:xfrm>
            <a:custGeom>
              <a:avLst/>
              <a:gdLst/>
              <a:ahLst/>
              <a:cxnLst/>
              <a:rect l="l" t="t" r="r" b="b"/>
              <a:pathLst>
                <a:path w="4363" h="214" extrusionOk="0">
                  <a:moveTo>
                    <a:pt x="107" y="1"/>
                  </a:moveTo>
                  <a:cubicBezTo>
                    <a:pt x="48" y="1"/>
                    <a:pt x="0" y="49"/>
                    <a:pt x="0" y="108"/>
                  </a:cubicBezTo>
                  <a:cubicBezTo>
                    <a:pt x="0" y="166"/>
                    <a:pt x="49" y="214"/>
                    <a:pt x="107" y="214"/>
                  </a:cubicBezTo>
                  <a:lnTo>
                    <a:pt x="4256" y="214"/>
                  </a:lnTo>
                  <a:cubicBezTo>
                    <a:pt x="4315" y="214"/>
                    <a:pt x="4363" y="166"/>
                    <a:pt x="4363" y="108"/>
                  </a:cubicBezTo>
                  <a:cubicBezTo>
                    <a:pt x="4363" y="49"/>
                    <a:pt x="4314" y="1"/>
                    <a:pt x="425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085;p41">
              <a:extLst>
                <a:ext uri="{FF2B5EF4-FFF2-40B4-BE49-F238E27FC236}">
                  <a16:creationId xmlns:a16="http://schemas.microsoft.com/office/drawing/2014/main" xmlns="" id="{584A93A0-E704-4FC1-BD13-634F74F5B588}"/>
                </a:ext>
              </a:extLst>
            </p:cNvPr>
            <p:cNvSpPr/>
            <p:nvPr/>
          </p:nvSpPr>
          <p:spPr>
            <a:xfrm>
              <a:off x="2809414" y="852484"/>
              <a:ext cx="200251" cy="9822"/>
            </a:xfrm>
            <a:custGeom>
              <a:avLst/>
              <a:gdLst/>
              <a:ahLst/>
              <a:cxnLst/>
              <a:rect l="l" t="t" r="r" b="b"/>
              <a:pathLst>
                <a:path w="4363" h="214" extrusionOk="0">
                  <a:moveTo>
                    <a:pt x="107" y="0"/>
                  </a:moveTo>
                  <a:cubicBezTo>
                    <a:pt x="48" y="0"/>
                    <a:pt x="0" y="48"/>
                    <a:pt x="0" y="108"/>
                  </a:cubicBezTo>
                  <a:cubicBezTo>
                    <a:pt x="0" y="166"/>
                    <a:pt x="49" y="213"/>
                    <a:pt x="107" y="213"/>
                  </a:cubicBezTo>
                  <a:lnTo>
                    <a:pt x="4256" y="213"/>
                  </a:lnTo>
                  <a:cubicBezTo>
                    <a:pt x="4315" y="213"/>
                    <a:pt x="4363" y="166"/>
                    <a:pt x="4363" y="108"/>
                  </a:cubicBezTo>
                  <a:cubicBezTo>
                    <a:pt x="4363" y="48"/>
                    <a:pt x="4314" y="0"/>
                    <a:pt x="42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086;p41">
              <a:extLst>
                <a:ext uri="{FF2B5EF4-FFF2-40B4-BE49-F238E27FC236}">
                  <a16:creationId xmlns:a16="http://schemas.microsoft.com/office/drawing/2014/main" xmlns="" id="{3734DEB2-AE33-4BF5-9206-1FE10936E690}"/>
                </a:ext>
              </a:extLst>
            </p:cNvPr>
            <p:cNvSpPr/>
            <p:nvPr/>
          </p:nvSpPr>
          <p:spPr>
            <a:xfrm>
              <a:off x="2809414" y="958278"/>
              <a:ext cx="200251" cy="9868"/>
            </a:xfrm>
            <a:custGeom>
              <a:avLst/>
              <a:gdLst/>
              <a:ahLst/>
              <a:cxnLst/>
              <a:rect l="l" t="t" r="r" b="b"/>
              <a:pathLst>
                <a:path w="4363" h="215" extrusionOk="0">
                  <a:moveTo>
                    <a:pt x="107" y="0"/>
                  </a:moveTo>
                  <a:cubicBezTo>
                    <a:pt x="48" y="0"/>
                    <a:pt x="0" y="48"/>
                    <a:pt x="0" y="107"/>
                  </a:cubicBezTo>
                  <a:cubicBezTo>
                    <a:pt x="0" y="167"/>
                    <a:pt x="49" y="215"/>
                    <a:pt x="107" y="215"/>
                  </a:cubicBezTo>
                  <a:lnTo>
                    <a:pt x="4256" y="215"/>
                  </a:lnTo>
                  <a:cubicBezTo>
                    <a:pt x="4314" y="215"/>
                    <a:pt x="4363" y="167"/>
                    <a:pt x="4363" y="107"/>
                  </a:cubicBezTo>
                  <a:cubicBezTo>
                    <a:pt x="4363" y="48"/>
                    <a:pt x="4314" y="0"/>
                    <a:pt x="42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087;p41">
              <a:extLst>
                <a:ext uri="{FF2B5EF4-FFF2-40B4-BE49-F238E27FC236}">
                  <a16:creationId xmlns:a16="http://schemas.microsoft.com/office/drawing/2014/main" xmlns="" id="{AFBCB9CA-162D-4119-A292-D046F0B8DF44}"/>
                </a:ext>
              </a:extLst>
            </p:cNvPr>
            <p:cNvSpPr/>
            <p:nvPr/>
          </p:nvSpPr>
          <p:spPr>
            <a:xfrm>
              <a:off x="6102560" y="3278442"/>
              <a:ext cx="200205" cy="9822"/>
            </a:xfrm>
            <a:custGeom>
              <a:avLst/>
              <a:gdLst/>
              <a:ahLst/>
              <a:cxnLst/>
              <a:rect l="l" t="t" r="r" b="b"/>
              <a:pathLst>
                <a:path w="4362" h="214" extrusionOk="0">
                  <a:moveTo>
                    <a:pt x="107" y="0"/>
                  </a:moveTo>
                  <a:cubicBezTo>
                    <a:pt x="48" y="0"/>
                    <a:pt x="0" y="48"/>
                    <a:pt x="0" y="106"/>
                  </a:cubicBezTo>
                  <a:cubicBezTo>
                    <a:pt x="0" y="165"/>
                    <a:pt x="48" y="213"/>
                    <a:pt x="107" y="213"/>
                  </a:cubicBezTo>
                  <a:lnTo>
                    <a:pt x="4254" y="213"/>
                  </a:lnTo>
                  <a:cubicBezTo>
                    <a:pt x="4314" y="213"/>
                    <a:pt x="4361" y="165"/>
                    <a:pt x="4361" y="106"/>
                  </a:cubicBezTo>
                  <a:cubicBezTo>
                    <a:pt x="4361" y="48"/>
                    <a:pt x="4314" y="0"/>
                    <a:pt x="425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088;p41">
              <a:extLst>
                <a:ext uri="{FF2B5EF4-FFF2-40B4-BE49-F238E27FC236}">
                  <a16:creationId xmlns:a16="http://schemas.microsoft.com/office/drawing/2014/main" xmlns="" id="{7BD1C3C1-8126-44B5-869A-1DDB7BA6D988}"/>
                </a:ext>
              </a:extLst>
            </p:cNvPr>
            <p:cNvSpPr/>
            <p:nvPr/>
          </p:nvSpPr>
          <p:spPr>
            <a:xfrm>
              <a:off x="6102560" y="3384236"/>
              <a:ext cx="200205" cy="9776"/>
            </a:xfrm>
            <a:custGeom>
              <a:avLst/>
              <a:gdLst/>
              <a:ahLst/>
              <a:cxnLst/>
              <a:rect l="l" t="t" r="r" b="b"/>
              <a:pathLst>
                <a:path w="4362" h="213" extrusionOk="0">
                  <a:moveTo>
                    <a:pt x="107" y="0"/>
                  </a:moveTo>
                  <a:cubicBezTo>
                    <a:pt x="48" y="0"/>
                    <a:pt x="0" y="48"/>
                    <a:pt x="0" y="106"/>
                  </a:cubicBezTo>
                  <a:cubicBezTo>
                    <a:pt x="0" y="165"/>
                    <a:pt x="48" y="213"/>
                    <a:pt x="107" y="213"/>
                  </a:cubicBezTo>
                  <a:lnTo>
                    <a:pt x="4254" y="213"/>
                  </a:lnTo>
                  <a:cubicBezTo>
                    <a:pt x="4314" y="213"/>
                    <a:pt x="4361" y="165"/>
                    <a:pt x="4361" y="106"/>
                  </a:cubicBezTo>
                  <a:cubicBezTo>
                    <a:pt x="4361" y="48"/>
                    <a:pt x="4314" y="0"/>
                    <a:pt x="425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089;p41">
              <a:extLst>
                <a:ext uri="{FF2B5EF4-FFF2-40B4-BE49-F238E27FC236}">
                  <a16:creationId xmlns:a16="http://schemas.microsoft.com/office/drawing/2014/main" xmlns="" id="{FC75053D-F541-424B-9643-C1F5F82FD814}"/>
                </a:ext>
              </a:extLst>
            </p:cNvPr>
            <p:cNvSpPr/>
            <p:nvPr/>
          </p:nvSpPr>
          <p:spPr>
            <a:xfrm>
              <a:off x="6102560" y="3489984"/>
              <a:ext cx="200205" cy="9822"/>
            </a:xfrm>
            <a:custGeom>
              <a:avLst/>
              <a:gdLst/>
              <a:ahLst/>
              <a:cxnLst/>
              <a:rect l="l" t="t" r="r" b="b"/>
              <a:pathLst>
                <a:path w="4362" h="214" extrusionOk="0">
                  <a:moveTo>
                    <a:pt x="107" y="1"/>
                  </a:moveTo>
                  <a:cubicBezTo>
                    <a:pt x="48" y="1"/>
                    <a:pt x="0" y="49"/>
                    <a:pt x="0" y="108"/>
                  </a:cubicBezTo>
                  <a:cubicBezTo>
                    <a:pt x="0" y="166"/>
                    <a:pt x="48" y="214"/>
                    <a:pt x="107" y="214"/>
                  </a:cubicBezTo>
                  <a:lnTo>
                    <a:pt x="4254" y="214"/>
                  </a:lnTo>
                  <a:cubicBezTo>
                    <a:pt x="4314" y="214"/>
                    <a:pt x="4361" y="166"/>
                    <a:pt x="4361" y="108"/>
                  </a:cubicBezTo>
                  <a:cubicBezTo>
                    <a:pt x="4361" y="49"/>
                    <a:pt x="4314" y="1"/>
                    <a:pt x="425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090;p41">
              <a:extLst>
                <a:ext uri="{FF2B5EF4-FFF2-40B4-BE49-F238E27FC236}">
                  <a16:creationId xmlns:a16="http://schemas.microsoft.com/office/drawing/2014/main" xmlns="" id="{519E9567-49D9-4589-B6B5-96FEA21D7D43}"/>
                </a:ext>
              </a:extLst>
            </p:cNvPr>
            <p:cNvSpPr/>
            <p:nvPr/>
          </p:nvSpPr>
          <p:spPr>
            <a:xfrm>
              <a:off x="2137842" y="3955338"/>
              <a:ext cx="795587" cy="214433"/>
            </a:xfrm>
            <a:custGeom>
              <a:avLst/>
              <a:gdLst/>
              <a:ahLst/>
              <a:cxnLst/>
              <a:rect l="l" t="t" r="r" b="b"/>
              <a:pathLst>
                <a:path w="17334" h="4672" extrusionOk="0">
                  <a:moveTo>
                    <a:pt x="14955" y="215"/>
                  </a:moveTo>
                  <a:cubicBezTo>
                    <a:pt x="14978" y="215"/>
                    <a:pt x="15001" y="215"/>
                    <a:pt x="15024" y="216"/>
                  </a:cubicBezTo>
                  <a:cubicBezTo>
                    <a:pt x="16194" y="253"/>
                    <a:pt x="17114" y="1231"/>
                    <a:pt x="17077" y="2403"/>
                  </a:cubicBezTo>
                  <a:cubicBezTo>
                    <a:pt x="17040" y="3552"/>
                    <a:pt x="16098" y="4458"/>
                    <a:pt x="14957" y="4458"/>
                  </a:cubicBezTo>
                  <a:cubicBezTo>
                    <a:pt x="14934" y="4458"/>
                    <a:pt x="14911" y="4457"/>
                    <a:pt x="14888" y="4456"/>
                  </a:cubicBezTo>
                  <a:lnTo>
                    <a:pt x="2444" y="4456"/>
                  </a:lnTo>
                  <a:cubicBezTo>
                    <a:pt x="2421" y="4457"/>
                    <a:pt x="2398" y="4458"/>
                    <a:pt x="2375" y="4458"/>
                  </a:cubicBezTo>
                  <a:cubicBezTo>
                    <a:pt x="2353" y="4458"/>
                    <a:pt x="2331" y="4457"/>
                    <a:pt x="2308" y="4456"/>
                  </a:cubicBezTo>
                  <a:cubicBezTo>
                    <a:pt x="1138" y="4419"/>
                    <a:pt x="218" y="3440"/>
                    <a:pt x="255" y="2269"/>
                  </a:cubicBezTo>
                  <a:cubicBezTo>
                    <a:pt x="292" y="1120"/>
                    <a:pt x="1234" y="215"/>
                    <a:pt x="2375" y="215"/>
                  </a:cubicBezTo>
                  <a:cubicBezTo>
                    <a:pt x="2398" y="215"/>
                    <a:pt x="2421" y="215"/>
                    <a:pt x="2444" y="216"/>
                  </a:cubicBezTo>
                  <a:lnTo>
                    <a:pt x="14888" y="216"/>
                  </a:lnTo>
                  <a:cubicBezTo>
                    <a:pt x="14911" y="215"/>
                    <a:pt x="14933" y="215"/>
                    <a:pt x="14955" y="215"/>
                  </a:cubicBezTo>
                  <a:close/>
                  <a:moveTo>
                    <a:pt x="2373" y="0"/>
                  </a:moveTo>
                  <a:cubicBezTo>
                    <a:pt x="2350" y="0"/>
                    <a:pt x="2326" y="1"/>
                    <a:pt x="2302" y="2"/>
                  </a:cubicBezTo>
                  <a:cubicBezTo>
                    <a:pt x="1013" y="42"/>
                    <a:pt x="0" y="1118"/>
                    <a:pt x="39" y="2406"/>
                  </a:cubicBezTo>
                  <a:cubicBezTo>
                    <a:pt x="77" y="3672"/>
                    <a:pt x="1115" y="4672"/>
                    <a:pt x="2372" y="4672"/>
                  </a:cubicBezTo>
                  <a:cubicBezTo>
                    <a:pt x="2396" y="4672"/>
                    <a:pt x="2420" y="4672"/>
                    <a:pt x="2444" y="4671"/>
                  </a:cubicBezTo>
                  <a:lnTo>
                    <a:pt x="14888" y="4671"/>
                  </a:lnTo>
                  <a:cubicBezTo>
                    <a:pt x="14912" y="4672"/>
                    <a:pt x="14936" y="4672"/>
                    <a:pt x="14960" y="4672"/>
                  </a:cubicBezTo>
                  <a:cubicBezTo>
                    <a:pt x="14983" y="4672"/>
                    <a:pt x="15007" y="4672"/>
                    <a:pt x="15030" y="4671"/>
                  </a:cubicBezTo>
                  <a:cubicBezTo>
                    <a:pt x="16319" y="4631"/>
                    <a:pt x="17333" y="3554"/>
                    <a:pt x="17293" y="2266"/>
                  </a:cubicBezTo>
                  <a:cubicBezTo>
                    <a:pt x="17255" y="1001"/>
                    <a:pt x="16217" y="0"/>
                    <a:pt x="14960" y="0"/>
                  </a:cubicBezTo>
                  <a:cubicBezTo>
                    <a:pt x="14936" y="0"/>
                    <a:pt x="14912" y="1"/>
                    <a:pt x="14888" y="2"/>
                  </a:cubicBezTo>
                  <a:lnTo>
                    <a:pt x="2444" y="2"/>
                  </a:lnTo>
                  <a:cubicBezTo>
                    <a:pt x="2420" y="1"/>
                    <a:pt x="2396" y="0"/>
                    <a:pt x="237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091;p41">
              <a:extLst>
                <a:ext uri="{FF2B5EF4-FFF2-40B4-BE49-F238E27FC236}">
                  <a16:creationId xmlns:a16="http://schemas.microsoft.com/office/drawing/2014/main" xmlns="" id="{F0BDB4AB-45F2-42D7-8415-D946B36488FA}"/>
                </a:ext>
              </a:extLst>
            </p:cNvPr>
            <p:cNvSpPr/>
            <p:nvPr/>
          </p:nvSpPr>
          <p:spPr>
            <a:xfrm>
              <a:off x="2137842" y="4244539"/>
              <a:ext cx="515567" cy="214387"/>
            </a:xfrm>
            <a:custGeom>
              <a:avLst/>
              <a:gdLst/>
              <a:ahLst/>
              <a:cxnLst/>
              <a:rect l="l" t="t" r="r" b="b"/>
              <a:pathLst>
                <a:path w="11233" h="4671" extrusionOk="0">
                  <a:moveTo>
                    <a:pt x="2375" y="224"/>
                  </a:moveTo>
                  <a:cubicBezTo>
                    <a:pt x="2398" y="224"/>
                    <a:pt x="2421" y="224"/>
                    <a:pt x="2444" y="225"/>
                  </a:cubicBezTo>
                  <a:lnTo>
                    <a:pt x="8931" y="225"/>
                  </a:lnTo>
                  <a:cubicBezTo>
                    <a:pt x="10049" y="261"/>
                    <a:pt x="10949" y="1159"/>
                    <a:pt x="10984" y="2278"/>
                  </a:cubicBezTo>
                  <a:cubicBezTo>
                    <a:pt x="11021" y="3450"/>
                    <a:pt x="10101" y="4430"/>
                    <a:pt x="8931" y="4467"/>
                  </a:cubicBezTo>
                  <a:lnTo>
                    <a:pt x="2310" y="4467"/>
                  </a:lnTo>
                  <a:cubicBezTo>
                    <a:pt x="1138" y="4430"/>
                    <a:pt x="219" y="3450"/>
                    <a:pt x="255" y="2278"/>
                  </a:cubicBezTo>
                  <a:cubicBezTo>
                    <a:pt x="292" y="1130"/>
                    <a:pt x="1234" y="224"/>
                    <a:pt x="2375" y="224"/>
                  </a:cubicBezTo>
                  <a:close/>
                  <a:moveTo>
                    <a:pt x="2302" y="0"/>
                  </a:moveTo>
                  <a:cubicBezTo>
                    <a:pt x="1013" y="40"/>
                    <a:pt x="0" y="1117"/>
                    <a:pt x="39" y="2406"/>
                  </a:cubicBezTo>
                  <a:cubicBezTo>
                    <a:pt x="77" y="3670"/>
                    <a:pt x="1115" y="4671"/>
                    <a:pt x="2372" y="4671"/>
                  </a:cubicBezTo>
                  <a:cubicBezTo>
                    <a:pt x="2396" y="4671"/>
                    <a:pt x="2420" y="4670"/>
                    <a:pt x="2444" y="4670"/>
                  </a:cubicBezTo>
                  <a:lnTo>
                    <a:pt x="8931" y="4670"/>
                  </a:lnTo>
                  <a:cubicBezTo>
                    <a:pt x="10165" y="4632"/>
                    <a:pt x="11157" y="3641"/>
                    <a:pt x="11194" y="2406"/>
                  </a:cubicBezTo>
                  <a:cubicBezTo>
                    <a:pt x="11233" y="1117"/>
                    <a:pt x="10219" y="40"/>
                    <a:pt x="89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092;p41">
              <a:extLst>
                <a:ext uri="{FF2B5EF4-FFF2-40B4-BE49-F238E27FC236}">
                  <a16:creationId xmlns:a16="http://schemas.microsoft.com/office/drawing/2014/main" xmlns="" id="{2867275D-68E0-47BB-A57D-5802BA50BB30}"/>
                </a:ext>
              </a:extLst>
            </p:cNvPr>
            <p:cNvSpPr/>
            <p:nvPr/>
          </p:nvSpPr>
          <p:spPr>
            <a:xfrm>
              <a:off x="2674384" y="1459524"/>
              <a:ext cx="2371340" cy="2223091"/>
            </a:xfrm>
            <a:custGeom>
              <a:avLst/>
              <a:gdLst/>
              <a:ahLst/>
              <a:cxnLst/>
              <a:rect l="l" t="t" r="r" b="b"/>
              <a:pathLst>
                <a:path w="51666" h="48436" extrusionOk="0">
                  <a:moveTo>
                    <a:pt x="24558" y="216"/>
                  </a:moveTo>
                  <a:cubicBezTo>
                    <a:pt x="24562" y="216"/>
                    <a:pt x="24565" y="216"/>
                    <a:pt x="24569" y="216"/>
                  </a:cubicBezTo>
                  <a:cubicBezTo>
                    <a:pt x="25982" y="216"/>
                    <a:pt x="27393" y="339"/>
                    <a:pt x="28786" y="583"/>
                  </a:cubicBezTo>
                  <a:cubicBezTo>
                    <a:pt x="34253" y="1562"/>
                    <a:pt x="39213" y="4408"/>
                    <a:pt x="42817" y="8633"/>
                  </a:cubicBezTo>
                  <a:cubicBezTo>
                    <a:pt x="46534" y="12984"/>
                    <a:pt x="48573" y="18519"/>
                    <a:pt x="48570" y="24239"/>
                  </a:cubicBezTo>
                  <a:cubicBezTo>
                    <a:pt x="48564" y="37497"/>
                    <a:pt x="37816" y="48241"/>
                    <a:pt x="24559" y="48241"/>
                  </a:cubicBezTo>
                  <a:cubicBezTo>
                    <a:pt x="24555" y="48241"/>
                    <a:pt x="24552" y="48241"/>
                    <a:pt x="24548" y="48241"/>
                  </a:cubicBezTo>
                  <a:cubicBezTo>
                    <a:pt x="11286" y="48235"/>
                    <a:pt x="541" y="37480"/>
                    <a:pt x="546" y="24218"/>
                  </a:cubicBezTo>
                  <a:cubicBezTo>
                    <a:pt x="552" y="10960"/>
                    <a:pt x="11301" y="216"/>
                    <a:pt x="24558" y="216"/>
                  </a:cubicBezTo>
                  <a:close/>
                  <a:moveTo>
                    <a:pt x="24342" y="1"/>
                  </a:moveTo>
                  <a:cubicBezTo>
                    <a:pt x="24266" y="1"/>
                    <a:pt x="24191" y="1"/>
                    <a:pt x="24115" y="2"/>
                  </a:cubicBezTo>
                  <a:cubicBezTo>
                    <a:pt x="10741" y="129"/>
                    <a:pt x="0" y="11072"/>
                    <a:pt x="127" y="24446"/>
                  </a:cubicBezTo>
                  <a:cubicBezTo>
                    <a:pt x="251" y="37742"/>
                    <a:pt x="11068" y="48435"/>
                    <a:pt x="24335" y="48435"/>
                  </a:cubicBezTo>
                  <a:cubicBezTo>
                    <a:pt x="24413" y="48435"/>
                    <a:pt x="24491" y="48435"/>
                    <a:pt x="24569" y="48434"/>
                  </a:cubicBezTo>
                  <a:cubicBezTo>
                    <a:pt x="24571" y="48434"/>
                    <a:pt x="24573" y="48434"/>
                    <a:pt x="24575" y="48434"/>
                  </a:cubicBezTo>
                  <a:cubicBezTo>
                    <a:pt x="30343" y="48434"/>
                    <a:pt x="35919" y="46375"/>
                    <a:pt x="40304" y="42629"/>
                  </a:cubicBezTo>
                  <a:cubicBezTo>
                    <a:pt x="50469" y="33941"/>
                    <a:pt x="51666" y="18660"/>
                    <a:pt x="42979" y="8495"/>
                  </a:cubicBezTo>
                  <a:cubicBezTo>
                    <a:pt x="39342" y="4231"/>
                    <a:pt x="34338" y="1360"/>
                    <a:pt x="28821" y="374"/>
                  </a:cubicBezTo>
                  <a:cubicBezTo>
                    <a:pt x="27417" y="126"/>
                    <a:pt x="25994" y="2"/>
                    <a:pt x="24569" y="2"/>
                  </a:cubicBezTo>
                  <a:cubicBezTo>
                    <a:pt x="24493" y="1"/>
                    <a:pt x="24417" y="1"/>
                    <a:pt x="2434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093;p41">
              <a:extLst>
                <a:ext uri="{FF2B5EF4-FFF2-40B4-BE49-F238E27FC236}">
                  <a16:creationId xmlns:a16="http://schemas.microsoft.com/office/drawing/2014/main" xmlns="" id="{8EBB057F-8222-4399-AC44-A2885C0CB4A0}"/>
                </a:ext>
              </a:extLst>
            </p:cNvPr>
            <p:cNvSpPr/>
            <p:nvPr/>
          </p:nvSpPr>
          <p:spPr>
            <a:xfrm>
              <a:off x="2423829" y="1358779"/>
              <a:ext cx="1383167" cy="1903232"/>
            </a:xfrm>
            <a:custGeom>
              <a:avLst/>
              <a:gdLst/>
              <a:ahLst/>
              <a:cxnLst/>
              <a:rect l="l" t="t" r="r" b="b"/>
              <a:pathLst>
                <a:path w="30136" h="41467" extrusionOk="0">
                  <a:moveTo>
                    <a:pt x="29915" y="214"/>
                  </a:moveTo>
                  <a:lnTo>
                    <a:pt x="29915" y="2197"/>
                  </a:lnTo>
                  <a:cubicBezTo>
                    <a:pt x="25070" y="2218"/>
                    <a:pt x="20342" y="3692"/>
                    <a:pt x="16345" y="6427"/>
                  </a:cubicBezTo>
                  <a:cubicBezTo>
                    <a:pt x="5309" y="13978"/>
                    <a:pt x="2483" y="29046"/>
                    <a:pt x="10033" y="40082"/>
                  </a:cubicBezTo>
                  <a:lnTo>
                    <a:pt x="8398" y="41210"/>
                  </a:lnTo>
                  <a:cubicBezTo>
                    <a:pt x="5434" y="36880"/>
                    <a:pt x="3839" y="31760"/>
                    <a:pt x="3818" y="26514"/>
                  </a:cubicBezTo>
                  <a:cubicBezTo>
                    <a:pt x="3762" y="12045"/>
                    <a:pt x="15447" y="270"/>
                    <a:pt x="29915" y="214"/>
                  </a:cubicBezTo>
                  <a:close/>
                  <a:moveTo>
                    <a:pt x="30021" y="1"/>
                  </a:moveTo>
                  <a:cubicBezTo>
                    <a:pt x="24660" y="1"/>
                    <a:pt x="19428" y="1633"/>
                    <a:pt x="15016" y="4679"/>
                  </a:cubicBezTo>
                  <a:cubicBezTo>
                    <a:pt x="3013" y="12967"/>
                    <a:pt x="1" y="29416"/>
                    <a:pt x="8289" y="41419"/>
                  </a:cubicBezTo>
                  <a:cubicBezTo>
                    <a:pt x="8309" y="41448"/>
                    <a:pt x="8342" y="41466"/>
                    <a:pt x="8376" y="41466"/>
                  </a:cubicBezTo>
                  <a:lnTo>
                    <a:pt x="8377" y="41466"/>
                  </a:lnTo>
                  <a:cubicBezTo>
                    <a:pt x="8398" y="41466"/>
                    <a:pt x="8421" y="41460"/>
                    <a:pt x="8438" y="41447"/>
                  </a:cubicBezTo>
                  <a:lnTo>
                    <a:pt x="10249" y="40195"/>
                  </a:lnTo>
                  <a:cubicBezTo>
                    <a:pt x="10273" y="40180"/>
                    <a:pt x="10288" y="40155"/>
                    <a:pt x="10292" y="40128"/>
                  </a:cubicBezTo>
                  <a:cubicBezTo>
                    <a:pt x="10298" y="40099"/>
                    <a:pt x="10292" y="40071"/>
                    <a:pt x="10274" y="40049"/>
                  </a:cubicBezTo>
                  <a:cubicBezTo>
                    <a:pt x="7508" y="36039"/>
                    <a:pt x="6025" y="31283"/>
                    <a:pt x="6025" y="26412"/>
                  </a:cubicBezTo>
                  <a:cubicBezTo>
                    <a:pt x="6026" y="13157"/>
                    <a:pt x="16770" y="2411"/>
                    <a:pt x="30025" y="2411"/>
                  </a:cubicBezTo>
                  <a:cubicBezTo>
                    <a:pt x="30026" y="2411"/>
                    <a:pt x="30027" y="2411"/>
                    <a:pt x="30028" y="2411"/>
                  </a:cubicBezTo>
                  <a:cubicBezTo>
                    <a:pt x="30086" y="2410"/>
                    <a:pt x="30134" y="2362"/>
                    <a:pt x="30135" y="2304"/>
                  </a:cubicBezTo>
                  <a:lnTo>
                    <a:pt x="30135" y="108"/>
                  </a:lnTo>
                  <a:cubicBezTo>
                    <a:pt x="30134" y="50"/>
                    <a:pt x="30086" y="2"/>
                    <a:pt x="30028" y="1"/>
                  </a:cubicBezTo>
                  <a:cubicBezTo>
                    <a:pt x="30025" y="1"/>
                    <a:pt x="30023" y="1"/>
                    <a:pt x="3002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094;p41">
              <a:extLst>
                <a:ext uri="{FF2B5EF4-FFF2-40B4-BE49-F238E27FC236}">
                  <a16:creationId xmlns:a16="http://schemas.microsoft.com/office/drawing/2014/main" xmlns="" id="{7F211741-378D-4F5B-9FD2-EB3A6F76BDA2}"/>
                </a:ext>
              </a:extLst>
            </p:cNvPr>
            <p:cNvSpPr/>
            <p:nvPr/>
          </p:nvSpPr>
          <p:spPr>
            <a:xfrm>
              <a:off x="3991321" y="1377322"/>
              <a:ext cx="513409" cy="295259"/>
            </a:xfrm>
            <a:custGeom>
              <a:avLst/>
              <a:gdLst/>
              <a:ahLst/>
              <a:cxnLst/>
              <a:rect l="l" t="t" r="r" b="b"/>
              <a:pathLst>
                <a:path w="11186" h="6433" extrusionOk="0">
                  <a:moveTo>
                    <a:pt x="587" y="233"/>
                  </a:moveTo>
                  <a:cubicBezTo>
                    <a:pt x="4305" y="904"/>
                    <a:pt x="7830" y="2383"/>
                    <a:pt x="10917" y="4563"/>
                  </a:cubicBezTo>
                  <a:lnTo>
                    <a:pt x="9769" y="6182"/>
                  </a:lnTo>
                  <a:cubicBezTo>
                    <a:pt x="6921" y="4169"/>
                    <a:pt x="3666" y="2806"/>
                    <a:pt x="232" y="2185"/>
                  </a:cubicBezTo>
                  <a:lnTo>
                    <a:pt x="587" y="233"/>
                  </a:lnTo>
                  <a:close/>
                  <a:moveTo>
                    <a:pt x="496" y="1"/>
                  </a:moveTo>
                  <a:cubicBezTo>
                    <a:pt x="444" y="1"/>
                    <a:pt x="400" y="37"/>
                    <a:pt x="390" y="90"/>
                  </a:cubicBezTo>
                  <a:lnTo>
                    <a:pt x="5" y="2250"/>
                  </a:lnTo>
                  <a:cubicBezTo>
                    <a:pt x="0" y="2278"/>
                    <a:pt x="6" y="2307"/>
                    <a:pt x="21" y="2331"/>
                  </a:cubicBezTo>
                  <a:cubicBezTo>
                    <a:pt x="39" y="2354"/>
                    <a:pt x="64" y="2369"/>
                    <a:pt x="93" y="2374"/>
                  </a:cubicBezTo>
                  <a:cubicBezTo>
                    <a:pt x="3566" y="2986"/>
                    <a:pt x="6860" y="4366"/>
                    <a:pt x="9733" y="6413"/>
                  </a:cubicBezTo>
                  <a:cubicBezTo>
                    <a:pt x="9751" y="6425"/>
                    <a:pt x="9774" y="6433"/>
                    <a:pt x="9794" y="6433"/>
                  </a:cubicBezTo>
                  <a:lnTo>
                    <a:pt x="9794" y="6431"/>
                  </a:lnTo>
                  <a:lnTo>
                    <a:pt x="9803" y="6430"/>
                  </a:lnTo>
                  <a:cubicBezTo>
                    <a:pt x="9832" y="6425"/>
                    <a:pt x="9855" y="6410"/>
                    <a:pt x="9872" y="6386"/>
                  </a:cubicBezTo>
                  <a:lnTo>
                    <a:pt x="11151" y="4591"/>
                  </a:lnTo>
                  <a:lnTo>
                    <a:pt x="11152" y="4591"/>
                  </a:lnTo>
                  <a:cubicBezTo>
                    <a:pt x="11185" y="4543"/>
                    <a:pt x="11173" y="4476"/>
                    <a:pt x="11125" y="4442"/>
                  </a:cubicBezTo>
                  <a:cubicBezTo>
                    <a:pt x="7962" y="2192"/>
                    <a:pt x="4337" y="676"/>
                    <a:pt x="514" y="2"/>
                  </a:cubicBezTo>
                  <a:lnTo>
                    <a:pt x="512" y="2"/>
                  </a:lnTo>
                  <a:cubicBezTo>
                    <a:pt x="507" y="1"/>
                    <a:pt x="501" y="1"/>
                    <a:pt x="49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095;p41">
              <a:extLst>
                <a:ext uri="{FF2B5EF4-FFF2-40B4-BE49-F238E27FC236}">
                  <a16:creationId xmlns:a16="http://schemas.microsoft.com/office/drawing/2014/main" xmlns="" id="{7D773A84-7BF9-4A05-833B-66C5C9837D1F}"/>
                </a:ext>
              </a:extLst>
            </p:cNvPr>
            <p:cNvSpPr/>
            <p:nvPr/>
          </p:nvSpPr>
          <p:spPr>
            <a:xfrm>
              <a:off x="4050574" y="998576"/>
              <a:ext cx="676575" cy="397381"/>
            </a:xfrm>
            <a:custGeom>
              <a:avLst/>
              <a:gdLst/>
              <a:ahLst/>
              <a:cxnLst/>
              <a:rect l="l" t="t" r="r" b="b"/>
              <a:pathLst>
                <a:path w="14741" h="8658" extrusionOk="0">
                  <a:moveTo>
                    <a:pt x="761" y="232"/>
                  </a:moveTo>
                  <a:cubicBezTo>
                    <a:pt x="5695" y="1113"/>
                    <a:pt x="10375" y="3071"/>
                    <a:pt x="14467" y="5967"/>
                  </a:cubicBezTo>
                  <a:lnTo>
                    <a:pt x="12741" y="8401"/>
                  </a:lnTo>
                  <a:cubicBezTo>
                    <a:pt x="9008" y="5763"/>
                    <a:pt x="4739" y="3976"/>
                    <a:pt x="238" y="3171"/>
                  </a:cubicBezTo>
                  <a:lnTo>
                    <a:pt x="761" y="232"/>
                  </a:lnTo>
                  <a:close/>
                  <a:moveTo>
                    <a:pt x="679" y="1"/>
                  </a:moveTo>
                  <a:cubicBezTo>
                    <a:pt x="629" y="1"/>
                    <a:pt x="584" y="37"/>
                    <a:pt x="575" y="89"/>
                  </a:cubicBezTo>
                  <a:lnTo>
                    <a:pt x="11" y="3239"/>
                  </a:lnTo>
                  <a:cubicBezTo>
                    <a:pt x="0" y="3296"/>
                    <a:pt x="37" y="3352"/>
                    <a:pt x="95" y="3363"/>
                  </a:cubicBezTo>
                  <a:cubicBezTo>
                    <a:pt x="4640" y="4159"/>
                    <a:pt x="8947" y="5962"/>
                    <a:pt x="12705" y="8638"/>
                  </a:cubicBezTo>
                  <a:cubicBezTo>
                    <a:pt x="12723" y="8651"/>
                    <a:pt x="12744" y="8657"/>
                    <a:pt x="12766" y="8657"/>
                  </a:cubicBezTo>
                  <a:lnTo>
                    <a:pt x="12766" y="8657"/>
                  </a:lnTo>
                  <a:lnTo>
                    <a:pt x="12789" y="8654"/>
                  </a:lnTo>
                  <a:cubicBezTo>
                    <a:pt x="12817" y="8651"/>
                    <a:pt x="12841" y="8635"/>
                    <a:pt x="12857" y="8613"/>
                  </a:cubicBezTo>
                  <a:lnTo>
                    <a:pt x="14705" y="6003"/>
                  </a:lnTo>
                  <a:cubicBezTo>
                    <a:pt x="14706" y="6003"/>
                    <a:pt x="14706" y="6001"/>
                    <a:pt x="14706" y="6001"/>
                  </a:cubicBezTo>
                  <a:cubicBezTo>
                    <a:pt x="14741" y="5953"/>
                    <a:pt x="14729" y="5886"/>
                    <a:pt x="14679" y="5852"/>
                  </a:cubicBezTo>
                  <a:cubicBezTo>
                    <a:pt x="10513" y="2886"/>
                    <a:pt x="5737" y="887"/>
                    <a:pt x="698" y="4"/>
                  </a:cubicBezTo>
                  <a:cubicBezTo>
                    <a:pt x="698" y="4"/>
                    <a:pt x="697" y="4"/>
                    <a:pt x="695" y="2"/>
                  </a:cubicBezTo>
                  <a:cubicBezTo>
                    <a:pt x="690" y="1"/>
                    <a:pt x="685" y="1"/>
                    <a:pt x="679" y="1"/>
                  </a:cubicBezTo>
                  <a:close/>
                  <a:moveTo>
                    <a:pt x="12766" y="8657"/>
                  </a:moveTo>
                  <a:lnTo>
                    <a:pt x="12766" y="8657"/>
                  </a:lnTo>
                  <a:lnTo>
                    <a:pt x="12768" y="8657"/>
                  </a:lnTo>
                  <a:cubicBezTo>
                    <a:pt x="12767" y="8657"/>
                    <a:pt x="12767" y="8657"/>
                    <a:pt x="12766" y="865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096;p41">
              <a:extLst>
                <a:ext uri="{FF2B5EF4-FFF2-40B4-BE49-F238E27FC236}">
                  <a16:creationId xmlns:a16="http://schemas.microsoft.com/office/drawing/2014/main" xmlns="" id="{1E73E25B-4056-4CBD-B731-22B763D8F2A2}"/>
                </a:ext>
              </a:extLst>
            </p:cNvPr>
            <p:cNvSpPr/>
            <p:nvPr/>
          </p:nvSpPr>
          <p:spPr>
            <a:xfrm>
              <a:off x="3102929" y="1782000"/>
              <a:ext cx="2055703" cy="2001498"/>
            </a:xfrm>
            <a:custGeom>
              <a:avLst/>
              <a:gdLst/>
              <a:ahLst/>
              <a:cxnLst/>
              <a:rect l="l" t="t" r="r" b="b"/>
              <a:pathLst>
                <a:path w="44789" h="43608" extrusionOk="0">
                  <a:moveTo>
                    <a:pt x="35221" y="253"/>
                  </a:moveTo>
                  <a:cubicBezTo>
                    <a:pt x="42892" y="9311"/>
                    <a:pt x="43516" y="22394"/>
                    <a:pt x="36741" y="32143"/>
                  </a:cubicBezTo>
                  <a:cubicBezTo>
                    <a:pt x="31650" y="39466"/>
                    <a:pt x="23494" y="43392"/>
                    <a:pt x="15202" y="43392"/>
                  </a:cubicBezTo>
                  <a:cubicBezTo>
                    <a:pt x="10041" y="43392"/>
                    <a:pt x="4828" y="41871"/>
                    <a:pt x="270" y="38703"/>
                  </a:cubicBezTo>
                  <a:lnTo>
                    <a:pt x="1413" y="37074"/>
                  </a:lnTo>
                  <a:cubicBezTo>
                    <a:pt x="5584" y="39973"/>
                    <a:pt x="10415" y="41407"/>
                    <a:pt x="15233" y="41407"/>
                  </a:cubicBezTo>
                  <a:cubicBezTo>
                    <a:pt x="20820" y="41407"/>
                    <a:pt x="26389" y="39478"/>
                    <a:pt x="30885" y="35670"/>
                  </a:cubicBezTo>
                  <a:cubicBezTo>
                    <a:pt x="41089" y="27028"/>
                    <a:pt x="42356" y="11750"/>
                    <a:pt x="33712" y="1545"/>
                  </a:cubicBezTo>
                  <a:lnTo>
                    <a:pt x="35221" y="253"/>
                  </a:lnTo>
                  <a:close/>
                  <a:moveTo>
                    <a:pt x="35234" y="1"/>
                  </a:moveTo>
                  <a:cubicBezTo>
                    <a:pt x="35208" y="1"/>
                    <a:pt x="35182" y="10"/>
                    <a:pt x="35163" y="26"/>
                  </a:cubicBezTo>
                  <a:lnTo>
                    <a:pt x="33494" y="1456"/>
                  </a:lnTo>
                  <a:cubicBezTo>
                    <a:pt x="33473" y="1475"/>
                    <a:pt x="33459" y="1500"/>
                    <a:pt x="33455" y="1529"/>
                  </a:cubicBezTo>
                  <a:cubicBezTo>
                    <a:pt x="33453" y="1557"/>
                    <a:pt x="33462" y="1585"/>
                    <a:pt x="33480" y="1607"/>
                  </a:cubicBezTo>
                  <a:cubicBezTo>
                    <a:pt x="40600" y="9935"/>
                    <a:pt x="41176" y="22028"/>
                    <a:pt x="34880" y="30995"/>
                  </a:cubicBezTo>
                  <a:cubicBezTo>
                    <a:pt x="30209" y="37645"/>
                    <a:pt x="22774" y="41202"/>
                    <a:pt x="15220" y="41202"/>
                  </a:cubicBezTo>
                  <a:cubicBezTo>
                    <a:pt x="10456" y="41202"/>
                    <a:pt x="5644" y="39787"/>
                    <a:pt x="1449" y="36842"/>
                  </a:cubicBezTo>
                  <a:cubicBezTo>
                    <a:pt x="1430" y="36829"/>
                    <a:pt x="1409" y="36822"/>
                    <a:pt x="1387" y="36822"/>
                  </a:cubicBezTo>
                  <a:cubicBezTo>
                    <a:pt x="1381" y="36822"/>
                    <a:pt x="1374" y="36823"/>
                    <a:pt x="1368" y="36824"/>
                  </a:cubicBezTo>
                  <a:cubicBezTo>
                    <a:pt x="1340" y="36828"/>
                    <a:pt x="1315" y="36845"/>
                    <a:pt x="1300" y="36868"/>
                  </a:cubicBezTo>
                  <a:lnTo>
                    <a:pt x="33" y="38670"/>
                  </a:lnTo>
                  <a:cubicBezTo>
                    <a:pt x="0" y="38719"/>
                    <a:pt x="14" y="38786"/>
                    <a:pt x="61" y="38820"/>
                  </a:cubicBezTo>
                  <a:cubicBezTo>
                    <a:pt x="4485" y="41935"/>
                    <a:pt x="9764" y="43607"/>
                    <a:pt x="15174" y="43607"/>
                  </a:cubicBezTo>
                  <a:cubicBezTo>
                    <a:pt x="15193" y="43607"/>
                    <a:pt x="15213" y="43607"/>
                    <a:pt x="15232" y="43607"/>
                  </a:cubicBezTo>
                  <a:cubicBezTo>
                    <a:pt x="21524" y="43607"/>
                    <a:pt x="27609" y="41362"/>
                    <a:pt x="32392" y="37275"/>
                  </a:cubicBezTo>
                  <a:cubicBezTo>
                    <a:pt x="43481" y="27798"/>
                    <a:pt x="44789" y="11126"/>
                    <a:pt x="35312" y="38"/>
                  </a:cubicBezTo>
                  <a:cubicBezTo>
                    <a:pt x="35294" y="16"/>
                    <a:pt x="35267" y="4"/>
                    <a:pt x="35240" y="1"/>
                  </a:cubicBezTo>
                  <a:cubicBezTo>
                    <a:pt x="35238" y="1"/>
                    <a:pt x="35236" y="1"/>
                    <a:pt x="352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097;p41">
              <a:extLst>
                <a:ext uri="{FF2B5EF4-FFF2-40B4-BE49-F238E27FC236}">
                  <a16:creationId xmlns:a16="http://schemas.microsoft.com/office/drawing/2014/main" xmlns="" id="{66568F56-644D-4CAC-A860-282191167317}"/>
                </a:ext>
              </a:extLst>
            </p:cNvPr>
            <p:cNvSpPr/>
            <p:nvPr/>
          </p:nvSpPr>
          <p:spPr>
            <a:xfrm>
              <a:off x="2882162" y="1532226"/>
              <a:ext cx="2516881" cy="2635939"/>
            </a:xfrm>
            <a:custGeom>
              <a:avLst/>
              <a:gdLst/>
              <a:ahLst/>
              <a:cxnLst/>
              <a:rect l="l" t="t" r="r" b="b"/>
              <a:pathLst>
                <a:path w="54837" h="57431" extrusionOk="0">
                  <a:moveTo>
                    <a:pt x="46402" y="248"/>
                  </a:moveTo>
                  <a:cubicBezTo>
                    <a:pt x="51708" y="6497"/>
                    <a:pt x="54622" y="14429"/>
                    <a:pt x="54621" y="22627"/>
                  </a:cubicBezTo>
                  <a:cubicBezTo>
                    <a:pt x="54621" y="41697"/>
                    <a:pt x="39109" y="57210"/>
                    <a:pt x="20042" y="57210"/>
                  </a:cubicBezTo>
                  <a:cubicBezTo>
                    <a:pt x="20018" y="57210"/>
                    <a:pt x="19994" y="57210"/>
                    <a:pt x="19969" y="57210"/>
                  </a:cubicBezTo>
                  <a:cubicBezTo>
                    <a:pt x="12922" y="57210"/>
                    <a:pt x="6044" y="55043"/>
                    <a:pt x="269" y="51003"/>
                  </a:cubicBezTo>
                  <a:lnTo>
                    <a:pt x="1984" y="48571"/>
                  </a:lnTo>
                  <a:cubicBezTo>
                    <a:pt x="7259" y="52259"/>
                    <a:pt x="13540" y="54235"/>
                    <a:pt x="19977" y="54235"/>
                  </a:cubicBezTo>
                  <a:cubicBezTo>
                    <a:pt x="19998" y="54235"/>
                    <a:pt x="20020" y="54235"/>
                    <a:pt x="20042" y="54235"/>
                  </a:cubicBezTo>
                  <a:cubicBezTo>
                    <a:pt x="37461" y="54235"/>
                    <a:pt x="51634" y="40062"/>
                    <a:pt x="51634" y="22640"/>
                  </a:cubicBezTo>
                  <a:cubicBezTo>
                    <a:pt x="51635" y="15149"/>
                    <a:pt x="48978" y="7901"/>
                    <a:pt x="44133" y="2187"/>
                  </a:cubicBezTo>
                  <a:lnTo>
                    <a:pt x="46402" y="248"/>
                  </a:lnTo>
                  <a:close/>
                  <a:moveTo>
                    <a:pt x="46414" y="0"/>
                  </a:moveTo>
                  <a:cubicBezTo>
                    <a:pt x="46389" y="0"/>
                    <a:pt x="46365" y="8"/>
                    <a:pt x="46345" y="25"/>
                  </a:cubicBezTo>
                  <a:lnTo>
                    <a:pt x="43914" y="2103"/>
                  </a:lnTo>
                  <a:cubicBezTo>
                    <a:pt x="43892" y="2121"/>
                    <a:pt x="43878" y="2148"/>
                    <a:pt x="43877" y="2176"/>
                  </a:cubicBezTo>
                  <a:cubicBezTo>
                    <a:pt x="43875" y="2204"/>
                    <a:pt x="43884" y="2231"/>
                    <a:pt x="43900" y="2254"/>
                  </a:cubicBezTo>
                  <a:cubicBezTo>
                    <a:pt x="48753" y="7935"/>
                    <a:pt x="51420" y="15161"/>
                    <a:pt x="51420" y="22634"/>
                  </a:cubicBezTo>
                  <a:cubicBezTo>
                    <a:pt x="51420" y="39942"/>
                    <a:pt x="37343" y="54016"/>
                    <a:pt x="20042" y="54016"/>
                  </a:cubicBezTo>
                  <a:cubicBezTo>
                    <a:pt x="20020" y="54017"/>
                    <a:pt x="19999" y="54017"/>
                    <a:pt x="19977" y="54017"/>
                  </a:cubicBezTo>
                  <a:cubicBezTo>
                    <a:pt x="13550" y="54017"/>
                    <a:pt x="7277" y="52030"/>
                    <a:pt x="2020" y="48329"/>
                  </a:cubicBezTo>
                  <a:cubicBezTo>
                    <a:pt x="2000" y="48316"/>
                    <a:pt x="1978" y="48310"/>
                    <a:pt x="1955" y="48310"/>
                  </a:cubicBezTo>
                  <a:cubicBezTo>
                    <a:pt x="1950" y="48310"/>
                    <a:pt x="1946" y="48310"/>
                    <a:pt x="1941" y="48311"/>
                  </a:cubicBezTo>
                  <a:cubicBezTo>
                    <a:pt x="1913" y="48317"/>
                    <a:pt x="1887" y="48332"/>
                    <a:pt x="1871" y="48354"/>
                  </a:cubicBezTo>
                  <a:lnTo>
                    <a:pt x="35" y="50973"/>
                  </a:lnTo>
                  <a:lnTo>
                    <a:pt x="34" y="50973"/>
                  </a:lnTo>
                  <a:cubicBezTo>
                    <a:pt x="1" y="51022"/>
                    <a:pt x="13" y="51088"/>
                    <a:pt x="60" y="51122"/>
                  </a:cubicBezTo>
                  <a:cubicBezTo>
                    <a:pt x="5891" y="55228"/>
                    <a:pt x="12847" y="57431"/>
                    <a:pt x="19977" y="57431"/>
                  </a:cubicBezTo>
                  <a:cubicBezTo>
                    <a:pt x="19999" y="57431"/>
                    <a:pt x="20020" y="57431"/>
                    <a:pt x="20042" y="57431"/>
                  </a:cubicBezTo>
                  <a:cubicBezTo>
                    <a:pt x="39227" y="57431"/>
                    <a:pt x="54834" y="41833"/>
                    <a:pt x="54834" y="22642"/>
                  </a:cubicBezTo>
                  <a:cubicBezTo>
                    <a:pt x="54837" y="14354"/>
                    <a:pt x="51880" y="6339"/>
                    <a:pt x="46496" y="37"/>
                  </a:cubicBezTo>
                  <a:cubicBezTo>
                    <a:pt x="46474" y="13"/>
                    <a:pt x="46444" y="0"/>
                    <a:pt x="4641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098;p41">
              <a:extLst>
                <a:ext uri="{FF2B5EF4-FFF2-40B4-BE49-F238E27FC236}">
                  <a16:creationId xmlns:a16="http://schemas.microsoft.com/office/drawing/2014/main" xmlns="" id="{3A9D3896-3CFB-4074-B39D-92CA86686373}"/>
                </a:ext>
              </a:extLst>
            </p:cNvPr>
            <p:cNvSpPr/>
            <p:nvPr/>
          </p:nvSpPr>
          <p:spPr>
            <a:xfrm>
              <a:off x="3264580" y="4230402"/>
              <a:ext cx="1204580" cy="413353"/>
            </a:xfrm>
            <a:custGeom>
              <a:avLst/>
              <a:gdLst/>
              <a:ahLst/>
              <a:cxnLst/>
              <a:rect l="l" t="t" r="r" b="b"/>
              <a:pathLst>
                <a:path w="26245" h="9006" extrusionOk="0">
                  <a:moveTo>
                    <a:pt x="17061" y="0"/>
                  </a:moveTo>
                  <a:lnTo>
                    <a:pt x="17061" y="0"/>
                  </a:lnTo>
                  <a:cubicBezTo>
                    <a:pt x="17061" y="0"/>
                    <a:pt x="17117" y="119"/>
                    <a:pt x="17242" y="359"/>
                  </a:cubicBezTo>
                  <a:lnTo>
                    <a:pt x="17242" y="359"/>
                  </a:lnTo>
                  <a:cubicBezTo>
                    <a:pt x="17153" y="141"/>
                    <a:pt x="17061" y="0"/>
                    <a:pt x="17061" y="0"/>
                  </a:cubicBezTo>
                  <a:close/>
                  <a:moveTo>
                    <a:pt x="11117" y="2239"/>
                  </a:moveTo>
                  <a:cubicBezTo>
                    <a:pt x="11117" y="2239"/>
                    <a:pt x="11129" y="2249"/>
                    <a:pt x="11150" y="2265"/>
                  </a:cubicBezTo>
                  <a:lnTo>
                    <a:pt x="11150" y="2265"/>
                  </a:lnTo>
                  <a:cubicBezTo>
                    <a:pt x="11131" y="2248"/>
                    <a:pt x="11117" y="2239"/>
                    <a:pt x="11117" y="2239"/>
                  </a:cubicBezTo>
                  <a:close/>
                  <a:moveTo>
                    <a:pt x="17242" y="359"/>
                  </a:moveTo>
                  <a:cubicBezTo>
                    <a:pt x="17434" y="828"/>
                    <a:pt x="17614" y="1653"/>
                    <a:pt x="16847" y="2202"/>
                  </a:cubicBezTo>
                  <a:cubicBezTo>
                    <a:pt x="16597" y="2382"/>
                    <a:pt x="16350" y="2452"/>
                    <a:pt x="16118" y="2452"/>
                  </a:cubicBezTo>
                  <a:cubicBezTo>
                    <a:pt x="15307" y="2452"/>
                    <a:pt x="14668" y="1599"/>
                    <a:pt x="14668" y="1599"/>
                  </a:cubicBezTo>
                  <a:lnTo>
                    <a:pt x="14668" y="1599"/>
                  </a:lnTo>
                  <a:cubicBezTo>
                    <a:pt x="14668" y="1599"/>
                    <a:pt x="15048" y="3076"/>
                    <a:pt x="14335" y="3661"/>
                  </a:cubicBezTo>
                  <a:cubicBezTo>
                    <a:pt x="14244" y="3735"/>
                    <a:pt x="14125" y="3768"/>
                    <a:pt x="13986" y="3768"/>
                  </a:cubicBezTo>
                  <a:cubicBezTo>
                    <a:pt x="13101" y="3768"/>
                    <a:pt x="11407" y="2466"/>
                    <a:pt x="11150" y="2265"/>
                  </a:cubicBezTo>
                  <a:lnTo>
                    <a:pt x="11150" y="2265"/>
                  </a:lnTo>
                  <a:cubicBezTo>
                    <a:pt x="11250" y="2355"/>
                    <a:pt x="11512" y="2688"/>
                    <a:pt x="11004" y="3405"/>
                  </a:cubicBezTo>
                  <a:cubicBezTo>
                    <a:pt x="10841" y="3635"/>
                    <a:pt x="10477" y="3720"/>
                    <a:pt x="10031" y="3720"/>
                  </a:cubicBezTo>
                  <a:cubicBezTo>
                    <a:pt x="8815" y="3720"/>
                    <a:pt x="6993" y="3094"/>
                    <a:pt x="6993" y="3094"/>
                  </a:cubicBezTo>
                  <a:lnTo>
                    <a:pt x="1" y="1599"/>
                  </a:lnTo>
                  <a:lnTo>
                    <a:pt x="26245" y="9005"/>
                  </a:lnTo>
                  <a:lnTo>
                    <a:pt x="26245" y="9005"/>
                  </a:lnTo>
                  <a:lnTo>
                    <a:pt x="23185" y="6882"/>
                  </a:lnTo>
                  <a:cubicBezTo>
                    <a:pt x="23185" y="6882"/>
                    <a:pt x="23179" y="6882"/>
                    <a:pt x="23168" y="6882"/>
                  </a:cubicBezTo>
                  <a:cubicBezTo>
                    <a:pt x="22978" y="6882"/>
                    <a:pt x="21242" y="6808"/>
                    <a:pt x="19524" y="4169"/>
                  </a:cubicBezTo>
                  <a:cubicBezTo>
                    <a:pt x="18240" y="2197"/>
                    <a:pt x="17542" y="933"/>
                    <a:pt x="17242" y="35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099;p41">
              <a:extLst>
                <a:ext uri="{FF2B5EF4-FFF2-40B4-BE49-F238E27FC236}">
                  <a16:creationId xmlns:a16="http://schemas.microsoft.com/office/drawing/2014/main" xmlns="" id="{8A85B2D9-BFD0-4E9E-9016-30568946BB92}"/>
                </a:ext>
              </a:extLst>
            </p:cNvPr>
            <p:cNvSpPr/>
            <p:nvPr/>
          </p:nvSpPr>
          <p:spPr>
            <a:xfrm>
              <a:off x="3259347" y="4225583"/>
              <a:ext cx="1215641" cy="423542"/>
            </a:xfrm>
            <a:custGeom>
              <a:avLst/>
              <a:gdLst/>
              <a:ahLst/>
              <a:cxnLst/>
              <a:rect l="l" t="t" r="r" b="b"/>
              <a:pathLst>
                <a:path w="26486" h="9228" extrusionOk="0">
                  <a:moveTo>
                    <a:pt x="17619" y="1165"/>
                  </a:moveTo>
                  <a:lnTo>
                    <a:pt x="17619" y="1165"/>
                  </a:lnTo>
                  <a:cubicBezTo>
                    <a:pt x="18010" y="1862"/>
                    <a:pt x="18636" y="2915"/>
                    <a:pt x="19553" y="4323"/>
                  </a:cubicBezTo>
                  <a:cubicBezTo>
                    <a:pt x="21265" y="6960"/>
                    <a:pt x="22988" y="7096"/>
                    <a:pt x="23272" y="7096"/>
                  </a:cubicBezTo>
                  <a:lnTo>
                    <a:pt x="25786" y="8844"/>
                  </a:lnTo>
                  <a:lnTo>
                    <a:pt x="3332" y="2508"/>
                  </a:lnTo>
                  <a:lnTo>
                    <a:pt x="7082" y="3299"/>
                  </a:lnTo>
                  <a:cubicBezTo>
                    <a:pt x="7333" y="3385"/>
                    <a:pt x="8969" y="3931"/>
                    <a:pt x="10136" y="3931"/>
                  </a:cubicBezTo>
                  <a:cubicBezTo>
                    <a:pt x="10623" y="3931"/>
                    <a:pt x="11028" y="3836"/>
                    <a:pt x="11216" y="3573"/>
                  </a:cubicBezTo>
                  <a:cubicBezTo>
                    <a:pt x="11419" y="3327"/>
                    <a:pt x="11532" y="3020"/>
                    <a:pt x="11537" y="2702"/>
                  </a:cubicBezTo>
                  <a:cubicBezTo>
                    <a:pt x="12145" y="3154"/>
                    <a:pt x="13355" y="3969"/>
                    <a:pt x="14106" y="3969"/>
                  </a:cubicBezTo>
                  <a:cubicBezTo>
                    <a:pt x="14270" y="3969"/>
                    <a:pt x="14412" y="3931"/>
                    <a:pt x="14522" y="3841"/>
                  </a:cubicBezTo>
                  <a:cubicBezTo>
                    <a:pt x="15053" y="3403"/>
                    <a:pt x="15027" y="2542"/>
                    <a:pt x="14960" y="2045"/>
                  </a:cubicBezTo>
                  <a:lnTo>
                    <a:pt x="14960" y="2045"/>
                  </a:lnTo>
                  <a:cubicBezTo>
                    <a:pt x="15231" y="2307"/>
                    <a:pt x="15692" y="2655"/>
                    <a:pt x="16228" y="2655"/>
                  </a:cubicBezTo>
                  <a:cubicBezTo>
                    <a:pt x="16478" y="2655"/>
                    <a:pt x="16744" y="2580"/>
                    <a:pt x="17014" y="2386"/>
                  </a:cubicBezTo>
                  <a:cubicBezTo>
                    <a:pt x="17421" y="2117"/>
                    <a:pt x="17650" y="1651"/>
                    <a:pt x="17619" y="1165"/>
                  </a:cubicBezTo>
                  <a:close/>
                  <a:moveTo>
                    <a:pt x="17163" y="0"/>
                  </a:moveTo>
                  <a:cubicBezTo>
                    <a:pt x="17148" y="0"/>
                    <a:pt x="17132" y="4"/>
                    <a:pt x="17117" y="11"/>
                  </a:cubicBezTo>
                  <a:cubicBezTo>
                    <a:pt x="17063" y="37"/>
                    <a:pt x="17043" y="101"/>
                    <a:pt x="17068" y="154"/>
                  </a:cubicBezTo>
                  <a:cubicBezTo>
                    <a:pt x="17069" y="159"/>
                    <a:pt x="17127" y="278"/>
                    <a:pt x="17251" y="512"/>
                  </a:cubicBezTo>
                  <a:cubicBezTo>
                    <a:pt x="17433" y="939"/>
                    <a:pt x="17596" y="1709"/>
                    <a:pt x="16886" y="2218"/>
                  </a:cubicBezTo>
                  <a:cubicBezTo>
                    <a:pt x="16656" y="2383"/>
                    <a:pt x="16429" y="2447"/>
                    <a:pt x="16215" y="2447"/>
                  </a:cubicBezTo>
                  <a:cubicBezTo>
                    <a:pt x="15478" y="2447"/>
                    <a:pt x="14898" y="1678"/>
                    <a:pt x="14867" y="1636"/>
                  </a:cubicBezTo>
                  <a:cubicBezTo>
                    <a:pt x="14847" y="1610"/>
                    <a:pt x="14816" y="1596"/>
                    <a:pt x="14785" y="1596"/>
                  </a:cubicBezTo>
                  <a:cubicBezTo>
                    <a:pt x="14776" y="1596"/>
                    <a:pt x="14768" y="1597"/>
                    <a:pt x="14760" y="1598"/>
                  </a:cubicBezTo>
                  <a:cubicBezTo>
                    <a:pt x="14702" y="1610"/>
                    <a:pt x="14666" y="1668"/>
                    <a:pt x="14680" y="1725"/>
                  </a:cubicBezTo>
                  <a:cubicBezTo>
                    <a:pt x="14681" y="1740"/>
                    <a:pt x="15021" y="3145"/>
                    <a:pt x="14380" y="3678"/>
                  </a:cubicBezTo>
                  <a:cubicBezTo>
                    <a:pt x="14307" y="3739"/>
                    <a:pt x="14208" y="3766"/>
                    <a:pt x="14089" y="3766"/>
                  </a:cubicBezTo>
                  <a:cubicBezTo>
                    <a:pt x="13367" y="3766"/>
                    <a:pt x="11932" y="2765"/>
                    <a:pt x="11330" y="2288"/>
                  </a:cubicBezTo>
                  <a:lnTo>
                    <a:pt x="11289" y="2258"/>
                  </a:lnTo>
                  <a:lnTo>
                    <a:pt x="11288" y="2258"/>
                  </a:lnTo>
                  <a:cubicBezTo>
                    <a:pt x="11270" y="2246"/>
                    <a:pt x="11250" y="2241"/>
                    <a:pt x="11231" y="2241"/>
                  </a:cubicBezTo>
                  <a:cubicBezTo>
                    <a:pt x="11198" y="2241"/>
                    <a:pt x="11166" y="2257"/>
                    <a:pt x="11146" y="2286"/>
                  </a:cubicBezTo>
                  <a:cubicBezTo>
                    <a:pt x="11112" y="2331"/>
                    <a:pt x="11120" y="2397"/>
                    <a:pt x="11166" y="2431"/>
                  </a:cubicBezTo>
                  <a:lnTo>
                    <a:pt x="11197" y="2455"/>
                  </a:lnTo>
                  <a:cubicBezTo>
                    <a:pt x="11255" y="2513"/>
                    <a:pt x="11294" y="2587"/>
                    <a:pt x="11306" y="2667"/>
                  </a:cubicBezTo>
                  <a:cubicBezTo>
                    <a:pt x="11319" y="2956"/>
                    <a:pt x="11219" y="3238"/>
                    <a:pt x="11030" y="3455"/>
                  </a:cubicBezTo>
                  <a:cubicBezTo>
                    <a:pt x="10892" y="3651"/>
                    <a:pt x="10567" y="3726"/>
                    <a:pt x="10156" y="3726"/>
                  </a:cubicBezTo>
                  <a:cubicBezTo>
                    <a:pt x="9203" y="3726"/>
                    <a:pt x="7784" y="3324"/>
                    <a:pt x="7128" y="3101"/>
                  </a:cubicBezTo>
                  <a:lnTo>
                    <a:pt x="140" y="1607"/>
                  </a:lnTo>
                  <a:cubicBezTo>
                    <a:pt x="133" y="1606"/>
                    <a:pt x="127" y="1606"/>
                    <a:pt x="120" y="1606"/>
                  </a:cubicBezTo>
                  <a:cubicBezTo>
                    <a:pt x="71" y="1606"/>
                    <a:pt x="27" y="1638"/>
                    <a:pt x="14" y="1686"/>
                  </a:cubicBezTo>
                  <a:cubicBezTo>
                    <a:pt x="0" y="1743"/>
                    <a:pt x="33" y="1799"/>
                    <a:pt x="88" y="1814"/>
                  </a:cubicBezTo>
                  <a:lnTo>
                    <a:pt x="26336" y="9226"/>
                  </a:lnTo>
                  <a:cubicBezTo>
                    <a:pt x="26341" y="9227"/>
                    <a:pt x="26345" y="9227"/>
                    <a:pt x="26350" y="9227"/>
                  </a:cubicBezTo>
                  <a:cubicBezTo>
                    <a:pt x="26354" y="9227"/>
                    <a:pt x="26359" y="9227"/>
                    <a:pt x="26363" y="9226"/>
                  </a:cubicBezTo>
                  <a:lnTo>
                    <a:pt x="26363" y="9228"/>
                  </a:lnTo>
                  <a:cubicBezTo>
                    <a:pt x="26399" y="9228"/>
                    <a:pt x="26432" y="9211"/>
                    <a:pt x="26453" y="9183"/>
                  </a:cubicBezTo>
                  <a:cubicBezTo>
                    <a:pt x="26485" y="9134"/>
                    <a:pt x="26473" y="9067"/>
                    <a:pt x="26426" y="9034"/>
                  </a:cubicBezTo>
                  <a:lnTo>
                    <a:pt x="23362" y="6902"/>
                  </a:lnTo>
                  <a:cubicBezTo>
                    <a:pt x="23341" y="6889"/>
                    <a:pt x="23318" y="6883"/>
                    <a:pt x="23295" y="6883"/>
                  </a:cubicBezTo>
                  <a:cubicBezTo>
                    <a:pt x="23294" y="6883"/>
                    <a:pt x="23286" y="6884"/>
                    <a:pt x="23272" y="6884"/>
                  </a:cubicBezTo>
                  <a:cubicBezTo>
                    <a:pt x="23058" y="6884"/>
                    <a:pt x="21379" y="6755"/>
                    <a:pt x="19726" y="4216"/>
                  </a:cubicBezTo>
                  <a:cubicBezTo>
                    <a:pt x="18418" y="2212"/>
                    <a:pt x="17710" y="930"/>
                    <a:pt x="17419" y="378"/>
                  </a:cubicBezTo>
                  <a:cubicBezTo>
                    <a:pt x="17373" y="264"/>
                    <a:pt x="17318" y="154"/>
                    <a:pt x="17254" y="50"/>
                  </a:cubicBezTo>
                  <a:cubicBezTo>
                    <a:pt x="17233" y="18"/>
                    <a:pt x="17199" y="0"/>
                    <a:pt x="171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100;p41">
              <a:extLst>
                <a:ext uri="{FF2B5EF4-FFF2-40B4-BE49-F238E27FC236}">
                  <a16:creationId xmlns:a16="http://schemas.microsoft.com/office/drawing/2014/main" xmlns="" id="{D905CE9D-211E-4DFE-BFDB-33AE542D6EF8}"/>
                </a:ext>
              </a:extLst>
            </p:cNvPr>
            <p:cNvSpPr/>
            <p:nvPr/>
          </p:nvSpPr>
          <p:spPr>
            <a:xfrm>
              <a:off x="4136678" y="2532241"/>
              <a:ext cx="636736" cy="693052"/>
            </a:xfrm>
            <a:custGeom>
              <a:avLst/>
              <a:gdLst/>
              <a:ahLst/>
              <a:cxnLst/>
              <a:rect l="l" t="t" r="r" b="b"/>
              <a:pathLst>
                <a:path w="13873" h="15100" extrusionOk="0">
                  <a:moveTo>
                    <a:pt x="10700" y="6631"/>
                  </a:moveTo>
                  <a:lnTo>
                    <a:pt x="10700" y="6631"/>
                  </a:lnTo>
                  <a:cubicBezTo>
                    <a:pt x="10656" y="6677"/>
                    <a:pt x="10612" y="6719"/>
                    <a:pt x="10564" y="6759"/>
                  </a:cubicBezTo>
                  <a:cubicBezTo>
                    <a:pt x="10490" y="6820"/>
                    <a:pt x="10409" y="6875"/>
                    <a:pt x="10324" y="6921"/>
                  </a:cubicBezTo>
                  <a:cubicBezTo>
                    <a:pt x="10324" y="6863"/>
                    <a:pt x="10341" y="6803"/>
                    <a:pt x="10347" y="6742"/>
                  </a:cubicBezTo>
                  <a:cubicBezTo>
                    <a:pt x="10451" y="6713"/>
                    <a:pt x="10572" y="6675"/>
                    <a:pt x="10700" y="6631"/>
                  </a:cubicBezTo>
                  <a:close/>
                  <a:moveTo>
                    <a:pt x="11500" y="0"/>
                  </a:moveTo>
                  <a:cubicBezTo>
                    <a:pt x="11374" y="0"/>
                    <a:pt x="11249" y="55"/>
                    <a:pt x="11166" y="161"/>
                  </a:cubicBezTo>
                  <a:cubicBezTo>
                    <a:pt x="11018" y="347"/>
                    <a:pt x="11050" y="615"/>
                    <a:pt x="11234" y="763"/>
                  </a:cubicBezTo>
                  <a:cubicBezTo>
                    <a:pt x="11252" y="775"/>
                    <a:pt x="12966" y="2164"/>
                    <a:pt x="12759" y="3820"/>
                  </a:cubicBezTo>
                  <a:cubicBezTo>
                    <a:pt x="12683" y="4257"/>
                    <a:pt x="12446" y="4650"/>
                    <a:pt x="12096" y="4923"/>
                  </a:cubicBezTo>
                  <a:cubicBezTo>
                    <a:pt x="12151" y="2070"/>
                    <a:pt x="10198" y="1848"/>
                    <a:pt x="10177" y="1845"/>
                  </a:cubicBezTo>
                  <a:cubicBezTo>
                    <a:pt x="10162" y="1844"/>
                    <a:pt x="10148" y="1843"/>
                    <a:pt x="10134" y="1843"/>
                  </a:cubicBezTo>
                  <a:cubicBezTo>
                    <a:pt x="9916" y="1843"/>
                    <a:pt x="9730" y="2009"/>
                    <a:pt x="9708" y="2229"/>
                  </a:cubicBezTo>
                  <a:cubicBezTo>
                    <a:pt x="9684" y="2465"/>
                    <a:pt x="9855" y="2675"/>
                    <a:pt x="10091" y="2698"/>
                  </a:cubicBezTo>
                  <a:cubicBezTo>
                    <a:pt x="10143" y="2698"/>
                    <a:pt x="11371" y="2889"/>
                    <a:pt x="11234" y="5136"/>
                  </a:cubicBezTo>
                  <a:cubicBezTo>
                    <a:pt x="11234" y="5268"/>
                    <a:pt x="11210" y="5392"/>
                    <a:pt x="11192" y="5511"/>
                  </a:cubicBezTo>
                  <a:cubicBezTo>
                    <a:pt x="10916" y="5646"/>
                    <a:pt x="10631" y="5763"/>
                    <a:pt x="10339" y="5856"/>
                  </a:cubicBezTo>
                  <a:cubicBezTo>
                    <a:pt x="10182" y="4580"/>
                    <a:pt x="9403" y="3596"/>
                    <a:pt x="8473" y="3596"/>
                  </a:cubicBezTo>
                  <a:cubicBezTo>
                    <a:pt x="8470" y="3596"/>
                    <a:pt x="8468" y="3596"/>
                    <a:pt x="8466" y="3596"/>
                  </a:cubicBezTo>
                  <a:cubicBezTo>
                    <a:pt x="7422" y="3596"/>
                    <a:pt x="6581" y="4826"/>
                    <a:pt x="6590" y="6330"/>
                  </a:cubicBezTo>
                  <a:cubicBezTo>
                    <a:pt x="6590" y="7281"/>
                    <a:pt x="6940" y="8117"/>
                    <a:pt x="7455" y="8602"/>
                  </a:cubicBezTo>
                  <a:lnTo>
                    <a:pt x="6604" y="8673"/>
                  </a:lnTo>
                  <a:lnTo>
                    <a:pt x="6629" y="8787"/>
                  </a:lnTo>
                  <a:cubicBezTo>
                    <a:pt x="6392" y="8667"/>
                    <a:pt x="6135" y="8607"/>
                    <a:pt x="5877" y="8607"/>
                  </a:cubicBezTo>
                  <a:cubicBezTo>
                    <a:pt x="5599" y="8607"/>
                    <a:pt x="5322" y="8677"/>
                    <a:pt x="5071" y="8815"/>
                  </a:cubicBezTo>
                  <a:cubicBezTo>
                    <a:pt x="4540" y="9145"/>
                    <a:pt x="4302" y="9813"/>
                    <a:pt x="4366" y="10570"/>
                  </a:cubicBezTo>
                  <a:lnTo>
                    <a:pt x="0" y="12387"/>
                  </a:lnTo>
                  <a:lnTo>
                    <a:pt x="231" y="12985"/>
                  </a:lnTo>
                  <a:lnTo>
                    <a:pt x="4495" y="11209"/>
                  </a:lnTo>
                  <a:cubicBezTo>
                    <a:pt x="4543" y="11368"/>
                    <a:pt x="4601" y="11523"/>
                    <a:pt x="4668" y="11674"/>
                  </a:cubicBezTo>
                  <a:lnTo>
                    <a:pt x="414" y="13449"/>
                  </a:lnTo>
                  <a:lnTo>
                    <a:pt x="643" y="14049"/>
                  </a:lnTo>
                  <a:lnTo>
                    <a:pt x="4987" y="12239"/>
                  </a:lnTo>
                  <a:cubicBezTo>
                    <a:pt x="5083" y="12382"/>
                    <a:pt x="5192" y="12518"/>
                    <a:pt x="5310" y="12644"/>
                  </a:cubicBezTo>
                  <a:lnTo>
                    <a:pt x="832" y="14500"/>
                  </a:lnTo>
                  <a:lnTo>
                    <a:pt x="1060" y="15100"/>
                  </a:lnTo>
                  <a:lnTo>
                    <a:pt x="5572" y="13225"/>
                  </a:lnTo>
                  <a:lnTo>
                    <a:pt x="5374" y="12713"/>
                  </a:lnTo>
                  <a:lnTo>
                    <a:pt x="5374" y="12713"/>
                  </a:lnTo>
                  <a:cubicBezTo>
                    <a:pt x="5923" y="13303"/>
                    <a:pt x="6599" y="13639"/>
                    <a:pt x="7205" y="13639"/>
                  </a:cubicBezTo>
                  <a:cubicBezTo>
                    <a:pt x="7475" y="13639"/>
                    <a:pt x="7732" y="13573"/>
                    <a:pt x="7957" y="13432"/>
                  </a:cubicBezTo>
                  <a:cubicBezTo>
                    <a:pt x="8626" y="13018"/>
                    <a:pt x="8833" y="12071"/>
                    <a:pt x="8556" y="11086"/>
                  </a:cubicBezTo>
                  <a:lnTo>
                    <a:pt x="11708" y="10523"/>
                  </a:lnTo>
                  <a:lnTo>
                    <a:pt x="11565" y="9564"/>
                  </a:lnTo>
                  <a:lnTo>
                    <a:pt x="10606" y="9707"/>
                  </a:lnTo>
                  <a:lnTo>
                    <a:pt x="10451" y="9147"/>
                  </a:lnTo>
                  <a:lnTo>
                    <a:pt x="11304" y="8934"/>
                  </a:lnTo>
                  <a:lnTo>
                    <a:pt x="11215" y="8269"/>
                  </a:lnTo>
                  <a:lnTo>
                    <a:pt x="9696" y="8401"/>
                  </a:lnTo>
                  <a:cubicBezTo>
                    <a:pt x="9815" y="8255"/>
                    <a:pt x="9918" y="8097"/>
                    <a:pt x="10001" y="7931"/>
                  </a:cubicBezTo>
                  <a:cubicBezTo>
                    <a:pt x="10403" y="7853"/>
                    <a:pt x="10779" y="7677"/>
                    <a:pt x="11096" y="7420"/>
                  </a:cubicBezTo>
                  <a:cubicBezTo>
                    <a:pt x="11510" y="7070"/>
                    <a:pt x="11804" y="6598"/>
                    <a:pt x="11935" y="6072"/>
                  </a:cubicBezTo>
                  <a:cubicBezTo>
                    <a:pt x="12729" y="5614"/>
                    <a:pt x="13478" y="4926"/>
                    <a:pt x="13603" y="3922"/>
                  </a:cubicBezTo>
                  <a:cubicBezTo>
                    <a:pt x="13873" y="1790"/>
                    <a:pt x="11851" y="161"/>
                    <a:pt x="11766" y="93"/>
                  </a:cubicBezTo>
                  <a:cubicBezTo>
                    <a:pt x="11687" y="31"/>
                    <a:pt x="11593" y="0"/>
                    <a:pt x="11500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101;p41">
              <a:extLst>
                <a:ext uri="{FF2B5EF4-FFF2-40B4-BE49-F238E27FC236}">
                  <a16:creationId xmlns:a16="http://schemas.microsoft.com/office/drawing/2014/main" xmlns="" id="{410F6846-F673-4086-B34A-CE3E22495BD0}"/>
                </a:ext>
              </a:extLst>
            </p:cNvPr>
            <p:cNvSpPr/>
            <p:nvPr/>
          </p:nvSpPr>
          <p:spPr>
            <a:xfrm>
              <a:off x="4130987" y="2527559"/>
              <a:ext cx="646053" cy="703012"/>
            </a:xfrm>
            <a:custGeom>
              <a:avLst/>
              <a:gdLst/>
              <a:ahLst/>
              <a:cxnLst/>
              <a:rect l="l" t="t" r="r" b="b"/>
              <a:pathLst>
                <a:path w="14076" h="15317" extrusionOk="0">
                  <a:moveTo>
                    <a:pt x="10824" y="6636"/>
                  </a:moveTo>
                  <a:cubicBezTo>
                    <a:pt x="10813" y="6636"/>
                    <a:pt x="10801" y="6638"/>
                    <a:pt x="10789" y="6642"/>
                  </a:cubicBezTo>
                  <a:cubicBezTo>
                    <a:pt x="10655" y="6684"/>
                    <a:pt x="10544" y="6721"/>
                    <a:pt x="10441" y="6751"/>
                  </a:cubicBezTo>
                  <a:cubicBezTo>
                    <a:pt x="10399" y="6762"/>
                    <a:pt x="10369" y="6798"/>
                    <a:pt x="10365" y="6841"/>
                  </a:cubicBezTo>
                  <a:cubicBezTo>
                    <a:pt x="10358" y="6899"/>
                    <a:pt x="10343" y="6959"/>
                    <a:pt x="10343" y="7014"/>
                  </a:cubicBezTo>
                  <a:cubicBezTo>
                    <a:pt x="10337" y="7054"/>
                    <a:pt x="10353" y="7094"/>
                    <a:pt x="10386" y="7120"/>
                  </a:cubicBezTo>
                  <a:cubicBezTo>
                    <a:pt x="10404" y="7132"/>
                    <a:pt x="10426" y="7138"/>
                    <a:pt x="10448" y="7138"/>
                  </a:cubicBezTo>
                  <a:lnTo>
                    <a:pt x="10448" y="7139"/>
                  </a:lnTo>
                  <a:cubicBezTo>
                    <a:pt x="10466" y="7139"/>
                    <a:pt x="10484" y="7135"/>
                    <a:pt x="10499" y="7126"/>
                  </a:cubicBezTo>
                  <a:cubicBezTo>
                    <a:pt x="10591" y="7077"/>
                    <a:pt x="10676" y="7019"/>
                    <a:pt x="10757" y="6953"/>
                  </a:cubicBezTo>
                  <a:cubicBezTo>
                    <a:pt x="10807" y="6910"/>
                    <a:pt x="10856" y="6864"/>
                    <a:pt x="10903" y="6815"/>
                  </a:cubicBezTo>
                  <a:cubicBezTo>
                    <a:pt x="10935" y="6779"/>
                    <a:pt x="10940" y="6725"/>
                    <a:pt x="10913" y="6684"/>
                  </a:cubicBezTo>
                  <a:cubicBezTo>
                    <a:pt x="10893" y="6653"/>
                    <a:pt x="10859" y="6636"/>
                    <a:pt x="10824" y="6636"/>
                  </a:cubicBezTo>
                  <a:close/>
                  <a:moveTo>
                    <a:pt x="11616" y="213"/>
                  </a:moveTo>
                  <a:cubicBezTo>
                    <a:pt x="11686" y="213"/>
                    <a:pt x="11756" y="236"/>
                    <a:pt x="11815" y="283"/>
                  </a:cubicBezTo>
                  <a:cubicBezTo>
                    <a:pt x="11899" y="351"/>
                    <a:pt x="13874" y="1940"/>
                    <a:pt x="13617" y="4021"/>
                  </a:cubicBezTo>
                  <a:cubicBezTo>
                    <a:pt x="13514" y="4833"/>
                    <a:pt x="12971" y="5531"/>
                    <a:pt x="12000" y="6091"/>
                  </a:cubicBezTo>
                  <a:cubicBezTo>
                    <a:pt x="11976" y="6106"/>
                    <a:pt x="11958" y="6128"/>
                    <a:pt x="11951" y="6155"/>
                  </a:cubicBezTo>
                  <a:cubicBezTo>
                    <a:pt x="11824" y="6660"/>
                    <a:pt x="11543" y="7111"/>
                    <a:pt x="11147" y="7447"/>
                  </a:cubicBezTo>
                  <a:cubicBezTo>
                    <a:pt x="10843" y="7695"/>
                    <a:pt x="10483" y="7861"/>
                    <a:pt x="10099" y="7936"/>
                  </a:cubicBezTo>
                  <a:cubicBezTo>
                    <a:pt x="10066" y="7943"/>
                    <a:pt x="10039" y="7963"/>
                    <a:pt x="10024" y="7992"/>
                  </a:cubicBezTo>
                  <a:cubicBezTo>
                    <a:pt x="9944" y="8152"/>
                    <a:pt x="9847" y="8304"/>
                    <a:pt x="9734" y="8443"/>
                  </a:cubicBezTo>
                  <a:cubicBezTo>
                    <a:pt x="9714" y="8466"/>
                    <a:pt x="9704" y="8497"/>
                    <a:pt x="9708" y="8527"/>
                  </a:cubicBezTo>
                  <a:cubicBezTo>
                    <a:pt x="9715" y="8579"/>
                    <a:pt x="9760" y="8617"/>
                    <a:pt x="9811" y="8617"/>
                  </a:cubicBezTo>
                  <a:cubicBezTo>
                    <a:pt x="9815" y="8617"/>
                    <a:pt x="9820" y="8617"/>
                    <a:pt x="9825" y="8616"/>
                  </a:cubicBezTo>
                  <a:lnTo>
                    <a:pt x="11241" y="8496"/>
                  </a:lnTo>
                  <a:lnTo>
                    <a:pt x="11305" y="8965"/>
                  </a:lnTo>
                  <a:lnTo>
                    <a:pt x="10544" y="9149"/>
                  </a:lnTo>
                  <a:cubicBezTo>
                    <a:pt x="10517" y="9157"/>
                    <a:pt x="10493" y="9175"/>
                    <a:pt x="10478" y="9198"/>
                  </a:cubicBezTo>
                  <a:cubicBezTo>
                    <a:pt x="10463" y="9224"/>
                    <a:pt x="10459" y="9253"/>
                    <a:pt x="10468" y="9282"/>
                  </a:cubicBezTo>
                  <a:lnTo>
                    <a:pt x="10621" y="9840"/>
                  </a:lnTo>
                  <a:cubicBezTo>
                    <a:pt x="10633" y="9888"/>
                    <a:pt x="10676" y="9919"/>
                    <a:pt x="10723" y="9919"/>
                  </a:cubicBezTo>
                  <a:cubicBezTo>
                    <a:pt x="10728" y="9919"/>
                    <a:pt x="10734" y="9918"/>
                    <a:pt x="10740" y="9918"/>
                  </a:cubicBezTo>
                  <a:lnTo>
                    <a:pt x="11593" y="9791"/>
                  </a:lnTo>
                  <a:lnTo>
                    <a:pt x="11707" y="10543"/>
                  </a:lnTo>
                  <a:lnTo>
                    <a:pt x="8645" y="11092"/>
                  </a:lnTo>
                  <a:cubicBezTo>
                    <a:pt x="8616" y="11097"/>
                    <a:pt x="8589" y="11116"/>
                    <a:pt x="8574" y="11141"/>
                  </a:cubicBezTo>
                  <a:cubicBezTo>
                    <a:pt x="8559" y="11167"/>
                    <a:pt x="8553" y="11198"/>
                    <a:pt x="8560" y="11226"/>
                  </a:cubicBezTo>
                  <a:cubicBezTo>
                    <a:pt x="8837" y="12202"/>
                    <a:pt x="8620" y="13077"/>
                    <a:pt x="8011" y="13455"/>
                  </a:cubicBezTo>
                  <a:cubicBezTo>
                    <a:pt x="7807" y="13582"/>
                    <a:pt x="7571" y="13643"/>
                    <a:pt x="7320" y="13643"/>
                  </a:cubicBezTo>
                  <a:cubicBezTo>
                    <a:pt x="6749" y="13643"/>
                    <a:pt x="6098" y="13328"/>
                    <a:pt x="5562" y="12754"/>
                  </a:cubicBezTo>
                  <a:cubicBezTo>
                    <a:pt x="5551" y="12742"/>
                    <a:pt x="5536" y="12732"/>
                    <a:pt x="5522" y="12726"/>
                  </a:cubicBezTo>
                  <a:cubicBezTo>
                    <a:pt x="5517" y="12709"/>
                    <a:pt x="5510" y="12694"/>
                    <a:pt x="5498" y="12681"/>
                  </a:cubicBezTo>
                  <a:cubicBezTo>
                    <a:pt x="5386" y="12556"/>
                    <a:pt x="5283" y="12422"/>
                    <a:pt x="5191" y="12282"/>
                  </a:cubicBezTo>
                  <a:cubicBezTo>
                    <a:pt x="5171" y="12252"/>
                    <a:pt x="5137" y="12235"/>
                    <a:pt x="5102" y="12235"/>
                  </a:cubicBezTo>
                  <a:cubicBezTo>
                    <a:pt x="5088" y="12235"/>
                    <a:pt x="5074" y="12238"/>
                    <a:pt x="5061" y="12243"/>
                  </a:cubicBezTo>
                  <a:lnTo>
                    <a:pt x="821" y="14009"/>
                  </a:lnTo>
                  <a:lnTo>
                    <a:pt x="668" y="13609"/>
                  </a:lnTo>
                  <a:lnTo>
                    <a:pt x="4838" y="11883"/>
                  </a:lnTo>
                  <a:cubicBezTo>
                    <a:pt x="4866" y="11872"/>
                    <a:pt x="4889" y="11852"/>
                    <a:pt x="4899" y="11823"/>
                  </a:cubicBezTo>
                  <a:cubicBezTo>
                    <a:pt x="4910" y="11797"/>
                    <a:pt x="4910" y="11767"/>
                    <a:pt x="4899" y="11740"/>
                  </a:cubicBezTo>
                  <a:cubicBezTo>
                    <a:pt x="4832" y="11594"/>
                    <a:pt x="4776" y="11444"/>
                    <a:pt x="4729" y="11290"/>
                  </a:cubicBezTo>
                  <a:cubicBezTo>
                    <a:pt x="4722" y="11261"/>
                    <a:pt x="4701" y="11237"/>
                    <a:pt x="4673" y="11225"/>
                  </a:cubicBezTo>
                  <a:cubicBezTo>
                    <a:pt x="4659" y="11218"/>
                    <a:pt x="4645" y="11215"/>
                    <a:pt x="4630" y="11215"/>
                  </a:cubicBezTo>
                  <a:cubicBezTo>
                    <a:pt x="4616" y="11215"/>
                    <a:pt x="4601" y="11218"/>
                    <a:pt x="4588" y="11225"/>
                  </a:cubicBezTo>
                  <a:lnTo>
                    <a:pt x="429" y="12958"/>
                  </a:lnTo>
                  <a:lnTo>
                    <a:pt x="276" y="12557"/>
                  </a:lnTo>
                  <a:lnTo>
                    <a:pt x="4540" y="10781"/>
                  </a:lnTo>
                  <a:cubicBezTo>
                    <a:pt x="4584" y="10762"/>
                    <a:pt x="4609" y="10719"/>
                    <a:pt x="4604" y="10672"/>
                  </a:cubicBezTo>
                  <a:cubicBezTo>
                    <a:pt x="4540" y="9929"/>
                    <a:pt x="4786" y="9312"/>
                    <a:pt x="5261" y="9017"/>
                  </a:cubicBezTo>
                  <a:cubicBezTo>
                    <a:pt x="5494" y="8890"/>
                    <a:pt x="5751" y="8826"/>
                    <a:pt x="6008" y="8826"/>
                  </a:cubicBezTo>
                  <a:cubicBezTo>
                    <a:pt x="6251" y="8826"/>
                    <a:pt x="6494" y="8883"/>
                    <a:pt x="6717" y="8997"/>
                  </a:cubicBezTo>
                  <a:cubicBezTo>
                    <a:pt x="6731" y="9004"/>
                    <a:pt x="6746" y="9008"/>
                    <a:pt x="6761" y="9008"/>
                  </a:cubicBezTo>
                  <a:cubicBezTo>
                    <a:pt x="6785" y="9008"/>
                    <a:pt x="6808" y="8999"/>
                    <a:pt x="6826" y="8982"/>
                  </a:cubicBezTo>
                  <a:cubicBezTo>
                    <a:pt x="6857" y="8959"/>
                    <a:pt x="6872" y="8921"/>
                    <a:pt x="6865" y="8883"/>
                  </a:cubicBezTo>
                  <a:lnTo>
                    <a:pt x="7590" y="8822"/>
                  </a:lnTo>
                  <a:cubicBezTo>
                    <a:pt x="7615" y="8819"/>
                    <a:pt x="7640" y="8807"/>
                    <a:pt x="7658" y="8789"/>
                  </a:cubicBezTo>
                  <a:cubicBezTo>
                    <a:pt x="7698" y="8746"/>
                    <a:pt x="7697" y="8679"/>
                    <a:pt x="7654" y="8637"/>
                  </a:cubicBezTo>
                  <a:cubicBezTo>
                    <a:pt x="7139" y="8149"/>
                    <a:pt x="6823" y="7333"/>
                    <a:pt x="6823" y="6444"/>
                  </a:cubicBezTo>
                  <a:cubicBezTo>
                    <a:pt x="6805" y="5783"/>
                    <a:pt x="6988" y="5131"/>
                    <a:pt x="7347" y="4575"/>
                  </a:cubicBezTo>
                  <a:cubicBezTo>
                    <a:pt x="7682" y="4088"/>
                    <a:pt x="8123" y="3819"/>
                    <a:pt x="8592" y="3819"/>
                  </a:cubicBezTo>
                  <a:cubicBezTo>
                    <a:pt x="9460" y="3819"/>
                    <a:pt x="10198" y="4727"/>
                    <a:pt x="10352" y="5982"/>
                  </a:cubicBezTo>
                  <a:cubicBezTo>
                    <a:pt x="10356" y="6015"/>
                    <a:pt x="10374" y="6043"/>
                    <a:pt x="10401" y="6060"/>
                  </a:cubicBezTo>
                  <a:cubicBezTo>
                    <a:pt x="10418" y="6071"/>
                    <a:pt x="10438" y="6077"/>
                    <a:pt x="10458" y="6077"/>
                  </a:cubicBezTo>
                  <a:cubicBezTo>
                    <a:pt x="10468" y="6077"/>
                    <a:pt x="10479" y="6075"/>
                    <a:pt x="10490" y="6072"/>
                  </a:cubicBezTo>
                  <a:cubicBezTo>
                    <a:pt x="10786" y="5975"/>
                    <a:pt x="11075" y="5857"/>
                    <a:pt x="11357" y="5720"/>
                  </a:cubicBezTo>
                  <a:cubicBezTo>
                    <a:pt x="11388" y="5705"/>
                    <a:pt x="11409" y="5676"/>
                    <a:pt x="11413" y="5641"/>
                  </a:cubicBezTo>
                  <a:cubicBezTo>
                    <a:pt x="11436" y="5513"/>
                    <a:pt x="11450" y="5385"/>
                    <a:pt x="11458" y="5256"/>
                  </a:cubicBezTo>
                  <a:cubicBezTo>
                    <a:pt x="11596" y="2893"/>
                    <a:pt x="10277" y="2696"/>
                    <a:pt x="10222" y="2696"/>
                  </a:cubicBezTo>
                  <a:cubicBezTo>
                    <a:pt x="10048" y="2674"/>
                    <a:pt x="9923" y="2517"/>
                    <a:pt x="9941" y="2342"/>
                  </a:cubicBezTo>
                  <a:cubicBezTo>
                    <a:pt x="9956" y="2179"/>
                    <a:pt x="10093" y="2057"/>
                    <a:pt x="10253" y="2057"/>
                  </a:cubicBezTo>
                  <a:cubicBezTo>
                    <a:pt x="10263" y="2057"/>
                    <a:pt x="10273" y="2058"/>
                    <a:pt x="10283" y="2059"/>
                  </a:cubicBezTo>
                  <a:cubicBezTo>
                    <a:pt x="10302" y="2060"/>
                    <a:pt x="12161" y="2291"/>
                    <a:pt x="12107" y="5028"/>
                  </a:cubicBezTo>
                  <a:cubicBezTo>
                    <a:pt x="12106" y="5070"/>
                    <a:pt x="12129" y="5110"/>
                    <a:pt x="12168" y="5128"/>
                  </a:cubicBezTo>
                  <a:cubicBezTo>
                    <a:pt x="12182" y="5134"/>
                    <a:pt x="12197" y="5137"/>
                    <a:pt x="12212" y="5137"/>
                  </a:cubicBezTo>
                  <a:cubicBezTo>
                    <a:pt x="12238" y="5137"/>
                    <a:pt x="12264" y="5128"/>
                    <a:pt x="12284" y="5110"/>
                  </a:cubicBezTo>
                  <a:cubicBezTo>
                    <a:pt x="12655" y="4822"/>
                    <a:pt x="12904" y="4405"/>
                    <a:pt x="12983" y="3942"/>
                  </a:cubicBezTo>
                  <a:cubicBezTo>
                    <a:pt x="13198" y="2214"/>
                    <a:pt x="11436" y="798"/>
                    <a:pt x="11418" y="786"/>
                  </a:cubicBezTo>
                  <a:cubicBezTo>
                    <a:pt x="11279" y="676"/>
                    <a:pt x="11255" y="475"/>
                    <a:pt x="11364" y="336"/>
                  </a:cubicBezTo>
                  <a:cubicBezTo>
                    <a:pt x="11428" y="255"/>
                    <a:pt x="11521" y="213"/>
                    <a:pt x="11616" y="213"/>
                  </a:cubicBezTo>
                  <a:close/>
                  <a:moveTo>
                    <a:pt x="5389" y="12883"/>
                  </a:moveTo>
                  <a:lnTo>
                    <a:pt x="5545" y="13284"/>
                  </a:lnTo>
                  <a:lnTo>
                    <a:pt x="1230" y="15075"/>
                  </a:lnTo>
                  <a:lnTo>
                    <a:pt x="1077" y="14675"/>
                  </a:lnTo>
                  <a:lnTo>
                    <a:pt x="5389" y="12883"/>
                  </a:lnTo>
                  <a:close/>
                  <a:moveTo>
                    <a:pt x="11589" y="0"/>
                  </a:moveTo>
                  <a:cubicBezTo>
                    <a:pt x="11431" y="0"/>
                    <a:pt x="11276" y="69"/>
                    <a:pt x="11171" y="202"/>
                  </a:cubicBezTo>
                  <a:cubicBezTo>
                    <a:pt x="10987" y="433"/>
                    <a:pt x="11026" y="769"/>
                    <a:pt x="11257" y="953"/>
                  </a:cubicBezTo>
                  <a:cubicBezTo>
                    <a:pt x="11281" y="965"/>
                    <a:pt x="12948" y="2319"/>
                    <a:pt x="12750" y="3914"/>
                  </a:cubicBezTo>
                  <a:cubicBezTo>
                    <a:pt x="12698" y="4245"/>
                    <a:pt x="12539" y="4550"/>
                    <a:pt x="12298" y="4782"/>
                  </a:cubicBezTo>
                  <a:cubicBezTo>
                    <a:pt x="12238" y="2060"/>
                    <a:pt x="10301" y="1847"/>
                    <a:pt x="10282" y="1847"/>
                  </a:cubicBezTo>
                  <a:cubicBezTo>
                    <a:pt x="10264" y="1846"/>
                    <a:pt x="10247" y="1845"/>
                    <a:pt x="10230" y="1845"/>
                  </a:cubicBezTo>
                  <a:cubicBezTo>
                    <a:pt x="9963" y="1845"/>
                    <a:pt x="9734" y="2048"/>
                    <a:pt x="9707" y="2319"/>
                  </a:cubicBezTo>
                  <a:cubicBezTo>
                    <a:pt x="9676" y="2608"/>
                    <a:pt x="9883" y="2870"/>
                    <a:pt x="10171" y="2908"/>
                  </a:cubicBezTo>
                  <a:cubicBezTo>
                    <a:pt x="10221" y="2914"/>
                    <a:pt x="11351" y="3077"/>
                    <a:pt x="11223" y="5232"/>
                  </a:cubicBezTo>
                  <a:cubicBezTo>
                    <a:pt x="11217" y="5327"/>
                    <a:pt x="11206" y="5430"/>
                    <a:pt x="11191" y="5542"/>
                  </a:cubicBezTo>
                  <a:cubicBezTo>
                    <a:pt x="10974" y="5646"/>
                    <a:pt x="10751" y="5738"/>
                    <a:pt x="10523" y="5815"/>
                  </a:cubicBezTo>
                  <a:cubicBezTo>
                    <a:pt x="10323" y="4520"/>
                    <a:pt x="9515" y="3594"/>
                    <a:pt x="8569" y="3594"/>
                  </a:cubicBezTo>
                  <a:cubicBezTo>
                    <a:pt x="8030" y="3594"/>
                    <a:pt x="7524" y="3904"/>
                    <a:pt x="7152" y="4447"/>
                  </a:cubicBezTo>
                  <a:cubicBezTo>
                    <a:pt x="6768" y="5038"/>
                    <a:pt x="6573" y="5732"/>
                    <a:pt x="6589" y="6436"/>
                  </a:cubicBezTo>
                  <a:cubicBezTo>
                    <a:pt x="6573" y="7228"/>
                    <a:pt x="6833" y="8001"/>
                    <a:pt x="7329" y="8621"/>
                  </a:cubicBezTo>
                  <a:lnTo>
                    <a:pt x="6705" y="8674"/>
                  </a:lnTo>
                  <a:cubicBezTo>
                    <a:pt x="6675" y="8677"/>
                    <a:pt x="6649" y="8692"/>
                    <a:pt x="6629" y="8716"/>
                  </a:cubicBezTo>
                  <a:lnTo>
                    <a:pt x="6629" y="8734"/>
                  </a:lnTo>
                  <a:cubicBezTo>
                    <a:pt x="6421" y="8648"/>
                    <a:pt x="6201" y="8606"/>
                    <a:pt x="5981" y="8606"/>
                  </a:cubicBezTo>
                  <a:cubicBezTo>
                    <a:pt x="5689" y="8606"/>
                    <a:pt x="5397" y="8681"/>
                    <a:pt x="5136" y="8829"/>
                  </a:cubicBezTo>
                  <a:cubicBezTo>
                    <a:pt x="4609" y="9158"/>
                    <a:pt x="4327" y="9816"/>
                    <a:pt x="4375" y="10605"/>
                  </a:cubicBezTo>
                  <a:lnTo>
                    <a:pt x="79" y="12395"/>
                  </a:lnTo>
                  <a:cubicBezTo>
                    <a:pt x="27" y="12417"/>
                    <a:pt x="1" y="12477"/>
                    <a:pt x="20" y="12532"/>
                  </a:cubicBezTo>
                  <a:lnTo>
                    <a:pt x="251" y="13131"/>
                  </a:lnTo>
                  <a:cubicBezTo>
                    <a:pt x="263" y="13157"/>
                    <a:pt x="282" y="13178"/>
                    <a:pt x="307" y="13190"/>
                  </a:cubicBezTo>
                  <a:cubicBezTo>
                    <a:pt x="321" y="13195"/>
                    <a:pt x="335" y="13198"/>
                    <a:pt x="349" y="13198"/>
                  </a:cubicBezTo>
                  <a:cubicBezTo>
                    <a:pt x="363" y="13198"/>
                    <a:pt x="377" y="13195"/>
                    <a:pt x="391" y="13190"/>
                  </a:cubicBezTo>
                  <a:lnTo>
                    <a:pt x="4543" y="11459"/>
                  </a:lnTo>
                  <a:cubicBezTo>
                    <a:pt x="4573" y="11548"/>
                    <a:pt x="4604" y="11636"/>
                    <a:pt x="4642" y="11724"/>
                  </a:cubicBezTo>
                  <a:lnTo>
                    <a:pt x="487" y="13457"/>
                  </a:lnTo>
                  <a:lnTo>
                    <a:pt x="486" y="13457"/>
                  </a:lnTo>
                  <a:cubicBezTo>
                    <a:pt x="434" y="13479"/>
                    <a:pt x="407" y="13540"/>
                    <a:pt x="429" y="13594"/>
                  </a:cubicBezTo>
                  <a:lnTo>
                    <a:pt x="657" y="14192"/>
                  </a:lnTo>
                  <a:cubicBezTo>
                    <a:pt x="669" y="14219"/>
                    <a:pt x="690" y="14240"/>
                    <a:pt x="715" y="14252"/>
                  </a:cubicBezTo>
                  <a:cubicBezTo>
                    <a:pt x="729" y="14258"/>
                    <a:pt x="743" y="14261"/>
                    <a:pt x="757" y="14261"/>
                  </a:cubicBezTo>
                  <a:cubicBezTo>
                    <a:pt x="771" y="14261"/>
                    <a:pt x="785" y="14258"/>
                    <a:pt x="799" y="14252"/>
                  </a:cubicBezTo>
                  <a:lnTo>
                    <a:pt x="5063" y="12478"/>
                  </a:lnTo>
                  <a:cubicBezTo>
                    <a:pt x="5121" y="12559"/>
                    <a:pt x="5182" y="12638"/>
                    <a:pt x="5243" y="12715"/>
                  </a:cubicBezTo>
                  <a:lnTo>
                    <a:pt x="898" y="14520"/>
                  </a:lnTo>
                  <a:cubicBezTo>
                    <a:pt x="845" y="14541"/>
                    <a:pt x="819" y="14602"/>
                    <a:pt x="840" y="14655"/>
                  </a:cubicBezTo>
                  <a:lnTo>
                    <a:pt x="1071" y="15255"/>
                  </a:lnTo>
                  <a:cubicBezTo>
                    <a:pt x="1082" y="15281"/>
                    <a:pt x="1102" y="15303"/>
                    <a:pt x="1129" y="15315"/>
                  </a:cubicBezTo>
                  <a:cubicBezTo>
                    <a:pt x="1136" y="15316"/>
                    <a:pt x="1143" y="15316"/>
                    <a:pt x="1149" y="15316"/>
                  </a:cubicBezTo>
                  <a:cubicBezTo>
                    <a:pt x="1156" y="15316"/>
                    <a:pt x="1163" y="15316"/>
                    <a:pt x="1169" y="15315"/>
                  </a:cubicBezTo>
                  <a:cubicBezTo>
                    <a:pt x="1174" y="15310"/>
                    <a:pt x="1177" y="15306"/>
                    <a:pt x="1181" y="15302"/>
                  </a:cubicBezTo>
                  <a:lnTo>
                    <a:pt x="5691" y="13430"/>
                  </a:lnTo>
                  <a:cubicBezTo>
                    <a:pt x="5743" y="13406"/>
                    <a:pt x="5769" y="13345"/>
                    <a:pt x="5748" y="13291"/>
                  </a:cubicBezTo>
                  <a:lnTo>
                    <a:pt x="5718" y="13214"/>
                  </a:lnTo>
                  <a:lnTo>
                    <a:pt x="5718" y="13214"/>
                  </a:lnTo>
                  <a:cubicBezTo>
                    <a:pt x="6220" y="13626"/>
                    <a:pt x="6773" y="13846"/>
                    <a:pt x="7283" y="13846"/>
                  </a:cubicBezTo>
                  <a:cubicBezTo>
                    <a:pt x="7573" y="13846"/>
                    <a:pt x="7849" y="13775"/>
                    <a:pt x="8093" y="13628"/>
                  </a:cubicBezTo>
                  <a:cubicBezTo>
                    <a:pt x="8766" y="13223"/>
                    <a:pt x="9021" y="12306"/>
                    <a:pt x="8766" y="11283"/>
                  </a:cubicBezTo>
                  <a:lnTo>
                    <a:pt x="11814" y="10733"/>
                  </a:lnTo>
                  <a:cubicBezTo>
                    <a:pt x="11870" y="10725"/>
                    <a:pt x="11909" y="10671"/>
                    <a:pt x="11902" y="10614"/>
                  </a:cubicBezTo>
                  <a:lnTo>
                    <a:pt x="11759" y="9655"/>
                  </a:lnTo>
                  <a:cubicBezTo>
                    <a:pt x="11759" y="9654"/>
                    <a:pt x="11757" y="9652"/>
                    <a:pt x="11757" y="9651"/>
                  </a:cubicBezTo>
                  <a:cubicBezTo>
                    <a:pt x="11749" y="9599"/>
                    <a:pt x="11705" y="9564"/>
                    <a:pt x="11656" y="9564"/>
                  </a:cubicBezTo>
                  <a:cubicBezTo>
                    <a:pt x="11649" y="9564"/>
                    <a:pt x="11643" y="9565"/>
                    <a:pt x="11637" y="9566"/>
                  </a:cubicBezTo>
                  <a:lnTo>
                    <a:pt x="10772" y="9693"/>
                  </a:lnTo>
                  <a:lnTo>
                    <a:pt x="10670" y="9331"/>
                  </a:lnTo>
                  <a:lnTo>
                    <a:pt x="11416" y="9149"/>
                  </a:lnTo>
                  <a:cubicBezTo>
                    <a:pt x="11470" y="9137"/>
                    <a:pt x="11504" y="9087"/>
                    <a:pt x="11498" y="9032"/>
                  </a:cubicBezTo>
                  <a:lnTo>
                    <a:pt x="11409" y="8368"/>
                  </a:lnTo>
                  <a:cubicBezTo>
                    <a:pt x="11400" y="8312"/>
                    <a:pt x="11356" y="8273"/>
                    <a:pt x="11301" y="8273"/>
                  </a:cubicBezTo>
                  <a:cubicBezTo>
                    <a:pt x="11299" y="8273"/>
                    <a:pt x="11296" y="8273"/>
                    <a:pt x="11293" y="8274"/>
                  </a:cubicBezTo>
                  <a:lnTo>
                    <a:pt x="10014" y="8384"/>
                  </a:lnTo>
                  <a:cubicBezTo>
                    <a:pt x="10067" y="8304"/>
                    <a:pt x="10118" y="8220"/>
                    <a:pt x="10163" y="8134"/>
                  </a:cubicBezTo>
                  <a:cubicBezTo>
                    <a:pt x="10563" y="8049"/>
                    <a:pt x="10937" y="7870"/>
                    <a:pt x="11255" y="7614"/>
                  </a:cubicBezTo>
                  <a:cubicBezTo>
                    <a:pt x="11674" y="7260"/>
                    <a:pt x="11976" y="6785"/>
                    <a:pt x="12119" y="6253"/>
                  </a:cubicBezTo>
                  <a:cubicBezTo>
                    <a:pt x="13126" y="5662"/>
                    <a:pt x="13693" y="4919"/>
                    <a:pt x="13801" y="4047"/>
                  </a:cubicBezTo>
                  <a:cubicBezTo>
                    <a:pt x="14075" y="1847"/>
                    <a:pt x="12007" y="186"/>
                    <a:pt x="11919" y="116"/>
                  </a:cubicBezTo>
                  <a:cubicBezTo>
                    <a:pt x="11821" y="38"/>
                    <a:pt x="11705" y="0"/>
                    <a:pt x="11589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102;p41">
              <a:extLst>
                <a:ext uri="{FF2B5EF4-FFF2-40B4-BE49-F238E27FC236}">
                  <a16:creationId xmlns:a16="http://schemas.microsoft.com/office/drawing/2014/main" xmlns="" id="{D7E6D903-211B-478A-96A0-3BEDB5954DFA}"/>
                </a:ext>
              </a:extLst>
            </p:cNvPr>
            <p:cNvSpPr/>
            <p:nvPr/>
          </p:nvSpPr>
          <p:spPr>
            <a:xfrm>
              <a:off x="3583797" y="2649509"/>
              <a:ext cx="570735" cy="640500"/>
            </a:xfrm>
            <a:custGeom>
              <a:avLst/>
              <a:gdLst/>
              <a:ahLst/>
              <a:cxnLst/>
              <a:rect l="l" t="t" r="r" b="b"/>
              <a:pathLst>
                <a:path w="12435" h="13955" extrusionOk="0">
                  <a:moveTo>
                    <a:pt x="3081" y="7261"/>
                  </a:moveTo>
                  <a:lnTo>
                    <a:pt x="3081" y="7261"/>
                  </a:lnTo>
                  <a:cubicBezTo>
                    <a:pt x="3565" y="7447"/>
                    <a:pt x="4079" y="7551"/>
                    <a:pt x="4597" y="7569"/>
                  </a:cubicBezTo>
                  <a:cubicBezTo>
                    <a:pt x="4631" y="7633"/>
                    <a:pt x="4666" y="7695"/>
                    <a:pt x="4704" y="7756"/>
                  </a:cubicBezTo>
                  <a:cubicBezTo>
                    <a:pt x="4838" y="7974"/>
                    <a:pt x="4995" y="8176"/>
                    <a:pt x="5169" y="8362"/>
                  </a:cubicBezTo>
                  <a:cubicBezTo>
                    <a:pt x="5148" y="8363"/>
                    <a:pt x="5126" y="8363"/>
                    <a:pt x="5105" y="8363"/>
                  </a:cubicBezTo>
                  <a:cubicBezTo>
                    <a:pt x="4450" y="8363"/>
                    <a:pt x="3821" y="8097"/>
                    <a:pt x="3364" y="7625"/>
                  </a:cubicBezTo>
                  <a:cubicBezTo>
                    <a:pt x="3258" y="7512"/>
                    <a:pt x="3163" y="7390"/>
                    <a:pt x="3081" y="7261"/>
                  </a:cubicBezTo>
                  <a:close/>
                  <a:moveTo>
                    <a:pt x="954" y="1"/>
                  </a:moveTo>
                  <a:cubicBezTo>
                    <a:pt x="782" y="1"/>
                    <a:pt x="619" y="105"/>
                    <a:pt x="553" y="276"/>
                  </a:cubicBezTo>
                  <a:cubicBezTo>
                    <a:pt x="121" y="1559"/>
                    <a:pt x="1" y="2928"/>
                    <a:pt x="202" y="4268"/>
                  </a:cubicBezTo>
                  <a:cubicBezTo>
                    <a:pt x="343" y="5191"/>
                    <a:pt x="960" y="6050"/>
                    <a:pt x="1935" y="6687"/>
                  </a:cubicBezTo>
                  <a:cubicBezTo>
                    <a:pt x="2264" y="8168"/>
                    <a:pt x="3578" y="9216"/>
                    <a:pt x="5087" y="9216"/>
                  </a:cubicBezTo>
                  <a:cubicBezTo>
                    <a:pt x="5112" y="9216"/>
                    <a:pt x="5138" y="9216"/>
                    <a:pt x="5163" y="9215"/>
                  </a:cubicBezTo>
                  <a:cubicBezTo>
                    <a:pt x="5501" y="9213"/>
                    <a:pt x="5839" y="9171"/>
                    <a:pt x="6169" y="9089"/>
                  </a:cubicBezTo>
                  <a:cubicBezTo>
                    <a:pt x="6238" y="9122"/>
                    <a:pt x="6309" y="9150"/>
                    <a:pt x="6382" y="9174"/>
                  </a:cubicBezTo>
                  <a:lnTo>
                    <a:pt x="5026" y="9869"/>
                  </a:lnTo>
                  <a:lnTo>
                    <a:pt x="5303" y="10481"/>
                  </a:lnTo>
                  <a:lnTo>
                    <a:pt x="6137" y="10204"/>
                  </a:lnTo>
                  <a:lnTo>
                    <a:pt x="6303" y="10758"/>
                  </a:lnTo>
                  <a:lnTo>
                    <a:pt x="5414" y="11151"/>
                  </a:lnTo>
                  <a:lnTo>
                    <a:pt x="5805" y="12040"/>
                  </a:lnTo>
                  <a:lnTo>
                    <a:pt x="7937" y="11187"/>
                  </a:lnTo>
                  <a:cubicBezTo>
                    <a:pt x="8025" y="11628"/>
                    <a:pt x="8191" y="12049"/>
                    <a:pt x="8430" y="12430"/>
                  </a:cubicBezTo>
                  <a:cubicBezTo>
                    <a:pt x="9021" y="13385"/>
                    <a:pt x="9927" y="13954"/>
                    <a:pt x="10718" y="13954"/>
                  </a:cubicBezTo>
                  <a:cubicBezTo>
                    <a:pt x="10988" y="13954"/>
                    <a:pt x="11244" y="13888"/>
                    <a:pt x="11470" y="13748"/>
                  </a:cubicBezTo>
                  <a:cubicBezTo>
                    <a:pt x="12357" y="13198"/>
                    <a:pt x="12435" y="11715"/>
                    <a:pt x="11641" y="10439"/>
                  </a:cubicBezTo>
                  <a:cubicBezTo>
                    <a:pt x="11113" y="9562"/>
                    <a:pt x="10319" y="9014"/>
                    <a:pt x="9575" y="8922"/>
                  </a:cubicBezTo>
                  <a:lnTo>
                    <a:pt x="9575" y="8924"/>
                  </a:lnTo>
                  <a:lnTo>
                    <a:pt x="9147" y="7761"/>
                  </a:lnTo>
                  <a:lnTo>
                    <a:pt x="8400" y="8149"/>
                  </a:lnTo>
                  <a:cubicBezTo>
                    <a:pt x="8578" y="7464"/>
                    <a:pt x="8427" y="6576"/>
                    <a:pt x="7923" y="5766"/>
                  </a:cubicBezTo>
                  <a:cubicBezTo>
                    <a:pt x="7334" y="4811"/>
                    <a:pt x="6426" y="4241"/>
                    <a:pt x="5634" y="4241"/>
                  </a:cubicBezTo>
                  <a:cubicBezTo>
                    <a:pt x="5365" y="4241"/>
                    <a:pt x="5108" y="4307"/>
                    <a:pt x="4883" y="4446"/>
                  </a:cubicBezTo>
                  <a:cubicBezTo>
                    <a:pt x="4243" y="4848"/>
                    <a:pt x="4030" y="5742"/>
                    <a:pt x="4261" y="6690"/>
                  </a:cubicBezTo>
                  <a:cubicBezTo>
                    <a:pt x="3720" y="6607"/>
                    <a:pt x="3200" y="6427"/>
                    <a:pt x="2722" y="6162"/>
                  </a:cubicBezTo>
                  <a:cubicBezTo>
                    <a:pt x="2688" y="5764"/>
                    <a:pt x="2742" y="5364"/>
                    <a:pt x="2876" y="4988"/>
                  </a:cubicBezTo>
                  <a:cubicBezTo>
                    <a:pt x="3352" y="3659"/>
                    <a:pt x="3477" y="2795"/>
                    <a:pt x="3260" y="2349"/>
                  </a:cubicBezTo>
                  <a:cubicBezTo>
                    <a:pt x="3197" y="2204"/>
                    <a:pt x="3078" y="2091"/>
                    <a:pt x="2929" y="2037"/>
                  </a:cubicBezTo>
                  <a:cubicBezTo>
                    <a:pt x="2885" y="2022"/>
                    <a:pt x="2839" y="2015"/>
                    <a:pt x="2795" y="2015"/>
                  </a:cubicBezTo>
                  <a:cubicBezTo>
                    <a:pt x="2616" y="2015"/>
                    <a:pt x="2450" y="2128"/>
                    <a:pt x="2390" y="2307"/>
                  </a:cubicBezTo>
                  <a:cubicBezTo>
                    <a:pt x="2338" y="2463"/>
                    <a:pt x="2382" y="2636"/>
                    <a:pt x="2501" y="2749"/>
                  </a:cubicBezTo>
                  <a:cubicBezTo>
                    <a:pt x="2524" y="2865"/>
                    <a:pt x="2563" y="3334"/>
                    <a:pt x="2075" y="4701"/>
                  </a:cubicBezTo>
                  <a:cubicBezTo>
                    <a:pt x="1975" y="4976"/>
                    <a:pt x="1910" y="5262"/>
                    <a:pt x="1878" y="5554"/>
                  </a:cubicBezTo>
                  <a:cubicBezTo>
                    <a:pt x="1451" y="5186"/>
                    <a:pt x="1159" y="4685"/>
                    <a:pt x="1053" y="4131"/>
                  </a:cubicBezTo>
                  <a:cubicBezTo>
                    <a:pt x="878" y="2941"/>
                    <a:pt x="979" y="1725"/>
                    <a:pt x="1351" y="581"/>
                  </a:cubicBezTo>
                  <a:cubicBezTo>
                    <a:pt x="1436" y="361"/>
                    <a:pt x="1326" y="114"/>
                    <a:pt x="1105" y="29"/>
                  </a:cubicBezTo>
                  <a:cubicBezTo>
                    <a:pt x="1056" y="10"/>
                    <a:pt x="1004" y="1"/>
                    <a:pt x="954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103;p41">
              <a:extLst>
                <a:ext uri="{FF2B5EF4-FFF2-40B4-BE49-F238E27FC236}">
                  <a16:creationId xmlns:a16="http://schemas.microsoft.com/office/drawing/2014/main" xmlns="" id="{157CAB27-AE5B-4B25-828C-D5D27CF817AE}"/>
                </a:ext>
              </a:extLst>
            </p:cNvPr>
            <p:cNvSpPr/>
            <p:nvPr/>
          </p:nvSpPr>
          <p:spPr>
            <a:xfrm>
              <a:off x="3578564" y="2645057"/>
              <a:ext cx="570506" cy="649541"/>
            </a:xfrm>
            <a:custGeom>
              <a:avLst/>
              <a:gdLst/>
              <a:ahLst/>
              <a:cxnLst/>
              <a:rect l="l" t="t" r="r" b="b"/>
              <a:pathLst>
                <a:path w="12430" h="14152" extrusionOk="0">
                  <a:moveTo>
                    <a:pt x="3496" y="7557"/>
                  </a:moveTo>
                  <a:lnTo>
                    <a:pt x="3496" y="7557"/>
                  </a:lnTo>
                  <a:cubicBezTo>
                    <a:pt x="3874" y="7679"/>
                    <a:pt x="4266" y="7752"/>
                    <a:pt x="4662" y="7770"/>
                  </a:cubicBezTo>
                  <a:cubicBezTo>
                    <a:pt x="4687" y="7818"/>
                    <a:pt x="4714" y="7864"/>
                    <a:pt x="4744" y="7910"/>
                  </a:cubicBezTo>
                  <a:cubicBezTo>
                    <a:pt x="4836" y="8059"/>
                    <a:pt x="4940" y="8200"/>
                    <a:pt x="5052" y="8336"/>
                  </a:cubicBezTo>
                  <a:cubicBezTo>
                    <a:pt x="4489" y="8297"/>
                    <a:pt x="3961" y="8050"/>
                    <a:pt x="3571" y="7643"/>
                  </a:cubicBezTo>
                  <a:lnTo>
                    <a:pt x="3571" y="7642"/>
                  </a:lnTo>
                  <a:cubicBezTo>
                    <a:pt x="3545" y="7615"/>
                    <a:pt x="3520" y="7587"/>
                    <a:pt x="3496" y="7557"/>
                  </a:cubicBezTo>
                  <a:close/>
                  <a:moveTo>
                    <a:pt x="3212" y="7244"/>
                  </a:moveTo>
                  <a:cubicBezTo>
                    <a:pt x="3192" y="7244"/>
                    <a:pt x="3173" y="7249"/>
                    <a:pt x="3155" y="7259"/>
                  </a:cubicBezTo>
                  <a:cubicBezTo>
                    <a:pt x="3106" y="7291"/>
                    <a:pt x="3090" y="7356"/>
                    <a:pt x="3121" y="7407"/>
                  </a:cubicBezTo>
                  <a:cubicBezTo>
                    <a:pt x="3206" y="7544"/>
                    <a:pt x="3305" y="7672"/>
                    <a:pt x="3417" y="7789"/>
                  </a:cubicBezTo>
                  <a:cubicBezTo>
                    <a:pt x="3893" y="8282"/>
                    <a:pt x="4546" y="8560"/>
                    <a:pt x="5229" y="8560"/>
                  </a:cubicBezTo>
                  <a:cubicBezTo>
                    <a:pt x="5252" y="8560"/>
                    <a:pt x="5275" y="8560"/>
                    <a:pt x="5298" y="8559"/>
                  </a:cubicBezTo>
                  <a:lnTo>
                    <a:pt x="5298" y="8561"/>
                  </a:lnTo>
                  <a:cubicBezTo>
                    <a:pt x="5324" y="8561"/>
                    <a:pt x="5351" y="8550"/>
                    <a:pt x="5371" y="8531"/>
                  </a:cubicBezTo>
                  <a:cubicBezTo>
                    <a:pt x="5414" y="8491"/>
                    <a:pt x="5417" y="8424"/>
                    <a:pt x="5377" y="8380"/>
                  </a:cubicBezTo>
                  <a:cubicBezTo>
                    <a:pt x="5207" y="8200"/>
                    <a:pt x="5055" y="8002"/>
                    <a:pt x="4924" y="7792"/>
                  </a:cubicBezTo>
                  <a:cubicBezTo>
                    <a:pt x="4887" y="7730"/>
                    <a:pt x="4852" y="7670"/>
                    <a:pt x="4820" y="7609"/>
                  </a:cubicBezTo>
                  <a:cubicBezTo>
                    <a:pt x="4802" y="7575"/>
                    <a:pt x="4766" y="7554"/>
                    <a:pt x="4729" y="7553"/>
                  </a:cubicBezTo>
                  <a:cubicBezTo>
                    <a:pt x="4221" y="7535"/>
                    <a:pt x="3721" y="7432"/>
                    <a:pt x="3249" y="7250"/>
                  </a:cubicBezTo>
                  <a:cubicBezTo>
                    <a:pt x="3237" y="7246"/>
                    <a:pt x="3224" y="7244"/>
                    <a:pt x="3212" y="7244"/>
                  </a:cubicBezTo>
                  <a:close/>
                  <a:moveTo>
                    <a:pt x="1069" y="198"/>
                  </a:moveTo>
                  <a:cubicBezTo>
                    <a:pt x="1111" y="198"/>
                    <a:pt x="1154" y="206"/>
                    <a:pt x="1196" y="224"/>
                  </a:cubicBezTo>
                  <a:cubicBezTo>
                    <a:pt x="1358" y="294"/>
                    <a:pt x="1432" y="482"/>
                    <a:pt x="1362" y="644"/>
                  </a:cubicBezTo>
                  <a:cubicBezTo>
                    <a:pt x="984" y="1805"/>
                    <a:pt x="882" y="3040"/>
                    <a:pt x="1060" y="4249"/>
                  </a:cubicBezTo>
                  <a:cubicBezTo>
                    <a:pt x="1166" y="4828"/>
                    <a:pt x="1467" y="5355"/>
                    <a:pt x="1913" y="5741"/>
                  </a:cubicBezTo>
                  <a:cubicBezTo>
                    <a:pt x="1934" y="5760"/>
                    <a:pt x="1960" y="5769"/>
                    <a:pt x="1986" y="5769"/>
                  </a:cubicBezTo>
                  <a:cubicBezTo>
                    <a:pt x="1999" y="5769"/>
                    <a:pt x="2012" y="5767"/>
                    <a:pt x="2024" y="5763"/>
                  </a:cubicBezTo>
                  <a:cubicBezTo>
                    <a:pt x="2062" y="5748"/>
                    <a:pt x="2089" y="5714"/>
                    <a:pt x="2092" y="5672"/>
                  </a:cubicBezTo>
                  <a:cubicBezTo>
                    <a:pt x="2122" y="5388"/>
                    <a:pt x="2186" y="5106"/>
                    <a:pt x="2283" y="4837"/>
                  </a:cubicBezTo>
                  <a:cubicBezTo>
                    <a:pt x="2762" y="3480"/>
                    <a:pt x="2741" y="2979"/>
                    <a:pt x="2708" y="2828"/>
                  </a:cubicBezTo>
                  <a:cubicBezTo>
                    <a:pt x="2704" y="2807"/>
                    <a:pt x="2694" y="2788"/>
                    <a:pt x="2679" y="2772"/>
                  </a:cubicBezTo>
                  <a:cubicBezTo>
                    <a:pt x="2589" y="2687"/>
                    <a:pt x="2557" y="2557"/>
                    <a:pt x="2595" y="2440"/>
                  </a:cubicBezTo>
                  <a:cubicBezTo>
                    <a:pt x="2622" y="2359"/>
                    <a:pt x="2679" y="2292"/>
                    <a:pt x="2756" y="2253"/>
                  </a:cubicBezTo>
                  <a:cubicBezTo>
                    <a:pt x="2800" y="2231"/>
                    <a:pt x="2849" y="2219"/>
                    <a:pt x="2897" y="2219"/>
                  </a:cubicBezTo>
                  <a:cubicBezTo>
                    <a:pt x="2932" y="2219"/>
                    <a:pt x="2967" y="2225"/>
                    <a:pt x="3000" y="2237"/>
                  </a:cubicBezTo>
                  <a:cubicBezTo>
                    <a:pt x="3121" y="2283"/>
                    <a:pt x="3218" y="2377"/>
                    <a:pt x="3267" y="2495"/>
                  </a:cubicBezTo>
                  <a:cubicBezTo>
                    <a:pt x="3471" y="2909"/>
                    <a:pt x="3338" y="3775"/>
                    <a:pt x="2880" y="5054"/>
                  </a:cubicBezTo>
                  <a:cubicBezTo>
                    <a:pt x="2737" y="5444"/>
                    <a:pt x="2683" y="5861"/>
                    <a:pt x="2722" y="6274"/>
                  </a:cubicBezTo>
                  <a:cubicBezTo>
                    <a:pt x="2725" y="6309"/>
                    <a:pt x="2744" y="6339"/>
                    <a:pt x="2775" y="6357"/>
                  </a:cubicBezTo>
                  <a:cubicBezTo>
                    <a:pt x="3264" y="6629"/>
                    <a:pt x="3797" y="6811"/>
                    <a:pt x="4349" y="6896"/>
                  </a:cubicBezTo>
                  <a:cubicBezTo>
                    <a:pt x="4356" y="6897"/>
                    <a:pt x="4362" y="6898"/>
                    <a:pt x="4368" y="6898"/>
                  </a:cubicBezTo>
                  <a:cubicBezTo>
                    <a:pt x="4396" y="6898"/>
                    <a:pt x="4424" y="6885"/>
                    <a:pt x="4443" y="6863"/>
                  </a:cubicBezTo>
                  <a:cubicBezTo>
                    <a:pt x="4465" y="6836"/>
                    <a:pt x="4474" y="6801"/>
                    <a:pt x="4465" y="6766"/>
                  </a:cubicBezTo>
                  <a:cubicBezTo>
                    <a:pt x="4236" y="5830"/>
                    <a:pt x="4461" y="4995"/>
                    <a:pt x="5045" y="4634"/>
                  </a:cubicBezTo>
                  <a:cubicBezTo>
                    <a:pt x="5245" y="4507"/>
                    <a:pt x="5481" y="4444"/>
                    <a:pt x="5736" y="4444"/>
                  </a:cubicBezTo>
                  <a:cubicBezTo>
                    <a:pt x="5978" y="4444"/>
                    <a:pt x="6237" y="4501"/>
                    <a:pt x="6501" y="4615"/>
                  </a:cubicBezTo>
                  <a:cubicBezTo>
                    <a:pt x="7099" y="4896"/>
                    <a:pt x="7601" y="5350"/>
                    <a:pt x="7938" y="5919"/>
                  </a:cubicBezTo>
                  <a:cubicBezTo>
                    <a:pt x="8399" y="6676"/>
                    <a:pt x="8579" y="7535"/>
                    <a:pt x="8399" y="8220"/>
                  </a:cubicBezTo>
                  <a:cubicBezTo>
                    <a:pt x="8392" y="8245"/>
                    <a:pt x="8395" y="8273"/>
                    <a:pt x="8408" y="8297"/>
                  </a:cubicBezTo>
                  <a:cubicBezTo>
                    <a:pt x="8426" y="8333"/>
                    <a:pt x="8463" y="8353"/>
                    <a:pt x="8501" y="8353"/>
                  </a:cubicBezTo>
                  <a:cubicBezTo>
                    <a:pt x="8519" y="8353"/>
                    <a:pt x="8536" y="8349"/>
                    <a:pt x="8552" y="8340"/>
                  </a:cubicBezTo>
                  <a:lnTo>
                    <a:pt x="9191" y="8008"/>
                  </a:lnTo>
                  <a:lnTo>
                    <a:pt x="9580" y="9056"/>
                  </a:lnTo>
                  <a:cubicBezTo>
                    <a:pt x="9598" y="9093"/>
                    <a:pt x="9636" y="9116"/>
                    <a:pt x="9676" y="9116"/>
                  </a:cubicBezTo>
                  <a:cubicBezTo>
                    <a:pt x="9680" y="9116"/>
                    <a:pt x="9683" y="9116"/>
                    <a:pt x="9687" y="9116"/>
                  </a:cubicBezTo>
                  <a:cubicBezTo>
                    <a:pt x="10415" y="9207"/>
                    <a:pt x="11182" y="9765"/>
                    <a:pt x="11685" y="10575"/>
                  </a:cubicBezTo>
                  <a:cubicBezTo>
                    <a:pt x="12044" y="11130"/>
                    <a:pt x="12227" y="11781"/>
                    <a:pt x="12214" y="12441"/>
                  </a:cubicBezTo>
                  <a:cubicBezTo>
                    <a:pt x="12188" y="13032"/>
                    <a:pt x="11947" y="13492"/>
                    <a:pt x="11548" y="13738"/>
                  </a:cubicBezTo>
                  <a:cubicBezTo>
                    <a:pt x="11338" y="13869"/>
                    <a:pt x="11100" y="13931"/>
                    <a:pt x="10848" y="13931"/>
                  </a:cubicBezTo>
                  <a:cubicBezTo>
                    <a:pt x="10094" y="13931"/>
                    <a:pt x="9223" y="13377"/>
                    <a:pt x="8654" y="12459"/>
                  </a:cubicBezTo>
                  <a:cubicBezTo>
                    <a:pt x="8421" y="12089"/>
                    <a:pt x="8259" y="11680"/>
                    <a:pt x="8174" y="11251"/>
                  </a:cubicBezTo>
                  <a:cubicBezTo>
                    <a:pt x="8168" y="11220"/>
                    <a:pt x="8149" y="11194"/>
                    <a:pt x="8121" y="11178"/>
                  </a:cubicBezTo>
                  <a:cubicBezTo>
                    <a:pt x="8106" y="11171"/>
                    <a:pt x="8088" y="11166"/>
                    <a:pt x="8070" y="11166"/>
                  </a:cubicBezTo>
                  <a:lnTo>
                    <a:pt x="8060" y="11172"/>
                  </a:lnTo>
                  <a:cubicBezTo>
                    <a:pt x="8049" y="11166"/>
                    <a:pt x="8040" y="11162"/>
                    <a:pt x="8030" y="11157"/>
                  </a:cubicBezTo>
                  <a:lnTo>
                    <a:pt x="5990" y="11979"/>
                  </a:lnTo>
                  <a:lnTo>
                    <a:pt x="5686" y="11284"/>
                  </a:lnTo>
                  <a:lnTo>
                    <a:pt x="6477" y="10935"/>
                  </a:lnTo>
                  <a:cubicBezTo>
                    <a:pt x="6528" y="10916"/>
                    <a:pt x="6554" y="10859"/>
                    <a:pt x="6536" y="10807"/>
                  </a:cubicBezTo>
                  <a:lnTo>
                    <a:pt x="6370" y="10253"/>
                  </a:lnTo>
                  <a:cubicBezTo>
                    <a:pt x="6362" y="10225"/>
                    <a:pt x="6343" y="10203"/>
                    <a:pt x="6318" y="10189"/>
                  </a:cubicBezTo>
                  <a:cubicBezTo>
                    <a:pt x="6304" y="10184"/>
                    <a:pt x="6290" y="10181"/>
                    <a:pt x="6275" y="10181"/>
                  </a:cubicBezTo>
                  <a:cubicBezTo>
                    <a:pt x="6261" y="10181"/>
                    <a:pt x="6247" y="10184"/>
                    <a:pt x="6234" y="10189"/>
                  </a:cubicBezTo>
                  <a:lnTo>
                    <a:pt x="5491" y="10440"/>
                  </a:lnTo>
                  <a:lnTo>
                    <a:pt x="5296" y="10012"/>
                  </a:lnTo>
                  <a:lnTo>
                    <a:pt x="6562" y="9362"/>
                  </a:lnTo>
                  <a:cubicBezTo>
                    <a:pt x="6599" y="9341"/>
                    <a:pt x="6621" y="9302"/>
                    <a:pt x="6620" y="9259"/>
                  </a:cubicBezTo>
                  <a:cubicBezTo>
                    <a:pt x="6617" y="9216"/>
                    <a:pt x="6587" y="9180"/>
                    <a:pt x="6545" y="9168"/>
                  </a:cubicBezTo>
                  <a:cubicBezTo>
                    <a:pt x="6472" y="9144"/>
                    <a:pt x="6402" y="9116"/>
                    <a:pt x="6332" y="9085"/>
                  </a:cubicBezTo>
                  <a:cubicBezTo>
                    <a:pt x="6321" y="9082"/>
                    <a:pt x="6310" y="9080"/>
                    <a:pt x="6298" y="9080"/>
                  </a:cubicBezTo>
                  <a:cubicBezTo>
                    <a:pt x="6287" y="9080"/>
                    <a:pt x="6275" y="9082"/>
                    <a:pt x="6264" y="9085"/>
                  </a:cubicBezTo>
                  <a:cubicBezTo>
                    <a:pt x="5922" y="9165"/>
                    <a:pt x="5591" y="9205"/>
                    <a:pt x="5275" y="9205"/>
                  </a:cubicBezTo>
                  <a:cubicBezTo>
                    <a:pt x="4350" y="9205"/>
                    <a:pt x="3546" y="8867"/>
                    <a:pt x="2944" y="8232"/>
                  </a:cubicBezTo>
                  <a:cubicBezTo>
                    <a:pt x="2557" y="7818"/>
                    <a:pt x="2287" y="7310"/>
                    <a:pt x="2161" y="6757"/>
                  </a:cubicBezTo>
                  <a:cubicBezTo>
                    <a:pt x="2155" y="6731"/>
                    <a:pt x="2138" y="6707"/>
                    <a:pt x="2116" y="6692"/>
                  </a:cubicBezTo>
                  <a:cubicBezTo>
                    <a:pt x="1164" y="6073"/>
                    <a:pt x="566" y="5240"/>
                    <a:pt x="427" y="4345"/>
                  </a:cubicBezTo>
                  <a:cubicBezTo>
                    <a:pt x="228" y="3028"/>
                    <a:pt x="344" y="1680"/>
                    <a:pt x="765" y="416"/>
                  </a:cubicBezTo>
                  <a:cubicBezTo>
                    <a:pt x="768" y="407"/>
                    <a:pt x="771" y="400"/>
                    <a:pt x="776" y="391"/>
                  </a:cubicBezTo>
                  <a:cubicBezTo>
                    <a:pt x="827" y="270"/>
                    <a:pt x="945" y="198"/>
                    <a:pt x="1069" y="198"/>
                  </a:cubicBezTo>
                  <a:close/>
                  <a:moveTo>
                    <a:pt x="1052" y="0"/>
                  </a:moveTo>
                  <a:cubicBezTo>
                    <a:pt x="836" y="0"/>
                    <a:pt x="633" y="132"/>
                    <a:pt x="552" y="346"/>
                  </a:cubicBezTo>
                  <a:cubicBezTo>
                    <a:pt x="119" y="1644"/>
                    <a:pt x="0" y="3028"/>
                    <a:pt x="203" y="4383"/>
                  </a:cubicBezTo>
                  <a:cubicBezTo>
                    <a:pt x="348" y="5325"/>
                    <a:pt x="969" y="6202"/>
                    <a:pt x="1949" y="6854"/>
                  </a:cubicBezTo>
                  <a:cubicBezTo>
                    <a:pt x="2086" y="7427"/>
                    <a:pt x="2372" y="7955"/>
                    <a:pt x="2777" y="8383"/>
                  </a:cubicBezTo>
                  <a:cubicBezTo>
                    <a:pt x="3417" y="9059"/>
                    <a:pt x="4273" y="9422"/>
                    <a:pt x="5253" y="9422"/>
                  </a:cubicBezTo>
                  <a:cubicBezTo>
                    <a:pt x="5548" y="9422"/>
                    <a:pt x="5853" y="9390"/>
                    <a:pt x="6167" y="9323"/>
                  </a:cubicBezTo>
                  <a:lnTo>
                    <a:pt x="6167" y="9323"/>
                  </a:lnTo>
                  <a:lnTo>
                    <a:pt x="5091" y="9875"/>
                  </a:lnTo>
                  <a:cubicBezTo>
                    <a:pt x="5040" y="9902"/>
                    <a:pt x="5018" y="9963"/>
                    <a:pt x="5042" y="10014"/>
                  </a:cubicBezTo>
                  <a:lnTo>
                    <a:pt x="5322" y="10626"/>
                  </a:lnTo>
                  <a:cubicBezTo>
                    <a:pt x="5339" y="10666"/>
                    <a:pt x="5377" y="10689"/>
                    <a:pt x="5418" y="10689"/>
                  </a:cubicBezTo>
                  <a:cubicBezTo>
                    <a:pt x="5429" y="10689"/>
                    <a:pt x="5440" y="10687"/>
                    <a:pt x="5451" y="10684"/>
                  </a:cubicBezTo>
                  <a:lnTo>
                    <a:pt x="6181" y="10441"/>
                  </a:lnTo>
                  <a:lnTo>
                    <a:pt x="6289" y="10798"/>
                  </a:lnTo>
                  <a:lnTo>
                    <a:pt x="5485" y="11151"/>
                  </a:lnTo>
                  <a:cubicBezTo>
                    <a:pt x="5460" y="11162"/>
                    <a:pt x="5439" y="11184"/>
                    <a:pt x="5430" y="11211"/>
                  </a:cubicBezTo>
                  <a:cubicBezTo>
                    <a:pt x="5418" y="11236"/>
                    <a:pt x="5418" y="11266"/>
                    <a:pt x="5430" y="11291"/>
                  </a:cubicBezTo>
                  <a:lnTo>
                    <a:pt x="5817" y="12182"/>
                  </a:lnTo>
                  <a:cubicBezTo>
                    <a:pt x="5835" y="12221"/>
                    <a:pt x="5873" y="12245"/>
                    <a:pt x="5914" y="12245"/>
                  </a:cubicBezTo>
                  <a:cubicBezTo>
                    <a:pt x="5927" y="12245"/>
                    <a:pt x="5941" y="12242"/>
                    <a:pt x="5954" y="12237"/>
                  </a:cubicBezTo>
                  <a:lnTo>
                    <a:pt x="7991" y="11424"/>
                  </a:lnTo>
                  <a:cubicBezTo>
                    <a:pt x="8088" y="11832"/>
                    <a:pt x="8250" y="12222"/>
                    <a:pt x="8474" y="12578"/>
                  </a:cubicBezTo>
                  <a:cubicBezTo>
                    <a:pt x="9083" y="13563"/>
                    <a:pt x="10030" y="14152"/>
                    <a:pt x="10859" y="14152"/>
                  </a:cubicBezTo>
                  <a:cubicBezTo>
                    <a:pt x="10864" y="14152"/>
                    <a:pt x="10870" y="14152"/>
                    <a:pt x="10875" y="14152"/>
                  </a:cubicBezTo>
                  <a:cubicBezTo>
                    <a:pt x="11149" y="14152"/>
                    <a:pt x="11416" y="14077"/>
                    <a:pt x="11651" y="13936"/>
                  </a:cubicBezTo>
                  <a:cubicBezTo>
                    <a:pt x="12110" y="13653"/>
                    <a:pt x="12381" y="13132"/>
                    <a:pt x="12416" y="12469"/>
                  </a:cubicBezTo>
                  <a:cubicBezTo>
                    <a:pt x="12430" y="11762"/>
                    <a:pt x="12230" y="11065"/>
                    <a:pt x="11843" y="10472"/>
                  </a:cubicBezTo>
                  <a:cubicBezTo>
                    <a:pt x="11322" y="9636"/>
                    <a:pt x="10527" y="9046"/>
                    <a:pt x="9753" y="8925"/>
                  </a:cubicBezTo>
                  <a:lnTo>
                    <a:pt x="9345" y="7822"/>
                  </a:lnTo>
                  <a:cubicBezTo>
                    <a:pt x="9336" y="7794"/>
                    <a:pt x="9313" y="7771"/>
                    <a:pt x="9285" y="7761"/>
                  </a:cubicBezTo>
                  <a:cubicBezTo>
                    <a:pt x="9272" y="7754"/>
                    <a:pt x="9257" y="7750"/>
                    <a:pt x="9242" y="7750"/>
                  </a:cubicBezTo>
                  <a:cubicBezTo>
                    <a:pt x="9227" y="7750"/>
                    <a:pt x="9212" y="7754"/>
                    <a:pt x="9199" y="7761"/>
                  </a:cubicBezTo>
                  <a:lnTo>
                    <a:pt x="8642" y="8045"/>
                  </a:lnTo>
                  <a:cubicBezTo>
                    <a:pt x="8731" y="7259"/>
                    <a:pt x="8542" y="6466"/>
                    <a:pt x="8109" y="5803"/>
                  </a:cubicBezTo>
                  <a:cubicBezTo>
                    <a:pt x="7748" y="5197"/>
                    <a:pt x="7214" y="4713"/>
                    <a:pt x="6575" y="4417"/>
                  </a:cubicBezTo>
                  <a:cubicBezTo>
                    <a:pt x="6284" y="4290"/>
                    <a:pt x="5997" y="4227"/>
                    <a:pt x="5727" y="4227"/>
                  </a:cubicBezTo>
                  <a:cubicBezTo>
                    <a:pt x="5434" y="4227"/>
                    <a:pt x="5160" y="4301"/>
                    <a:pt x="4921" y="4448"/>
                  </a:cubicBezTo>
                  <a:cubicBezTo>
                    <a:pt x="4293" y="4838"/>
                    <a:pt x="4023" y="5691"/>
                    <a:pt x="4214" y="6653"/>
                  </a:cubicBezTo>
                  <a:cubicBezTo>
                    <a:pt x="3761" y="6564"/>
                    <a:pt x="3325" y="6408"/>
                    <a:pt x="2918" y="6189"/>
                  </a:cubicBezTo>
                  <a:cubicBezTo>
                    <a:pt x="2896" y="5827"/>
                    <a:pt x="2947" y="5464"/>
                    <a:pt x="3069" y="5123"/>
                  </a:cubicBezTo>
                  <a:cubicBezTo>
                    <a:pt x="3562" y="3745"/>
                    <a:pt x="3684" y="2879"/>
                    <a:pt x="3448" y="2399"/>
                  </a:cubicBezTo>
                  <a:cubicBezTo>
                    <a:pt x="3374" y="2228"/>
                    <a:pt x="3233" y="2096"/>
                    <a:pt x="3057" y="2032"/>
                  </a:cubicBezTo>
                  <a:cubicBezTo>
                    <a:pt x="3003" y="2014"/>
                    <a:pt x="2947" y="2005"/>
                    <a:pt x="2890" y="2005"/>
                  </a:cubicBezTo>
                  <a:cubicBezTo>
                    <a:pt x="2807" y="2005"/>
                    <a:pt x="2724" y="2024"/>
                    <a:pt x="2649" y="2061"/>
                  </a:cubicBezTo>
                  <a:cubicBezTo>
                    <a:pt x="2606" y="2084"/>
                    <a:pt x="2565" y="2112"/>
                    <a:pt x="2528" y="2145"/>
                  </a:cubicBezTo>
                  <a:cubicBezTo>
                    <a:pt x="2311" y="2343"/>
                    <a:pt x="2295" y="2681"/>
                    <a:pt x="2494" y="2898"/>
                  </a:cubicBezTo>
                  <a:cubicBezTo>
                    <a:pt x="2513" y="3028"/>
                    <a:pt x="2516" y="3506"/>
                    <a:pt x="2067" y="4764"/>
                  </a:cubicBezTo>
                  <a:cubicBezTo>
                    <a:pt x="1989" y="4981"/>
                    <a:pt x="1933" y="5206"/>
                    <a:pt x="1897" y="5434"/>
                  </a:cubicBezTo>
                  <a:cubicBezTo>
                    <a:pt x="1565" y="5103"/>
                    <a:pt x="1342" y="4680"/>
                    <a:pt x="1257" y="4220"/>
                  </a:cubicBezTo>
                  <a:cubicBezTo>
                    <a:pt x="1084" y="3047"/>
                    <a:pt x="1185" y="1850"/>
                    <a:pt x="1552" y="723"/>
                  </a:cubicBezTo>
                  <a:cubicBezTo>
                    <a:pt x="1656" y="447"/>
                    <a:pt x="1516" y="139"/>
                    <a:pt x="1240" y="35"/>
                  </a:cubicBezTo>
                  <a:cubicBezTo>
                    <a:pt x="1178" y="11"/>
                    <a:pt x="1114" y="0"/>
                    <a:pt x="1052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104;p41">
              <a:extLst>
                <a:ext uri="{FF2B5EF4-FFF2-40B4-BE49-F238E27FC236}">
                  <a16:creationId xmlns:a16="http://schemas.microsoft.com/office/drawing/2014/main" xmlns="" id="{D93DD0A9-82B5-4B38-9EEE-16AF66A8A0A7}"/>
                </a:ext>
              </a:extLst>
            </p:cNvPr>
            <p:cNvSpPr/>
            <p:nvPr/>
          </p:nvSpPr>
          <p:spPr>
            <a:xfrm>
              <a:off x="4141635" y="3197892"/>
              <a:ext cx="1060967" cy="1455960"/>
            </a:xfrm>
            <a:custGeom>
              <a:avLst/>
              <a:gdLst/>
              <a:ahLst/>
              <a:cxnLst/>
              <a:rect l="l" t="t" r="r" b="b"/>
              <a:pathLst>
                <a:path w="23116" h="31722" extrusionOk="0">
                  <a:moveTo>
                    <a:pt x="7444" y="0"/>
                  </a:moveTo>
                  <a:cubicBezTo>
                    <a:pt x="6732" y="0"/>
                    <a:pt x="6043" y="131"/>
                    <a:pt x="5394" y="403"/>
                  </a:cubicBezTo>
                  <a:lnTo>
                    <a:pt x="1" y="2465"/>
                  </a:lnTo>
                  <a:lnTo>
                    <a:pt x="1980" y="4422"/>
                  </a:lnTo>
                  <a:cubicBezTo>
                    <a:pt x="730" y="7979"/>
                    <a:pt x="1103" y="13227"/>
                    <a:pt x="3300" y="18476"/>
                  </a:cubicBezTo>
                  <a:cubicBezTo>
                    <a:pt x="5532" y="23808"/>
                    <a:pt x="9089" y="27804"/>
                    <a:pt x="12557" y="29351"/>
                  </a:cubicBezTo>
                  <a:lnTo>
                    <a:pt x="10444" y="30100"/>
                  </a:lnTo>
                  <a:lnTo>
                    <a:pt x="12250" y="31721"/>
                  </a:lnTo>
                  <a:lnTo>
                    <a:pt x="17643" y="29659"/>
                  </a:lnTo>
                  <a:cubicBezTo>
                    <a:pt x="22183" y="27765"/>
                    <a:pt x="23115" y="19674"/>
                    <a:pt x="19738" y="11594"/>
                  </a:cubicBezTo>
                  <a:cubicBezTo>
                    <a:pt x="16840" y="4670"/>
                    <a:pt x="11707" y="0"/>
                    <a:pt x="744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105;p41">
              <a:extLst>
                <a:ext uri="{FF2B5EF4-FFF2-40B4-BE49-F238E27FC236}">
                  <a16:creationId xmlns:a16="http://schemas.microsoft.com/office/drawing/2014/main" xmlns="" id="{2647C74B-7B86-4F13-A826-99193338B6A5}"/>
                </a:ext>
              </a:extLst>
            </p:cNvPr>
            <p:cNvSpPr/>
            <p:nvPr/>
          </p:nvSpPr>
          <p:spPr>
            <a:xfrm>
              <a:off x="4136540" y="3192063"/>
              <a:ext cx="1071661" cy="1466976"/>
            </a:xfrm>
            <a:custGeom>
              <a:avLst/>
              <a:gdLst/>
              <a:ahLst/>
              <a:cxnLst/>
              <a:rect l="l" t="t" r="r" b="b"/>
              <a:pathLst>
                <a:path w="23349" h="31962" extrusionOk="0">
                  <a:moveTo>
                    <a:pt x="7574" y="228"/>
                  </a:moveTo>
                  <a:cubicBezTo>
                    <a:pt x="9273" y="228"/>
                    <a:pt x="11143" y="984"/>
                    <a:pt x="13043" y="2466"/>
                  </a:cubicBezTo>
                  <a:cubicBezTo>
                    <a:pt x="15740" y="4568"/>
                    <a:pt x="18119" y="7869"/>
                    <a:pt x="19748" y="11761"/>
                  </a:cubicBezTo>
                  <a:cubicBezTo>
                    <a:pt x="23102" y="19776"/>
                    <a:pt x="22194" y="27819"/>
                    <a:pt x="17715" y="29694"/>
                  </a:cubicBezTo>
                  <a:lnTo>
                    <a:pt x="12385" y="31731"/>
                  </a:lnTo>
                  <a:lnTo>
                    <a:pt x="10759" y="30275"/>
                  </a:lnTo>
                  <a:lnTo>
                    <a:pt x="12708" y="29585"/>
                  </a:lnTo>
                  <a:cubicBezTo>
                    <a:pt x="12736" y="29575"/>
                    <a:pt x="12757" y="29553"/>
                    <a:pt x="12769" y="29526"/>
                  </a:cubicBezTo>
                  <a:cubicBezTo>
                    <a:pt x="12790" y="29471"/>
                    <a:pt x="12763" y="29408"/>
                    <a:pt x="12708" y="29387"/>
                  </a:cubicBezTo>
                  <a:cubicBezTo>
                    <a:pt x="9162" y="27799"/>
                    <a:pt x="5627" y="23622"/>
                    <a:pt x="3507" y="18560"/>
                  </a:cubicBezTo>
                  <a:cubicBezTo>
                    <a:pt x="1388" y="13497"/>
                    <a:pt x="895" y="8271"/>
                    <a:pt x="2189" y="4583"/>
                  </a:cubicBezTo>
                  <a:cubicBezTo>
                    <a:pt x="2202" y="4544"/>
                    <a:pt x="2193" y="4501"/>
                    <a:pt x="2164" y="4473"/>
                  </a:cubicBezTo>
                  <a:lnTo>
                    <a:pt x="301" y="2633"/>
                  </a:lnTo>
                  <a:lnTo>
                    <a:pt x="5543" y="627"/>
                  </a:lnTo>
                  <a:cubicBezTo>
                    <a:pt x="6183" y="360"/>
                    <a:pt x="6864" y="228"/>
                    <a:pt x="7574" y="228"/>
                  </a:cubicBezTo>
                  <a:close/>
                  <a:moveTo>
                    <a:pt x="7564" y="1"/>
                  </a:moveTo>
                  <a:cubicBezTo>
                    <a:pt x="6829" y="1"/>
                    <a:pt x="6125" y="137"/>
                    <a:pt x="5466" y="413"/>
                  </a:cubicBezTo>
                  <a:lnTo>
                    <a:pt x="73" y="2475"/>
                  </a:lnTo>
                  <a:cubicBezTo>
                    <a:pt x="40" y="2488"/>
                    <a:pt x="15" y="2518"/>
                    <a:pt x="8" y="2554"/>
                  </a:cubicBezTo>
                  <a:cubicBezTo>
                    <a:pt x="0" y="2588"/>
                    <a:pt x="12" y="2624"/>
                    <a:pt x="37" y="2649"/>
                  </a:cubicBezTo>
                  <a:lnTo>
                    <a:pt x="1967" y="4568"/>
                  </a:lnTo>
                  <a:cubicBezTo>
                    <a:pt x="684" y="8308"/>
                    <a:pt x="1178" y="13542"/>
                    <a:pt x="3313" y="18643"/>
                  </a:cubicBezTo>
                  <a:cubicBezTo>
                    <a:pt x="5448" y="23744"/>
                    <a:pt x="8825" y="27766"/>
                    <a:pt x="12385" y="29472"/>
                  </a:cubicBezTo>
                  <a:lnTo>
                    <a:pt x="10518" y="30132"/>
                  </a:lnTo>
                  <a:cubicBezTo>
                    <a:pt x="10484" y="30145"/>
                    <a:pt x="10458" y="30175"/>
                    <a:pt x="10451" y="30212"/>
                  </a:cubicBezTo>
                  <a:cubicBezTo>
                    <a:pt x="10442" y="30249"/>
                    <a:pt x="10455" y="30288"/>
                    <a:pt x="10484" y="30312"/>
                  </a:cubicBezTo>
                  <a:lnTo>
                    <a:pt x="12291" y="31933"/>
                  </a:lnTo>
                  <a:cubicBezTo>
                    <a:pt x="12309" y="31951"/>
                    <a:pt x="12334" y="31962"/>
                    <a:pt x="12361" y="31962"/>
                  </a:cubicBezTo>
                  <a:lnTo>
                    <a:pt x="12361" y="31960"/>
                  </a:lnTo>
                  <a:lnTo>
                    <a:pt x="12400" y="31939"/>
                  </a:lnTo>
                  <a:lnTo>
                    <a:pt x="17797" y="29876"/>
                  </a:lnTo>
                  <a:cubicBezTo>
                    <a:pt x="22382" y="27956"/>
                    <a:pt x="23348" y="19787"/>
                    <a:pt x="19949" y="11663"/>
                  </a:cubicBezTo>
                  <a:cubicBezTo>
                    <a:pt x="18305" y="7737"/>
                    <a:pt x="15917" y="4419"/>
                    <a:pt x="13176" y="2280"/>
                  </a:cubicBezTo>
                  <a:cubicBezTo>
                    <a:pt x="11246" y="774"/>
                    <a:pt x="9316" y="1"/>
                    <a:pt x="756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106;p41">
              <a:extLst>
                <a:ext uri="{FF2B5EF4-FFF2-40B4-BE49-F238E27FC236}">
                  <a16:creationId xmlns:a16="http://schemas.microsoft.com/office/drawing/2014/main" xmlns="" id="{99434A14-0D52-4C0E-AB5F-D5CF4BA537C9}"/>
                </a:ext>
              </a:extLst>
            </p:cNvPr>
            <p:cNvSpPr/>
            <p:nvPr/>
          </p:nvSpPr>
          <p:spPr>
            <a:xfrm>
              <a:off x="4151640" y="3230525"/>
              <a:ext cx="983905" cy="1423236"/>
            </a:xfrm>
            <a:custGeom>
              <a:avLst/>
              <a:gdLst/>
              <a:ahLst/>
              <a:cxnLst/>
              <a:rect l="l" t="t" r="r" b="b"/>
              <a:pathLst>
                <a:path w="21437" h="31009" extrusionOk="0">
                  <a:moveTo>
                    <a:pt x="6127" y="1"/>
                  </a:moveTo>
                  <a:cubicBezTo>
                    <a:pt x="5414" y="1"/>
                    <a:pt x="4725" y="131"/>
                    <a:pt x="4075" y="404"/>
                  </a:cubicBezTo>
                  <a:lnTo>
                    <a:pt x="0" y="1960"/>
                  </a:lnTo>
                  <a:lnTo>
                    <a:pt x="1768" y="3711"/>
                  </a:lnTo>
                  <a:cubicBezTo>
                    <a:pt x="518" y="7268"/>
                    <a:pt x="892" y="12516"/>
                    <a:pt x="3088" y="17765"/>
                  </a:cubicBezTo>
                  <a:cubicBezTo>
                    <a:pt x="5322" y="23097"/>
                    <a:pt x="8879" y="27093"/>
                    <a:pt x="12345" y="28640"/>
                  </a:cubicBezTo>
                  <a:lnTo>
                    <a:pt x="10853" y="29167"/>
                  </a:lnTo>
                  <a:cubicBezTo>
                    <a:pt x="10983" y="29231"/>
                    <a:pt x="11111" y="29294"/>
                    <a:pt x="11239" y="29350"/>
                  </a:cubicBezTo>
                  <a:lnTo>
                    <a:pt x="10488" y="29617"/>
                  </a:lnTo>
                  <a:lnTo>
                    <a:pt x="12038" y="31009"/>
                  </a:lnTo>
                  <a:lnTo>
                    <a:pt x="17431" y="28947"/>
                  </a:lnTo>
                  <a:cubicBezTo>
                    <a:pt x="17506" y="28917"/>
                    <a:pt x="17577" y="28880"/>
                    <a:pt x="17646" y="28846"/>
                  </a:cubicBezTo>
                  <a:cubicBezTo>
                    <a:pt x="21008" y="26039"/>
                    <a:pt x="21436" y="18813"/>
                    <a:pt x="18418" y="11593"/>
                  </a:cubicBezTo>
                  <a:lnTo>
                    <a:pt x="18420" y="11593"/>
                  </a:lnTo>
                  <a:cubicBezTo>
                    <a:pt x="15522" y="4671"/>
                    <a:pt x="10389" y="1"/>
                    <a:pt x="612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107;p41">
              <a:extLst>
                <a:ext uri="{FF2B5EF4-FFF2-40B4-BE49-F238E27FC236}">
                  <a16:creationId xmlns:a16="http://schemas.microsoft.com/office/drawing/2014/main" xmlns="" id="{90A63458-3491-4A9D-B083-4291CFE05648}"/>
                </a:ext>
              </a:extLst>
            </p:cNvPr>
            <p:cNvSpPr/>
            <p:nvPr/>
          </p:nvSpPr>
          <p:spPr>
            <a:xfrm>
              <a:off x="4146362" y="3225385"/>
              <a:ext cx="992855" cy="1433654"/>
            </a:xfrm>
            <a:custGeom>
              <a:avLst/>
              <a:gdLst/>
              <a:ahLst/>
              <a:cxnLst/>
              <a:rect l="l" t="t" r="r" b="b"/>
              <a:pathLst>
                <a:path w="21632" h="31236" extrusionOk="0">
                  <a:moveTo>
                    <a:pt x="6255" y="215"/>
                  </a:moveTo>
                  <a:cubicBezTo>
                    <a:pt x="7952" y="215"/>
                    <a:pt x="9822" y="970"/>
                    <a:pt x="11723" y="2452"/>
                  </a:cubicBezTo>
                  <a:cubicBezTo>
                    <a:pt x="14418" y="4555"/>
                    <a:pt x="16799" y="7856"/>
                    <a:pt x="18428" y="11748"/>
                  </a:cubicBezTo>
                  <a:cubicBezTo>
                    <a:pt x="21392" y="18828"/>
                    <a:pt x="21084" y="26027"/>
                    <a:pt x="17698" y="28874"/>
                  </a:cubicBezTo>
                  <a:lnTo>
                    <a:pt x="17640" y="28902"/>
                  </a:lnTo>
                  <a:cubicBezTo>
                    <a:pt x="17594" y="28925"/>
                    <a:pt x="17546" y="28949"/>
                    <a:pt x="17501" y="28968"/>
                  </a:cubicBezTo>
                  <a:lnTo>
                    <a:pt x="12171" y="31005"/>
                  </a:lnTo>
                  <a:lnTo>
                    <a:pt x="10801" y="29776"/>
                  </a:lnTo>
                  <a:lnTo>
                    <a:pt x="11397" y="29564"/>
                  </a:lnTo>
                  <a:cubicBezTo>
                    <a:pt x="11425" y="29553"/>
                    <a:pt x="11447" y="29529"/>
                    <a:pt x="11459" y="29501"/>
                  </a:cubicBezTo>
                  <a:cubicBezTo>
                    <a:pt x="11479" y="29447"/>
                    <a:pt x="11450" y="29386"/>
                    <a:pt x="11397" y="29367"/>
                  </a:cubicBezTo>
                  <a:lnTo>
                    <a:pt x="11245" y="29297"/>
                  </a:lnTo>
                  <a:lnTo>
                    <a:pt x="12494" y="28853"/>
                  </a:lnTo>
                  <a:cubicBezTo>
                    <a:pt x="12522" y="28841"/>
                    <a:pt x="12543" y="28821"/>
                    <a:pt x="12555" y="28794"/>
                  </a:cubicBezTo>
                  <a:cubicBezTo>
                    <a:pt x="12576" y="28739"/>
                    <a:pt x="12549" y="28676"/>
                    <a:pt x="12494" y="28655"/>
                  </a:cubicBezTo>
                  <a:cubicBezTo>
                    <a:pt x="8948" y="27067"/>
                    <a:pt x="5413" y="22890"/>
                    <a:pt x="3293" y="17828"/>
                  </a:cubicBezTo>
                  <a:cubicBezTo>
                    <a:pt x="1172" y="12765"/>
                    <a:pt x="681" y="7538"/>
                    <a:pt x="1975" y="3851"/>
                  </a:cubicBezTo>
                  <a:cubicBezTo>
                    <a:pt x="1988" y="3812"/>
                    <a:pt x="1978" y="3769"/>
                    <a:pt x="1950" y="3739"/>
                  </a:cubicBezTo>
                  <a:lnTo>
                    <a:pt x="298" y="2106"/>
                  </a:lnTo>
                  <a:lnTo>
                    <a:pt x="4223" y="614"/>
                  </a:lnTo>
                  <a:cubicBezTo>
                    <a:pt x="4863" y="347"/>
                    <a:pt x="5544" y="215"/>
                    <a:pt x="6255" y="215"/>
                  </a:cubicBezTo>
                  <a:close/>
                  <a:moveTo>
                    <a:pt x="6249" y="1"/>
                  </a:moveTo>
                  <a:cubicBezTo>
                    <a:pt x="5514" y="1"/>
                    <a:pt x="4810" y="137"/>
                    <a:pt x="4150" y="413"/>
                  </a:cubicBezTo>
                  <a:lnTo>
                    <a:pt x="75" y="1972"/>
                  </a:lnTo>
                  <a:cubicBezTo>
                    <a:pt x="41" y="1984"/>
                    <a:pt x="15" y="2014"/>
                    <a:pt x="8" y="2050"/>
                  </a:cubicBezTo>
                  <a:cubicBezTo>
                    <a:pt x="1" y="2085"/>
                    <a:pt x="11" y="2121"/>
                    <a:pt x="36" y="2148"/>
                  </a:cubicBezTo>
                  <a:lnTo>
                    <a:pt x="1758" y="3853"/>
                  </a:lnTo>
                  <a:cubicBezTo>
                    <a:pt x="474" y="7594"/>
                    <a:pt x="968" y="12826"/>
                    <a:pt x="3104" y="17928"/>
                  </a:cubicBezTo>
                  <a:cubicBezTo>
                    <a:pt x="5237" y="23029"/>
                    <a:pt x="8616" y="27052"/>
                    <a:pt x="12176" y="28757"/>
                  </a:cubicBezTo>
                  <a:lnTo>
                    <a:pt x="10932" y="29196"/>
                  </a:lnTo>
                  <a:cubicBezTo>
                    <a:pt x="10891" y="29211"/>
                    <a:pt x="10864" y="29248"/>
                    <a:pt x="10859" y="29290"/>
                  </a:cubicBezTo>
                  <a:cubicBezTo>
                    <a:pt x="10856" y="29333"/>
                    <a:pt x="10880" y="29373"/>
                    <a:pt x="10919" y="29392"/>
                  </a:cubicBezTo>
                  <a:lnTo>
                    <a:pt x="11071" y="29467"/>
                  </a:lnTo>
                  <a:lnTo>
                    <a:pt x="10560" y="29635"/>
                  </a:lnTo>
                  <a:cubicBezTo>
                    <a:pt x="10526" y="29647"/>
                    <a:pt x="10499" y="29678"/>
                    <a:pt x="10493" y="29714"/>
                  </a:cubicBezTo>
                  <a:cubicBezTo>
                    <a:pt x="10484" y="29751"/>
                    <a:pt x="10496" y="29790"/>
                    <a:pt x="10524" y="29815"/>
                  </a:cubicBezTo>
                  <a:lnTo>
                    <a:pt x="12077" y="31207"/>
                  </a:lnTo>
                  <a:cubicBezTo>
                    <a:pt x="12095" y="31225"/>
                    <a:pt x="12120" y="31236"/>
                    <a:pt x="12147" y="31236"/>
                  </a:cubicBezTo>
                  <a:lnTo>
                    <a:pt x="12147" y="31234"/>
                  </a:lnTo>
                  <a:lnTo>
                    <a:pt x="12189" y="31228"/>
                  </a:lnTo>
                  <a:lnTo>
                    <a:pt x="17586" y="29165"/>
                  </a:lnTo>
                  <a:cubicBezTo>
                    <a:pt x="17638" y="29142"/>
                    <a:pt x="17689" y="29117"/>
                    <a:pt x="17741" y="29092"/>
                  </a:cubicBezTo>
                  <a:lnTo>
                    <a:pt x="17808" y="29060"/>
                  </a:lnTo>
                  <a:lnTo>
                    <a:pt x="17832" y="29045"/>
                  </a:lnTo>
                  <a:cubicBezTo>
                    <a:pt x="21298" y="26146"/>
                    <a:pt x="21632" y="18836"/>
                    <a:pt x="18632" y="11665"/>
                  </a:cubicBezTo>
                  <a:cubicBezTo>
                    <a:pt x="16988" y="7737"/>
                    <a:pt x="14600" y="4420"/>
                    <a:pt x="11858" y="2282"/>
                  </a:cubicBezTo>
                  <a:cubicBezTo>
                    <a:pt x="9929" y="775"/>
                    <a:pt x="8000" y="1"/>
                    <a:pt x="624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108;p41">
              <a:extLst>
                <a:ext uri="{FF2B5EF4-FFF2-40B4-BE49-F238E27FC236}">
                  <a16:creationId xmlns:a16="http://schemas.microsoft.com/office/drawing/2014/main" xmlns="" id="{0A1775E2-6723-411B-8451-192D1785C814}"/>
                </a:ext>
              </a:extLst>
            </p:cNvPr>
            <p:cNvSpPr/>
            <p:nvPr/>
          </p:nvSpPr>
          <p:spPr>
            <a:xfrm>
              <a:off x="4149575" y="3255906"/>
              <a:ext cx="915976" cy="1397946"/>
            </a:xfrm>
            <a:custGeom>
              <a:avLst/>
              <a:gdLst/>
              <a:ahLst/>
              <a:cxnLst/>
              <a:rect l="l" t="t" r="r" b="b"/>
              <a:pathLst>
                <a:path w="19957" h="30458" extrusionOk="0">
                  <a:moveTo>
                    <a:pt x="4584" y="1"/>
                  </a:moveTo>
                  <a:cubicBezTo>
                    <a:pt x="3872" y="1"/>
                    <a:pt x="3184" y="131"/>
                    <a:pt x="2535" y="403"/>
                  </a:cubicBezTo>
                  <a:lnTo>
                    <a:pt x="1" y="1371"/>
                  </a:lnTo>
                  <a:lnTo>
                    <a:pt x="1807" y="3158"/>
                  </a:lnTo>
                  <a:cubicBezTo>
                    <a:pt x="557" y="6715"/>
                    <a:pt x="931" y="11963"/>
                    <a:pt x="3127" y="17212"/>
                  </a:cubicBezTo>
                  <a:cubicBezTo>
                    <a:pt x="5359" y="22544"/>
                    <a:pt x="8916" y="26540"/>
                    <a:pt x="12384" y="28087"/>
                  </a:cubicBezTo>
                  <a:lnTo>
                    <a:pt x="10271" y="28836"/>
                  </a:lnTo>
                  <a:lnTo>
                    <a:pt x="12077" y="30457"/>
                  </a:lnTo>
                  <a:lnTo>
                    <a:pt x="15954" y="28964"/>
                  </a:lnTo>
                  <a:cubicBezTo>
                    <a:pt x="19459" y="26265"/>
                    <a:pt x="19957" y="18924"/>
                    <a:pt x="16878" y="11594"/>
                  </a:cubicBezTo>
                  <a:cubicBezTo>
                    <a:pt x="13979" y="4669"/>
                    <a:pt x="8846" y="1"/>
                    <a:pt x="458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109;p41">
              <a:extLst>
                <a:ext uri="{FF2B5EF4-FFF2-40B4-BE49-F238E27FC236}">
                  <a16:creationId xmlns:a16="http://schemas.microsoft.com/office/drawing/2014/main" xmlns="" id="{C0ADFEDF-508C-422D-AEE6-62FF05A1D2A6}"/>
                </a:ext>
              </a:extLst>
            </p:cNvPr>
            <p:cNvSpPr/>
            <p:nvPr/>
          </p:nvSpPr>
          <p:spPr>
            <a:xfrm>
              <a:off x="4144526" y="3250491"/>
              <a:ext cx="925294" cy="1408548"/>
            </a:xfrm>
            <a:custGeom>
              <a:avLst/>
              <a:gdLst/>
              <a:ahLst/>
              <a:cxnLst/>
              <a:rect l="l" t="t" r="r" b="b"/>
              <a:pathLst>
                <a:path w="20160" h="30689" extrusionOk="0">
                  <a:moveTo>
                    <a:pt x="4717" y="220"/>
                  </a:moveTo>
                  <a:cubicBezTo>
                    <a:pt x="6415" y="220"/>
                    <a:pt x="8291" y="975"/>
                    <a:pt x="10189" y="2457"/>
                  </a:cubicBezTo>
                  <a:cubicBezTo>
                    <a:pt x="12883" y="4561"/>
                    <a:pt x="15265" y="7862"/>
                    <a:pt x="16894" y="11752"/>
                  </a:cubicBezTo>
                  <a:cubicBezTo>
                    <a:pt x="19878" y="18878"/>
                    <a:pt x="19498" y="26290"/>
                    <a:pt x="16015" y="29006"/>
                  </a:cubicBezTo>
                  <a:lnTo>
                    <a:pt x="12211" y="30458"/>
                  </a:lnTo>
                  <a:lnTo>
                    <a:pt x="10585" y="29002"/>
                  </a:lnTo>
                  <a:lnTo>
                    <a:pt x="12542" y="28312"/>
                  </a:lnTo>
                  <a:cubicBezTo>
                    <a:pt x="12568" y="28302"/>
                    <a:pt x="12591" y="28280"/>
                    <a:pt x="12601" y="28253"/>
                  </a:cubicBezTo>
                  <a:cubicBezTo>
                    <a:pt x="12622" y="28198"/>
                    <a:pt x="12595" y="28135"/>
                    <a:pt x="12542" y="28114"/>
                  </a:cubicBezTo>
                  <a:cubicBezTo>
                    <a:pt x="8995" y="26526"/>
                    <a:pt x="5459" y="22349"/>
                    <a:pt x="3339" y="17287"/>
                  </a:cubicBezTo>
                  <a:cubicBezTo>
                    <a:pt x="1220" y="12224"/>
                    <a:pt x="727" y="6998"/>
                    <a:pt x="2021" y="3310"/>
                  </a:cubicBezTo>
                  <a:cubicBezTo>
                    <a:pt x="2034" y="3271"/>
                    <a:pt x="2025" y="3228"/>
                    <a:pt x="1996" y="3200"/>
                  </a:cubicBezTo>
                  <a:lnTo>
                    <a:pt x="307" y="1529"/>
                  </a:lnTo>
                  <a:lnTo>
                    <a:pt x="2689" y="620"/>
                  </a:lnTo>
                  <a:cubicBezTo>
                    <a:pt x="3326" y="352"/>
                    <a:pt x="4006" y="220"/>
                    <a:pt x="4717" y="220"/>
                  </a:cubicBezTo>
                  <a:close/>
                  <a:moveTo>
                    <a:pt x="4705" y="1"/>
                  </a:moveTo>
                  <a:cubicBezTo>
                    <a:pt x="3970" y="1"/>
                    <a:pt x="3266" y="137"/>
                    <a:pt x="2606" y="413"/>
                  </a:cubicBezTo>
                  <a:lnTo>
                    <a:pt x="72" y="1380"/>
                  </a:lnTo>
                  <a:cubicBezTo>
                    <a:pt x="39" y="1394"/>
                    <a:pt x="14" y="1424"/>
                    <a:pt x="6" y="1459"/>
                  </a:cubicBezTo>
                  <a:cubicBezTo>
                    <a:pt x="0" y="1495"/>
                    <a:pt x="11" y="1531"/>
                    <a:pt x="36" y="1558"/>
                  </a:cubicBezTo>
                  <a:lnTo>
                    <a:pt x="1793" y="3295"/>
                  </a:lnTo>
                  <a:cubicBezTo>
                    <a:pt x="510" y="7035"/>
                    <a:pt x="1004" y="12269"/>
                    <a:pt x="3139" y="17370"/>
                  </a:cubicBezTo>
                  <a:cubicBezTo>
                    <a:pt x="5274" y="22471"/>
                    <a:pt x="8651" y="26493"/>
                    <a:pt x="12211" y="28199"/>
                  </a:cubicBezTo>
                  <a:lnTo>
                    <a:pt x="10344" y="28859"/>
                  </a:lnTo>
                  <a:cubicBezTo>
                    <a:pt x="10310" y="28872"/>
                    <a:pt x="10284" y="28902"/>
                    <a:pt x="10277" y="28939"/>
                  </a:cubicBezTo>
                  <a:cubicBezTo>
                    <a:pt x="10268" y="28976"/>
                    <a:pt x="10281" y="29015"/>
                    <a:pt x="10310" y="29039"/>
                  </a:cubicBezTo>
                  <a:lnTo>
                    <a:pt x="12117" y="30660"/>
                  </a:lnTo>
                  <a:cubicBezTo>
                    <a:pt x="12135" y="30678"/>
                    <a:pt x="12160" y="30689"/>
                    <a:pt x="12187" y="30689"/>
                  </a:cubicBezTo>
                  <a:lnTo>
                    <a:pt x="12187" y="30687"/>
                  </a:lnTo>
                  <a:lnTo>
                    <a:pt x="12226" y="30675"/>
                  </a:lnTo>
                  <a:lnTo>
                    <a:pt x="16100" y="29192"/>
                  </a:lnTo>
                  <a:lnTo>
                    <a:pt x="16128" y="29177"/>
                  </a:lnTo>
                  <a:cubicBezTo>
                    <a:pt x="19756" y="26368"/>
                    <a:pt x="20159" y="19002"/>
                    <a:pt x="17086" y="11663"/>
                  </a:cubicBezTo>
                  <a:cubicBezTo>
                    <a:pt x="15444" y="7738"/>
                    <a:pt x="13055" y="4419"/>
                    <a:pt x="10316" y="2280"/>
                  </a:cubicBezTo>
                  <a:cubicBezTo>
                    <a:pt x="8385" y="774"/>
                    <a:pt x="6456" y="1"/>
                    <a:pt x="470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110;p41">
              <a:extLst>
                <a:ext uri="{FF2B5EF4-FFF2-40B4-BE49-F238E27FC236}">
                  <a16:creationId xmlns:a16="http://schemas.microsoft.com/office/drawing/2014/main" xmlns="" id="{4971AD22-5177-4A44-94C1-0208081CB90A}"/>
                </a:ext>
              </a:extLst>
            </p:cNvPr>
            <p:cNvSpPr/>
            <p:nvPr/>
          </p:nvSpPr>
          <p:spPr>
            <a:xfrm>
              <a:off x="4152513" y="3284960"/>
              <a:ext cx="844514" cy="1368893"/>
            </a:xfrm>
            <a:custGeom>
              <a:avLst/>
              <a:gdLst/>
              <a:ahLst/>
              <a:cxnLst/>
              <a:rect l="l" t="t" r="r" b="b"/>
              <a:pathLst>
                <a:path w="18400" h="29825" extrusionOk="0">
                  <a:moveTo>
                    <a:pt x="3098" y="0"/>
                  </a:moveTo>
                  <a:cubicBezTo>
                    <a:pt x="2385" y="0"/>
                    <a:pt x="1697" y="131"/>
                    <a:pt x="1047" y="403"/>
                  </a:cubicBezTo>
                  <a:lnTo>
                    <a:pt x="1" y="802"/>
                  </a:lnTo>
                  <a:lnTo>
                    <a:pt x="1743" y="2525"/>
                  </a:lnTo>
                  <a:cubicBezTo>
                    <a:pt x="493" y="6082"/>
                    <a:pt x="866" y="11330"/>
                    <a:pt x="3063" y="16579"/>
                  </a:cubicBezTo>
                  <a:cubicBezTo>
                    <a:pt x="5295" y="21911"/>
                    <a:pt x="8852" y="25907"/>
                    <a:pt x="12320" y="27456"/>
                  </a:cubicBezTo>
                  <a:lnTo>
                    <a:pt x="10207" y="28203"/>
                  </a:lnTo>
                  <a:lnTo>
                    <a:pt x="12013" y="29824"/>
                  </a:lnTo>
                  <a:lnTo>
                    <a:pt x="14659" y="28813"/>
                  </a:lnTo>
                  <a:cubicBezTo>
                    <a:pt x="17987" y="25983"/>
                    <a:pt x="18399" y="18786"/>
                    <a:pt x="15390" y="11592"/>
                  </a:cubicBezTo>
                  <a:lnTo>
                    <a:pt x="15392" y="11592"/>
                  </a:lnTo>
                  <a:cubicBezTo>
                    <a:pt x="12493" y="4670"/>
                    <a:pt x="7360" y="0"/>
                    <a:pt x="309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111;p41">
              <a:extLst>
                <a:ext uri="{FF2B5EF4-FFF2-40B4-BE49-F238E27FC236}">
                  <a16:creationId xmlns:a16="http://schemas.microsoft.com/office/drawing/2014/main" xmlns="" id="{AA4DBD72-0E1F-40D4-ABAD-B41A8CC1044F}"/>
                </a:ext>
              </a:extLst>
            </p:cNvPr>
            <p:cNvSpPr/>
            <p:nvPr/>
          </p:nvSpPr>
          <p:spPr>
            <a:xfrm>
              <a:off x="4147097" y="3279865"/>
              <a:ext cx="853326" cy="1379174"/>
            </a:xfrm>
            <a:custGeom>
              <a:avLst/>
              <a:gdLst/>
              <a:ahLst/>
              <a:cxnLst/>
              <a:rect l="l" t="t" r="r" b="b"/>
              <a:pathLst>
                <a:path w="18592" h="30049" extrusionOk="0">
                  <a:moveTo>
                    <a:pt x="3209" y="218"/>
                  </a:moveTo>
                  <a:cubicBezTo>
                    <a:pt x="7427" y="218"/>
                    <a:pt x="12525" y="4872"/>
                    <a:pt x="15402" y="11745"/>
                  </a:cubicBezTo>
                  <a:cubicBezTo>
                    <a:pt x="18349" y="18786"/>
                    <a:pt x="18057" y="25969"/>
                    <a:pt x="14713" y="28837"/>
                  </a:cubicBezTo>
                  <a:lnTo>
                    <a:pt x="12155" y="29818"/>
                  </a:lnTo>
                  <a:lnTo>
                    <a:pt x="10529" y="28362"/>
                  </a:lnTo>
                  <a:lnTo>
                    <a:pt x="12472" y="27672"/>
                  </a:lnTo>
                  <a:cubicBezTo>
                    <a:pt x="12499" y="27662"/>
                    <a:pt x="12521" y="27640"/>
                    <a:pt x="12532" y="27613"/>
                  </a:cubicBezTo>
                  <a:cubicBezTo>
                    <a:pt x="12554" y="27558"/>
                    <a:pt x="12527" y="27495"/>
                    <a:pt x="12472" y="27474"/>
                  </a:cubicBezTo>
                  <a:cubicBezTo>
                    <a:pt x="8926" y="25886"/>
                    <a:pt x="5389" y="21709"/>
                    <a:pt x="3271" y="16647"/>
                  </a:cubicBezTo>
                  <a:cubicBezTo>
                    <a:pt x="1150" y="11584"/>
                    <a:pt x="658" y="6358"/>
                    <a:pt x="1953" y="2670"/>
                  </a:cubicBezTo>
                  <a:cubicBezTo>
                    <a:pt x="1966" y="2631"/>
                    <a:pt x="1956" y="2588"/>
                    <a:pt x="1928" y="2560"/>
                  </a:cubicBezTo>
                  <a:lnTo>
                    <a:pt x="305" y="953"/>
                  </a:lnTo>
                  <a:lnTo>
                    <a:pt x="1198" y="612"/>
                  </a:lnTo>
                  <a:cubicBezTo>
                    <a:pt x="1835" y="346"/>
                    <a:pt x="2510" y="218"/>
                    <a:pt x="3209" y="218"/>
                  </a:cubicBezTo>
                  <a:close/>
                  <a:moveTo>
                    <a:pt x="3205" y="0"/>
                  </a:moveTo>
                  <a:cubicBezTo>
                    <a:pt x="2483" y="0"/>
                    <a:pt x="1785" y="133"/>
                    <a:pt x="1127" y="408"/>
                  </a:cubicBezTo>
                  <a:lnTo>
                    <a:pt x="83" y="806"/>
                  </a:lnTo>
                  <a:cubicBezTo>
                    <a:pt x="66" y="812"/>
                    <a:pt x="53" y="821"/>
                    <a:pt x="41" y="833"/>
                  </a:cubicBezTo>
                  <a:cubicBezTo>
                    <a:pt x="1" y="874"/>
                    <a:pt x="1" y="943"/>
                    <a:pt x="44" y="983"/>
                  </a:cubicBezTo>
                  <a:lnTo>
                    <a:pt x="1737" y="2655"/>
                  </a:lnTo>
                  <a:cubicBezTo>
                    <a:pt x="454" y="6395"/>
                    <a:pt x="948" y="11629"/>
                    <a:pt x="3083" y="16730"/>
                  </a:cubicBezTo>
                  <a:cubicBezTo>
                    <a:pt x="5218" y="21831"/>
                    <a:pt x="8595" y="25853"/>
                    <a:pt x="12155" y="27559"/>
                  </a:cubicBezTo>
                  <a:lnTo>
                    <a:pt x="10288" y="28219"/>
                  </a:lnTo>
                  <a:cubicBezTo>
                    <a:pt x="10254" y="28232"/>
                    <a:pt x="10228" y="28262"/>
                    <a:pt x="10221" y="28299"/>
                  </a:cubicBezTo>
                  <a:cubicBezTo>
                    <a:pt x="10212" y="28336"/>
                    <a:pt x="10225" y="28375"/>
                    <a:pt x="10254" y="28399"/>
                  </a:cubicBezTo>
                  <a:lnTo>
                    <a:pt x="12061" y="30020"/>
                  </a:lnTo>
                  <a:cubicBezTo>
                    <a:pt x="12079" y="30038"/>
                    <a:pt x="12104" y="30049"/>
                    <a:pt x="12131" y="30049"/>
                  </a:cubicBezTo>
                  <a:lnTo>
                    <a:pt x="12131" y="30047"/>
                  </a:lnTo>
                  <a:lnTo>
                    <a:pt x="12170" y="30035"/>
                  </a:lnTo>
                  <a:lnTo>
                    <a:pt x="14814" y="29024"/>
                  </a:lnTo>
                  <a:cubicBezTo>
                    <a:pt x="14826" y="29020"/>
                    <a:pt x="14837" y="29014"/>
                    <a:pt x="14846" y="29005"/>
                  </a:cubicBezTo>
                  <a:cubicBezTo>
                    <a:pt x="18273" y="26085"/>
                    <a:pt x="18592" y="18791"/>
                    <a:pt x="15606" y="11657"/>
                  </a:cubicBezTo>
                  <a:cubicBezTo>
                    <a:pt x="12703" y="4700"/>
                    <a:pt x="7514" y="0"/>
                    <a:pt x="320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112;p41">
              <a:extLst>
                <a:ext uri="{FF2B5EF4-FFF2-40B4-BE49-F238E27FC236}">
                  <a16:creationId xmlns:a16="http://schemas.microsoft.com/office/drawing/2014/main" xmlns="" id="{8E3D93E5-1F69-434C-9A3F-ED69F9BC8235}"/>
                </a:ext>
              </a:extLst>
            </p:cNvPr>
            <p:cNvSpPr/>
            <p:nvPr/>
          </p:nvSpPr>
          <p:spPr>
            <a:xfrm>
              <a:off x="3938951" y="3292992"/>
              <a:ext cx="967106" cy="1379817"/>
            </a:xfrm>
            <a:custGeom>
              <a:avLst/>
              <a:gdLst/>
              <a:ahLst/>
              <a:cxnLst/>
              <a:rect l="l" t="t" r="r" b="b"/>
              <a:pathLst>
                <a:path w="21071" h="30063" extrusionOk="0">
                  <a:moveTo>
                    <a:pt x="6455" y="0"/>
                  </a:moveTo>
                  <a:cubicBezTo>
                    <a:pt x="5737" y="0"/>
                    <a:pt x="5051" y="132"/>
                    <a:pt x="4412" y="399"/>
                  </a:cubicBezTo>
                  <a:cubicBezTo>
                    <a:pt x="2233" y="1312"/>
                    <a:pt x="787" y="3729"/>
                    <a:pt x="394" y="7117"/>
                  </a:cubicBezTo>
                  <a:cubicBezTo>
                    <a:pt x="1" y="10506"/>
                    <a:pt x="693" y="14590"/>
                    <a:pt x="2317" y="18472"/>
                  </a:cubicBezTo>
                  <a:cubicBezTo>
                    <a:pt x="3940" y="22352"/>
                    <a:pt x="6364" y="25711"/>
                    <a:pt x="9055" y="27811"/>
                  </a:cubicBezTo>
                  <a:cubicBezTo>
                    <a:pt x="10956" y="29295"/>
                    <a:pt x="12882" y="30063"/>
                    <a:pt x="14617" y="30063"/>
                  </a:cubicBezTo>
                  <a:cubicBezTo>
                    <a:pt x="15336" y="30063"/>
                    <a:pt x="16022" y="29931"/>
                    <a:pt x="16660" y="29664"/>
                  </a:cubicBezTo>
                  <a:cubicBezTo>
                    <a:pt x="18840" y="28752"/>
                    <a:pt x="20284" y="26335"/>
                    <a:pt x="20677" y="22946"/>
                  </a:cubicBezTo>
                  <a:cubicBezTo>
                    <a:pt x="21071" y="19556"/>
                    <a:pt x="20380" y="15473"/>
                    <a:pt x="18755" y="11592"/>
                  </a:cubicBezTo>
                  <a:cubicBezTo>
                    <a:pt x="17131" y="7711"/>
                    <a:pt x="14707" y="4352"/>
                    <a:pt x="12018" y="2253"/>
                  </a:cubicBezTo>
                  <a:cubicBezTo>
                    <a:pt x="10115" y="769"/>
                    <a:pt x="8191" y="0"/>
                    <a:pt x="6455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113;p41">
              <a:extLst>
                <a:ext uri="{FF2B5EF4-FFF2-40B4-BE49-F238E27FC236}">
                  <a16:creationId xmlns:a16="http://schemas.microsoft.com/office/drawing/2014/main" xmlns="" id="{175B28C9-D196-4F45-8E26-5D7CD7FF99DC}"/>
                </a:ext>
              </a:extLst>
            </p:cNvPr>
            <p:cNvSpPr/>
            <p:nvPr/>
          </p:nvSpPr>
          <p:spPr>
            <a:xfrm>
              <a:off x="3934178" y="3287438"/>
              <a:ext cx="1026498" cy="1390189"/>
            </a:xfrm>
            <a:custGeom>
              <a:avLst/>
              <a:gdLst/>
              <a:ahLst/>
              <a:cxnLst/>
              <a:rect l="l" t="t" r="r" b="b"/>
              <a:pathLst>
                <a:path w="22365" h="30289" extrusionOk="0">
                  <a:moveTo>
                    <a:pt x="6582" y="215"/>
                  </a:moveTo>
                  <a:cubicBezTo>
                    <a:pt x="8285" y="215"/>
                    <a:pt x="10170" y="974"/>
                    <a:pt x="12065" y="2446"/>
                  </a:cubicBezTo>
                  <a:cubicBezTo>
                    <a:pt x="14762" y="4548"/>
                    <a:pt x="17141" y="7850"/>
                    <a:pt x="18770" y="11741"/>
                  </a:cubicBezTo>
                  <a:cubicBezTo>
                    <a:pt x="22124" y="19756"/>
                    <a:pt x="21212" y="27799"/>
                    <a:pt x="16735" y="29674"/>
                  </a:cubicBezTo>
                  <a:cubicBezTo>
                    <a:pt x="16095" y="29941"/>
                    <a:pt x="15414" y="30074"/>
                    <a:pt x="14703" y="30074"/>
                  </a:cubicBezTo>
                  <a:cubicBezTo>
                    <a:pt x="13005" y="30074"/>
                    <a:pt x="11136" y="29318"/>
                    <a:pt x="9236" y="27836"/>
                  </a:cubicBezTo>
                  <a:cubicBezTo>
                    <a:pt x="6540" y="25732"/>
                    <a:pt x="4162" y="22434"/>
                    <a:pt x="2529" y="18539"/>
                  </a:cubicBezTo>
                  <a:cubicBezTo>
                    <a:pt x="895" y="14646"/>
                    <a:pt x="219" y="10611"/>
                    <a:pt x="609" y="7237"/>
                  </a:cubicBezTo>
                  <a:cubicBezTo>
                    <a:pt x="1000" y="3864"/>
                    <a:pt x="2404" y="1509"/>
                    <a:pt x="4561" y="605"/>
                  </a:cubicBezTo>
                  <a:cubicBezTo>
                    <a:pt x="5186" y="350"/>
                    <a:pt x="5852" y="219"/>
                    <a:pt x="6526" y="219"/>
                  </a:cubicBezTo>
                  <a:cubicBezTo>
                    <a:pt x="6544" y="219"/>
                    <a:pt x="6563" y="219"/>
                    <a:pt x="6582" y="220"/>
                  </a:cubicBezTo>
                  <a:lnTo>
                    <a:pt x="6582" y="215"/>
                  </a:lnTo>
                  <a:close/>
                  <a:moveTo>
                    <a:pt x="6583" y="0"/>
                  </a:moveTo>
                  <a:cubicBezTo>
                    <a:pt x="5847" y="0"/>
                    <a:pt x="5142" y="137"/>
                    <a:pt x="4481" y="413"/>
                  </a:cubicBezTo>
                  <a:cubicBezTo>
                    <a:pt x="2247" y="1348"/>
                    <a:pt x="794" y="3787"/>
                    <a:pt x="397" y="7219"/>
                  </a:cubicBezTo>
                  <a:cubicBezTo>
                    <a:pt x="0" y="10650"/>
                    <a:pt x="676" y="14699"/>
                    <a:pt x="2329" y="18626"/>
                  </a:cubicBezTo>
                  <a:cubicBezTo>
                    <a:pt x="3982" y="22551"/>
                    <a:pt x="6376" y="25875"/>
                    <a:pt x="9099" y="28009"/>
                  </a:cubicBezTo>
                  <a:cubicBezTo>
                    <a:pt x="11029" y="29514"/>
                    <a:pt x="12960" y="30289"/>
                    <a:pt x="14710" y="30289"/>
                  </a:cubicBezTo>
                  <a:cubicBezTo>
                    <a:pt x="14717" y="30289"/>
                    <a:pt x="14725" y="30289"/>
                    <a:pt x="14732" y="30289"/>
                  </a:cubicBezTo>
                  <a:cubicBezTo>
                    <a:pt x="15447" y="30289"/>
                    <a:pt x="16153" y="30149"/>
                    <a:pt x="16813" y="29875"/>
                  </a:cubicBezTo>
                  <a:cubicBezTo>
                    <a:pt x="21398" y="27955"/>
                    <a:pt x="22364" y="19786"/>
                    <a:pt x="18965" y="11662"/>
                  </a:cubicBezTo>
                  <a:cubicBezTo>
                    <a:pt x="17321" y="7737"/>
                    <a:pt x="14931" y="4418"/>
                    <a:pt x="12192" y="2279"/>
                  </a:cubicBezTo>
                  <a:cubicBezTo>
                    <a:pt x="10263" y="773"/>
                    <a:pt x="8335" y="0"/>
                    <a:pt x="658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114;p41">
              <a:extLst>
                <a:ext uri="{FF2B5EF4-FFF2-40B4-BE49-F238E27FC236}">
                  <a16:creationId xmlns:a16="http://schemas.microsoft.com/office/drawing/2014/main" xmlns="" id="{FF9DF55D-052A-4525-B135-6988E1CA843B}"/>
                </a:ext>
              </a:extLst>
            </p:cNvPr>
            <p:cNvSpPr/>
            <p:nvPr/>
          </p:nvSpPr>
          <p:spPr>
            <a:xfrm>
              <a:off x="4923315" y="3906733"/>
              <a:ext cx="79035" cy="388568"/>
            </a:xfrm>
            <a:custGeom>
              <a:avLst/>
              <a:gdLst/>
              <a:ahLst/>
              <a:cxnLst/>
              <a:rect l="l" t="t" r="r" b="b"/>
              <a:pathLst>
                <a:path w="1722" h="8466" extrusionOk="0">
                  <a:moveTo>
                    <a:pt x="240" y="1"/>
                  </a:moveTo>
                  <a:cubicBezTo>
                    <a:pt x="219" y="1"/>
                    <a:pt x="197" y="4"/>
                    <a:pt x="176" y="11"/>
                  </a:cubicBezTo>
                  <a:cubicBezTo>
                    <a:pt x="63" y="45"/>
                    <a:pt x="0" y="164"/>
                    <a:pt x="34" y="276"/>
                  </a:cubicBezTo>
                  <a:cubicBezTo>
                    <a:pt x="903" y="3036"/>
                    <a:pt x="1284" y="5789"/>
                    <a:pt x="1139" y="8240"/>
                  </a:cubicBezTo>
                  <a:cubicBezTo>
                    <a:pt x="1132" y="8358"/>
                    <a:pt x="1221" y="8459"/>
                    <a:pt x="1340" y="8465"/>
                  </a:cubicBezTo>
                  <a:lnTo>
                    <a:pt x="1352" y="8465"/>
                  </a:lnTo>
                  <a:cubicBezTo>
                    <a:pt x="1353" y="8465"/>
                    <a:pt x="1354" y="8465"/>
                    <a:pt x="1355" y="8465"/>
                  </a:cubicBezTo>
                  <a:cubicBezTo>
                    <a:pt x="1467" y="8465"/>
                    <a:pt x="1559" y="8378"/>
                    <a:pt x="1565" y="8266"/>
                  </a:cubicBezTo>
                  <a:cubicBezTo>
                    <a:pt x="1721" y="5764"/>
                    <a:pt x="1325" y="2957"/>
                    <a:pt x="442" y="149"/>
                  </a:cubicBezTo>
                  <a:cubicBezTo>
                    <a:pt x="414" y="59"/>
                    <a:pt x="330" y="1"/>
                    <a:pt x="24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115;p41">
              <a:extLst>
                <a:ext uri="{FF2B5EF4-FFF2-40B4-BE49-F238E27FC236}">
                  <a16:creationId xmlns:a16="http://schemas.microsoft.com/office/drawing/2014/main" xmlns="" id="{82DEA105-299A-4EBC-A9CE-597A84B9BBC5}"/>
                </a:ext>
              </a:extLst>
            </p:cNvPr>
            <p:cNvSpPr/>
            <p:nvPr/>
          </p:nvSpPr>
          <p:spPr>
            <a:xfrm>
              <a:off x="4989867" y="3880801"/>
              <a:ext cx="78577" cy="387742"/>
            </a:xfrm>
            <a:custGeom>
              <a:avLst/>
              <a:gdLst/>
              <a:ahLst/>
              <a:cxnLst/>
              <a:rect l="l" t="t" r="r" b="b"/>
              <a:pathLst>
                <a:path w="1712" h="8448" extrusionOk="0">
                  <a:moveTo>
                    <a:pt x="235" y="0"/>
                  </a:moveTo>
                  <a:cubicBezTo>
                    <a:pt x="219" y="0"/>
                    <a:pt x="204" y="2"/>
                    <a:pt x="188" y="6"/>
                  </a:cubicBezTo>
                  <a:cubicBezTo>
                    <a:pt x="73" y="31"/>
                    <a:pt x="0" y="144"/>
                    <a:pt x="26" y="259"/>
                  </a:cubicBezTo>
                  <a:cubicBezTo>
                    <a:pt x="894" y="3019"/>
                    <a:pt x="1276" y="5772"/>
                    <a:pt x="1129" y="8223"/>
                  </a:cubicBezTo>
                  <a:cubicBezTo>
                    <a:pt x="1122" y="8341"/>
                    <a:pt x="1211" y="8442"/>
                    <a:pt x="1329" y="8448"/>
                  </a:cubicBezTo>
                  <a:lnTo>
                    <a:pt x="1342" y="8448"/>
                  </a:lnTo>
                  <a:cubicBezTo>
                    <a:pt x="1455" y="8448"/>
                    <a:pt x="1549" y="8360"/>
                    <a:pt x="1555" y="8248"/>
                  </a:cubicBezTo>
                  <a:cubicBezTo>
                    <a:pt x="1711" y="5747"/>
                    <a:pt x="1317" y="2937"/>
                    <a:pt x="431" y="132"/>
                  </a:cubicBezTo>
                  <a:cubicBezTo>
                    <a:pt x="398" y="50"/>
                    <a:pt x="320" y="0"/>
                    <a:pt x="23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116;p41">
              <a:extLst>
                <a:ext uri="{FF2B5EF4-FFF2-40B4-BE49-F238E27FC236}">
                  <a16:creationId xmlns:a16="http://schemas.microsoft.com/office/drawing/2014/main" xmlns="" id="{C7B75064-AB31-4060-A43A-16DFF3BFCD08}"/>
                </a:ext>
              </a:extLst>
            </p:cNvPr>
            <p:cNvSpPr/>
            <p:nvPr/>
          </p:nvSpPr>
          <p:spPr>
            <a:xfrm>
              <a:off x="5055454" y="3853171"/>
              <a:ext cx="79127" cy="388660"/>
            </a:xfrm>
            <a:custGeom>
              <a:avLst/>
              <a:gdLst/>
              <a:ahLst/>
              <a:cxnLst/>
              <a:rect l="l" t="t" r="r" b="b"/>
              <a:pathLst>
                <a:path w="1724" h="8468" extrusionOk="0">
                  <a:moveTo>
                    <a:pt x="240" y="0"/>
                  </a:moveTo>
                  <a:cubicBezTo>
                    <a:pt x="219" y="0"/>
                    <a:pt x="197" y="4"/>
                    <a:pt x="175" y="11"/>
                  </a:cubicBezTo>
                  <a:lnTo>
                    <a:pt x="174" y="11"/>
                  </a:lnTo>
                  <a:cubicBezTo>
                    <a:pt x="62" y="46"/>
                    <a:pt x="1" y="167"/>
                    <a:pt x="37" y="279"/>
                  </a:cubicBezTo>
                  <a:cubicBezTo>
                    <a:pt x="905" y="3036"/>
                    <a:pt x="1286" y="5789"/>
                    <a:pt x="1141" y="8241"/>
                  </a:cubicBezTo>
                  <a:cubicBezTo>
                    <a:pt x="1134" y="8359"/>
                    <a:pt x="1222" y="8460"/>
                    <a:pt x="1339" y="8468"/>
                  </a:cubicBezTo>
                  <a:lnTo>
                    <a:pt x="1353" y="8468"/>
                  </a:lnTo>
                  <a:cubicBezTo>
                    <a:pt x="1466" y="8468"/>
                    <a:pt x="1558" y="8380"/>
                    <a:pt x="1566" y="8268"/>
                  </a:cubicBezTo>
                  <a:cubicBezTo>
                    <a:pt x="1724" y="5764"/>
                    <a:pt x="1327" y="2957"/>
                    <a:pt x="445" y="150"/>
                  </a:cubicBezTo>
                  <a:cubicBezTo>
                    <a:pt x="443" y="150"/>
                    <a:pt x="443" y="149"/>
                    <a:pt x="443" y="149"/>
                  </a:cubicBezTo>
                  <a:cubicBezTo>
                    <a:pt x="414" y="58"/>
                    <a:pt x="330" y="0"/>
                    <a:pt x="24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117;p41">
              <a:extLst>
                <a:ext uri="{FF2B5EF4-FFF2-40B4-BE49-F238E27FC236}">
                  <a16:creationId xmlns:a16="http://schemas.microsoft.com/office/drawing/2014/main" xmlns="" id="{173B34A5-BED5-426C-A991-FC6E70A8475A}"/>
                </a:ext>
              </a:extLst>
            </p:cNvPr>
            <p:cNvSpPr/>
            <p:nvPr/>
          </p:nvSpPr>
          <p:spPr>
            <a:xfrm>
              <a:off x="4858737" y="3922430"/>
              <a:ext cx="79081" cy="388614"/>
            </a:xfrm>
            <a:custGeom>
              <a:avLst/>
              <a:gdLst/>
              <a:ahLst/>
              <a:cxnLst/>
              <a:rect l="l" t="t" r="r" b="b"/>
              <a:pathLst>
                <a:path w="1723" h="8467" extrusionOk="0">
                  <a:moveTo>
                    <a:pt x="239" y="0"/>
                  </a:moveTo>
                  <a:cubicBezTo>
                    <a:pt x="218" y="0"/>
                    <a:pt x="197" y="3"/>
                    <a:pt x="176" y="10"/>
                  </a:cubicBezTo>
                  <a:cubicBezTo>
                    <a:pt x="63" y="46"/>
                    <a:pt x="0" y="166"/>
                    <a:pt x="36" y="278"/>
                  </a:cubicBezTo>
                  <a:cubicBezTo>
                    <a:pt x="904" y="3035"/>
                    <a:pt x="1285" y="5790"/>
                    <a:pt x="1141" y="8241"/>
                  </a:cubicBezTo>
                  <a:lnTo>
                    <a:pt x="1141" y="8242"/>
                  </a:lnTo>
                  <a:cubicBezTo>
                    <a:pt x="1133" y="8358"/>
                    <a:pt x="1224" y="8460"/>
                    <a:pt x="1342" y="8467"/>
                  </a:cubicBezTo>
                  <a:lnTo>
                    <a:pt x="1354" y="8467"/>
                  </a:lnTo>
                  <a:cubicBezTo>
                    <a:pt x="1467" y="8467"/>
                    <a:pt x="1561" y="8379"/>
                    <a:pt x="1568" y="8266"/>
                  </a:cubicBezTo>
                  <a:cubicBezTo>
                    <a:pt x="1723" y="5763"/>
                    <a:pt x="1327" y="2956"/>
                    <a:pt x="444" y="150"/>
                  </a:cubicBezTo>
                  <a:cubicBezTo>
                    <a:pt x="415" y="59"/>
                    <a:pt x="330" y="0"/>
                    <a:pt x="23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118;p41">
              <a:extLst>
                <a:ext uri="{FF2B5EF4-FFF2-40B4-BE49-F238E27FC236}">
                  <a16:creationId xmlns:a16="http://schemas.microsoft.com/office/drawing/2014/main" xmlns="" id="{0816212C-A60C-4580-9B6C-8FB5ECE38E83}"/>
                </a:ext>
              </a:extLst>
            </p:cNvPr>
            <p:cNvSpPr/>
            <p:nvPr/>
          </p:nvSpPr>
          <p:spPr>
            <a:xfrm>
              <a:off x="4167842" y="3652828"/>
              <a:ext cx="486100" cy="660098"/>
            </a:xfrm>
            <a:custGeom>
              <a:avLst/>
              <a:gdLst/>
              <a:ahLst/>
              <a:cxnLst/>
              <a:rect l="l" t="t" r="r" b="b"/>
              <a:pathLst>
                <a:path w="10591" h="14382" extrusionOk="0">
                  <a:moveTo>
                    <a:pt x="3599" y="1"/>
                  </a:moveTo>
                  <a:cubicBezTo>
                    <a:pt x="3255" y="1"/>
                    <a:pt x="2927" y="64"/>
                    <a:pt x="2622" y="192"/>
                  </a:cubicBezTo>
                  <a:cubicBezTo>
                    <a:pt x="450" y="1101"/>
                    <a:pt x="0" y="4971"/>
                    <a:pt x="1619" y="8838"/>
                  </a:cubicBezTo>
                  <a:cubicBezTo>
                    <a:pt x="2396" y="10693"/>
                    <a:pt x="3554" y="12301"/>
                    <a:pt x="4842" y="13305"/>
                  </a:cubicBezTo>
                  <a:cubicBezTo>
                    <a:pt x="5752" y="14014"/>
                    <a:pt x="6672" y="14381"/>
                    <a:pt x="7502" y="14381"/>
                  </a:cubicBezTo>
                  <a:cubicBezTo>
                    <a:pt x="7846" y="14381"/>
                    <a:pt x="8174" y="14318"/>
                    <a:pt x="8480" y="14191"/>
                  </a:cubicBezTo>
                  <a:cubicBezTo>
                    <a:pt x="9523" y="13754"/>
                    <a:pt x="10214" y="12599"/>
                    <a:pt x="10403" y="10977"/>
                  </a:cubicBezTo>
                  <a:cubicBezTo>
                    <a:pt x="10591" y="9356"/>
                    <a:pt x="10260" y="7403"/>
                    <a:pt x="9483" y="5546"/>
                  </a:cubicBezTo>
                  <a:cubicBezTo>
                    <a:pt x="8706" y="3689"/>
                    <a:pt x="7548" y="2083"/>
                    <a:pt x="6260" y="1079"/>
                  </a:cubicBezTo>
                  <a:cubicBezTo>
                    <a:pt x="5350" y="368"/>
                    <a:pt x="4429" y="1"/>
                    <a:pt x="359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119;p41">
              <a:extLst>
                <a:ext uri="{FF2B5EF4-FFF2-40B4-BE49-F238E27FC236}">
                  <a16:creationId xmlns:a16="http://schemas.microsoft.com/office/drawing/2014/main" xmlns="" id="{174E190A-ABF5-48E5-AE38-545F61EA79F8}"/>
                </a:ext>
              </a:extLst>
            </p:cNvPr>
            <p:cNvSpPr/>
            <p:nvPr/>
          </p:nvSpPr>
          <p:spPr>
            <a:xfrm>
              <a:off x="4162610" y="3647550"/>
              <a:ext cx="520661" cy="669874"/>
            </a:xfrm>
            <a:custGeom>
              <a:avLst/>
              <a:gdLst/>
              <a:ahLst/>
              <a:cxnLst/>
              <a:rect l="l" t="t" r="r" b="b"/>
              <a:pathLst>
                <a:path w="11344" h="14595" extrusionOk="0">
                  <a:moveTo>
                    <a:pt x="3712" y="223"/>
                  </a:moveTo>
                  <a:cubicBezTo>
                    <a:pt x="3716" y="223"/>
                    <a:pt x="3720" y="223"/>
                    <a:pt x="3723" y="223"/>
                  </a:cubicBezTo>
                  <a:cubicBezTo>
                    <a:pt x="4532" y="223"/>
                    <a:pt x="5416" y="573"/>
                    <a:pt x="6304" y="1280"/>
                  </a:cubicBezTo>
                  <a:cubicBezTo>
                    <a:pt x="7595" y="2281"/>
                    <a:pt x="8726" y="3853"/>
                    <a:pt x="9503" y="5705"/>
                  </a:cubicBezTo>
                  <a:cubicBezTo>
                    <a:pt x="11096" y="9519"/>
                    <a:pt x="10672" y="13321"/>
                    <a:pt x="8558" y="14210"/>
                  </a:cubicBezTo>
                  <a:cubicBezTo>
                    <a:pt x="8258" y="14337"/>
                    <a:pt x="7939" y="14397"/>
                    <a:pt x="7610" y="14397"/>
                  </a:cubicBezTo>
                  <a:cubicBezTo>
                    <a:pt x="5617" y="14397"/>
                    <a:pt x="3204" y="12188"/>
                    <a:pt x="1837" y="8916"/>
                  </a:cubicBezTo>
                  <a:cubicBezTo>
                    <a:pt x="244" y="5101"/>
                    <a:pt x="667" y="1294"/>
                    <a:pt x="2781" y="409"/>
                  </a:cubicBezTo>
                  <a:cubicBezTo>
                    <a:pt x="3077" y="286"/>
                    <a:pt x="3393" y="223"/>
                    <a:pt x="3712" y="223"/>
                  </a:cubicBezTo>
                  <a:close/>
                  <a:moveTo>
                    <a:pt x="3733" y="0"/>
                  </a:moveTo>
                  <a:cubicBezTo>
                    <a:pt x="3373" y="0"/>
                    <a:pt x="3028" y="67"/>
                    <a:pt x="2705" y="202"/>
                  </a:cubicBezTo>
                  <a:cubicBezTo>
                    <a:pt x="476" y="1131"/>
                    <a:pt x="1" y="5073"/>
                    <a:pt x="1639" y="8986"/>
                  </a:cubicBezTo>
                  <a:cubicBezTo>
                    <a:pt x="3041" y="12334"/>
                    <a:pt x="5543" y="14594"/>
                    <a:pt x="7629" y="14594"/>
                  </a:cubicBezTo>
                  <a:cubicBezTo>
                    <a:pt x="7636" y="14595"/>
                    <a:pt x="7643" y="14595"/>
                    <a:pt x="7650" y="14595"/>
                  </a:cubicBezTo>
                  <a:cubicBezTo>
                    <a:pt x="7990" y="14595"/>
                    <a:pt x="8325" y="14526"/>
                    <a:pt x="8638" y="14396"/>
                  </a:cubicBezTo>
                  <a:cubicBezTo>
                    <a:pt x="10870" y="13466"/>
                    <a:pt x="11344" y="9526"/>
                    <a:pt x="9706" y="5612"/>
                  </a:cubicBezTo>
                  <a:cubicBezTo>
                    <a:pt x="8917" y="3725"/>
                    <a:pt x="7775" y="2138"/>
                    <a:pt x="6450" y="1102"/>
                  </a:cubicBezTo>
                  <a:cubicBezTo>
                    <a:pt x="5517" y="374"/>
                    <a:pt x="4583" y="0"/>
                    <a:pt x="3733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120;p41">
              <a:extLst>
                <a:ext uri="{FF2B5EF4-FFF2-40B4-BE49-F238E27FC236}">
                  <a16:creationId xmlns:a16="http://schemas.microsoft.com/office/drawing/2014/main" xmlns="" id="{D0DD928B-F10C-46C6-843E-CB2ED965AAAA}"/>
                </a:ext>
              </a:extLst>
            </p:cNvPr>
            <p:cNvSpPr/>
            <p:nvPr/>
          </p:nvSpPr>
          <p:spPr>
            <a:xfrm>
              <a:off x="4262529" y="3736729"/>
              <a:ext cx="379894" cy="492297"/>
            </a:xfrm>
            <a:custGeom>
              <a:avLst/>
              <a:gdLst/>
              <a:ahLst/>
              <a:cxnLst/>
              <a:rect l="l" t="t" r="r" b="b"/>
              <a:pathLst>
                <a:path w="8277" h="10726" extrusionOk="0">
                  <a:moveTo>
                    <a:pt x="2686" y="1"/>
                  </a:moveTo>
                  <a:cubicBezTo>
                    <a:pt x="2432" y="1"/>
                    <a:pt x="2186" y="47"/>
                    <a:pt x="1954" y="144"/>
                  </a:cubicBezTo>
                  <a:cubicBezTo>
                    <a:pt x="336" y="822"/>
                    <a:pt x="1" y="3707"/>
                    <a:pt x="1208" y="6590"/>
                  </a:cubicBezTo>
                  <a:cubicBezTo>
                    <a:pt x="2242" y="9060"/>
                    <a:pt x="4071" y="10725"/>
                    <a:pt x="5592" y="10725"/>
                  </a:cubicBezTo>
                  <a:cubicBezTo>
                    <a:pt x="5846" y="10725"/>
                    <a:pt x="6091" y="10679"/>
                    <a:pt x="6323" y="10582"/>
                  </a:cubicBezTo>
                  <a:cubicBezTo>
                    <a:pt x="7941" y="9904"/>
                    <a:pt x="8276" y="7019"/>
                    <a:pt x="7070" y="4136"/>
                  </a:cubicBezTo>
                  <a:cubicBezTo>
                    <a:pt x="6037" y="1666"/>
                    <a:pt x="4208" y="1"/>
                    <a:pt x="2686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121;p41">
              <a:extLst>
                <a:ext uri="{FF2B5EF4-FFF2-40B4-BE49-F238E27FC236}">
                  <a16:creationId xmlns:a16="http://schemas.microsoft.com/office/drawing/2014/main" xmlns="" id="{8935738E-08B0-47EC-8177-3AFF8841012D}"/>
                </a:ext>
              </a:extLst>
            </p:cNvPr>
            <p:cNvSpPr/>
            <p:nvPr/>
          </p:nvSpPr>
          <p:spPr>
            <a:xfrm>
              <a:off x="4275242" y="3731680"/>
              <a:ext cx="372779" cy="501751"/>
            </a:xfrm>
            <a:custGeom>
              <a:avLst/>
              <a:gdLst/>
              <a:ahLst/>
              <a:cxnLst/>
              <a:rect l="l" t="t" r="r" b="b"/>
              <a:pathLst>
                <a:path w="8122" h="10932" extrusionOk="0">
                  <a:moveTo>
                    <a:pt x="2408" y="210"/>
                  </a:moveTo>
                  <a:cubicBezTo>
                    <a:pt x="2411" y="210"/>
                    <a:pt x="2415" y="210"/>
                    <a:pt x="2419" y="210"/>
                  </a:cubicBezTo>
                  <a:cubicBezTo>
                    <a:pt x="3893" y="210"/>
                    <a:pt x="5684" y="1853"/>
                    <a:pt x="6699" y="4280"/>
                  </a:cubicBezTo>
                  <a:cubicBezTo>
                    <a:pt x="7880" y="7103"/>
                    <a:pt x="7572" y="9931"/>
                    <a:pt x="6010" y="10586"/>
                  </a:cubicBezTo>
                  <a:cubicBezTo>
                    <a:pt x="5793" y="10676"/>
                    <a:pt x="5562" y="10723"/>
                    <a:pt x="5326" y="10723"/>
                  </a:cubicBezTo>
                  <a:cubicBezTo>
                    <a:pt x="5322" y="10723"/>
                    <a:pt x="5318" y="10723"/>
                    <a:pt x="5315" y="10723"/>
                  </a:cubicBezTo>
                  <a:cubicBezTo>
                    <a:pt x="3839" y="10723"/>
                    <a:pt x="2048" y="9078"/>
                    <a:pt x="1033" y="6652"/>
                  </a:cubicBezTo>
                  <a:cubicBezTo>
                    <a:pt x="458" y="5274"/>
                    <a:pt x="218" y="3832"/>
                    <a:pt x="355" y="2656"/>
                  </a:cubicBezTo>
                  <a:cubicBezTo>
                    <a:pt x="492" y="1478"/>
                    <a:pt x="977" y="658"/>
                    <a:pt x="1723" y="345"/>
                  </a:cubicBezTo>
                  <a:cubicBezTo>
                    <a:pt x="1940" y="256"/>
                    <a:pt x="2173" y="210"/>
                    <a:pt x="2408" y="210"/>
                  </a:cubicBezTo>
                  <a:close/>
                  <a:moveTo>
                    <a:pt x="2400" y="0"/>
                  </a:moveTo>
                  <a:cubicBezTo>
                    <a:pt x="2135" y="0"/>
                    <a:pt x="1879" y="49"/>
                    <a:pt x="1637" y="150"/>
                  </a:cubicBezTo>
                  <a:cubicBezTo>
                    <a:pt x="823" y="500"/>
                    <a:pt x="287" y="1398"/>
                    <a:pt x="144" y="2632"/>
                  </a:cubicBezTo>
                  <a:cubicBezTo>
                    <a:pt x="1" y="3867"/>
                    <a:pt x="246" y="5323"/>
                    <a:pt x="837" y="6736"/>
                  </a:cubicBezTo>
                  <a:cubicBezTo>
                    <a:pt x="1886" y="9240"/>
                    <a:pt x="3763" y="10932"/>
                    <a:pt x="5328" y="10932"/>
                  </a:cubicBezTo>
                  <a:cubicBezTo>
                    <a:pt x="5336" y="10932"/>
                    <a:pt x="5343" y="10932"/>
                    <a:pt x="5350" y="10932"/>
                  </a:cubicBezTo>
                  <a:cubicBezTo>
                    <a:pt x="5603" y="10932"/>
                    <a:pt x="5853" y="10883"/>
                    <a:pt x="6087" y="10787"/>
                  </a:cubicBezTo>
                  <a:cubicBezTo>
                    <a:pt x="7760" y="10087"/>
                    <a:pt x="8121" y="7136"/>
                    <a:pt x="6893" y="4202"/>
                  </a:cubicBezTo>
                  <a:cubicBezTo>
                    <a:pt x="5843" y="1692"/>
                    <a:pt x="3966" y="0"/>
                    <a:pt x="2400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122;p41">
              <a:extLst>
                <a:ext uri="{FF2B5EF4-FFF2-40B4-BE49-F238E27FC236}">
                  <a16:creationId xmlns:a16="http://schemas.microsoft.com/office/drawing/2014/main" xmlns="" id="{6CB68952-3265-4DB8-A2AB-EFCE89F8EFC5}"/>
                </a:ext>
              </a:extLst>
            </p:cNvPr>
            <p:cNvSpPr/>
            <p:nvPr/>
          </p:nvSpPr>
          <p:spPr>
            <a:xfrm>
              <a:off x="4137642" y="3172557"/>
              <a:ext cx="901473" cy="671205"/>
            </a:xfrm>
            <a:custGeom>
              <a:avLst/>
              <a:gdLst/>
              <a:ahLst/>
              <a:cxnLst/>
              <a:rect l="l" t="t" r="r" b="b"/>
              <a:pathLst>
                <a:path w="19641" h="14624" extrusionOk="0">
                  <a:moveTo>
                    <a:pt x="7735" y="0"/>
                  </a:moveTo>
                  <a:cubicBezTo>
                    <a:pt x="6982" y="0"/>
                    <a:pt x="6254" y="138"/>
                    <a:pt x="5567" y="425"/>
                  </a:cubicBezTo>
                  <a:lnTo>
                    <a:pt x="0" y="2091"/>
                  </a:lnTo>
                  <a:lnTo>
                    <a:pt x="2347" y="3720"/>
                  </a:lnTo>
                  <a:cubicBezTo>
                    <a:pt x="1470" y="5575"/>
                    <a:pt x="1088" y="7996"/>
                    <a:pt x="1237" y="10705"/>
                  </a:cubicBezTo>
                  <a:lnTo>
                    <a:pt x="9537" y="14624"/>
                  </a:lnTo>
                  <a:lnTo>
                    <a:pt x="13819" y="11690"/>
                  </a:lnTo>
                  <a:lnTo>
                    <a:pt x="19640" y="9932"/>
                  </a:lnTo>
                  <a:cubicBezTo>
                    <a:pt x="16487" y="3912"/>
                    <a:pt x="11750" y="0"/>
                    <a:pt x="773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123;p41">
              <a:extLst>
                <a:ext uri="{FF2B5EF4-FFF2-40B4-BE49-F238E27FC236}">
                  <a16:creationId xmlns:a16="http://schemas.microsoft.com/office/drawing/2014/main" xmlns="" id="{4B1A5C20-CDF2-4FB9-918A-22EC4C3EF4E3}"/>
                </a:ext>
              </a:extLst>
            </p:cNvPr>
            <p:cNvSpPr/>
            <p:nvPr/>
          </p:nvSpPr>
          <p:spPr>
            <a:xfrm>
              <a:off x="4131950" y="3167737"/>
              <a:ext cx="911800" cy="680935"/>
            </a:xfrm>
            <a:custGeom>
              <a:avLst/>
              <a:gdLst/>
              <a:ahLst/>
              <a:cxnLst/>
              <a:rect l="l" t="t" r="r" b="b"/>
              <a:pathLst>
                <a:path w="19866" h="14836" extrusionOk="0">
                  <a:moveTo>
                    <a:pt x="7815" y="222"/>
                  </a:moveTo>
                  <a:cubicBezTo>
                    <a:pt x="11724" y="222"/>
                    <a:pt x="16444" y="4007"/>
                    <a:pt x="19604" y="9974"/>
                  </a:cubicBezTo>
                  <a:lnTo>
                    <a:pt x="13903" y="11693"/>
                  </a:lnTo>
                  <a:lnTo>
                    <a:pt x="13873" y="11708"/>
                  </a:lnTo>
                  <a:lnTo>
                    <a:pt x="9650" y="14605"/>
                  </a:lnTo>
                  <a:lnTo>
                    <a:pt x="1461" y="10741"/>
                  </a:lnTo>
                  <a:cubicBezTo>
                    <a:pt x="1323" y="8066"/>
                    <a:pt x="1705" y="5692"/>
                    <a:pt x="2564" y="3862"/>
                  </a:cubicBezTo>
                  <a:cubicBezTo>
                    <a:pt x="2585" y="3815"/>
                    <a:pt x="2570" y="3758"/>
                    <a:pt x="2527" y="3728"/>
                  </a:cubicBezTo>
                  <a:lnTo>
                    <a:pt x="364" y="2235"/>
                  </a:lnTo>
                  <a:lnTo>
                    <a:pt x="5727" y="628"/>
                  </a:lnTo>
                  <a:cubicBezTo>
                    <a:pt x="6384" y="354"/>
                    <a:pt x="7086" y="222"/>
                    <a:pt x="7815" y="222"/>
                  </a:cubicBezTo>
                  <a:close/>
                  <a:moveTo>
                    <a:pt x="7846" y="1"/>
                  </a:moveTo>
                  <a:cubicBezTo>
                    <a:pt x="7075" y="1"/>
                    <a:pt x="6340" y="142"/>
                    <a:pt x="5657" y="429"/>
                  </a:cubicBezTo>
                  <a:lnTo>
                    <a:pt x="91" y="2094"/>
                  </a:lnTo>
                  <a:cubicBezTo>
                    <a:pt x="67" y="2101"/>
                    <a:pt x="48" y="2116"/>
                    <a:pt x="33" y="2135"/>
                  </a:cubicBezTo>
                  <a:cubicBezTo>
                    <a:pt x="0" y="2184"/>
                    <a:pt x="12" y="2250"/>
                    <a:pt x="60" y="2284"/>
                  </a:cubicBezTo>
                  <a:lnTo>
                    <a:pt x="2334" y="3862"/>
                  </a:lnTo>
                  <a:cubicBezTo>
                    <a:pt x="1479" y="5718"/>
                    <a:pt x="1105" y="8121"/>
                    <a:pt x="1253" y="10816"/>
                  </a:cubicBezTo>
                  <a:cubicBezTo>
                    <a:pt x="1254" y="10856"/>
                    <a:pt x="1278" y="10890"/>
                    <a:pt x="1315" y="10905"/>
                  </a:cubicBezTo>
                  <a:lnTo>
                    <a:pt x="9616" y="14825"/>
                  </a:lnTo>
                  <a:cubicBezTo>
                    <a:pt x="9631" y="14831"/>
                    <a:pt x="9646" y="14836"/>
                    <a:pt x="9661" y="14836"/>
                  </a:cubicBezTo>
                  <a:lnTo>
                    <a:pt x="9662" y="14836"/>
                  </a:lnTo>
                  <a:cubicBezTo>
                    <a:pt x="9681" y="14834"/>
                    <a:pt x="9699" y="14828"/>
                    <a:pt x="9714" y="14816"/>
                  </a:cubicBezTo>
                  <a:lnTo>
                    <a:pt x="13980" y="11894"/>
                  </a:lnTo>
                  <a:lnTo>
                    <a:pt x="19787" y="10140"/>
                  </a:lnTo>
                  <a:cubicBezTo>
                    <a:pt x="19817" y="10131"/>
                    <a:pt x="19840" y="10110"/>
                    <a:pt x="19852" y="10080"/>
                  </a:cubicBezTo>
                  <a:cubicBezTo>
                    <a:pt x="19866" y="10050"/>
                    <a:pt x="19866" y="10018"/>
                    <a:pt x="19852" y="9988"/>
                  </a:cubicBezTo>
                  <a:cubicBezTo>
                    <a:pt x="18021" y="6490"/>
                    <a:pt x="15590" y="3594"/>
                    <a:pt x="13008" y="1833"/>
                  </a:cubicBezTo>
                  <a:cubicBezTo>
                    <a:pt x="11232" y="621"/>
                    <a:pt x="9460" y="1"/>
                    <a:pt x="784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124;p41">
              <a:extLst>
                <a:ext uri="{FF2B5EF4-FFF2-40B4-BE49-F238E27FC236}">
                  <a16:creationId xmlns:a16="http://schemas.microsoft.com/office/drawing/2014/main" xmlns="" id="{78F8DC8F-2691-4DC8-B065-8C5FC1DA4B6B}"/>
                </a:ext>
              </a:extLst>
            </p:cNvPr>
            <p:cNvSpPr/>
            <p:nvPr/>
          </p:nvSpPr>
          <p:spPr>
            <a:xfrm>
              <a:off x="3914855" y="3253244"/>
              <a:ext cx="857044" cy="751526"/>
            </a:xfrm>
            <a:custGeom>
              <a:avLst/>
              <a:gdLst/>
              <a:ahLst/>
              <a:cxnLst/>
              <a:rect l="l" t="t" r="r" b="b"/>
              <a:pathLst>
                <a:path w="18673" h="16374" extrusionOk="0">
                  <a:moveTo>
                    <a:pt x="6768" y="0"/>
                  </a:moveTo>
                  <a:cubicBezTo>
                    <a:pt x="6014" y="0"/>
                    <a:pt x="5286" y="138"/>
                    <a:pt x="4598" y="426"/>
                  </a:cubicBezTo>
                  <a:cubicBezTo>
                    <a:pt x="1508" y="1719"/>
                    <a:pt x="0" y="5731"/>
                    <a:pt x="271" y="10704"/>
                  </a:cubicBezTo>
                  <a:lnTo>
                    <a:pt x="12276" y="16374"/>
                  </a:lnTo>
                  <a:lnTo>
                    <a:pt x="18673" y="9932"/>
                  </a:lnTo>
                  <a:cubicBezTo>
                    <a:pt x="15520" y="3910"/>
                    <a:pt x="10783" y="0"/>
                    <a:pt x="676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125;p41">
              <a:extLst>
                <a:ext uri="{FF2B5EF4-FFF2-40B4-BE49-F238E27FC236}">
                  <a16:creationId xmlns:a16="http://schemas.microsoft.com/office/drawing/2014/main" xmlns="" id="{A300F1CF-DBC4-46C6-AFD0-6286F126132A}"/>
                </a:ext>
              </a:extLst>
            </p:cNvPr>
            <p:cNvSpPr/>
            <p:nvPr/>
          </p:nvSpPr>
          <p:spPr>
            <a:xfrm>
              <a:off x="3908843" y="3249297"/>
              <a:ext cx="867784" cy="760981"/>
            </a:xfrm>
            <a:custGeom>
              <a:avLst/>
              <a:gdLst/>
              <a:ahLst/>
              <a:cxnLst/>
              <a:rect l="l" t="t" r="r" b="b"/>
              <a:pathLst>
                <a:path w="18907" h="16580" extrusionOk="0">
                  <a:moveTo>
                    <a:pt x="6859" y="214"/>
                  </a:moveTo>
                  <a:cubicBezTo>
                    <a:pt x="10775" y="214"/>
                    <a:pt x="15505" y="4021"/>
                    <a:pt x="18659" y="10008"/>
                  </a:cubicBezTo>
                  <a:lnTo>
                    <a:pt x="12385" y="16340"/>
                  </a:lnTo>
                  <a:lnTo>
                    <a:pt x="496" y="10729"/>
                  </a:lnTo>
                  <a:lnTo>
                    <a:pt x="497" y="10729"/>
                  </a:lnTo>
                  <a:lnTo>
                    <a:pt x="500" y="10720"/>
                  </a:lnTo>
                  <a:cubicBezTo>
                    <a:pt x="237" y="5617"/>
                    <a:pt x="1827" y="1840"/>
                    <a:pt x="4762" y="625"/>
                  </a:cubicBezTo>
                  <a:cubicBezTo>
                    <a:pt x="5422" y="347"/>
                    <a:pt x="6126" y="214"/>
                    <a:pt x="6859" y="214"/>
                  </a:cubicBezTo>
                  <a:close/>
                  <a:moveTo>
                    <a:pt x="6881" y="1"/>
                  </a:moveTo>
                  <a:cubicBezTo>
                    <a:pt x="6106" y="1"/>
                    <a:pt x="5366" y="143"/>
                    <a:pt x="4678" y="431"/>
                  </a:cubicBezTo>
                  <a:cubicBezTo>
                    <a:pt x="1641" y="1703"/>
                    <a:pt x="0" y="5584"/>
                    <a:pt x="286" y="10814"/>
                  </a:cubicBezTo>
                  <a:cubicBezTo>
                    <a:pt x="287" y="10852"/>
                    <a:pt x="311" y="10888"/>
                    <a:pt x="347" y="10904"/>
                  </a:cubicBezTo>
                  <a:lnTo>
                    <a:pt x="12361" y="16577"/>
                  </a:lnTo>
                  <a:cubicBezTo>
                    <a:pt x="12369" y="16579"/>
                    <a:pt x="12376" y="16579"/>
                    <a:pt x="12384" y="16579"/>
                  </a:cubicBezTo>
                  <a:cubicBezTo>
                    <a:pt x="12392" y="16579"/>
                    <a:pt x="12400" y="16579"/>
                    <a:pt x="12407" y="16577"/>
                  </a:cubicBezTo>
                  <a:cubicBezTo>
                    <a:pt x="12410" y="16577"/>
                    <a:pt x="12412" y="16577"/>
                    <a:pt x="12414" y="16577"/>
                  </a:cubicBezTo>
                  <a:cubicBezTo>
                    <a:pt x="12439" y="16577"/>
                    <a:pt x="12463" y="16570"/>
                    <a:pt x="12483" y="16556"/>
                  </a:cubicBezTo>
                  <a:lnTo>
                    <a:pt x="18866" y="10111"/>
                  </a:lnTo>
                  <a:cubicBezTo>
                    <a:pt x="18899" y="10079"/>
                    <a:pt x="18907" y="10029"/>
                    <a:pt x="18886" y="9987"/>
                  </a:cubicBezTo>
                  <a:cubicBezTo>
                    <a:pt x="17053" y="6490"/>
                    <a:pt x="14623" y="3592"/>
                    <a:pt x="12043" y="1831"/>
                  </a:cubicBezTo>
                  <a:cubicBezTo>
                    <a:pt x="10268" y="620"/>
                    <a:pt x="8498" y="1"/>
                    <a:pt x="688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126;p41">
              <a:extLst>
                <a:ext uri="{FF2B5EF4-FFF2-40B4-BE49-F238E27FC236}">
                  <a16:creationId xmlns:a16="http://schemas.microsoft.com/office/drawing/2014/main" xmlns="" id="{E4B9942F-33CB-45A9-B13A-D3722F48D8D2}"/>
                </a:ext>
              </a:extLst>
            </p:cNvPr>
            <p:cNvSpPr/>
            <p:nvPr/>
          </p:nvSpPr>
          <p:spPr>
            <a:xfrm>
              <a:off x="3552219" y="3527711"/>
              <a:ext cx="900555" cy="454844"/>
            </a:xfrm>
            <a:custGeom>
              <a:avLst/>
              <a:gdLst/>
              <a:ahLst/>
              <a:cxnLst/>
              <a:rect l="l" t="t" r="r" b="b"/>
              <a:pathLst>
                <a:path w="19621" h="9910" extrusionOk="0">
                  <a:moveTo>
                    <a:pt x="2501" y="0"/>
                  </a:moveTo>
                  <a:cubicBezTo>
                    <a:pt x="1651" y="0"/>
                    <a:pt x="838" y="488"/>
                    <a:pt x="465" y="1314"/>
                  </a:cubicBezTo>
                  <a:cubicBezTo>
                    <a:pt x="428" y="1397"/>
                    <a:pt x="395" y="1482"/>
                    <a:pt x="369" y="1569"/>
                  </a:cubicBezTo>
                  <a:cubicBezTo>
                    <a:pt x="1" y="2746"/>
                    <a:pt x="657" y="3999"/>
                    <a:pt x="1835" y="4365"/>
                  </a:cubicBezTo>
                  <a:lnTo>
                    <a:pt x="19620" y="9910"/>
                  </a:lnTo>
                  <a:lnTo>
                    <a:pt x="3652" y="319"/>
                  </a:lnTo>
                  <a:cubicBezTo>
                    <a:pt x="3577" y="275"/>
                    <a:pt x="3500" y="235"/>
                    <a:pt x="3419" y="199"/>
                  </a:cubicBezTo>
                  <a:cubicBezTo>
                    <a:pt x="3121" y="64"/>
                    <a:pt x="2809" y="0"/>
                    <a:pt x="2501" y="0"/>
                  </a:cubicBezTo>
                  <a:close/>
                </a:path>
              </a:pathLst>
            </a:custGeom>
            <a:solidFill>
              <a:srgbClr val="707B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127;p41">
              <a:extLst>
                <a:ext uri="{FF2B5EF4-FFF2-40B4-BE49-F238E27FC236}">
                  <a16:creationId xmlns:a16="http://schemas.microsoft.com/office/drawing/2014/main" xmlns="" id="{229327F4-45C1-434F-ADBD-D8CCFC723EAE}"/>
                </a:ext>
              </a:extLst>
            </p:cNvPr>
            <p:cNvSpPr/>
            <p:nvPr/>
          </p:nvSpPr>
          <p:spPr>
            <a:xfrm>
              <a:off x="3545105" y="3521882"/>
              <a:ext cx="913131" cy="465584"/>
            </a:xfrm>
            <a:custGeom>
              <a:avLst/>
              <a:gdLst/>
              <a:ahLst/>
              <a:cxnLst/>
              <a:rect l="l" t="t" r="r" b="b"/>
              <a:pathLst>
                <a:path w="19895" h="10144" extrusionOk="0">
                  <a:moveTo>
                    <a:pt x="2656" y="228"/>
                  </a:moveTo>
                  <a:cubicBezTo>
                    <a:pt x="3040" y="229"/>
                    <a:pt x="3415" y="335"/>
                    <a:pt x="3746" y="533"/>
                  </a:cubicBezTo>
                  <a:lnTo>
                    <a:pt x="18952" y="9670"/>
                  </a:lnTo>
                  <a:lnTo>
                    <a:pt x="2016" y="4383"/>
                  </a:lnTo>
                  <a:cubicBezTo>
                    <a:pt x="1155" y="4099"/>
                    <a:pt x="568" y="3299"/>
                    <a:pt x="555" y="2391"/>
                  </a:cubicBezTo>
                  <a:cubicBezTo>
                    <a:pt x="537" y="1215"/>
                    <a:pt x="1478" y="245"/>
                    <a:pt x="2656" y="228"/>
                  </a:cubicBezTo>
                  <a:close/>
                  <a:moveTo>
                    <a:pt x="2614" y="1"/>
                  </a:moveTo>
                  <a:cubicBezTo>
                    <a:pt x="1598" y="1"/>
                    <a:pt x="662" y="667"/>
                    <a:pt x="363" y="1691"/>
                  </a:cubicBezTo>
                  <a:cubicBezTo>
                    <a:pt x="1" y="2934"/>
                    <a:pt x="716" y="4237"/>
                    <a:pt x="1960" y="4599"/>
                  </a:cubicBezTo>
                  <a:lnTo>
                    <a:pt x="19743" y="10144"/>
                  </a:lnTo>
                  <a:lnTo>
                    <a:pt x="19775" y="10144"/>
                  </a:lnTo>
                  <a:cubicBezTo>
                    <a:pt x="19777" y="10144"/>
                    <a:pt x="19778" y="10144"/>
                    <a:pt x="19779" y="10144"/>
                  </a:cubicBezTo>
                  <a:cubicBezTo>
                    <a:pt x="19817" y="10144"/>
                    <a:pt x="19852" y="10123"/>
                    <a:pt x="19871" y="10090"/>
                  </a:cubicBezTo>
                  <a:cubicBezTo>
                    <a:pt x="19895" y="10041"/>
                    <a:pt x="19877" y="9983"/>
                    <a:pt x="19831" y="9956"/>
                  </a:cubicBezTo>
                  <a:lnTo>
                    <a:pt x="3862" y="360"/>
                  </a:lnTo>
                  <a:cubicBezTo>
                    <a:pt x="3679" y="244"/>
                    <a:pt x="3479" y="155"/>
                    <a:pt x="3272" y="95"/>
                  </a:cubicBezTo>
                  <a:cubicBezTo>
                    <a:pt x="3053" y="31"/>
                    <a:pt x="2832" y="1"/>
                    <a:pt x="2614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128;p41">
              <a:extLst>
                <a:ext uri="{FF2B5EF4-FFF2-40B4-BE49-F238E27FC236}">
                  <a16:creationId xmlns:a16="http://schemas.microsoft.com/office/drawing/2014/main" xmlns="" id="{32FEC1FD-BA77-4280-A86D-5F106DE894A5}"/>
                </a:ext>
              </a:extLst>
            </p:cNvPr>
            <p:cNvSpPr/>
            <p:nvPr/>
          </p:nvSpPr>
          <p:spPr>
            <a:xfrm>
              <a:off x="3684817" y="3582605"/>
              <a:ext cx="767957" cy="399951"/>
            </a:xfrm>
            <a:custGeom>
              <a:avLst/>
              <a:gdLst/>
              <a:ahLst/>
              <a:cxnLst/>
              <a:rect l="l" t="t" r="r" b="b"/>
              <a:pathLst>
                <a:path w="16732" h="8714" extrusionOk="0">
                  <a:moveTo>
                    <a:pt x="2232" y="0"/>
                  </a:moveTo>
                  <a:cubicBezTo>
                    <a:pt x="999" y="0"/>
                    <a:pt x="0" y="998"/>
                    <a:pt x="0" y="2231"/>
                  </a:cubicBezTo>
                  <a:cubicBezTo>
                    <a:pt x="0" y="2749"/>
                    <a:pt x="181" y="3251"/>
                    <a:pt x="511" y="3651"/>
                  </a:cubicBezTo>
                  <a:lnTo>
                    <a:pt x="16731" y="8714"/>
                  </a:lnTo>
                  <a:lnTo>
                    <a:pt x="223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129;p41">
              <a:extLst>
                <a:ext uri="{FF2B5EF4-FFF2-40B4-BE49-F238E27FC236}">
                  <a16:creationId xmlns:a16="http://schemas.microsoft.com/office/drawing/2014/main" xmlns="" id="{CCC09EB1-0D81-4AE5-ACDB-6090107C1588}"/>
                </a:ext>
              </a:extLst>
            </p:cNvPr>
            <p:cNvSpPr/>
            <p:nvPr/>
          </p:nvSpPr>
          <p:spPr>
            <a:xfrm>
              <a:off x="3667055" y="3577877"/>
              <a:ext cx="791043" cy="409589"/>
            </a:xfrm>
            <a:custGeom>
              <a:avLst/>
              <a:gdLst/>
              <a:ahLst/>
              <a:cxnLst/>
              <a:rect l="l" t="t" r="r" b="b"/>
              <a:pathLst>
                <a:path w="17235" h="8924" extrusionOk="0">
                  <a:moveTo>
                    <a:pt x="2589" y="208"/>
                  </a:moveTo>
                  <a:lnTo>
                    <a:pt x="16301" y="8447"/>
                  </a:lnTo>
                  <a:lnTo>
                    <a:pt x="962" y="3660"/>
                  </a:lnTo>
                  <a:cubicBezTo>
                    <a:pt x="675" y="3297"/>
                    <a:pt x="515" y="2850"/>
                    <a:pt x="505" y="2387"/>
                  </a:cubicBezTo>
                  <a:cubicBezTo>
                    <a:pt x="478" y="1210"/>
                    <a:pt x="1412" y="234"/>
                    <a:pt x="2589" y="208"/>
                  </a:cubicBezTo>
                  <a:close/>
                  <a:moveTo>
                    <a:pt x="2616" y="1"/>
                  </a:moveTo>
                  <a:cubicBezTo>
                    <a:pt x="2085" y="5"/>
                    <a:pt x="1570" y="191"/>
                    <a:pt x="1157" y="528"/>
                  </a:cubicBezTo>
                  <a:cubicBezTo>
                    <a:pt x="152" y="1345"/>
                    <a:pt x="0" y="2822"/>
                    <a:pt x="818" y="3827"/>
                  </a:cubicBezTo>
                  <a:cubicBezTo>
                    <a:pt x="830" y="3844"/>
                    <a:pt x="846" y="3856"/>
                    <a:pt x="867" y="3861"/>
                  </a:cubicBezTo>
                  <a:lnTo>
                    <a:pt x="17086" y="8924"/>
                  </a:lnTo>
                  <a:lnTo>
                    <a:pt x="17118" y="8924"/>
                  </a:lnTo>
                  <a:cubicBezTo>
                    <a:pt x="17159" y="8924"/>
                    <a:pt x="17194" y="8900"/>
                    <a:pt x="17212" y="8864"/>
                  </a:cubicBezTo>
                  <a:cubicBezTo>
                    <a:pt x="17235" y="8815"/>
                    <a:pt x="17217" y="8757"/>
                    <a:pt x="17172" y="8730"/>
                  </a:cubicBezTo>
                  <a:lnTo>
                    <a:pt x="2670" y="16"/>
                  </a:lnTo>
                  <a:cubicBezTo>
                    <a:pt x="2655" y="7"/>
                    <a:pt x="2636" y="1"/>
                    <a:pt x="26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130;p41">
              <a:extLst>
                <a:ext uri="{FF2B5EF4-FFF2-40B4-BE49-F238E27FC236}">
                  <a16:creationId xmlns:a16="http://schemas.microsoft.com/office/drawing/2014/main" xmlns="" id="{E54A6C08-E8CB-488B-A321-9231AE9E34CE}"/>
                </a:ext>
              </a:extLst>
            </p:cNvPr>
            <p:cNvSpPr/>
            <p:nvPr/>
          </p:nvSpPr>
          <p:spPr>
            <a:xfrm>
              <a:off x="4340738" y="3801169"/>
              <a:ext cx="270290" cy="349923"/>
            </a:xfrm>
            <a:custGeom>
              <a:avLst/>
              <a:gdLst/>
              <a:ahLst/>
              <a:cxnLst/>
              <a:rect l="l" t="t" r="r" b="b"/>
              <a:pathLst>
                <a:path w="5889" h="7624" extrusionOk="0">
                  <a:moveTo>
                    <a:pt x="1920" y="0"/>
                  </a:moveTo>
                  <a:cubicBezTo>
                    <a:pt x="1739" y="0"/>
                    <a:pt x="1565" y="34"/>
                    <a:pt x="1400" y="103"/>
                  </a:cubicBezTo>
                  <a:cubicBezTo>
                    <a:pt x="247" y="585"/>
                    <a:pt x="0" y="2637"/>
                    <a:pt x="867" y="4686"/>
                  </a:cubicBezTo>
                  <a:cubicBezTo>
                    <a:pt x="1608" y="6442"/>
                    <a:pt x="2905" y="7623"/>
                    <a:pt x="3985" y="7623"/>
                  </a:cubicBezTo>
                  <a:cubicBezTo>
                    <a:pt x="4166" y="7623"/>
                    <a:pt x="4340" y="7591"/>
                    <a:pt x="4504" y="7522"/>
                  </a:cubicBezTo>
                  <a:cubicBezTo>
                    <a:pt x="5657" y="7043"/>
                    <a:pt x="5889" y="4988"/>
                    <a:pt x="5036" y="2939"/>
                  </a:cubicBezTo>
                  <a:cubicBezTo>
                    <a:pt x="4301" y="1184"/>
                    <a:pt x="3001" y="0"/>
                    <a:pt x="192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131;p41">
              <a:extLst>
                <a:ext uri="{FF2B5EF4-FFF2-40B4-BE49-F238E27FC236}">
                  <a16:creationId xmlns:a16="http://schemas.microsoft.com/office/drawing/2014/main" xmlns="" id="{3B6C24E2-C3E1-4726-90A4-EF962D0F90E8}"/>
                </a:ext>
              </a:extLst>
            </p:cNvPr>
            <p:cNvSpPr/>
            <p:nvPr/>
          </p:nvSpPr>
          <p:spPr>
            <a:xfrm>
              <a:off x="4335644" y="3796395"/>
              <a:ext cx="267353" cy="359561"/>
            </a:xfrm>
            <a:custGeom>
              <a:avLst/>
              <a:gdLst/>
              <a:ahLst/>
              <a:cxnLst/>
              <a:rect l="l" t="t" r="r" b="b"/>
              <a:pathLst>
                <a:path w="5825" h="7834" extrusionOk="0">
                  <a:moveTo>
                    <a:pt x="2041" y="208"/>
                  </a:moveTo>
                  <a:cubicBezTo>
                    <a:pt x="3070" y="208"/>
                    <a:pt x="4332" y="1371"/>
                    <a:pt x="5054" y="3077"/>
                  </a:cubicBezTo>
                  <a:cubicBezTo>
                    <a:pt x="5450" y="3963"/>
                    <a:pt x="5616" y="4936"/>
                    <a:pt x="5534" y="5903"/>
                  </a:cubicBezTo>
                  <a:cubicBezTo>
                    <a:pt x="5434" y="6728"/>
                    <a:pt x="5102" y="7306"/>
                    <a:pt x="4581" y="7519"/>
                  </a:cubicBezTo>
                  <a:cubicBezTo>
                    <a:pt x="4425" y="7586"/>
                    <a:pt x="4260" y="7618"/>
                    <a:pt x="4088" y="7618"/>
                  </a:cubicBezTo>
                  <a:cubicBezTo>
                    <a:pt x="3054" y="7618"/>
                    <a:pt x="1799" y="6455"/>
                    <a:pt x="1083" y="4747"/>
                  </a:cubicBezTo>
                  <a:cubicBezTo>
                    <a:pt x="250" y="2756"/>
                    <a:pt x="461" y="764"/>
                    <a:pt x="1557" y="305"/>
                  </a:cubicBezTo>
                  <a:cubicBezTo>
                    <a:pt x="1710" y="241"/>
                    <a:pt x="1875" y="208"/>
                    <a:pt x="2041" y="208"/>
                  </a:cubicBezTo>
                  <a:close/>
                  <a:moveTo>
                    <a:pt x="2020" y="0"/>
                  </a:moveTo>
                  <a:cubicBezTo>
                    <a:pt x="1828" y="0"/>
                    <a:pt x="1643" y="35"/>
                    <a:pt x="1468" y="108"/>
                  </a:cubicBezTo>
                  <a:cubicBezTo>
                    <a:pt x="264" y="612"/>
                    <a:pt x="1" y="2729"/>
                    <a:pt x="879" y="4830"/>
                  </a:cubicBezTo>
                  <a:cubicBezTo>
                    <a:pt x="1631" y="6624"/>
                    <a:pt x="2977" y="7833"/>
                    <a:pt x="4103" y="7833"/>
                  </a:cubicBezTo>
                  <a:cubicBezTo>
                    <a:pt x="4107" y="7833"/>
                    <a:pt x="4111" y="7833"/>
                    <a:pt x="4114" y="7833"/>
                  </a:cubicBezTo>
                  <a:cubicBezTo>
                    <a:pt x="4301" y="7833"/>
                    <a:pt x="4485" y="7797"/>
                    <a:pt x="4658" y="7729"/>
                  </a:cubicBezTo>
                  <a:cubicBezTo>
                    <a:pt x="5251" y="7479"/>
                    <a:pt x="5637" y="6843"/>
                    <a:pt x="5741" y="5938"/>
                  </a:cubicBezTo>
                  <a:cubicBezTo>
                    <a:pt x="5824" y="4933"/>
                    <a:pt x="5653" y="3925"/>
                    <a:pt x="5246" y="3003"/>
                  </a:cubicBezTo>
                  <a:cubicBezTo>
                    <a:pt x="4493" y="1208"/>
                    <a:pt x="3147" y="0"/>
                    <a:pt x="20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132;p41">
              <a:extLst>
                <a:ext uri="{FF2B5EF4-FFF2-40B4-BE49-F238E27FC236}">
                  <a16:creationId xmlns:a16="http://schemas.microsoft.com/office/drawing/2014/main" xmlns="" id="{924F4053-E249-4F1D-8CAD-ADF4888AE5F8}"/>
                </a:ext>
              </a:extLst>
            </p:cNvPr>
            <p:cNvSpPr/>
            <p:nvPr/>
          </p:nvSpPr>
          <p:spPr>
            <a:xfrm>
              <a:off x="4160223" y="3412371"/>
              <a:ext cx="269097" cy="350060"/>
            </a:xfrm>
            <a:custGeom>
              <a:avLst/>
              <a:gdLst/>
              <a:ahLst/>
              <a:cxnLst/>
              <a:rect l="l" t="t" r="r" b="b"/>
              <a:pathLst>
                <a:path w="5863" h="7627" extrusionOk="0">
                  <a:moveTo>
                    <a:pt x="1905" y="1"/>
                  </a:moveTo>
                  <a:cubicBezTo>
                    <a:pt x="1725" y="1"/>
                    <a:pt x="1550" y="34"/>
                    <a:pt x="1386" y="103"/>
                  </a:cubicBezTo>
                  <a:cubicBezTo>
                    <a:pt x="233" y="586"/>
                    <a:pt x="1" y="2636"/>
                    <a:pt x="854" y="4686"/>
                  </a:cubicBezTo>
                  <a:cubicBezTo>
                    <a:pt x="1585" y="6441"/>
                    <a:pt x="2880" y="7626"/>
                    <a:pt x="3960" y="7626"/>
                  </a:cubicBezTo>
                  <a:cubicBezTo>
                    <a:pt x="4140" y="7626"/>
                    <a:pt x="4315" y="7593"/>
                    <a:pt x="4480" y="7524"/>
                  </a:cubicBezTo>
                  <a:cubicBezTo>
                    <a:pt x="5630" y="7043"/>
                    <a:pt x="5863" y="4991"/>
                    <a:pt x="5011" y="2941"/>
                  </a:cubicBezTo>
                  <a:cubicBezTo>
                    <a:pt x="4279" y="1186"/>
                    <a:pt x="2985" y="1"/>
                    <a:pt x="190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133;p41">
              <a:extLst>
                <a:ext uri="{FF2B5EF4-FFF2-40B4-BE49-F238E27FC236}">
                  <a16:creationId xmlns:a16="http://schemas.microsoft.com/office/drawing/2014/main" xmlns="" id="{7C6759EC-4967-4627-BA97-8422AF95F833}"/>
                </a:ext>
              </a:extLst>
            </p:cNvPr>
            <p:cNvSpPr/>
            <p:nvPr/>
          </p:nvSpPr>
          <p:spPr>
            <a:xfrm>
              <a:off x="4167980" y="3407598"/>
              <a:ext cx="253446" cy="359653"/>
            </a:xfrm>
            <a:custGeom>
              <a:avLst/>
              <a:gdLst/>
              <a:ahLst/>
              <a:cxnLst/>
              <a:rect l="l" t="t" r="r" b="b"/>
              <a:pathLst>
                <a:path w="5522" h="7836" extrusionOk="0">
                  <a:moveTo>
                    <a:pt x="1721" y="212"/>
                  </a:moveTo>
                  <a:cubicBezTo>
                    <a:pt x="1725" y="212"/>
                    <a:pt x="1728" y="212"/>
                    <a:pt x="1732" y="212"/>
                  </a:cubicBezTo>
                  <a:cubicBezTo>
                    <a:pt x="2768" y="212"/>
                    <a:pt x="4029" y="1375"/>
                    <a:pt x="4745" y="3078"/>
                  </a:cubicBezTo>
                  <a:cubicBezTo>
                    <a:pt x="5141" y="3965"/>
                    <a:pt x="5307" y="4938"/>
                    <a:pt x="5225" y="5905"/>
                  </a:cubicBezTo>
                  <a:cubicBezTo>
                    <a:pt x="5125" y="6730"/>
                    <a:pt x="4793" y="7308"/>
                    <a:pt x="4272" y="7522"/>
                  </a:cubicBezTo>
                  <a:cubicBezTo>
                    <a:pt x="4116" y="7588"/>
                    <a:pt x="3952" y="7620"/>
                    <a:pt x="3781" y="7620"/>
                  </a:cubicBezTo>
                  <a:cubicBezTo>
                    <a:pt x="2746" y="7620"/>
                    <a:pt x="1490" y="6460"/>
                    <a:pt x="774" y="4750"/>
                  </a:cubicBezTo>
                  <a:cubicBezTo>
                    <a:pt x="380" y="3863"/>
                    <a:pt x="214" y="2892"/>
                    <a:pt x="293" y="1924"/>
                  </a:cubicBezTo>
                  <a:cubicBezTo>
                    <a:pt x="395" y="1099"/>
                    <a:pt x="728" y="518"/>
                    <a:pt x="1248" y="305"/>
                  </a:cubicBezTo>
                  <a:cubicBezTo>
                    <a:pt x="1398" y="244"/>
                    <a:pt x="1559" y="212"/>
                    <a:pt x="1721" y="212"/>
                  </a:cubicBezTo>
                  <a:close/>
                  <a:moveTo>
                    <a:pt x="1718" y="0"/>
                  </a:moveTo>
                  <a:cubicBezTo>
                    <a:pt x="1526" y="0"/>
                    <a:pt x="1340" y="35"/>
                    <a:pt x="1164" y="109"/>
                  </a:cubicBezTo>
                  <a:cubicBezTo>
                    <a:pt x="572" y="359"/>
                    <a:pt x="186" y="995"/>
                    <a:pt x="82" y="1899"/>
                  </a:cubicBezTo>
                  <a:cubicBezTo>
                    <a:pt x="0" y="2902"/>
                    <a:pt x="170" y="3912"/>
                    <a:pt x="576" y="4833"/>
                  </a:cubicBezTo>
                  <a:cubicBezTo>
                    <a:pt x="1330" y="6626"/>
                    <a:pt x="2674" y="7835"/>
                    <a:pt x="3801" y="7835"/>
                  </a:cubicBezTo>
                  <a:cubicBezTo>
                    <a:pt x="3805" y="7835"/>
                    <a:pt x="3809" y="7835"/>
                    <a:pt x="3813" y="7835"/>
                  </a:cubicBezTo>
                  <a:cubicBezTo>
                    <a:pt x="3998" y="7835"/>
                    <a:pt x="4183" y="7799"/>
                    <a:pt x="4355" y="7726"/>
                  </a:cubicBezTo>
                  <a:cubicBezTo>
                    <a:pt x="4948" y="7479"/>
                    <a:pt x="5335" y="6843"/>
                    <a:pt x="5439" y="5938"/>
                  </a:cubicBezTo>
                  <a:cubicBezTo>
                    <a:pt x="5521" y="4935"/>
                    <a:pt x="5351" y="3927"/>
                    <a:pt x="4943" y="3005"/>
                  </a:cubicBezTo>
                  <a:cubicBezTo>
                    <a:pt x="4192" y="1211"/>
                    <a:pt x="2846" y="0"/>
                    <a:pt x="17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134;p41">
              <a:extLst>
                <a:ext uri="{FF2B5EF4-FFF2-40B4-BE49-F238E27FC236}">
                  <a16:creationId xmlns:a16="http://schemas.microsoft.com/office/drawing/2014/main" xmlns="" id="{63A05C11-D1A4-4107-870B-F3A2F7477498}"/>
                </a:ext>
              </a:extLst>
            </p:cNvPr>
            <p:cNvSpPr/>
            <p:nvPr/>
          </p:nvSpPr>
          <p:spPr>
            <a:xfrm>
              <a:off x="3783910" y="2561569"/>
              <a:ext cx="710402" cy="1069136"/>
            </a:xfrm>
            <a:custGeom>
              <a:avLst/>
              <a:gdLst/>
              <a:ahLst/>
              <a:cxnLst/>
              <a:rect l="l" t="t" r="r" b="b"/>
              <a:pathLst>
                <a:path w="15478" h="23294" extrusionOk="0">
                  <a:moveTo>
                    <a:pt x="6385" y="0"/>
                  </a:moveTo>
                  <a:lnTo>
                    <a:pt x="3827" y="1111"/>
                  </a:lnTo>
                  <a:cubicBezTo>
                    <a:pt x="3827" y="1111"/>
                    <a:pt x="270" y="4001"/>
                    <a:pt x="103" y="4835"/>
                  </a:cubicBezTo>
                  <a:cubicBezTo>
                    <a:pt x="0" y="5342"/>
                    <a:pt x="2177" y="10135"/>
                    <a:pt x="3901" y="13821"/>
                  </a:cubicBezTo>
                  <a:lnTo>
                    <a:pt x="5768" y="17973"/>
                  </a:lnTo>
                  <a:cubicBezTo>
                    <a:pt x="6483" y="19560"/>
                    <a:pt x="7639" y="20909"/>
                    <a:pt x="9098" y="21858"/>
                  </a:cubicBezTo>
                  <a:lnTo>
                    <a:pt x="10365" y="22680"/>
                  </a:lnTo>
                  <a:lnTo>
                    <a:pt x="12649" y="23293"/>
                  </a:lnTo>
                  <a:lnTo>
                    <a:pt x="10010" y="19078"/>
                  </a:lnTo>
                  <a:lnTo>
                    <a:pt x="9078" y="19322"/>
                  </a:lnTo>
                  <a:lnTo>
                    <a:pt x="6270" y="12020"/>
                  </a:lnTo>
                  <a:lnTo>
                    <a:pt x="7947" y="10010"/>
                  </a:lnTo>
                  <a:lnTo>
                    <a:pt x="12116" y="10509"/>
                  </a:lnTo>
                  <a:lnTo>
                    <a:pt x="13917" y="13512"/>
                  </a:lnTo>
                  <a:cubicBezTo>
                    <a:pt x="14351" y="13398"/>
                    <a:pt x="14796" y="13340"/>
                    <a:pt x="15244" y="13340"/>
                  </a:cubicBezTo>
                  <a:cubicBezTo>
                    <a:pt x="15322" y="13340"/>
                    <a:pt x="15400" y="13342"/>
                    <a:pt x="15478" y="13346"/>
                  </a:cubicBezTo>
                  <a:cubicBezTo>
                    <a:pt x="14312" y="10268"/>
                    <a:pt x="11726" y="4122"/>
                    <a:pt x="11726" y="2397"/>
                  </a:cubicBezTo>
                  <a:lnTo>
                    <a:pt x="6385" y="0"/>
                  </a:ln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135;p41">
              <a:extLst>
                <a:ext uri="{FF2B5EF4-FFF2-40B4-BE49-F238E27FC236}">
                  <a16:creationId xmlns:a16="http://schemas.microsoft.com/office/drawing/2014/main" xmlns="" id="{E3E4F60B-BFB5-4D87-B2DE-C397C679D9EE}"/>
                </a:ext>
              </a:extLst>
            </p:cNvPr>
            <p:cNvSpPr/>
            <p:nvPr/>
          </p:nvSpPr>
          <p:spPr>
            <a:xfrm>
              <a:off x="3780284" y="2557438"/>
              <a:ext cx="719352" cy="1078454"/>
            </a:xfrm>
            <a:custGeom>
              <a:avLst/>
              <a:gdLst/>
              <a:ahLst/>
              <a:cxnLst/>
              <a:rect l="l" t="t" r="r" b="b"/>
              <a:pathLst>
                <a:path w="15673" h="23497" extrusionOk="0">
                  <a:moveTo>
                    <a:pt x="6471" y="211"/>
                  </a:moveTo>
                  <a:lnTo>
                    <a:pt x="11702" y="2557"/>
                  </a:lnTo>
                  <a:cubicBezTo>
                    <a:pt x="11753" y="4015"/>
                    <a:pt x="13334" y="8049"/>
                    <a:pt x="14613" y="11300"/>
                  </a:cubicBezTo>
                  <a:cubicBezTo>
                    <a:pt x="14903" y="12040"/>
                    <a:pt x="15176" y="12731"/>
                    <a:pt x="15400" y="13319"/>
                  </a:cubicBezTo>
                  <a:cubicBezTo>
                    <a:pt x="15394" y="13319"/>
                    <a:pt x="15388" y="13319"/>
                    <a:pt x="15382" y="13319"/>
                  </a:cubicBezTo>
                  <a:cubicBezTo>
                    <a:pt x="14933" y="13319"/>
                    <a:pt x="14486" y="13373"/>
                    <a:pt x="14050" y="13480"/>
                  </a:cubicBezTo>
                  <a:lnTo>
                    <a:pt x="12289" y="10546"/>
                  </a:lnTo>
                  <a:cubicBezTo>
                    <a:pt x="12272" y="10517"/>
                    <a:pt x="12242" y="10498"/>
                    <a:pt x="12210" y="10495"/>
                  </a:cubicBezTo>
                  <a:lnTo>
                    <a:pt x="8041" y="9993"/>
                  </a:lnTo>
                  <a:cubicBezTo>
                    <a:pt x="8036" y="9993"/>
                    <a:pt x="8032" y="9992"/>
                    <a:pt x="8028" y="9992"/>
                  </a:cubicBezTo>
                  <a:cubicBezTo>
                    <a:pt x="7997" y="9992"/>
                    <a:pt x="7967" y="10007"/>
                    <a:pt x="7947" y="10032"/>
                  </a:cubicBezTo>
                  <a:lnTo>
                    <a:pt x="6270" y="12042"/>
                  </a:lnTo>
                  <a:cubicBezTo>
                    <a:pt x="6245" y="12072"/>
                    <a:pt x="6238" y="12112"/>
                    <a:pt x="6251" y="12149"/>
                  </a:cubicBezTo>
                  <a:lnTo>
                    <a:pt x="9053" y="19431"/>
                  </a:lnTo>
                  <a:cubicBezTo>
                    <a:pt x="9069" y="19473"/>
                    <a:pt x="9110" y="19499"/>
                    <a:pt x="9153" y="19499"/>
                  </a:cubicBezTo>
                  <a:cubicBezTo>
                    <a:pt x="9162" y="19499"/>
                    <a:pt x="9172" y="19498"/>
                    <a:pt x="9181" y="19496"/>
                  </a:cubicBezTo>
                  <a:lnTo>
                    <a:pt x="10034" y="19283"/>
                  </a:lnTo>
                  <a:lnTo>
                    <a:pt x="12501" y="23215"/>
                  </a:lnTo>
                  <a:lnTo>
                    <a:pt x="10494" y="22677"/>
                  </a:lnTo>
                  <a:lnTo>
                    <a:pt x="9245" y="21863"/>
                  </a:lnTo>
                  <a:cubicBezTo>
                    <a:pt x="7804" y="20925"/>
                    <a:pt x="6662" y="19594"/>
                    <a:pt x="5956" y="18024"/>
                  </a:cubicBezTo>
                  <a:lnTo>
                    <a:pt x="4086" y="13870"/>
                  </a:lnTo>
                  <a:cubicBezTo>
                    <a:pt x="563" y="6333"/>
                    <a:pt x="262" y="5123"/>
                    <a:pt x="297" y="4950"/>
                  </a:cubicBezTo>
                  <a:cubicBezTo>
                    <a:pt x="428" y="4299"/>
                    <a:pt x="2981" y="2103"/>
                    <a:pt x="3971" y="1296"/>
                  </a:cubicBezTo>
                  <a:lnTo>
                    <a:pt x="6471" y="211"/>
                  </a:lnTo>
                  <a:close/>
                  <a:moveTo>
                    <a:pt x="6473" y="0"/>
                  </a:moveTo>
                  <a:cubicBezTo>
                    <a:pt x="6458" y="0"/>
                    <a:pt x="6444" y="3"/>
                    <a:pt x="6430" y="8"/>
                  </a:cubicBezTo>
                  <a:lnTo>
                    <a:pt x="3872" y="1121"/>
                  </a:lnTo>
                  <a:lnTo>
                    <a:pt x="3845" y="1135"/>
                  </a:lnTo>
                  <a:cubicBezTo>
                    <a:pt x="3479" y="1433"/>
                    <a:pt x="254" y="4067"/>
                    <a:pt x="85" y="4920"/>
                  </a:cubicBezTo>
                  <a:cubicBezTo>
                    <a:pt x="0" y="5346"/>
                    <a:pt x="1279" y="8393"/>
                    <a:pt x="3889" y="13973"/>
                  </a:cubicBezTo>
                  <a:lnTo>
                    <a:pt x="5758" y="18124"/>
                  </a:lnTo>
                  <a:cubicBezTo>
                    <a:pt x="6480" y="19731"/>
                    <a:pt x="7651" y="21096"/>
                    <a:pt x="9128" y="22055"/>
                  </a:cubicBezTo>
                  <a:lnTo>
                    <a:pt x="10392" y="22869"/>
                  </a:lnTo>
                  <a:lnTo>
                    <a:pt x="10424" y="22884"/>
                  </a:lnTo>
                  <a:lnTo>
                    <a:pt x="12708" y="23496"/>
                  </a:lnTo>
                  <a:lnTo>
                    <a:pt x="12735" y="23496"/>
                  </a:lnTo>
                  <a:cubicBezTo>
                    <a:pt x="12737" y="23496"/>
                    <a:pt x="12738" y="23496"/>
                    <a:pt x="12740" y="23496"/>
                  </a:cubicBezTo>
                  <a:cubicBezTo>
                    <a:pt x="12774" y="23496"/>
                    <a:pt x="12805" y="23480"/>
                    <a:pt x="12826" y="23455"/>
                  </a:cubicBezTo>
                  <a:cubicBezTo>
                    <a:pt x="12850" y="23417"/>
                    <a:pt x="12850" y="23371"/>
                    <a:pt x="12826" y="23334"/>
                  </a:cubicBezTo>
                  <a:lnTo>
                    <a:pt x="10173" y="19116"/>
                  </a:lnTo>
                  <a:cubicBezTo>
                    <a:pt x="10152" y="19085"/>
                    <a:pt x="10118" y="19066"/>
                    <a:pt x="10082" y="19066"/>
                  </a:cubicBezTo>
                  <a:cubicBezTo>
                    <a:pt x="10073" y="19066"/>
                    <a:pt x="10064" y="19067"/>
                    <a:pt x="10055" y="19070"/>
                  </a:cubicBezTo>
                  <a:lnTo>
                    <a:pt x="9223" y="19283"/>
                  </a:lnTo>
                  <a:lnTo>
                    <a:pt x="6482" y="12152"/>
                  </a:lnTo>
                  <a:lnTo>
                    <a:pt x="8081" y="10233"/>
                  </a:lnTo>
                  <a:lnTo>
                    <a:pt x="12132" y="10718"/>
                  </a:lnTo>
                  <a:lnTo>
                    <a:pt x="13911" y="13677"/>
                  </a:lnTo>
                  <a:cubicBezTo>
                    <a:pt x="13931" y="13710"/>
                    <a:pt x="13967" y="13729"/>
                    <a:pt x="14003" y="13729"/>
                  </a:cubicBezTo>
                  <a:cubicBezTo>
                    <a:pt x="14011" y="13729"/>
                    <a:pt x="14020" y="13728"/>
                    <a:pt x="14028" y="13726"/>
                  </a:cubicBezTo>
                  <a:cubicBezTo>
                    <a:pt x="14457" y="13613"/>
                    <a:pt x="14897" y="13556"/>
                    <a:pt x="15339" y="13556"/>
                  </a:cubicBezTo>
                  <a:cubicBezTo>
                    <a:pt x="15410" y="13556"/>
                    <a:pt x="15480" y="13558"/>
                    <a:pt x="15551" y="13561"/>
                  </a:cubicBezTo>
                  <a:cubicBezTo>
                    <a:pt x="15554" y="13561"/>
                    <a:pt x="15557" y="13561"/>
                    <a:pt x="15560" y="13561"/>
                  </a:cubicBezTo>
                  <a:cubicBezTo>
                    <a:pt x="15592" y="13561"/>
                    <a:pt x="15624" y="13546"/>
                    <a:pt x="15645" y="13520"/>
                  </a:cubicBezTo>
                  <a:cubicBezTo>
                    <a:pt x="15667" y="13492"/>
                    <a:pt x="15673" y="13453"/>
                    <a:pt x="15659" y="13418"/>
                  </a:cubicBezTo>
                  <a:cubicBezTo>
                    <a:pt x="15418" y="12795"/>
                    <a:pt x="15122" y="12040"/>
                    <a:pt x="14806" y="11241"/>
                  </a:cubicBezTo>
                  <a:cubicBezTo>
                    <a:pt x="13584" y="8119"/>
                    <a:pt x="11909" y="3854"/>
                    <a:pt x="11909" y="2498"/>
                  </a:cubicBezTo>
                  <a:cubicBezTo>
                    <a:pt x="11909" y="2456"/>
                    <a:pt x="11885" y="2417"/>
                    <a:pt x="11846" y="2400"/>
                  </a:cubicBezTo>
                  <a:lnTo>
                    <a:pt x="6516" y="8"/>
                  </a:lnTo>
                  <a:cubicBezTo>
                    <a:pt x="6502" y="3"/>
                    <a:pt x="6487" y="0"/>
                    <a:pt x="6473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136;p41">
              <a:extLst>
                <a:ext uri="{FF2B5EF4-FFF2-40B4-BE49-F238E27FC236}">
                  <a16:creationId xmlns:a16="http://schemas.microsoft.com/office/drawing/2014/main" xmlns="" id="{C99024FC-ECC0-4C68-82A5-1097AB4AAF7F}"/>
                </a:ext>
              </a:extLst>
            </p:cNvPr>
            <p:cNvSpPr/>
            <p:nvPr/>
          </p:nvSpPr>
          <p:spPr>
            <a:xfrm>
              <a:off x="3544325" y="2317027"/>
              <a:ext cx="1168000" cy="567936"/>
            </a:xfrm>
            <a:custGeom>
              <a:avLst/>
              <a:gdLst/>
              <a:ahLst/>
              <a:cxnLst/>
              <a:rect l="l" t="t" r="r" b="b"/>
              <a:pathLst>
                <a:path w="25448" h="12374" extrusionOk="0">
                  <a:moveTo>
                    <a:pt x="25066" y="1"/>
                  </a:moveTo>
                  <a:cubicBezTo>
                    <a:pt x="25066" y="1"/>
                    <a:pt x="23010" y="3168"/>
                    <a:pt x="17284" y="4392"/>
                  </a:cubicBezTo>
                  <a:cubicBezTo>
                    <a:pt x="15929" y="4681"/>
                    <a:pt x="14523" y="4806"/>
                    <a:pt x="13132" y="4806"/>
                  </a:cubicBezTo>
                  <a:cubicBezTo>
                    <a:pt x="8641" y="4806"/>
                    <a:pt x="4314" y="3509"/>
                    <a:pt x="2446" y="2279"/>
                  </a:cubicBezTo>
                  <a:lnTo>
                    <a:pt x="0" y="668"/>
                  </a:lnTo>
                  <a:lnTo>
                    <a:pt x="0" y="668"/>
                  </a:lnTo>
                  <a:cubicBezTo>
                    <a:pt x="0" y="668"/>
                    <a:pt x="168" y="6336"/>
                    <a:pt x="1002" y="7780"/>
                  </a:cubicBezTo>
                  <a:cubicBezTo>
                    <a:pt x="1836" y="9225"/>
                    <a:pt x="4781" y="11894"/>
                    <a:pt x="9449" y="12282"/>
                  </a:cubicBezTo>
                  <a:cubicBezTo>
                    <a:pt x="10159" y="12343"/>
                    <a:pt x="10870" y="12374"/>
                    <a:pt x="11581" y="12374"/>
                  </a:cubicBezTo>
                  <a:cubicBezTo>
                    <a:pt x="13912" y="12374"/>
                    <a:pt x="16236" y="12043"/>
                    <a:pt x="18481" y="11388"/>
                  </a:cubicBezTo>
                  <a:cubicBezTo>
                    <a:pt x="20763" y="10708"/>
                    <a:pt x="22752" y="9281"/>
                    <a:pt x="24130" y="7337"/>
                  </a:cubicBezTo>
                  <a:cubicBezTo>
                    <a:pt x="25447" y="5452"/>
                    <a:pt x="25409" y="3086"/>
                    <a:pt x="25176" y="890"/>
                  </a:cubicBezTo>
                  <a:lnTo>
                    <a:pt x="25066" y="1"/>
                  </a:ln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137;p41">
              <a:extLst>
                <a:ext uri="{FF2B5EF4-FFF2-40B4-BE49-F238E27FC236}">
                  <a16:creationId xmlns:a16="http://schemas.microsoft.com/office/drawing/2014/main" xmlns="" id="{2470091D-A16C-423B-A39F-16E87F53ABB1}"/>
                </a:ext>
              </a:extLst>
            </p:cNvPr>
            <p:cNvSpPr/>
            <p:nvPr/>
          </p:nvSpPr>
          <p:spPr>
            <a:xfrm>
              <a:off x="3539735" y="2312116"/>
              <a:ext cx="1178281" cy="577666"/>
            </a:xfrm>
            <a:custGeom>
              <a:avLst/>
              <a:gdLst/>
              <a:ahLst/>
              <a:cxnLst/>
              <a:rect l="l" t="t" r="r" b="b"/>
              <a:pathLst>
                <a:path w="25672" h="12586" extrusionOk="0">
                  <a:moveTo>
                    <a:pt x="25093" y="383"/>
                  </a:moveTo>
                  <a:lnTo>
                    <a:pt x="25171" y="1007"/>
                  </a:lnTo>
                  <a:cubicBezTo>
                    <a:pt x="25394" y="3117"/>
                    <a:pt x="25448" y="5516"/>
                    <a:pt x="24142" y="7381"/>
                  </a:cubicBezTo>
                  <a:cubicBezTo>
                    <a:pt x="22780" y="9308"/>
                    <a:pt x="20810" y="10719"/>
                    <a:pt x="18548" y="11392"/>
                  </a:cubicBezTo>
                  <a:cubicBezTo>
                    <a:pt x="16315" y="12046"/>
                    <a:pt x="14004" y="12375"/>
                    <a:pt x="11684" y="12375"/>
                  </a:cubicBezTo>
                  <a:cubicBezTo>
                    <a:pt x="10976" y="12375"/>
                    <a:pt x="10266" y="12345"/>
                    <a:pt x="9558" y="12283"/>
                  </a:cubicBezTo>
                  <a:cubicBezTo>
                    <a:pt x="5090" y="11911"/>
                    <a:pt x="2109" y="9418"/>
                    <a:pt x="1194" y="7834"/>
                  </a:cubicBezTo>
                  <a:cubicBezTo>
                    <a:pt x="471" y="6585"/>
                    <a:pt x="256" y="2006"/>
                    <a:pt x="215" y="977"/>
                  </a:cubicBezTo>
                  <a:lnTo>
                    <a:pt x="216" y="977"/>
                  </a:lnTo>
                  <a:lnTo>
                    <a:pt x="2488" y="2468"/>
                  </a:lnTo>
                  <a:cubicBezTo>
                    <a:pt x="4394" y="3724"/>
                    <a:pt x="8773" y="5013"/>
                    <a:pt x="13268" y="5013"/>
                  </a:cubicBezTo>
                  <a:cubicBezTo>
                    <a:pt x="14663" y="5013"/>
                    <a:pt x="16069" y="4889"/>
                    <a:pt x="17416" y="4601"/>
                  </a:cubicBezTo>
                  <a:cubicBezTo>
                    <a:pt x="22238" y="3571"/>
                    <a:pt x="24501" y="1125"/>
                    <a:pt x="25093" y="383"/>
                  </a:cubicBezTo>
                  <a:close/>
                  <a:moveTo>
                    <a:pt x="25174" y="1"/>
                  </a:moveTo>
                  <a:cubicBezTo>
                    <a:pt x="25138" y="1"/>
                    <a:pt x="25104" y="19"/>
                    <a:pt x="25084" y="50"/>
                  </a:cubicBezTo>
                  <a:cubicBezTo>
                    <a:pt x="25064" y="79"/>
                    <a:pt x="23001" y="3193"/>
                    <a:pt x="17372" y="4394"/>
                  </a:cubicBezTo>
                  <a:cubicBezTo>
                    <a:pt x="16036" y="4679"/>
                    <a:pt x="14642" y="4802"/>
                    <a:pt x="13260" y="4802"/>
                  </a:cubicBezTo>
                  <a:cubicBezTo>
                    <a:pt x="8815" y="4802"/>
                    <a:pt x="4489" y="3533"/>
                    <a:pt x="2615" y="2298"/>
                  </a:cubicBezTo>
                  <a:lnTo>
                    <a:pt x="169" y="685"/>
                  </a:lnTo>
                  <a:cubicBezTo>
                    <a:pt x="151" y="673"/>
                    <a:pt x="130" y="667"/>
                    <a:pt x="110" y="667"/>
                  </a:cubicBezTo>
                  <a:cubicBezTo>
                    <a:pt x="108" y="667"/>
                    <a:pt x="105" y="667"/>
                    <a:pt x="103" y="668"/>
                  </a:cubicBezTo>
                  <a:cubicBezTo>
                    <a:pt x="45" y="671"/>
                    <a:pt x="0" y="720"/>
                    <a:pt x="5" y="778"/>
                  </a:cubicBezTo>
                  <a:cubicBezTo>
                    <a:pt x="11" y="1010"/>
                    <a:pt x="181" y="6491"/>
                    <a:pt x="1017" y="7941"/>
                  </a:cubicBezTo>
                  <a:cubicBezTo>
                    <a:pt x="1951" y="9564"/>
                    <a:pt x="4997" y="12116"/>
                    <a:pt x="9547" y="12496"/>
                  </a:cubicBezTo>
                  <a:cubicBezTo>
                    <a:pt x="10253" y="12555"/>
                    <a:pt x="10968" y="12585"/>
                    <a:pt x="11680" y="12585"/>
                  </a:cubicBezTo>
                  <a:cubicBezTo>
                    <a:pt x="11710" y="12585"/>
                    <a:pt x="11741" y="12585"/>
                    <a:pt x="11772" y="12585"/>
                  </a:cubicBezTo>
                  <a:cubicBezTo>
                    <a:pt x="14089" y="12585"/>
                    <a:pt x="16395" y="12253"/>
                    <a:pt x="18619" y="11598"/>
                  </a:cubicBezTo>
                  <a:cubicBezTo>
                    <a:pt x="20926" y="10910"/>
                    <a:pt x="22934" y="9469"/>
                    <a:pt x="24325" y="7505"/>
                  </a:cubicBezTo>
                  <a:cubicBezTo>
                    <a:pt x="25671" y="5580"/>
                    <a:pt x="25620" y="3129"/>
                    <a:pt x="25391" y="985"/>
                  </a:cubicBezTo>
                  <a:lnTo>
                    <a:pt x="25279" y="94"/>
                  </a:lnTo>
                  <a:cubicBezTo>
                    <a:pt x="25275" y="50"/>
                    <a:pt x="25242" y="12"/>
                    <a:pt x="25198" y="4"/>
                  </a:cubicBezTo>
                  <a:cubicBezTo>
                    <a:pt x="25190" y="2"/>
                    <a:pt x="25182" y="1"/>
                    <a:pt x="25174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138;p41">
              <a:extLst>
                <a:ext uri="{FF2B5EF4-FFF2-40B4-BE49-F238E27FC236}">
                  <a16:creationId xmlns:a16="http://schemas.microsoft.com/office/drawing/2014/main" xmlns="" id="{AB09060F-395B-4260-ABAD-05964586A1E4}"/>
                </a:ext>
              </a:extLst>
            </p:cNvPr>
            <p:cNvSpPr/>
            <p:nvPr/>
          </p:nvSpPr>
          <p:spPr>
            <a:xfrm>
              <a:off x="4451856" y="1662391"/>
              <a:ext cx="1217202" cy="998592"/>
            </a:xfrm>
            <a:custGeom>
              <a:avLst/>
              <a:gdLst/>
              <a:ahLst/>
              <a:cxnLst/>
              <a:rect l="l" t="t" r="r" b="b"/>
              <a:pathLst>
                <a:path w="26520" h="21757" extrusionOk="0">
                  <a:moveTo>
                    <a:pt x="7544" y="0"/>
                  </a:moveTo>
                  <a:cubicBezTo>
                    <a:pt x="5656" y="0"/>
                    <a:pt x="3781" y="737"/>
                    <a:pt x="2244" y="2439"/>
                  </a:cubicBezTo>
                  <a:cubicBezTo>
                    <a:pt x="0" y="4928"/>
                    <a:pt x="226" y="8411"/>
                    <a:pt x="2108" y="11071"/>
                  </a:cubicBezTo>
                  <a:cubicBezTo>
                    <a:pt x="2790" y="12072"/>
                    <a:pt x="3651" y="12936"/>
                    <a:pt x="4649" y="13619"/>
                  </a:cubicBezTo>
                  <a:cubicBezTo>
                    <a:pt x="6355" y="14728"/>
                    <a:pt x="8401" y="15267"/>
                    <a:pt x="10256" y="16074"/>
                  </a:cubicBezTo>
                  <a:cubicBezTo>
                    <a:pt x="10929" y="16360"/>
                    <a:pt x="11609" y="16656"/>
                    <a:pt x="12288" y="16965"/>
                  </a:cubicBezTo>
                  <a:lnTo>
                    <a:pt x="12288" y="16966"/>
                  </a:lnTo>
                  <a:cubicBezTo>
                    <a:pt x="13884" y="17727"/>
                    <a:pt x="15421" y="18610"/>
                    <a:pt x="16883" y="19608"/>
                  </a:cubicBezTo>
                  <a:cubicBezTo>
                    <a:pt x="18261" y="20517"/>
                    <a:pt x="20389" y="21757"/>
                    <a:pt x="22172" y="21757"/>
                  </a:cubicBezTo>
                  <a:cubicBezTo>
                    <a:pt x="23192" y="21757"/>
                    <a:pt x="24099" y="21352"/>
                    <a:pt x="24688" y="20248"/>
                  </a:cubicBezTo>
                  <a:cubicBezTo>
                    <a:pt x="26519" y="16835"/>
                    <a:pt x="23138" y="14063"/>
                    <a:pt x="21240" y="12528"/>
                  </a:cubicBezTo>
                  <a:cubicBezTo>
                    <a:pt x="19800" y="11357"/>
                    <a:pt x="18793" y="10897"/>
                    <a:pt x="17839" y="9315"/>
                  </a:cubicBezTo>
                  <a:cubicBezTo>
                    <a:pt x="16883" y="7732"/>
                    <a:pt x="16228" y="5950"/>
                    <a:pt x="15187" y="4410"/>
                  </a:cubicBezTo>
                  <a:cubicBezTo>
                    <a:pt x="13401" y="1751"/>
                    <a:pt x="10456" y="0"/>
                    <a:pt x="7544" y="0"/>
                  </a:cubicBezTo>
                  <a:close/>
                </a:path>
              </a:pathLst>
            </a:custGeom>
            <a:solidFill>
              <a:srgbClr val="707B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139;p41">
              <a:extLst>
                <a:ext uri="{FF2B5EF4-FFF2-40B4-BE49-F238E27FC236}">
                  <a16:creationId xmlns:a16="http://schemas.microsoft.com/office/drawing/2014/main" xmlns="" id="{BE1ECBDB-9C7B-4E79-97A2-43CBE36DCEB1}"/>
                </a:ext>
              </a:extLst>
            </p:cNvPr>
            <p:cNvSpPr/>
            <p:nvPr/>
          </p:nvSpPr>
          <p:spPr>
            <a:xfrm>
              <a:off x="4450800" y="1657205"/>
              <a:ext cx="1224454" cy="1008827"/>
            </a:xfrm>
            <a:custGeom>
              <a:avLst/>
              <a:gdLst/>
              <a:ahLst/>
              <a:cxnLst/>
              <a:rect l="l" t="t" r="r" b="b"/>
              <a:pathLst>
                <a:path w="26678" h="21980" extrusionOk="0">
                  <a:moveTo>
                    <a:pt x="7560" y="213"/>
                  </a:moveTo>
                  <a:cubicBezTo>
                    <a:pt x="7734" y="213"/>
                    <a:pt x="7908" y="218"/>
                    <a:pt x="8095" y="232"/>
                  </a:cubicBezTo>
                  <a:cubicBezTo>
                    <a:pt x="10763" y="424"/>
                    <a:pt x="13458" y="2087"/>
                    <a:pt x="15133" y="4575"/>
                  </a:cubicBezTo>
                  <a:cubicBezTo>
                    <a:pt x="15687" y="5443"/>
                    <a:pt x="16181" y="6347"/>
                    <a:pt x="16614" y="7282"/>
                  </a:cubicBezTo>
                  <a:cubicBezTo>
                    <a:pt x="16976" y="8013"/>
                    <a:pt x="17351" y="8772"/>
                    <a:pt x="17779" y="9484"/>
                  </a:cubicBezTo>
                  <a:cubicBezTo>
                    <a:pt x="18505" y="10687"/>
                    <a:pt x="19254" y="11246"/>
                    <a:pt x="20201" y="11951"/>
                  </a:cubicBezTo>
                  <a:cubicBezTo>
                    <a:pt x="20518" y="12188"/>
                    <a:pt x="20846" y="12434"/>
                    <a:pt x="21206" y="12726"/>
                  </a:cubicBezTo>
                  <a:cubicBezTo>
                    <a:pt x="23018" y="14209"/>
                    <a:pt x="26408" y="16968"/>
                    <a:pt x="24617" y="20313"/>
                  </a:cubicBezTo>
                  <a:cubicBezTo>
                    <a:pt x="24291" y="20986"/>
                    <a:pt x="23688" y="21483"/>
                    <a:pt x="22965" y="21674"/>
                  </a:cubicBezTo>
                  <a:cubicBezTo>
                    <a:pt x="22729" y="21734"/>
                    <a:pt x="22475" y="21763"/>
                    <a:pt x="22204" y="21763"/>
                  </a:cubicBezTo>
                  <a:cubicBezTo>
                    <a:pt x="20872" y="21763"/>
                    <a:pt x="19115" y="21049"/>
                    <a:pt x="16966" y="19631"/>
                  </a:cubicBezTo>
                  <a:cubicBezTo>
                    <a:pt x="15498" y="18632"/>
                    <a:pt x="13957" y="17746"/>
                    <a:pt x="12353" y="16982"/>
                  </a:cubicBezTo>
                  <a:cubicBezTo>
                    <a:pt x="11698" y="16682"/>
                    <a:pt x="11029" y="16391"/>
                    <a:pt x="10389" y="16113"/>
                  </a:cubicBezTo>
                  <a:lnTo>
                    <a:pt x="10321" y="16083"/>
                  </a:lnTo>
                  <a:cubicBezTo>
                    <a:pt x="9710" y="15818"/>
                    <a:pt x="9068" y="15577"/>
                    <a:pt x="8449" y="15345"/>
                  </a:cubicBezTo>
                  <a:cubicBezTo>
                    <a:pt x="7177" y="14870"/>
                    <a:pt x="5864" y="14377"/>
                    <a:pt x="4730" y="13638"/>
                  </a:cubicBezTo>
                  <a:cubicBezTo>
                    <a:pt x="3742" y="12962"/>
                    <a:pt x="2891" y="12106"/>
                    <a:pt x="2219" y="11116"/>
                  </a:cubicBezTo>
                  <a:cubicBezTo>
                    <a:pt x="232" y="8318"/>
                    <a:pt x="282" y="4901"/>
                    <a:pt x="2346" y="2617"/>
                  </a:cubicBezTo>
                  <a:cubicBezTo>
                    <a:pt x="3772" y="1037"/>
                    <a:pt x="5565" y="213"/>
                    <a:pt x="7559" y="213"/>
                  </a:cubicBezTo>
                  <a:close/>
                  <a:moveTo>
                    <a:pt x="7556" y="1"/>
                  </a:moveTo>
                  <a:cubicBezTo>
                    <a:pt x="5502" y="1"/>
                    <a:pt x="3658" y="850"/>
                    <a:pt x="2190" y="2474"/>
                  </a:cubicBezTo>
                  <a:cubicBezTo>
                    <a:pt x="59" y="4842"/>
                    <a:pt x="1" y="8358"/>
                    <a:pt x="2047" y="11240"/>
                  </a:cubicBezTo>
                  <a:cubicBezTo>
                    <a:pt x="2734" y="12252"/>
                    <a:pt x="3605" y="13125"/>
                    <a:pt x="4616" y="13815"/>
                  </a:cubicBezTo>
                  <a:cubicBezTo>
                    <a:pt x="5767" y="14569"/>
                    <a:pt x="7097" y="15065"/>
                    <a:pt x="8376" y="15546"/>
                  </a:cubicBezTo>
                  <a:cubicBezTo>
                    <a:pt x="8994" y="15775"/>
                    <a:pt x="9633" y="16015"/>
                    <a:pt x="10237" y="16278"/>
                  </a:cubicBezTo>
                  <a:lnTo>
                    <a:pt x="10306" y="16308"/>
                  </a:lnTo>
                  <a:cubicBezTo>
                    <a:pt x="10950" y="16588"/>
                    <a:pt x="11613" y="16878"/>
                    <a:pt x="12268" y="17176"/>
                  </a:cubicBezTo>
                  <a:cubicBezTo>
                    <a:pt x="13860" y="17937"/>
                    <a:pt x="15392" y="18817"/>
                    <a:pt x="16851" y="19810"/>
                  </a:cubicBezTo>
                  <a:cubicBezTo>
                    <a:pt x="19052" y="21263"/>
                    <a:pt x="20809" y="21979"/>
                    <a:pt x="22181" y="21979"/>
                  </a:cubicBezTo>
                  <a:cubicBezTo>
                    <a:pt x="22463" y="21979"/>
                    <a:pt x="22741" y="21947"/>
                    <a:pt x="23014" y="21881"/>
                  </a:cubicBezTo>
                  <a:cubicBezTo>
                    <a:pt x="23795" y="21676"/>
                    <a:pt x="24449" y="21141"/>
                    <a:pt x="24803" y="20414"/>
                  </a:cubicBezTo>
                  <a:cubicBezTo>
                    <a:pt x="26678" y="16912"/>
                    <a:pt x="23197" y="14080"/>
                    <a:pt x="21328" y="12560"/>
                  </a:cubicBezTo>
                  <a:cubicBezTo>
                    <a:pt x="20957" y="12265"/>
                    <a:pt x="20636" y="12018"/>
                    <a:pt x="20319" y="11782"/>
                  </a:cubicBezTo>
                  <a:cubicBezTo>
                    <a:pt x="19388" y="11080"/>
                    <a:pt x="18654" y="10543"/>
                    <a:pt x="17951" y="9374"/>
                  </a:cubicBezTo>
                  <a:cubicBezTo>
                    <a:pt x="17524" y="8679"/>
                    <a:pt x="17153" y="7915"/>
                    <a:pt x="16796" y="7185"/>
                  </a:cubicBezTo>
                  <a:cubicBezTo>
                    <a:pt x="16360" y="6243"/>
                    <a:pt x="15861" y="5331"/>
                    <a:pt x="15303" y="4456"/>
                  </a:cubicBezTo>
                  <a:cubicBezTo>
                    <a:pt x="13595" y="1914"/>
                    <a:pt x="10834" y="214"/>
                    <a:pt x="8105" y="20"/>
                  </a:cubicBezTo>
                  <a:cubicBezTo>
                    <a:pt x="7921" y="7"/>
                    <a:pt x="7738" y="1"/>
                    <a:pt x="7556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140;p41">
              <a:extLst>
                <a:ext uri="{FF2B5EF4-FFF2-40B4-BE49-F238E27FC236}">
                  <a16:creationId xmlns:a16="http://schemas.microsoft.com/office/drawing/2014/main" xmlns="" id="{27455B40-4A74-4578-B7F1-553E236C1AF9}"/>
                </a:ext>
              </a:extLst>
            </p:cNvPr>
            <p:cNvSpPr/>
            <p:nvPr/>
          </p:nvSpPr>
          <p:spPr>
            <a:xfrm>
              <a:off x="4654677" y="1687727"/>
              <a:ext cx="961966" cy="901702"/>
            </a:xfrm>
            <a:custGeom>
              <a:avLst/>
              <a:gdLst/>
              <a:ahLst/>
              <a:cxnLst/>
              <a:rect l="l" t="t" r="r" b="b"/>
              <a:pathLst>
                <a:path w="20959" h="19646" extrusionOk="0">
                  <a:moveTo>
                    <a:pt x="2378" y="0"/>
                  </a:moveTo>
                  <a:cubicBezTo>
                    <a:pt x="1595" y="0"/>
                    <a:pt x="821" y="124"/>
                    <a:pt x="85" y="381"/>
                  </a:cubicBezTo>
                  <a:cubicBezTo>
                    <a:pt x="84" y="381"/>
                    <a:pt x="82" y="383"/>
                    <a:pt x="81" y="383"/>
                  </a:cubicBezTo>
                  <a:cubicBezTo>
                    <a:pt x="27" y="404"/>
                    <a:pt x="0" y="465"/>
                    <a:pt x="21" y="518"/>
                  </a:cubicBezTo>
                  <a:cubicBezTo>
                    <a:pt x="21" y="520"/>
                    <a:pt x="23" y="521"/>
                    <a:pt x="23" y="523"/>
                  </a:cubicBezTo>
                  <a:cubicBezTo>
                    <a:pt x="39" y="564"/>
                    <a:pt x="78" y="589"/>
                    <a:pt x="119" y="589"/>
                  </a:cubicBezTo>
                  <a:cubicBezTo>
                    <a:pt x="131" y="589"/>
                    <a:pt x="143" y="587"/>
                    <a:pt x="155" y="582"/>
                  </a:cubicBezTo>
                  <a:cubicBezTo>
                    <a:pt x="871" y="332"/>
                    <a:pt x="1622" y="213"/>
                    <a:pt x="2384" y="213"/>
                  </a:cubicBezTo>
                  <a:cubicBezTo>
                    <a:pt x="5183" y="213"/>
                    <a:pt x="8120" y="1834"/>
                    <a:pt x="9964" y="4568"/>
                  </a:cubicBezTo>
                  <a:cubicBezTo>
                    <a:pt x="10523" y="5435"/>
                    <a:pt x="11021" y="6340"/>
                    <a:pt x="11458" y="7274"/>
                  </a:cubicBezTo>
                  <a:cubicBezTo>
                    <a:pt x="11818" y="8008"/>
                    <a:pt x="12193" y="8764"/>
                    <a:pt x="12620" y="9477"/>
                  </a:cubicBezTo>
                  <a:cubicBezTo>
                    <a:pt x="13347" y="10682"/>
                    <a:pt x="14096" y="11239"/>
                    <a:pt x="15043" y="11944"/>
                  </a:cubicBezTo>
                  <a:cubicBezTo>
                    <a:pt x="15360" y="12181"/>
                    <a:pt x="15686" y="12425"/>
                    <a:pt x="16046" y="12719"/>
                  </a:cubicBezTo>
                  <a:cubicBezTo>
                    <a:pt x="17800" y="14145"/>
                    <a:pt x="20737" y="16524"/>
                    <a:pt x="19805" y="19510"/>
                  </a:cubicBezTo>
                  <a:cubicBezTo>
                    <a:pt x="19788" y="19566"/>
                    <a:pt x="19818" y="19626"/>
                    <a:pt x="19875" y="19645"/>
                  </a:cubicBezTo>
                  <a:lnTo>
                    <a:pt x="19907" y="19645"/>
                  </a:lnTo>
                  <a:cubicBezTo>
                    <a:pt x="19947" y="19641"/>
                    <a:pt x="19982" y="19612"/>
                    <a:pt x="19997" y="19574"/>
                  </a:cubicBezTo>
                  <a:cubicBezTo>
                    <a:pt x="20958" y="16459"/>
                    <a:pt x="17954" y="14013"/>
                    <a:pt x="16158" y="12552"/>
                  </a:cubicBezTo>
                  <a:cubicBezTo>
                    <a:pt x="15786" y="12257"/>
                    <a:pt x="15464" y="12013"/>
                    <a:pt x="15147" y="11773"/>
                  </a:cubicBezTo>
                  <a:cubicBezTo>
                    <a:pt x="14217" y="11072"/>
                    <a:pt x="13486" y="10534"/>
                    <a:pt x="12780" y="9366"/>
                  </a:cubicBezTo>
                  <a:cubicBezTo>
                    <a:pt x="12354" y="8663"/>
                    <a:pt x="11985" y="7909"/>
                    <a:pt x="11626" y="7180"/>
                  </a:cubicBezTo>
                  <a:cubicBezTo>
                    <a:pt x="11190" y="6237"/>
                    <a:pt x="10691" y="5325"/>
                    <a:pt x="10134" y="4448"/>
                  </a:cubicBezTo>
                  <a:cubicBezTo>
                    <a:pt x="8256" y="1654"/>
                    <a:pt x="5246" y="0"/>
                    <a:pt x="2378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141;p41">
              <a:extLst>
                <a:ext uri="{FF2B5EF4-FFF2-40B4-BE49-F238E27FC236}">
                  <a16:creationId xmlns:a16="http://schemas.microsoft.com/office/drawing/2014/main" xmlns="" id="{F74D291B-0DF6-4A76-93C3-3DD167210DF8}"/>
                </a:ext>
              </a:extLst>
            </p:cNvPr>
            <p:cNvSpPr/>
            <p:nvPr/>
          </p:nvSpPr>
          <p:spPr>
            <a:xfrm>
              <a:off x="4787183" y="1708013"/>
              <a:ext cx="177761" cy="144669"/>
            </a:xfrm>
            <a:custGeom>
              <a:avLst/>
              <a:gdLst/>
              <a:ahLst/>
              <a:cxnLst/>
              <a:rect l="l" t="t" r="r" b="b"/>
              <a:pathLst>
                <a:path w="3873" h="3152" extrusionOk="0">
                  <a:moveTo>
                    <a:pt x="3761" y="0"/>
                  </a:moveTo>
                  <a:cubicBezTo>
                    <a:pt x="3759" y="0"/>
                    <a:pt x="3757" y="0"/>
                    <a:pt x="3755" y="0"/>
                  </a:cubicBezTo>
                  <a:cubicBezTo>
                    <a:pt x="1985" y="91"/>
                    <a:pt x="474" y="1311"/>
                    <a:pt x="12" y="3023"/>
                  </a:cubicBezTo>
                  <a:cubicBezTo>
                    <a:pt x="12" y="3023"/>
                    <a:pt x="12" y="3023"/>
                    <a:pt x="12" y="3024"/>
                  </a:cubicBezTo>
                  <a:cubicBezTo>
                    <a:pt x="0" y="3081"/>
                    <a:pt x="36" y="3138"/>
                    <a:pt x="94" y="3151"/>
                  </a:cubicBezTo>
                  <a:lnTo>
                    <a:pt x="109" y="3151"/>
                  </a:lnTo>
                  <a:cubicBezTo>
                    <a:pt x="112" y="3151"/>
                    <a:pt x="115" y="3151"/>
                    <a:pt x="118" y="3151"/>
                  </a:cubicBezTo>
                  <a:cubicBezTo>
                    <a:pt x="165" y="3151"/>
                    <a:pt x="208" y="3118"/>
                    <a:pt x="219" y="3072"/>
                  </a:cubicBezTo>
                  <a:cubicBezTo>
                    <a:pt x="658" y="1451"/>
                    <a:pt x="2092" y="297"/>
                    <a:pt x="3770" y="215"/>
                  </a:cubicBezTo>
                  <a:cubicBezTo>
                    <a:pt x="3830" y="210"/>
                    <a:pt x="3873" y="160"/>
                    <a:pt x="3870" y="100"/>
                  </a:cubicBezTo>
                  <a:cubicBezTo>
                    <a:pt x="3866" y="43"/>
                    <a:pt x="3817" y="0"/>
                    <a:pt x="3761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142;p41">
              <a:extLst>
                <a:ext uri="{FF2B5EF4-FFF2-40B4-BE49-F238E27FC236}">
                  <a16:creationId xmlns:a16="http://schemas.microsoft.com/office/drawing/2014/main" xmlns="" id="{414A0077-7CF9-4F7E-96E8-4048C090A07A}"/>
                </a:ext>
              </a:extLst>
            </p:cNvPr>
            <p:cNvSpPr/>
            <p:nvPr/>
          </p:nvSpPr>
          <p:spPr>
            <a:xfrm>
              <a:off x="4517444" y="1853371"/>
              <a:ext cx="457231" cy="501017"/>
            </a:xfrm>
            <a:custGeom>
              <a:avLst/>
              <a:gdLst/>
              <a:ahLst/>
              <a:cxnLst/>
              <a:rect l="l" t="t" r="r" b="b"/>
              <a:pathLst>
                <a:path w="9962" h="10916" extrusionOk="0">
                  <a:moveTo>
                    <a:pt x="3405" y="0"/>
                  </a:moveTo>
                  <a:cubicBezTo>
                    <a:pt x="1015" y="0"/>
                    <a:pt x="0" y="2208"/>
                    <a:pt x="0" y="2208"/>
                  </a:cubicBezTo>
                  <a:cubicBezTo>
                    <a:pt x="268" y="5646"/>
                    <a:pt x="1957" y="6723"/>
                    <a:pt x="4299" y="8737"/>
                  </a:cubicBezTo>
                  <a:cubicBezTo>
                    <a:pt x="6641" y="10753"/>
                    <a:pt x="9961" y="10916"/>
                    <a:pt x="9961" y="10916"/>
                  </a:cubicBezTo>
                  <a:cubicBezTo>
                    <a:pt x="9070" y="9260"/>
                    <a:pt x="8498" y="7451"/>
                    <a:pt x="8274" y="5584"/>
                  </a:cubicBezTo>
                  <a:cubicBezTo>
                    <a:pt x="7948" y="2590"/>
                    <a:pt x="7240" y="685"/>
                    <a:pt x="4245" y="87"/>
                  </a:cubicBezTo>
                  <a:cubicBezTo>
                    <a:pt x="3948" y="27"/>
                    <a:pt x="3668" y="0"/>
                    <a:pt x="3405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143;p41">
              <a:extLst>
                <a:ext uri="{FF2B5EF4-FFF2-40B4-BE49-F238E27FC236}">
                  <a16:creationId xmlns:a16="http://schemas.microsoft.com/office/drawing/2014/main" xmlns="" id="{BA2EF3D6-CD65-4CBB-9BEB-E0616A9153C3}"/>
                </a:ext>
              </a:extLst>
            </p:cNvPr>
            <p:cNvSpPr/>
            <p:nvPr/>
          </p:nvSpPr>
          <p:spPr>
            <a:xfrm>
              <a:off x="4512533" y="1848873"/>
              <a:ext cx="467007" cy="510839"/>
            </a:xfrm>
            <a:custGeom>
              <a:avLst/>
              <a:gdLst/>
              <a:ahLst/>
              <a:cxnLst/>
              <a:rect l="l" t="t" r="r" b="b"/>
              <a:pathLst>
                <a:path w="10175" h="11130" extrusionOk="0">
                  <a:moveTo>
                    <a:pt x="3506" y="211"/>
                  </a:moveTo>
                  <a:cubicBezTo>
                    <a:pt x="3764" y="211"/>
                    <a:pt x="4038" y="237"/>
                    <a:pt x="4329" y="295"/>
                  </a:cubicBezTo>
                  <a:cubicBezTo>
                    <a:pt x="7205" y="871"/>
                    <a:pt x="7938" y="2638"/>
                    <a:pt x="8273" y="5700"/>
                  </a:cubicBezTo>
                  <a:cubicBezTo>
                    <a:pt x="8495" y="7515"/>
                    <a:pt x="9038" y="9275"/>
                    <a:pt x="9878" y="10901"/>
                  </a:cubicBezTo>
                  <a:cubicBezTo>
                    <a:pt x="9138" y="10829"/>
                    <a:pt x="6438" y="10457"/>
                    <a:pt x="4475" y="8768"/>
                  </a:cubicBezTo>
                  <a:cubicBezTo>
                    <a:pt x="4248" y="8573"/>
                    <a:pt x="4035" y="8390"/>
                    <a:pt x="3822" y="8212"/>
                  </a:cubicBezTo>
                  <a:cubicBezTo>
                    <a:pt x="1800" y="6502"/>
                    <a:pt x="460" y="5372"/>
                    <a:pt x="213" y="2336"/>
                  </a:cubicBezTo>
                  <a:cubicBezTo>
                    <a:pt x="337" y="2082"/>
                    <a:pt x="1326" y="211"/>
                    <a:pt x="3506" y="211"/>
                  </a:cubicBezTo>
                  <a:close/>
                  <a:moveTo>
                    <a:pt x="3517" y="1"/>
                  </a:moveTo>
                  <a:cubicBezTo>
                    <a:pt x="1080" y="1"/>
                    <a:pt x="15" y="2245"/>
                    <a:pt x="5" y="2272"/>
                  </a:cubicBezTo>
                  <a:cubicBezTo>
                    <a:pt x="0" y="2289"/>
                    <a:pt x="0" y="2306"/>
                    <a:pt x="5" y="2323"/>
                  </a:cubicBezTo>
                  <a:cubicBezTo>
                    <a:pt x="253" y="5470"/>
                    <a:pt x="1696" y="6688"/>
                    <a:pt x="3690" y="8375"/>
                  </a:cubicBezTo>
                  <a:cubicBezTo>
                    <a:pt x="3901" y="8553"/>
                    <a:pt x="4119" y="8736"/>
                    <a:pt x="4342" y="8928"/>
                  </a:cubicBezTo>
                  <a:cubicBezTo>
                    <a:pt x="6684" y="10942"/>
                    <a:pt x="10034" y="11130"/>
                    <a:pt x="10065" y="11130"/>
                  </a:cubicBezTo>
                  <a:cubicBezTo>
                    <a:pt x="10103" y="11130"/>
                    <a:pt x="10135" y="11111"/>
                    <a:pt x="10155" y="11079"/>
                  </a:cubicBezTo>
                  <a:cubicBezTo>
                    <a:pt x="10174" y="11045"/>
                    <a:pt x="10174" y="11005"/>
                    <a:pt x="10155" y="10971"/>
                  </a:cubicBezTo>
                  <a:cubicBezTo>
                    <a:pt x="9275" y="9325"/>
                    <a:pt x="8708" y="7531"/>
                    <a:pt x="8481" y="5680"/>
                  </a:cubicBezTo>
                  <a:cubicBezTo>
                    <a:pt x="8145" y="2592"/>
                    <a:pt x="7356" y="688"/>
                    <a:pt x="4370" y="88"/>
                  </a:cubicBezTo>
                  <a:cubicBezTo>
                    <a:pt x="4069" y="28"/>
                    <a:pt x="3785" y="1"/>
                    <a:pt x="3517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144;p41">
              <a:extLst>
                <a:ext uri="{FF2B5EF4-FFF2-40B4-BE49-F238E27FC236}">
                  <a16:creationId xmlns:a16="http://schemas.microsoft.com/office/drawing/2014/main" xmlns="" id="{502EE174-0A73-4E6F-9893-51507F631799}"/>
                </a:ext>
              </a:extLst>
            </p:cNvPr>
            <p:cNvSpPr/>
            <p:nvPr/>
          </p:nvSpPr>
          <p:spPr>
            <a:xfrm>
              <a:off x="3444865" y="1915562"/>
              <a:ext cx="1346862" cy="727016"/>
            </a:xfrm>
            <a:custGeom>
              <a:avLst/>
              <a:gdLst/>
              <a:ahLst/>
              <a:cxnLst/>
              <a:rect l="l" t="t" r="r" b="b"/>
              <a:pathLst>
                <a:path w="29345" h="15840" extrusionOk="0">
                  <a:moveTo>
                    <a:pt x="22582" y="0"/>
                  </a:moveTo>
                  <a:lnTo>
                    <a:pt x="7447" y="745"/>
                  </a:lnTo>
                  <a:cubicBezTo>
                    <a:pt x="7447" y="745"/>
                    <a:pt x="4674" y="1634"/>
                    <a:pt x="2889" y="2634"/>
                  </a:cubicBezTo>
                  <a:cubicBezTo>
                    <a:pt x="1106" y="3633"/>
                    <a:pt x="1" y="8081"/>
                    <a:pt x="1945" y="10311"/>
                  </a:cubicBezTo>
                  <a:cubicBezTo>
                    <a:pt x="3890" y="12542"/>
                    <a:pt x="8447" y="15481"/>
                    <a:pt x="13505" y="15813"/>
                  </a:cubicBezTo>
                  <a:cubicBezTo>
                    <a:pt x="13781" y="15831"/>
                    <a:pt x="14061" y="15840"/>
                    <a:pt x="14346" y="15840"/>
                  </a:cubicBezTo>
                  <a:cubicBezTo>
                    <a:pt x="19289" y="15840"/>
                    <a:pt x="25453" y="13167"/>
                    <a:pt x="27343" y="9646"/>
                  </a:cubicBezTo>
                  <a:cubicBezTo>
                    <a:pt x="29345" y="5922"/>
                    <a:pt x="27955" y="2198"/>
                    <a:pt x="26455" y="1254"/>
                  </a:cubicBezTo>
                  <a:cubicBezTo>
                    <a:pt x="24954" y="310"/>
                    <a:pt x="22582" y="0"/>
                    <a:pt x="2258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145;p41">
              <a:extLst>
                <a:ext uri="{FF2B5EF4-FFF2-40B4-BE49-F238E27FC236}">
                  <a16:creationId xmlns:a16="http://schemas.microsoft.com/office/drawing/2014/main" xmlns="" id="{FE0C4144-39A0-48D2-BBA2-856611C5332C}"/>
                </a:ext>
              </a:extLst>
            </p:cNvPr>
            <p:cNvSpPr/>
            <p:nvPr/>
          </p:nvSpPr>
          <p:spPr>
            <a:xfrm>
              <a:off x="3473184" y="1910375"/>
              <a:ext cx="1327493" cy="736838"/>
            </a:xfrm>
            <a:custGeom>
              <a:avLst/>
              <a:gdLst/>
              <a:ahLst/>
              <a:cxnLst/>
              <a:rect l="l" t="t" r="r" b="b"/>
              <a:pathLst>
                <a:path w="28923" h="16054" extrusionOk="0">
                  <a:moveTo>
                    <a:pt x="21951" y="217"/>
                  </a:moveTo>
                  <a:cubicBezTo>
                    <a:pt x="21975" y="219"/>
                    <a:pt x="24317" y="529"/>
                    <a:pt x="25779" y="1450"/>
                  </a:cubicBezTo>
                  <a:cubicBezTo>
                    <a:pt x="27160" y="2318"/>
                    <a:pt x="28668" y="5916"/>
                    <a:pt x="26633" y="9701"/>
                  </a:cubicBezTo>
                  <a:cubicBezTo>
                    <a:pt x="24831" y="13062"/>
                    <a:pt x="18883" y="15842"/>
                    <a:pt x="13774" y="15842"/>
                  </a:cubicBezTo>
                  <a:cubicBezTo>
                    <a:pt x="13478" y="15842"/>
                    <a:pt x="13185" y="15833"/>
                    <a:pt x="12896" y="15814"/>
                  </a:cubicBezTo>
                  <a:cubicBezTo>
                    <a:pt x="7677" y="15467"/>
                    <a:pt x="3167" y="12355"/>
                    <a:pt x="1409" y="10348"/>
                  </a:cubicBezTo>
                  <a:cubicBezTo>
                    <a:pt x="548" y="9364"/>
                    <a:pt x="222" y="7826"/>
                    <a:pt x="511" y="6132"/>
                  </a:cubicBezTo>
                  <a:cubicBezTo>
                    <a:pt x="774" y="4607"/>
                    <a:pt x="1486" y="3313"/>
                    <a:pt x="2326" y="2842"/>
                  </a:cubicBezTo>
                  <a:cubicBezTo>
                    <a:pt x="4013" y="1894"/>
                    <a:pt x="6636" y="1035"/>
                    <a:pt x="6849" y="966"/>
                  </a:cubicBezTo>
                  <a:lnTo>
                    <a:pt x="21951" y="217"/>
                  </a:lnTo>
                  <a:close/>
                  <a:moveTo>
                    <a:pt x="21966" y="0"/>
                  </a:moveTo>
                  <a:lnTo>
                    <a:pt x="6825" y="749"/>
                  </a:lnTo>
                  <a:lnTo>
                    <a:pt x="6799" y="749"/>
                  </a:lnTo>
                  <a:cubicBezTo>
                    <a:pt x="6770" y="759"/>
                    <a:pt x="3989" y="1653"/>
                    <a:pt x="2222" y="2649"/>
                  </a:cubicBezTo>
                  <a:cubicBezTo>
                    <a:pt x="1328" y="3149"/>
                    <a:pt x="573" y="4500"/>
                    <a:pt x="302" y="6085"/>
                  </a:cubicBezTo>
                  <a:cubicBezTo>
                    <a:pt x="0" y="7845"/>
                    <a:pt x="346" y="9447"/>
                    <a:pt x="1249" y="10479"/>
                  </a:cubicBezTo>
                  <a:cubicBezTo>
                    <a:pt x="3030" y="12522"/>
                    <a:pt x="7598" y="15676"/>
                    <a:pt x="12882" y="16024"/>
                  </a:cubicBezTo>
                  <a:cubicBezTo>
                    <a:pt x="13173" y="16043"/>
                    <a:pt x="13466" y="16054"/>
                    <a:pt x="13765" y="16054"/>
                  </a:cubicBezTo>
                  <a:cubicBezTo>
                    <a:pt x="18945" y="16054"/>
                    <a:pt x="24986" y="13216"/>
                    <a:pt x="26826" y="9794"/>
                  </a:cubicBezTo>
                  <a:cubicBezTo>
                    <a:pt x="28923" y="5898"/>
                    <a:pt x="27338" y="2171"/>
                    <a:pt x="25902" y="1264"/>
                  </a:cubicBezTo>
                  <a:cubicBezTo>
                    <a:pt x="24398" y="320"/>
                    <a:pt x="22082" y="12"/>
                    <a:pt x="21966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146;p41">
              <a:extLst>
                <a:ext uri="{FF2B5EF4-FFF2-40B4-BE49-F238E27FC236}">
                  <a16:creationId xmlns:a16="http://schemas.microsoft.com/office/drawing/2014/main" xmlns="" id="{141F3FBC-DA25-4C90-8F71-1EF85B76227F}"/>
                </a:ext>
              </a:extLst>
            </p:cNvPr>
            <p:cNvSpPr/>
            <p:nvPr/>
          </p:nvSpPr>
          <p:spPr>
            <a:xfrm>
              <a:off x="4447817" y="1981195"/>
              <a:ext cx="371403" cy="314949"/>
            </a:xfrm>
            <a:custGeom>
              <a:avLst/>
              <a:gdLst/>
              <a:ahLst/>
              <a:cxnLst/>
              <a:rect l="l" t="t" r="r" b="b"/>
              <a:pathLst>
                <a:path w="8092" h="6862" extrusionOk="0">
                  <a:moveTo>
                    <a:pt x="7973" y="0"/>
                  </a:moveTo>
                  <a:cubicBezTo>
                    <a:pt x="7939" y="0"/>
                    <a:pt x="7905" y="16"/>
                    <a:pt x="7884" y="44"/>
                  </a:cubicBezTo>
                  <a:cubicBezTo>
                    <a:pt x="7850" y="82"/>
                    <a:pt x="4522" y="4734"/>
                    <a:pt x="79" y="6655"/>
                  </a:cubicBezTo>
                  <a:cubicBezTo>
                    <a:pt x="26" y="6679"/>
                    <a:pt x="0" y="6742"/>
                    <a:pt x="24" y="6795"/>
                  </a:cubicBezTo>
                  <a:cubicBezTo>
                    <a:pt x="42" y="6834"/>
                    <a:pt x="79" y="6858"/>
                    <a:pt x="122" y="6859"/>
                  </a:cubicBezTo>
                  <a:cubicBezTo>
                    <a:pt x="130" y="6861"/>
                    <a:pt x="137" y="6861"/>
                    <a:pt x="145" y="6861"/>
                  </a:cubicBezTo>
                  <a:cubicBezTo>
                    <a:pt x="152" y="6861"/>
                    <a:pt x="160" y="6861"/>
                    <a:pt x="167" y="6859"/>
                  </a:cubicBezTo>
                  <a:cubicBezTo>
                    <a:pt x="4662" y="4906"/>
                    <a:pt x="8026" y="214"/>
                    <a:pt x="8057" y="168"/>
                  </a:cubicBezTo>
                  <a:cubicBezTo>
                    <a:pt x="8057" y="168"/>
                    <a:pt x="8058" y="166"/>
                    <a:pt x="8058" y="166"/>
                  </a:cubicBezTo>
                  <a:cubicBezTo>
                    <a:pt x="8091" y="119"/>
                    <a:pt x="8081" y="52"/>
                    <a:pt x="8032" y="18"/>
                  </a:cubicBezTo>
                  <a:cubicBezTo>
                    <a:pt x="8014" y="6"/>
                    <a:pt x="7993" y="0"/>
                    <a:pt x="7973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147;p41">
              <a:extLst>
                <a:ext uri="{FF2B5EF4-FFF2-40B4-BE49-F238E27FC236}">
                  <a16:creationId xmlns:a16="http://schemas.microsoft.com/office/drawing/2014/main" xmlns="" id="{82271F62-874A-42DA-A5F4-573EED1E71EF}"/>
                </a:ext>
              </a:extLst>
            </p:cNvPr>
            <p:cNvSpPr/>
            <p:nvPr/>
          </p:nvSpPr>
          <p:spPr>
            <a:xfrm>
              <a:off x="3594215" y="2227481"/>
              <a:ext cx="265609" cy="135214"/>
            </a:xfrm>
            <a:custGeom>
              <a:avLst/>
              <a:gdLst/>
              <a:ahLst/>
              <a:cxnLst/>
              <a:rect l="l" t="t" r="r" b="b"/>
              <a:pathLst>
                <a:path w="5787" h="2946" extrusionOk="0">
                  <a:moveTo>
                    <a:pt x="121" y="1"/>
                  </a:moveTo>
                  <a:cubicBezTo>
                    <a:pt x="90" y="1"/>
                    <a:pt x="60" y="14"/>
                    <a:pt x="39" y="38"/>
                  </a:cubicBezTo>
                  <a:cubicBezTo>
                    <a:pt x="0" y="85"/>
                    <a:pt x="6" y="152"/>
                    <a:pt x="52" y="190"/>
                  </a:cubicBezTo>
                  <a:cubicBezTo>
                    <a:pt x="79" y="214"/>
                    <a:pt x="2839" y="2516"/>
                    <a:pt x="5652" y="2943"/>
                  </a:cubicBezTo>
                  <a:lnTo>
                    <a:pt x="5667" y="2943"/>
                  </a:lnTo>
                  <a:lnTo>
                    <a:pt x="5667" y="2945"/>
                  </a:lnTo>
                  <a:cubicBezTo>
                    <a:pt x="5670" y="2945"/>
                    <a:pt x="5673" y="2945"/>
                    <a:pt x="5675" y="2945"/>
                  </a:cubicBezTo>
                  <a:cubicBezTo>
                    <a:pt x="5731" y="2945"/>
                    <a:pt x="5777" y="2903"/>
                    <a:pt x="5782" y="2847"/>
                  </a:cubicBezTo>
                  <a:cubicBezTo>
                    <a:pt x="5786" y="2789"/>
                    <a:pt x="5743" y="2736"/>
                    <a:pt x="5683" y="2732"/>
                  </a:cubicBezTo>
                  <a:cubicBezTo>
                    <a:pt x="2930" y="2317"/>
                    <a:pt x="219" y="49"/>
                    <a:pt x="191" y="27"/>
                  </a:cubicBezTo>
                  <a:cubicBezTo>
                    <a:pt x="170" y="9"/>
                    <a:pt x="145" y="1"/>
                    <a:pt x="121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148;p41">
              <a:extLst>
                <a:ext uri="{FF2B5EF4-FFF2-40B4-BE49-F238E27FC236}">
                  <a16:creationId xmlns:a16="http://schemas.microsoft.com/office/drawing/2014/main" xmlns="" id="{1193111D-9132-4235-B90D-547C5D44613F}"/>
                </a:ext>
              </a:extLst>
            </p:cNvPr>
            <p:cNvSpPr/>
            <p:nvPr/>
          </p:nvSpPr>
          <p:spPr>
            <a:xfrm>
              <a:off x="3444865" y="2014930"/>
              <a:ext cx="245735" cy="436898"/>
            </a:xfrm>
            <a:custGeom>
              <a:avLst/>
              <a:gdLst/>
              <a:ahLst/>
              <a:cxnLst/>
              <a:rect l="l" t="t" r="r" b="b"/>
              <a:pathLst>
                <a:path w="5354" h="9519" extrusionOk="0">
                  <a:moveTo>
                    <a:pt x="3806" y="0"/>
                  </a:moveTo>
                  <a:cubicBezTo>
                    <a:pt x="3486" y="151"/>
                    <a:pt x="3168" y="308"/>
                    <a:pt x="2891" y="469"/>
                  </a:cubicBezTo>
                  <a:cubicBezTo>
                    <a:pt x="1111" y="1468"/>
                    <a:pt x="1" y="5916"/>
                    <a:pt x="1945" y="8146"/>
                  </a:cubicBezTo>
                  <a:cubicBezTo>
                    <a:pt x="2387" y="8642"/>
                    <a:pt x="2868" y="9101"/>
                    <a:pt x="3385" y="9519"/>
                  </a:cubicBezTo>
                  <a:cubicBezTo>
                    <a:pt x="3538" y="9354"/>
                    <a:pt x="3678" y="9177"/>
                    <a:pt x="3806" y="8990"/>
                  </a:cubicBezTo>
                  <a:cubicBezTo>
                    <a:pt x="5353" y="6775"/>
                    <a:pt x="5328" y="2390"/>
                    <a:pt x="3806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149;p41">
              <a:extLst>
                <a:ext uri="{FF2B5EF4-FFF2-40B4-BE49-F238E27FC236}">
                  <a16:creationId xmlns:a16="http://schemas.microsoft.com/office/drawing/2014/main" xmlns="" id="{80E6C87B-7357-47CC-9122-53850D8EF674}"/>
                </a:ext>
              </a:extLst>
            </p:cNvPr>
            <p:cNvSpPr/>
            <p:nvPr/>
          </p:nvSpPr>
          <p:spPr>
            <a:xfrm>
              <a:off x="3473184" y="2009973"/>
              <a:ext cx="222144" cy="446399"/>
            </a:xfrm>
            <a:custGeom>
              <a:avLst/>
              <a:gdLst/>
              <a:ahLst/>
              <a:cxnLst/>
              <a:rect l="l" t="t" r="r" b="b"/>
              <a:pathLst>
                <a:path w="4840" h="9726" extrusionOk="0">
                  <a:moveTo>
                    <a:pt x="3149" y="247"/>
                  </a:moveTo>
                  <a:cubicBezTo>
                    <a:pt x="4625" y="2645"/>
                    <a:pt x="4604" y="6887"/>
                    <a:pt x="3103" y="9046"/>
                  </a:cubicBezTo>
                  <a:cubicBezTo>
                    <a:pt x="2996" y="9197"/>
                    <a:pt x="2881" y="9338"/>
                    <a:pt x="2758" y="9474"/>
                  </a:cubicBezTo>
                  <a:cubicBezTo>
                    <a:pt x="2275" y="9078"/>
                    <a:pt x="1824" y="8644"/>
                    <a:pt x="1409" y="8180"/>
                  </a:cubicBezTo>
                  <a:cubicBezTo>
                    <a:pt x="548" y="7194"/>
                    <a:pt x="222" y="5656"/>
                    <a:pt x="511" y="3962"/>
                  </a:cubicBezTo>
                  <a:cubicBezTo>
                    <a:pt x="774" y="2437"/>
                    <a:pt x="1486" y="1144"/>
                    <a:pt x="2326" y="672"/>
                  </a:cubicBezTo>
                  <a:cubicBezTo>
                    <a:pt x="2567" y="534"/>
                    <a:pt x="2844" y="391"/>
                    <a:pt x="3149" y="247"/>
                  </a:cubicBezTo>
                  <a:close/>
                  <a:moveTo>
                    <a:pt x="3191" y="1"/>
                  </a:moveTo>
                  <a:cubicBezTo>
                    <a:pt x="3176" y="1"/>
                    <a:pt x="3160" y="4"/>
                    <a:pt x="3145" y="11"/>
                  </a:cubicBezTo>
                  <a:cubicBezTo>
                    <a:pt x="2802" y="174"/>
                    <a:pt x="2491" y="333"/>
                    <a:pt x="2222" y="485"/>
                  </a:cubicBezTo>
                  <a:cubicBezTo>
                    <a:pt x="1328" y="985"/>
                    <a:pt x="573" y="2336"/>
                    <a:pt x="302" y="3923"/>
                  </a:cubicBezTo>
                  <a:cubicBezTo>
                    <a:pt x="0" y="5681"/>
                    <a:pt x="346" y="7283"/>
                    <a:pt x="1249" y="8315"/>
                  </a:cubicBezTo>
                  <a:cubicBezTo>
                    <a:pt x="1695" y="8815"/>
                    <a:pt x="2180" y="9280"/>
                    <a:pt x="2700" y="9701"/>
                  </a:cubicBezTo>
                  <a:cubicBezTo>
                    <a:pt x="2719" y="9716"/>
                    <a:pt x="2743" y="9725"/>
                    <a:pt x="2768" y="9725"/>
                  </a:cubicBezTo>
                  <a:cubicBezTo>
                    <a:pt x="2770" y="9725"/>
                    <a:pt x="2772" y="9725"/>
                    <a:pt x="2773" y="9725"/>
                  </a:cubicBezTo>
                  <a:cubicBezTo>
                    <a:pt x="2803" y="9725"/>
                    <a:pt x="2832" y="9713"/>
                    <a:pt x="2853" y="9691"/>
                  </a:cubicBezTo>
                  <a:cubicBezTo>
                    <a:pt x="3006" y="9524"/>
                    <a:pt x="3149" y="9347"/>
                    <a:pt x="3280" y="9159"/>
                  </a:cubicBezTo>
                  <a:cubicBezTo>
                    <a:pt x="4836" y="6925"/>
                    <a:pt x="4839" y="2498"/>
                    <a:pt x="3280" y="50"/>
                  </a:cubicBezTo>
                  <a:cubicBezTo>
                    <a:pt x="3260" y="18"/>
                    <a:pt x="3226" y="1"/>
                    <a:pt x="3191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150;p41">
              <a:extLst>
                <a:ext uri="{FF2B5EF4-FFF2-40B4-BE49-F238E27FC236}">
                  <a16:creationId xmlns:a16="http://schemas.microsoft.com/office/drawing/2014/main" xmlns="" id="{00644932-268F-4FDB-BFC0-EDB8A0DDC115}"/>
                </a:ext>
              </a:extLst>
            </p:cNvPr>
            <p:cNvSpPr/>
            <p:nvPr/>
          </p:nvSpPr>
          <p:spPr>
            <a:xfrm>
              <a:off x="3722728" y="1667348"/>
              <a:ext cx="758594" cy="490782"/>
            </a:xfrm>
            <a:custGeom>
              <a:avLst/>
              <a:gdLst/>
              <a:ahLst/>
              <a:cxnLst/>
              <a:rect l="l" t="t" r="r" b="b"/>
              <a:pathLst>
                <a:path w="16528" h="10693" extrusionOk="0">
                  <a:moveTo>
                    <a:pt x="12339" y="0"/>
                  </a:moveTo>
                  <a:lnTo>
                    <a:pt x="4494" y="455"/>
                  </a:lnTo>
                  <a:cubicBezTo>
                    <a:pt x="4494" y="455"/>
                    <a:pt x="3238" y="910"/>
                    <a:pt x="2971" y="1254"/>
                  </a:cubicBezTo>
                  <a:cubicBezTo>
                    <a:pt x="2705" y="1597"/>
                    <a:pt x="1" y="6698"/>
                    <a:pt x="1" y="6698"/>
                  </a:cubicBezTo>
                  <a:cubicBezTo>
                    <a:pt x="1" y="6698"/>
                    <a:pt x="5181" y="10392"/>
                    <a:pt x="7891" y="10658"/>
                  </a:cubicBezTo>
                  <a:cubicBezTo>
                    <a:pt x="8127" y="10681"/>
                    <a:pt x="8359" y="10693"/>
                    <a:pt x="8586" y="10693"/>
                  </a:cubicBezTo>
                  <a:cubicBezTo>
                    <a:pt x="10967" y="10693"/>
                    <a:pt x="12855" y="9476"/>
                    <a:pt x="14213" y="8260"/>
                  </a:cubicBezTo>
                  <a:cubicBezTo>
                    <a:pt x="15122" y="7430"/>
                    <a:pt x="15904" y="6470"/>
                    <a:pt x="16528" y="5408"/>
                  </a:cubicBezTo>
                  <a:cubicBezTo>
                    <a:pt x="16528" y="5408"/>
                    <a:pt x="13519" y="533"/>
                    <a:pt x="13216" y="306"/>
                  </a:cubicBezTo>
                  <a:cubicBezTo>
                    <a:pt x="12947" y="145"/>
                    <a:pt x="12649" y="41"/>
                    <a:pt x="12339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151;p41">
              <a:extLst>
                <a:ext uri="{FF2B5EF4-FFF2-40B4-BE49-F238E27FC236}">
                  <a16:creationId xmlns:a16="http://schemas.microsoft.com/office/drawing/2014/main" xmlns="" id="{ED910DF4-6DFC-458A-8628-D01AAAF7F273}"/>
                </a:ext>
              </a:extLst>
            </p:cNvPr>
            <p:cNvSpPr/>
            <p:nvPr/>
          </p:nvSpPr>
          <p:spPr>
            <a:xfrm>
              <a:off x="3717267" y="1662483"/>
              <a:ext cx="769334" cy="500558"/>
            </a:xfrm>
            <a:custGeom>
              <a:avLst/>
              <a:gdLst/>
              <a:ahLst/>
              <a:cxnLst/>
              <a:rect l="l" t="t" r="r" b="b"/>
              <a:pathLst>
                <a:path w="16762" h="10906" extrusionOk="0">
                  <a:moveTo>
                    <a:pt x="12444" y="211"/>
                  </a:moveTo>
                  <a:cubicBezTo>
                    <a:pt x="12735" y="248"/>
                    <a:pt x="13017" y="345"/>
                    <a:pt x="13271" y="494"/>
                  </a:cubicBezTo>
                  <a:cubicBezTo>
                    <a:pt x="13480" y="651"/>
                    <a:pt x="15360" y="3634"/>
                    <a:pt x="16523" y="5514"/>
                  </a:cubicBezTo>
                  <a:cubicBezTo>
                    <a:pt x="15904" y="6543"/>
                    <a:pt x="15139" y="7477"/>
                    <a:pt x="14253" y="8287"/>
                  </a:cubicBezTo>
                  <a:cubicBezTo>
                    <a:pt x="12473" y="9884"/>
                    <a:pt x="10608" y="10691"/>
                    <a:pt x="8695" y="10691"/>
                  </a:cubicBezTo>
                  <a:cubicBezTo>
                    <a:pt x="8468" y="10691"/>
                    <a:pt x="8241" y="10680"/>
                    <a:pt x="8013" y="10657"/>
                  </a:cubicBezTo>
                  <a:cubicBezTo>
                    <a:pt x="5545" y="10414"/>
                    <a:pt x="898" y="7227"/>
                    <a:pt x="258" y="6772"/>
                  </a:cubicBezTo>
                  <a:cubicBezTo>
                    <a:pt x="1205" y="4987"/>
                    <a:pt x="2980" y="1680"/>
                    <a:pt x="3178" y="1424"/>
                  </a:cubicBezTo>
                  <a:cubicBezTo>
                    <a:pt x="3376" y="1168"/>
                    <a:pt x="4284" y="794"/>
                    <a:pt x="4639" y="665"/>
                  </a:cubicBezTo>
                  <a:lnTo>
                    <a:pt x="12444" y="211"/>
                  </a:lnTo>
                  <a:close/>
                  <a:moveTo>
                    <a:pt x="12457" y="1"/>
                  </a:moveTo>
                  <a:lnTo>
                    <a:pt x="4610" y="459"/>
                  </a:lnTo>
                  <a:lnTo>
                    <a:pt x="4581" y="459"/>
                  </a:lnTo>
                  <a:cubicBezTo>
                    <a:pt x="4451" y="507"/>
                    <a:pt x="3287" y="951"/>
                    <a:pt x="3011" y="1293"/>
                  </a:cubicBezTo>
                  <a:cubicBezTo>
                    <a:pt x="2736" y="1637"/>
                    <a:pt x="138" y="6542"/>
                    <a:pt x="26" y="6755"/>
                  </a:cubicBezTo>
                  <a:cubicBezTo>
                    <a:pt x="1" y="6802"/>
                    <a:pt x="15" y="6860"/>
                    <a:pt x="59" y="6892"/>
                  </a:cubicBezTo>
                  <a:cubicBezTo>
                    <a:pt x="272" y="7033"/>
                    <a:pt x="5291" y="10605"/>
                    <a:pt x="7993" y="10871"/>
                  </a:cubicBezTo>
                  <a:cubicBezTo>
                    <a:pt x="8225" y="10894"/>
                    <a:pt x="8458" y="10906"/>
                    <a:pt x="8690" y="10906"/>
                  </a:cubicBezTo>
                  <a:cubicBezTo>
                    <a:pt x="10658" y="10906"/>
                    <a:pt x="12573" y="10079"/>
                    <a:pt x="14397" y="8450"/>
                  </a:cubicBezTo>
                  <a:cubicBezTo>
                    <a:pt x="15319" y="7612"/>
                    <a:pt x="16109" y="6640"/>
                    <a:pt x="16742" y="5568"/>
                  </a:cubicBezTo>
                  <a:cubicBezTo>
                    <a:pt x="16761" y="5535"/>
                    <a:pt x="16761" y="5493"/>
                    <a:pt x="16742" y="5461"/>
                  </a:cubicBezTo>
                  <a:cubicBezTo>
                    <a:pt x="16434" y="4959"/>
                    <a:pt x="13715" y="562"/>
                    <a:pt x="13402" y="328"/>
                  </a:cubicBezTo>
                  <a:cubicBezTo>
                    <a:pt x="13115" y="153"/>
                    <a:pt x="12792" y="41"/>
                    <a:pt x="12457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52;p41">
              <a:extLst>
                <a:ext uri="{FF2B5EF4-FFF2-40B4-BE49-F238E27FC236}">
                  <a16:creationId xmlns:a16="http://schemas.microsoft.com/office/drawing/2014/main" xmlns="" id="{3D920597-439B-4A99-8085-1B7773E99D8C}"/>
                </a:ext>
              </a:extLst>
            </p:cNvPr>
            <p:cNvSpPr/>
            <p:nvPr/>
          </p:nvSpPr>
          <p:spPr>
            <a:xfrm>
              <a:off x="4044011" y="1913680"/>
              <a:ext cx="229992" cy="244450"/>
            </a:xfrm>
            <a:custGeom>
              <a:avLst/>
              <a:gdLst/>
              <a:ahLst/>
              <a:cxnLst/>
              <a:rect l="l" t="t" r="r" b="b"/>
              <a:pathLst>
                <a:path w="5011" h="5326" extrusionOk="0">
                  <a:moveTo>
                    <a:pt x="2419" y="0"/>
                  </a:moveTo>
                  <a:cubicBezTo>
                    <a:pt x="1631" y="0"/>
                    <a:pt x="463" y="3558"/>
                    <a:pt x="0" y="5114"/>
                  </a:cubicBezTo>
                  <a:cubicBezTo>
                    <a:pt x="292" y="5200"/>
                    <a:pt x="593" y="5260"/>
                    <a:pt x="895" y="5296"/>
                  </a:cubicBezTo>
                  <a:cubicBezTo>
                    <a:pt x="1115" y="5316"/>
                    <a:pt x="1334" y="5326"/>
                    <a:pt x="1553" y="5326"/>
                  </a:cubicBezTo>
                  <a:cubicBezTo>
                    <a:pt x="2758" y="5326"/>
                    <a:pt x="3947" y="5023"/>
                    <a:pt x="5010" y="4443"/>
                  </a:cubicBezTo>
                  <a:cubicBezTo>
                    <a:pt x="4433" y="3082"/>
                    <a:pt x="3277" y="482"/>
                    <a:pt x="2558" y="41"/>
                  </a:cubicBezTo>
                  <a:cubicBezTo>
                    <a:pt x="2513" y="14"/>
                    <a:pt x="2467" y="0"/>
                    <a:pt x="2419" y="0"/>
                  </a:cubicBezTo>
                  <a:close/>
                </a:path>
              </a:pathLst>
            </a:custGeom>
            <a:solidFill>
              <a:srgbClr val="707B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53;p41">
              <a:extLst>
                <a:ext uri="{FF2B5EF4-FFF2-40B4-BE49-F238E27FC236}">
                  <a16:creationId xmlns:a16="http://schemas.microsoft.com/office/drawing/2014/main" xmlns="" id="{24656F4C-8C95-41CC-B07B-DF6CF79BA0D9}"/>
                </a:ext>
              </a:extLst>
            </p:cNvPr>
            <p:cNvSpPr/>
            <p:nvPr/>
          </p:nvSpPr>
          <p:spPr>
            <a:xfrm>
              <a:off x="4038870" y="1908585"/>
              <a:ext cx="240686" cy="254456"/>
            </a:xfrm>
            <a:custGeom>
              <a:avLst/>
              <a:gdLst/>
              <a:ahLst/>
              <a:cxnLst/>
              <a:rect l="l" t="t" r="r" b="b"/>
              <a:pathLst>
                <a:path w="5244" h="5544" extrusionOk="0">
                  <a:moveTo>
                    <a:pt x="2539" y="226"/>
                  </a:moveTo>
                  <a:cubicBezTo>
                    <a:pt x="2566" y="226"/>
                    <a:pt x="2593" y="233"/>
                    <a:pt x="2618" y="246"/>
                  </a:cubicBezTo>
                  <a:cubicBezTo>
                    <a:pt x="3114" y="544"/>
                    <a:pt x="3973" y="2098"/>
                    <a:pt x="4978" y="4510"/>
                  </a:cubicBezTo>
                  <a:cubicBezTo>
                    <a:pt x="3956" y="5048"/>
                    <a:pt x="2822" y="5327"/>
                    <a:pt x="1674" y="5327"/>
                  </a:cubicBezTo>
                  <a:cubicBezTo>
                    <a:pt x="1452" y="5327"/>
                    <a:pt x="1229" y="5316"/>
                    <a:pt x="1007" y="5295"/>
                  </a:cubicBezTo>
                  <a:cubicBezTo>
                    <a:pt x="748" y="5267"/>
                    <a:pt x="490" y="5218"/>
                    <a:pt x="237" y="5149"/>
                  </a:cubicBezTo>
                  <a:lnTo>
                    <a:pt x="236" y="5149"/>
                  </a:lnTo>
                  <a:cubicBezTo>
                    <a:pt x="1120" y="2256"/>
                    <a:pt x="1950" y="420"/>
                    <a:pt x="2462" y="246"/>
                  </a:cubicBezTo>
                  <a:cubicBezTo>
                    <a:pt x="2486" y="233"/>
                    <a:pt x="2512" y="226"/>
                    <a:pt x="2539" y="226"/>
                  </a:cubicBezTo>
                  <a:close/>
                  <a:moveTo>
                    <a:pt x="2541" y="0"/>
                  </a:moveTo>
                  <a:cubicBezTo>
                    <a:pt x="2492" y="0"/>
                    <a:pt x="2443" y="10"/>
                    <a:pt x="2396" y="29"/>
                  </a:cubicBezTo>
                  <a:cubicBezTo>
                    <a:pt x="1594" y="331"/>
                    <a:pt x="557" y="3394"/>
                    <a:pt x="11" y="5191"/>
                  </a:cubicBezTo>
                  <a:cubicBezTo>
                    <a:pt x="1" y="5218"/>
                    <a:pt x="1" y="5246"/>
                    <a:pt x="11" y="5273"/>
                  </a:cubicBezTo>
                  <a:cubicBezTo>
                    <a:pt x="24" y="5298"/>
                    <a:pt x="48" y="5317"/>
                    <a:pt x="75" y="5323"/>
                  </a:cubicBezTo>
                  <a:cubicBezTo>
                    <a:pt x="374" y="5413"/>
                    <a:pt x="679" y="5474"/>
                    <a:pt x="988" y="5509"/>
                  </a:cubicBezTo>
                  <a:cubicBezTo>
                    <a:pt x="1220" y="5532"/>
                    <a:pt x="1451" y="5544"/>
                    <a:pt x="1683" y="5544"/>
                  </a:cubicBezTo>
                  <a:cubicBezTo>
                    <a:pt x="2901" y="5536"/>
                    <a:pt x="4100" y="5231"/>
                    <a:pt x="5172" y="4656"/>
                  </a:cubicBezTo>
                  <a:cubicBezTo>
                    <a:pt x="5222" y="4631"/>
                    <a:pt x="5243" y="4571"/>
                    <a:pt x="5221" y="4519"/>
                  </a:cubicBezTo>
                  <a:cubicBezTo>
                    <a:pt x="4612" y="3042"/>
                    <a:pt x="3477" y="513"/>
                    <a:pt x="2739" y="55"/>
                  </a:cubicBezTo>
                  <a:cubicBezTo>
                    <a:pt x="2679" y="19"/>
                    <a:pt x="2610" y="0"/>
                    <a:pt x="2541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54;p41">
              <a:extLst>
                <a:ext uri="{FF2B5EF4-FFF2-40B4-BE49-F238E27FC236}">
                  <a16:creationId xmlns:a16="http://schemas.microsoft.com/office/drawing/2014/main" xmlns="" id="{7754FA4B-7BF4-490E-A9E3-D989DC8D238C}"/>
                </a:ext>
              </a:extLst>
            </p:cNvPr>
            <p:cNvSpPr/>
            <p:nvPr/>
          </p:nvSpPr>
          <p:spPr>
            <a:xfrm>
              <a:off x="4289058" y="1839831"/>
              <a:ext cx="171381" cy="207090"/>
            </a:xfrm>
            <a:custGeom>
              <a:avLst/>
              <a:gdLst/>
              <a:ahLst/>
              <a:cxnLst/>
              <a:rect l="l" t="t" r="r" b="b"/>
              <a:pathLst>
                <a:path w="3734" h="4512" extrusionOk="0">
                  <a:moveTo>
                    <a:pt x="1211" y="0"/>
                  </a:moveTo>
                  <a:cubicBezTo>
                    <a:pt x="1161" y="0"/>
                    <a:pt x="1113" y="6"/>
                    <a:pt x="1067" y="18"/>
                  </a:cubicBezTo>
                  <a:cubicBezTo>
                    <a:pt x="0" y="285"/>
                    <a:pt x="1866" y="4512"/>
                    <a:pt x="1866" y="4512"/>
                  </a:cubicBezTo>
                  <a:cubicBezTo>
                    <a:pt x="2569" y="3870"/>
                    <a:pt x="3196" y="3150"/>
                    <a:pt x="3733" y="2365"/>
                  </a:cubicBezTo>
                  <a:cubicBezTo>
                    <a:pt x="3186" y="1561"/>
                    <a:pt x="2017" y="0"/>
                    <a:pt x="1211" y="0"/>
                  </a:cubicBezTo>
                  <a:close/>
                </a:path>
              </a:pathLst>
            </a:custGeom>
            <a:solidFill>
              <a:srgbClr val="707B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55;p41">
              <a:extLst>
                <a:ext uri="{FF2B5EF4-FFF2-40B4-BE49-F238E27FC236}">
                  <a16:creationId xmlns:a16="http://schemas.microsoft.com/office/drawing/2014/main" xmlns="" id="{BBE3E2FA-54EB-43F1-B1FA-154A35A56CB0}"/>
                </a:ext>
              </a:extLst>
            </p:cNvPr>
            <p:cNvSpPr/>
            <p:nvPr/>
          </p:nvSpPr>
          <p:spPr>
            <a:xfrm>
              <a:off x="4301083" y="1834736"/>
              <a:ext cx="164129" cy="216590"/>
            </a:xfrm>
            <a:custGeom>
              <a:avLst/>
              <a:gdLst/>
              <a:ahLst/>
              <a:cxnLst/>
              <a:rect l="l" t="t" r="r" b="b"/>
              <a:pathLst>
                <a:path w="3576" h="4719" extrusionOk="0">
                  <a:moveTo>
                    <a:pt x="939" y="211"/>
                  </a:moveTo>
                  <a:cubicBezTo>
                    <a:pt x="1470" y="211"/>
                    <a:pt x="2352" y="1038"/>
                    <a:pt x="3349" y="2467"/>
                  </a:cubicBezTo>
                  <a:cubicBezTo>
                    <a:pt x="2850" y="3179"/>
                    <a:pt x="2279" y="3835"/>
                    <a:pt x="1643" y="4426"/>
                  </a:cubicBezTo>
                  <a:cubicBezTo>
                    <a:pt x="1205" y="3414"/>
                    <a:pt x="322" y="1051"/>
                    <a:pt x="653" y="375"/>
                  </a:cubicBezTo>
                  <a:cubicBezTo>
                    <a:pt x="685" y="301"/>
                    <a:pt x="751" y="244"/>
                    <a:pt x="830" y="223"/>
                  </a:cubicBezTo>
                  <a:cubicBezTo>
                    <a:pt x="866" y="214"/>
                    <a:pt x="903" y="211"/>
                    <a:pt x="939" y="211"/>
                  </a:cubicBezTo>
                  <a:close/>
                  <a:moveTo>
                    <a:pt x="938" y="0"/>
                  </a:moveTo>
                  <a:cubicBezTo>
                    <a:pt x="884" y="0"/>
                    <a:pt x="831" y="6"/>
                    <a:pt x="779" y="19"/>
                  </a:cubicBezTo>
                  <a:cubicBezTo>
                    <a:pt x="638" y="53"/>
                    <a:pt x="522" y="152"/>
                    <a:pt x="462" y="283"/>
                  </a:cubicBezTo>
                  <a:cubicBezTo>
                    <a:pt x="1" y="1225"/>
                    <a:pt x="1445" y="4519"/>
                    <a:pt x="1506" y="4657"/>
                  </a:cubicBezTo>
                  <a:cubicBezTo>
                    <a:pt x="1521" y="4689"/>
                    <a:pt x="1548" y="4711"/>
                    <a:pt x="1580" y="4718"/>
                  </a:cubicBezTo>
                  <a:lnTo>
                    <a:pt x="1604" y="4718"/>
                  </a:lnTo>
                  <a:cubicBezTo>
                    <a:pt x="1628" y="4718"/>
                    <a:pt x="1650" y="4709"/>
                    <a:pt x="1668" y="4693"/>
                  </a:cubicBezTo>
                  <a:cubicBezTo>
                    <a:pt x="2377" y="4050"/>
                    <a:pt x="3010" y="3326"/>
                    <a:pt x="3552" y="2537"/>
                  </a:cubicBezTo>
                  <a:cubicBezTo>
                    <a:pt x="3575" y="2501"/>
                    <a:pt x="3575" y="2452"/>
                    <a:pt x="3552" y="2416"/>
                  </a:cubicBezTo>
                  <a:cubicBezTo>
                    <a:pt x="2925" y="1490"/>
                    <a:pt x="1782" y="0"/>
                    <a:pt x="938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56;p41">
              <a:extLst>
                <a:ext uri="{FF2B5EF4-FFF2-40B4-BE49-F238E27FC236}">
                  <a16:creationId xmlns:a16="http://schemas.microsoft.com/office/drawing/2014/main" xmlns="" id="{4FBD9554-F261-4305-8A7A-853B9F4718B2}"/>
                </a:ext>
              </a:extLst>
            </p:cNvPr>
            <p:cNvSpPr/>
            <p:nvPr/>
          </p:nvSpPr>
          <p:spPr>
            <a:xfrm>
              <a:off x="3780284" y="1894908"/>
              <a:ext cx="161513" cy="198415"/>
            </a:xfrm>
            <a:custGeom>
              <a:avLst/>
              <a:gdLst/>
              <a:ahLst/>
              <a:cxnLst/>
              <a:rect l="l" t="t" r="r" b="b"/>
              <a:pathLst>
                <a:path w="3519" h="4323" extrusionOk="0">
                  <a:moveTo>
                    <a:pt x="2754" y="0"/>
                  </a:moveTo>
                  <a:cubicBezTo>
                    <a:pt x="1978" y="0"/>
                    <a:pt x="517" y="1884"/>
                    <a:pt x="0" y="2582"/>
                  </a:cubicBezTo>
                  <a:cubicBezTo>
                    <a:pt x="779" y="3089"/>
                    <a:pt x="1836" y="3742"/>
                    <a:pt x="2935" y="4323"/>
                  </a:cubicBezTo>
                  <a:cubicBezTo>
                    <a:pt x="3182" y="2840"/>
                    <a:pt x="3519" y="272"/>
                    <a:pt x="2899" y="26"/>
                  </a:cubicBezTo>
                  <a:cubicBezTo>
                    <a:pt x="2854" y="8"/>
                    <a:pt x="2806" y="0"/>
                    <a:pt x="2754" y="0"/>
                  </a:cubicBezTo>
                  <a:close/>
                </a:path>
              </a:pathLst>
            </a:custGeom>
            <a:solidFill>
              <a:srgbClr val="707B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7;p41">
              <a:extLst>
                <a:ext uri="{FF2B5EF4-FFF2-40B4-BE49-F238E27FC236}">
                  <a16:creationId xmlns:a16="http://schemas.microsoft.com/office/drawing/2014/main" xmlns="" id="{60CD0646-1FA2-42B5-9F68-47CCCF7A134A}"/>
                </a:ext>
              </a:extLst>
            </p:cNvPr>
            <p:cNvSpPr/>
            <p:nvPr/>
          </p:nvSpPr>
          <p:spPr>
            <a:xfrm>
              <a:off x="3775235" y="1890089"/>
              <a:ext cx="165598" cy="208237"/>
            </a:xfrm>
            <a:custGeom>
              <a:avLst/>
              <a:gdLst/>
              <a:ahLst/>
              <a:cxnLst/>
              <a:rect l="l" t="t" r="r" b="b"/>
              <a:pathLst>
                <a:path w="3608" h="4537" extrusionOk="0">
                  <a:moveTo>
                    <a:pt x="2861" y="211"/>
                  </a:moveTo>
                  <a:cubicBezTo>
                    <a:pt x="2901" y="211"/>
                    <a:pt x="2938" y="218"/>
                    <a:pt x="2972" y="231"/>
                  </a:cubicBezTo>
                  <a:cubicBezTo>
                    <a:pt x="3277" y="348"/>
                    <a:pt x="3429" y="1472"/>
                    <a:pt x="2972" y="4266"/>
                  </a:cubicBezTo>
                  <a:cubicBezTo>
                    <a:pt x="1940" y="3713"/>
                    <a:pt x="955" y="3103"/>
                    <a:pt x="273" y="2662"/>
                  </a:cubicBezTo>
                  <a:lnTo>
                    <a:pt x="264" y="2662"/>
                  </a:lnTo>
                  <a:cubicBezTo>
                    <a:pt x="1410" y="1121"/>
                    <a:pt x="2377" y="211"/>
                    <a:pt x="2861" y="211"/>
                  </a:cubicBezTo>
                  <a:close/>
                  <a:moveTo>
                    <a:pt x="2870" y="1"/>
                  </a:moveTo>
                  <a:cubicBezTo>
                    <a:pt x="2084" y="1"/>
                    <a:pt x="772" y="1613"/>
                    <a:pt x="26" y="2628"/>
                  </a:cubicBezTo>
                  <a:cubicBezTo>
                    <a:pt x="8" y="2652"/>
                    <a:pt x="0" y="2680"/>
                    <a:pt x="6" y="2708"/>
                  </a:cubicBezTo>
                  <a:cubicBezTo>
                    <a:pt x="11" y="2738"/>
                    <a:pt x="27" y="2765"/>
                    <a:pt x="52" y="2780"/>
                  </a:cubicBezTo>
                  <a:cubicBezTo>
                    <a:pt x="770" y="3244"/>
                    <a:pt x="1858" y="3925"/>
                    <a:pt x="2996" y="4523"/>
                  </a:cubicBezTo>
                  <a:cubicBezTo>
                    <a:pt x="3011" y="4532"/>
                    <a:pt x="3027" y="4537"/>
                    <a:pt x="3045" y="4537"/>
                  </a:cubicBezTo>
                  <a:cubicBezTo>
                    <a:pt x="3061" y="4537"/>
                    <a:pt x="3078" y="4532"/>
                    <a:pt x="3091" y="4523"/>
                  </a:cubicBezTo>
                  <a:cubicBezTo>
                    <a:pt x="3122" y="4510"/>
                    <a:pt x="3145" y="4482"/>
                    <a:pt x="3149" y="4447"/>
                  </a:cubicBezTo>
                  <a:cubicBezTo>
                    <a:pt x="3608" y="1724"/>
                    <a:pt x="3572" y="246"/>
                    <a:pt x="3047" y="33"/>
                  </a:cubicBezTo>
                  <a:cubicBezTo>
                    <a:pt x="2991" y="11"/>
                    <a:pt x="2932" y="1"/>
                    <a:pt x="2870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58;p41">
              <a:extLst>
                <a:ext uri="{FF2B5EF4-FFF2-40B4-BE49-F238E27FC236}">
                  <a16:creationId xmlns:a16="http://schemas.microsoft.com/office/drawing/2014/main" xmlns="" id="{EAC8D447-7720-426F-A138-CB2EE2A2FE18}"/>
                </a:ext>
              </a:extLst>
            </p:cNvPr>
            <p:cNvSpPr/>
            <p:nvPr/>
          </p:nvSpPr>
          <p:spPr>
            <a:xfrm>
              <a:off x="4042542" y="1716091"/>
              <a:ext cx="228661" cy="255465"/>
            </a:xfrm>
            <a:custGeom>
              <a:avLst/>
              <a:gdLst/>
              <a:ahLst/>
              <a:cxnLst/>
              <a:rect l="l" t="t" r="r" b="b"/>
              <a:pathLst>
                <a:path w="4982" h="5566" extrusionOk="0">
                  <a:moveTo>
                    <a:pt x="4981" y="0"/>
                  </a:moveTo>
                  <a:lnTo>
                    <a:pt x="77" y="2360"/>
                  </a:lnTo>
                  <a:lnTo>
                    <a:pt x="1" y="2743"/>
                  </a:lnTo>
                  <a:lnTo>
                    <a:pt x="2" y="2743"/>
                  </a:lnTo>
                  <a:cubicBezTo>
                    <a:pt x="2" y="2743"/>
                    <a:pt x="1443" y="5565"/>
                    <a:pt x="2450" y="5565"/>
                  </a:cubicBezTo>
                  <a:cubicBezTo>
                    <a:pt x="2565" y="5565"/>
                    <a:pt x="2674" y="5528"/>
                    <a:pt x="2775" y="5447"/>
                  </a:cubicBezTo>
                  <a:cubicBezTo>
                    <a:pt x="3757" y="4647"/>
                    <a:pt x="4981" y="0"/>
                    <a:pt x="498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59;p41">
              <a:extLst>
                <a:ext uri="{FF2B5EF4-FFF2-40B4-BE49-F238E27FC236}">
                  <a16:creationId xmlns:a16="http://schemas.microsoft.com/office/drawing/2014/main" xmlns="" id="{1DBEE36C-EA91-4394-B571-CE671A4919AB}"/>
                </a:ext>
              </a:extLst>
            </p:cNvPr>
            <p:cNvSpPr/>
            <p:nvPr/>
          </p:nvSpPr>
          <p:spPr>
            <a:xfrm>
              <a:off x="4037585" y="1711272"/>
              <a:ext cx="238667" cy="265058"/>
            </a:xfrm>
            <a:custGeom>
              <a:avLst/>
              <a:gdLst/>
              <a:ahLst/>
              <a:cxnLst/>
              <a:rect l="l" t="t" r="r" b="b"/>
              <a:pathLst>
                <a:path w="5200" h="5775" extrusionOk="0">
                  <a:moveTo>
                    <a:pt x="4930" y="303"/>
                  </a:moveTo>
                  <a:lnTo>
                    <a:pt x="4930" y="303"/>
                  </a:lnTo>
                  <a:cubicBezTo>
                    <a:pt x="4674" y="1237"/>
                    <a:pt x="3648" y="4798"/>
                    <a:pt x="2819" y="5468"/>
                  </a:cubicBezTo>
                  <a:cubicBezTo>
                    <a:pt x="2743" y="5530"/>
                    <a:pt x="2649" y="5563"/>
                    <a:pt x="2553" y="5563"/>
                  </a:cubicBezTo>
                  <a:cubicBezTo>
                    <a:pt x="2521" y="5563"/>
                    <a:pt x="2488" y="5560"/>
                    <a:pt x="2455" y="5552"/>
                  </a:cubicBezTo>
                  <a:cubicBezTo>
                    <a:pt x="1573" y="5364"/>
                    <a:pt x="374" y="3129"/>
                    <a:pt x="219" y="2830"/>
                  </a:cubicBezTo>
                  <a:lnTo>
                    <a:pt x="280" y="2532"/>
                  </a:lnTo>
                  <a:lnTo>
                    <a:pt x="4930" y="303"/>
                  </a:lnTo>
                  <a:close/>
                  <a:moveTo>
                    <a:pt x="5088" y="1"/>
                  </a:moveTo>
                  <a:cubicBezTo>
                    <a:pt x="5073" y="1"/>
                    <a:pt x="5059" y="4"/>
                    <a:pt x="5045" y="10"/>
                  </a:cubicBezTo>
                  <a:lnTo>
                    <a:pt x="140" y="2370"/>
                  </a:lnTo>
                  <a:cubicBezTo>
                    <a:pt x="109" y="2385"/>
                    <a:pt x="88" y="2413"/>
                    <a:pt x="82" y="2447"/>
                  </a:cubicBezTo>
                  <a:lnTo>
                    <a:pt x="5" y="2827"/>
                  </a:lnTo>
                  <a:cubicBezTo>
                    <a:pt x="0" y="2851"/>
                    <a:pt x="5" y="2874"/>
                    <a:pt x="17" y="2897"/>
                  </a:cubicBezTo>
                  <a:cubicBezTo>
                    <a:pt x="69" y="3003"/>
                    <a:pt x="1376" y="5547"/>
                    <a:pt x="2415" y="5760"/>
                  </a:cubicBezTo>
                  <a:cubicBezTo>
                    <a:pt x="2464" y="5770"/>
                    <a:pt x="2515" y="5775"/>
                    <a:pt x="2564" y="5775"/>
                  </a:cubicBezTo>
                  <a:cubicBezTo>
                    <a:pt x="2704" y="5773"/>
                    <a:pt x="2840" y="5724"/>
                    <a:pt x="2948" y="5635"/>
                  </a:cubicBezTo>
                  <a:cubicBezTo>
                    <a:pt x="3955" y="4825"/>
                    <a:pt x="5143" y="324"/>
                    <a:pt x="5194" y="133"/>
                  </a:cubicBezTo>
                  <a:cubicBezTo>
                    <a:pt x="5200" y="111"/>
                    <a:pt x="5197" y="87"/>
                    <a:pt x="5188" y="66"/>
                  </a:cubicBezTo>
                  <a:cubicBezTo>
                    <a:pt x="5170" y="25"/>
                    <a:pt x="5130" y="1"/>
                    <a:pt x="5088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60;p41">
              <a:extLst>
                <a:ext uri="{FF2B5EF4-FFF2-40B4-BE49-F238E27FC236}">
                  <a16:creationId xmlns:a16="http://schemas.microsoft.com/office/drawing/2014/main" xmlns="" id="{F8BBB53B-E1BC-479A-9A59-2D95616D7264}"/>
                </a:ext>
              </a:extLst>
            </p:cNvPr>
            <p:cNvSpPr/>
            <p:nvPr/>
          </p:nvSpPr>
          <p:spPr>
            <a:xfrm>
              <a:off x="3801580" y="1086332"/>
              <a:ext cx="617230" cy="834830"/>
            </a:xfrm>
            <a:custGeom>
              <a:avLst/>
              <a:gdLst/>
              <a:ahLst/>
              <a:cxnLst/>
              <a:rect l="l" t="t" r="r" b="b"/>
              <a:pathLst>
                <a:path w="13448" h="18189" extrusionOk="0">
                  <a:moveTo>
                    <a:pt x="6822" y="1"/>
                  </a:moveTo>
                  <a:cubicBezTo>
                    <a:pt x="5036" y="1"/>
                    <a:pt x="3152" y="1175"/>
                    <a:pt x="3152" y="1175"/>
                  </a:cubicBezTo>
                  <a:cubicBezTo>
                    <a:pt x="3152" y="1175"/>
                    <a:pt x="1037" y="2631"/>
                    <a:pt x="519" y="5264"/>
                  </a:cubicBezTo>
                  <a:cubicBezTo>
                    <a:pt x="1" y="7895"/>
                    <a:pt x="4" y="12033"/>
                    <a:pt x="1508" y="14757"/>
                  </a:cubicBezTo>
                  <a:cubicBezTo>
                    <a:pt x="3010" y="17482"/>
                    <a:pt x="3528" y="18142"/>
                    <a:pt x="4844" y="18188"/>
                  </a:cubicBezTo>
                  <a:cubicBezTo>
                    <a:pt x="4861" y="18188"/>
                    <a:pt x="4878" y="18189"/>
                    <a:pt x="4896" y="18189"/>
                  </a:cubicBezTo>
                  <a:cubicBezTo>
                    <a:pt x="6234" y="18189"/>
                    <a:pt x="9051" y="16392"/>
                    <a:pt x="10815" y="15463"/>
                  </a:cubicBezTo>
                  <a:cubicBezTo>
                    <a:pt x="12603" y="14522"/>
                    <a:pt x="12506" y="12079"/>
                    <a:pt x="12506" y="12079"/>
                  </a:cubicBezTo>
                  <a:cubicBezTo>
                    <a:pt x="12506" y="12079"/>
                    <a:pt x="13447" y="8225"/>
                    <a:pt x="12837" y="4841"/>
                  </a:cubicBezTo>
                  <a:cubicBezTo>
                    <a:pt x="12228" y="1457"/>
                    <a:pt x="8607" y="1"/>
                    <a:pt x="682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61;p41">
              <a:extLst>
                <a:ext uri="{FF2B5EF4-FFF2-40B4-BE49-F238E27FC236}">
                  <a16:creationId xmlns:a16="http://schemas.microsoft.com/office/drawing/2014/main" xmlns="" id="{1888A9B3-1285-4B92-81F6-5A87DB7DBC4B}"/>
                </a:ext>
              </a:extLst>
            </p:cNvPr>
            <p:cNvSpPr/>
            <p:nvPr/>
          </p:nvSpPr>
          <p:spPr>
            <a:xfrm>
              <a:off x="3794971" y="1081696"/>
              <a:ext cx="627327" cy="844514"/>
            </a:xfrm>
            <a:custGeom>
              <a:avLst/>
              <a:gdLst/>
              <a:ahLst/>
              <a:cxnLst/>
              <a:rect l="l" t="t" r="r" b="b"/>
              <a:pathLst>
                <a:path w="13668" h="18400" extrusionOk="0">
                  <a:moveTo>
                    <a:pt x="6961" y="207"/>
                  </a:moveTo>
                  <a:cubicBezTo>
                    <a:pt x="8668" y="207"/>
                    <a:pt x="12274" y="1638"/>
                    <a:pt x="12872" y="4961"/>
                  </a:cubicBezTo>
                  <a:cubicBezTo>
                    <a:pt x="13472" y="8283"/>
                    <a:pt x="12545" y="12116"/>
                    <a:pt x="12545" y="12154"/>
                  </a:cubicBezTo>
                  <a:cubicBezTo>
                    <a:pt x="12542" y="12163"/>
                    <a:pt x="12542" y="12174"/>
                    <a:pt x="12545" y="12184"/>
                  </a:cubicBezTo>
                  <a:cubicBezTo>
                    <a:pt x="12545" y="12208"/>
                    <a:pt x="12615" y="14572"/>
                    <a:pt x="10908" y="15470"/>
                  </a:cubicBezTo>
                  <a:cubicBezTo>
                    <a:pt x="10512" y="15677"/>
                    <a:pt x="10066" y="15929"/>
                    <a:pt x="9592" y="16195"/>
                  </a:cubicBezTo>
                  <a:cubicBezTo>
                    <a:pt x="8005" y="17083"/>
                    <a:pt x="6057" y="18184"/>
                    <a:pt x="5044" y="18184"/>
                  </a:cubicBezTo>
                  <a:cubicBezTo>
                    <a:pt x="5027" y="18184"/>
                    <a:pt x="5010" y="18184"/>
                    <a:pt x="4993" y="18183"/>
                  </a:cubicBezTo>
                  <a:cubicBezTo>
                    <a:pt x="3717" y="18138"/>
                    <a:pt x="3208" y="17460"/>
                    <a:pt x="1746" y="14808"/>
                  </a:cubicBezTo>
                  <a:cubicBezTo>
                    <a:pt x="306" y="12196"/>
                    <a:pt x="218" y="8194"/>
                    <a:pt x="769" y="5386"/>
                  </a:cubicBezTo>
                  <a:cubicBezTo>
                    <a:pt x="1265" y="2859"/>
                    <a:pt x="3282" y="1416"/>
                    <a:pt x="3355" y="1366"/>
                  </a:cubicBezTo>
                  <a:cubicBezTo>
                    <a:pt x="3428" y="1321"/>
                    <a:pt x="5255" y="207"/>
                    <a:pt x="6961" y="207"/>
                  </a:cubicBezTo>
                  <a:close/>
                  <a:moveTo>
                    <a:pt x="6960" y="0"/>
                  </a:moveTo>
                  <a:cubicBezTo>
                    <a:pt x="5155" y="0"/>
                    <a:pt x="3312" y="1144"/>
                    <a:pt x="3236" y="1191"/>
                  </a:cubicBezTo>
                  <a:cubicBezTo>
                    <a:pt x="3214" y="1206"/>
                    <a:pt x="1080" y="2703"/>
                    <a:pt x="559" y="5347"/>
                  </a:cubicBezTo>
                  <a:cubicBezTo>
                    <a:pt x="1" y="8194"/>
                    <a:pt x="93" y="12257"/>
                    <a:pt x="1558" y="14913"/>
                  </a:cubicBezTo>
                  <a:cubicBezTo>
                    <a:pt x="3065" y="17650"/>
                    <a:pt x="3602" y="18350"/>
                    <a:pt x="4984" y="18399"/>
                  </a:cubicBezTo>
                  <a:lnTo>
                    <a:pt x="5039" y="18399"/>
                  </a:lnTo>
                  <a:cubicBezTo>
                    <a:pt x="6107" y="18399"/>
                    <a:pt x="8012" y="17329"/>
                    <a:pt x="9693" y="16388"/>
                  </a:cubicBezTo>
                  <a:cubicBezTo>
                    <a:pt x="10164" y="16122"/>
                    <a:pt x="10611" y="15878"/>
                    <a:pt x="11002" y="15664"/>
                  </a:cubicBezTo>
                  <a:cubicBezTo>
                    <a:pt x="12774" y="14733"/>
                    <a:pt x="12753" y="12425"/>
                    <a:pt x="12753" y="12198"/>
                  </a:cubicBezTo>
                  <a:cubicBezTo>
                    <a:pt x="12816" y="11934"/>
                    <a:pt x="13667" y="8192"/>
                    <a:pt x="13079" y="4929"/>
                  </a:cubicBezTo>
                  <a:cubicBezTo>
                    <a:pt x="12451" y="1448"/>
                    <a:pt x="8763" y="0"/>
                    <a:pt x="6960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162;p41">
              <a:extLst>
                <a:ext uri="{FF2B5EF4-FFF2-40B4-BE49-F238E27FC236}">
                  <a16:creationId xmlns:a16="http://schemas.microsoft.com/office/drawing/2014/main" xmlns="" id="{E0A633B1-0D3C-4E57-AD92-8A453199019C}"/>
                </a:ext>
              </a:extLst>
            </p:cNvPr>
            <p:cNvSpPr/>
            <p:nvPr/>
          </p:nvSpPr>
          <p:spPr>
            <a:xfrm>
              <a:off x="4237469" y="1355979"/>
              <a:ext cx="196395" cy="308523"/>
            </a:xfrm>
            <a:custGeom>
              <a:avLst/>
              <a:gdLst/>
              <a:ahLst/>
              <a:cxnLst/>
              <a:rect l="l" t="t" r="r" b="b"/>
              <a:pathLst>
                <a:path w="4279" h="6722" extrusionOk="0">
                  <a:moveTo>
                    <a:pt x="2140" y="1"/>
                  </a:moveTo>
                  <a:cubicBezTo>
                    <a:pt x="958" y="1"/>
                    <a:pt x="0" y="1505"/>
                    <a:pt x="0" y="3361"/>
                  </a:cubicBezTo>
                  <a:cubicBezTo>
                    <a:pt x="0" y="5218"/>
                    <a:pt x="958" y="6722"/>
                    <a:pt x="2140" y="6722"/>
                  </a:cubicBezTo>
                  <a:cubicBezTo>
                    <a:pt x="3321" y="6722"/>
                    <a:pt x="4278" y="5218"/>
                    <a:pt x="4278" y="3361"/>
                  </a:cubicBezTo>
                  <a:cubicBezTo>
                    <a:pt x="4278" y="1505"/>
                    <a:pt x="3321" y="1"/>
                    <a:pt x="214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163;p41">
              <a:extLst>
                <a:ext uri="{FF2B5EF4-FFF2-40B4-BE49-F238E27FC236}">
                  <a16:creationId xmlns:a16="http://schemas.microsoft.com/office/drawing/2014/main" xmlns="" id="{3EBB578A-3263-481F-8279-4782C3784ACD}"/>
                </a:ext>
              </a:extLst>
            </p:cNvPr>
            <p:cNvSpPr/>
            <p:nvPr/>
          </p:nvSpPr>
          <p:spPr>
            <a:xfrm>
              <a:off x="4232604" y="1351068"/>
              <a:ext cx="206585" cy="318391"/>
            </a:xfrm>
            <a:custGeom>
              <a:avLst/>
              <a:gdLst/>
              <a:ahLst/>
              <a:cxnLst/>
              <a:rect l="l" t="t" r="r" b="b"/>
              <a:pathLst>
                <a:path w="4501" h="6937" extrusionOk="0">
                  <a:moveTo>
                    <a:pt x="2246" y="214"/>
                  </a:moveTo>
                  <a:cubicBezTo>
                    <a:pt x="3366" y="214"/>
                    <a:pt x="4286" y="1674"/>
                    <a:pt x="4286" y="3468"/>
                  </a:cubicBezTo>
                  <a:cubicBezTo>
                    <a:pt x="4286" y="5261"/>
                    <a:pt x="3367" y="6722"/>
                    <a:pt x="2246" y="6722"/>
                  </a:cubicBezTo>
                  <a:cubicBezTo>
                    <a:pt x="1123" y="6722"/>
                    <a:pt x="214" y="5264"/>
                    <a:pt x="214" y="3468"/>
                  </a:cubicBezTo>
                  <a:cubicBezTo>
                    <a:pt x="214" y="1673"/>
                    <a:pt x="1123" y="214"/>
                    <a:pt x="2246" y="214"/>
                  </a:cubicBezTo>
                  <a:close/>
                  <a:moveTo>
                    <a:pt x="2246" y="1"/>
                  </a:moveTo>
                  <a:cubicBezTo>
                    <a:pt x="1007" y="1"/>
                    <a:pt x="1" y="1557"/>
                    <a:pt x="1" y="3468"/>
                  </a:cubicBezTo>
                  <a:cubicBezTo>
                    <a:pt x="1" y="5379"/>
                    <a:pt x="1007" y="6936"/>
                    <a:pt x="2246" y="6936"/>
                  </a:cubicBezTo>
                  <a:cubicBezTo>
                    <a:pt x="3483" y="6936"/>
                    <a:pt x="4500" y="5382"/>
                    <a:pt x="4500" y="3468"/>
                  </a:cubicBezTo>
                  <a:cubicBezTo>
                    <a:pt x="4500" y="1555"/>
                    <a:pt x="3485" y="1"/>
                    <a:pt x="2246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164;p41">
              <a:extLst>
                <a:ext uri="{FF2B5EF4-FFF2-40B4-BE49-F238E27FC236}">
                  <a16:creationId xmlns:a16="http://schemas.microsoft.com/office/drawing/2014/main" xmlns="" id="{C7F32D7B-45F4-4762-A309-295471818A18}"/>
                </a:ext>
              </a:extLst>
            </p:cNvPr>
            <p:cNvSpPr/>
            <p:nvPr/>
          </p:nvSpPr>
          <p:spPr>
            <a:xfrm>
              <a:off x="4321599" y="1433546"/>
              <a:ext cx="75547" cy="168306"/>
            </a:xfrm>
            <a:custGeom>
              <a:avLst/>
              <a:gdLst/>
              <a:ahLst/>
              <a:cxnLst/>
              <a:rect l="l" t="t" r="r" b="b"/>
              <a:pathLst>
                <a:path w="1646" h="3667" extrusionOk="0">
                  <a:moveTo>
                    <a:pt x="822" y="1"/>
                  </a:moveTo>
                  <a:cubicBezTo>
                    <a:pt x="368" y="1"/>
                    <a:pt x="0" y="823"/>
                    <a:pt x="0" y="1835"/>
                  </a:cubicBezTo>
                  <a:cubicBezTo>
                    <a:pt x="0" y="2848"/>
                    <a:pt x="368" y="3667"/>
                    <a:pt x="822" y="3667"/>
                  </a:cubicBezTo>
                  <a:cubicBezTo>
                    <a:pt x="1278" y="3667"/>
                    <a:pt x="1645" y="2849"/>
                    <a:pt x="1645" y="1835"/>
                  </a:cubicBezTo>
                  <a:cubicBezTo>
                    <a:pt x="1645" y="823"/>
                    <a:pt x="1278" y="1"/>
                    <a:pt x="82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165;p41">
              <a:extLst>
                <a:ext uri="{FF2B5EF4-FFF2-40B4-BE49-F238E27FC236}">
                  <a16:creationId xmlns:a16="http://schemas.microsoft.com/office/drawing/2014/main" xmlns="" id="{A91DD5BF-032A-44F8-B92A-23F21BC71089}"/>
                </a:ext>
              </a:extLst>
            </p:cNvPr>
            <p:cNvSpPr/>
            <p:nvPr/>
          </p:nvSpPr>
          <p:spPr>
            <a:xfrm>
              <a:off x="4316688" y="1428727"/>
              <a:ext cx="85369" cy="178036"/>
            </a:xfrm>
            <a:custGeom>
              <a:avLst/>
              <a:gdLst/>
              <a:ahLst/>
              <a:cxnLst/>
              <a:rect l="l" t="t" r="r" b="b"/>
              <a:pathLst>
                <a:path w="1860" h="3879" extrusionOk="0">
                  <a:moveTo>
                    <a:pt x="929" y="213"/>
                  </a:moveTo>
                  <a:cubicBezTo>
                    <a:pt x="1275" y="213"/>
                    <a:pt x="1647" y="908"/>
                    <a:pt x="1647" y="1940"/>
                  </a:cubicBezTo>
                  <a:cubicBezTo>
                    <a:pt x="1647" y="2972"/>
                    <a:pt x="1275" y="3666"/>
                    <a:pt x="929" y="3666"/>
                  </a:cubicBezTo>
                  <a:cubicBezTo>
                    <a:pt x="584" y="3666"/>
                    <a:pt x="213" y="2972"/>
                    <a:pt x="213" y="1940"/>
                  </a:cubicBezTo>
                  <a:cubicBezTo>
                    <a:pt x="213" y="908"/>
                    <a:pt x="584" y="213"/>
                    <a:pt x="929" y="213"/>
                  </a:cubicBezTo>
                  <a:close/>
                  <a:moveTo>
                    <a:pt x="929" y="0"/>
                  </a:moveTo>
                  <a:cubicBezTo>
                    <a:pt x="409" y="0"/>
                    <a:pt x="0" y="855"/>
                    <a:pt x="0" y="1940"/>
                  </a:cubicBezTo>
                  <a:cubicBezTo>
                    <a:pt x="0" y="3026"/>
                    <a:pt x="409" y="3879"/>
                    <a:pt x="929" y="3879"/>
                  </a:cubicBezTo>
                  <a:cubicBezTo>
                    <a:pt x="1452" y="3879"/>
                    <a:pt x="1860" y="3029"/>
                    <a:pt x="1860" y="1940"/>
                  </a:cubicBezTo>
                  <a:cubicBezTo>
                    <a:pt x="1860" y="853"/>
                    <a:pt x="1450" y="0"/>
                    <a:pt x="929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166;p41">
              <a:extLst>
                <a:ext uri="{FF2B5EF4-FFF2-40B4-BE49-F238E27FC236}">
                  <a16:creationId xmlns:a16="http://schemas.microsoft.com/office/drawing/2014/main" xmlns="" id="{50407295-9A63-4495-978C-907827C39B95}"/>
                </a:ext>
              </a:extLst>
            </p:cNvPr>
            <p:cNvSpPr/>
            <p:nvPr/>
          </p:nvSpPr>
          <p:spPr>
            <a:xfrm>
              <a:off x="4321599" y="1436484"/>
              <a:ext cx="56224" cy="162569"/>
            </a:xfrm>
            <a:custGeom>
              <a:avLst/>
              <a:gdLst/>
              <a:ahLst/>
              <a:cxnLst/>
              <a:rect l="l" t="t" r="r" b="b"/>
              <a:pathLst>
                <a:path w="1225" h="3542" extrusionOk="0">
                  <a:moveTo>
                    <a:pt x="612" y="1"/>
                  </a:moveTo>
                  <a:cubicBezTo>
                    <a:pt x="274" y="1"/>
                    <a:pt x="0" y="794"/>
                    <a:pt x="0" y="1771"/>
                  </a:cubicBezTo>
                  <a:cubicBezTo>
                    <a:pt x="0" y="2749"/>
                    <a:pt x="274" y="3542"/>
                    <a:pt x="612" y="3542"/>
                  </a:cubicBezTo>
                  <a:cubicBezTo>
                    <a:pt x="949" y="3542"/>
                    <a:pt x="1224" y="2749"/>
                    <a:pt x="1224" y="1771"/>
                  </a:cubicBezTo>
                  <a:cubicBezTo>
                    <a:pt x="1224" y="794"/>
                    <a:pt x="949" y="1"/>
                    <a:pt x="612" y="1"/>
                  </a:cubicBezTo>
                  <a:close/>
                </a:path>
              </a:pathLst>
            </a:custGeom>
            <a:solidFill>
              <a:srgbClr val="707B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167;p41">
              <a:extLst>
                <a:ext uri="{FF2B5EF4-FFF2-40B4-BE49-F238E27FC236}">
                  <a16:creationId xmlns:a16="http://schemas.microsoft.com/office/drawing/2014/main" xmlns="" id="{76923D24-0A01-47A7-9646-D59B4FEAC1C3}"/>
                </a:ext>
              </a:extLst>
            </p:cNvPr>
            <p:cNvSpPr/>
            <p:nvPr/>
          </p:nvSpPr>
          <p:spPr>
            <a:xfrm>
              <a:off x="4316688" y="1431664"/>
              <a:ext cx="65955" cy="172299"/>
            </a:xfrm>
            <a:custGeom>
              <a:avLst/>
              <a:gdLst/>
              <a:ahLst/>
              <a:cxnLst/>
              <a:rect l="l" t="t" r="r" b="b"/>
              <a:pathLst>
                <a:path w="1437" h="3754" extrusionOk="0">
                  <a:moveTo>
                    <a:pt x="719" y="237"/>
                  </a:moveTo>
                  <a:cubicBezTo>
                    <a:pt x="977" y="445"/>
                    <a:pt x="1224" y="1051"/>
                    <a:pt x="1224" y="1876"/>
                  </a:cubicBezTo>
                  <a:cubicBezTo>
                    <a:pt x="1224" y="2701"/>
                    <a:pt x="977" y="3303"/>
                    <a:pt x="719" y="3517"/>
                  </a:cubicBezTo>
                  <a:cubicBezTo>
                    <a:pt x="460" y="3306"/>
                    <a:pt x="213" y="2704"/>
                    <a:pt x="213" y="1876"/>
                  </a:cubicBezTo>
                  <a:cubicBezTo>
                    <a:pt x="213" y="1050"/>
                    <a:pt x="460" y="450"/>
                    <a:pt x="719" y="237"/>
                  </a:cubicBezTo>
                  <a:close/>
                  <a:moveTo>
                    <a:pt x="718" y="0"/>
                  </a:moveTo>
                  <a:cubicBezTo>
                    <a:pt x="700" y="0"/>
                    <a:pt x="682" y="5"/>
                    <a:pt x="666" y="15"/>
                  </a:cubicBezTo>
                  <a:cubicBezTo>
                    <a:pt x="267" y="249"/>
                    <a:pt x="0" y="998"/>
                    <a:pt x="0" y="1876"/>
                  </a:cubicBezTo>
                  <a:cubicBezTo>
                    <a:pt x="0" y="2755"/>
                    <a:pt x="267" y="3504"/>
                    <a:pt x="666" y="3739"/>
                  </a:cubicBezTo>
                  <a:cubicBezTo>
                    <a:pt x="682" y="3748"/>
                    <a:pt x="700" y="3752"/>
                    <a:pt x="719" y="3754"/>
                  </a:cubicBezTo>
                  <a:cubicBezTo>
                    <a:pt x="737" y="3752"/>
                    <a:pt x="756" y="3748"/>
                    <a:pt x="771" y="3739"/>
                  </a:cubicBezTo>
                  <a:cubicBezTo>
                    <a:pt x="1170" y="3502"/>
                    <a:pt x="1437" y="2755"/>
                    <a:pt x="1437" y="1876"/>
                  </a:cubicBezTo>
                  <a:cubicBezTo>
                    <a:pt x="1437" y="998"/>
                    <a:pt x="1170" y="249"/>
                    <a:pt x="771" y="15"/>
                  </a:cubicBezTo>
                  <a:cubicBezTo>
                    <a:pt x="755" y="5"/>
                    <a:pt x="737" y="0"/>
                    <a:pt x="718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168;p41">
              <a:extLst>
                <a:ext uri="{FF2B5EF4-FFF2-40B4-BE49-F238E27FC236}">
                  <a16:creationId xmlns:a16="http://schemas.microsoft.com/office/drawing/2014/main" xmlns="" id="{CDF2DD1D-F6BD-4B33-AEFD-F25198ADD392}"/>
                </a:ext>
              </a:extLst>
            </p:cNvPr>
            <p:cNvSpPr/>
            <p:nvPr/>
          </p:nvSpPr>
          <p:spPr>
            <a:xfrm>
              <a:off x="3812687" y="1321694"/>
              <a:ext cx="343451" cy="455120"/>
            </a:xfrm>
            <a:custGeom>
              <a:avLst/>
              <a:gdLst/>
              <a:ahLst/>
              <a:cxnLst/>
              <a:rect l="l" t="t" r="r" b="b"/>
              <a:pathLst>
                <a:path w="7483" h="9916" extrusionOk="0">
                  <a:moveTo>
                    <a:pt x="3233" y="0"/>
                  </a:moveTo>
                  <a:cubicBezTo>
                    <a:pt x="3148" y="0"/>
                    <a:pt x="3062" y="22"/>
                    <a:pt x="2985" y="67"/>
                  </a:cubicBezTo>
                  <a:cubicBezTo>
                    <a:pt x="558" y="1485"/>
                    <a:pt x="0" y="4647"/>
                    <a:pt x="0" y="4647"/>
                  </a:cubicBezTo>
                  <a:cubicBezTo>
                    <a:pt x="533" y="6608"/>
                    <a:pt x="1631" y="8368"/>
                    <a:pt x="3157" y="9710"/>
                  </a:cubicBezTo>
                  <a:cubicBezTo>
                    <a:pt x="3311" y="9847"/>
                    <a:pt x="3504" y="9915"/>
                    <a:pt x="3696" y="9915"/>
                  </a:cubicBezTo>
                  <a:cubicBezTo>
                    <a:pt x="3912" y="9915"/>
                    <a:pt x="4127" y="9830"/>
                    <a:pt x="4287" y="9661"/>
                  </a:cubicBezTo>
                  <a:cubicBezTo>
                    <a:pt x="5299" y="8587"/>
                    <a:pt x="7482" y="6156"/>
                    <a:pt x="7433" y="4929"/>
                  </a:cubicBezTo>
                  <a:cubicBezTo>
                    <a:pt x="7376" y="3552"/>
                    <a:pt x="4440" y="895"/>
                    <a:pt x="3551" y="118"/>
                  </a:cubicBezTo>
                  <a:cubicBezTo>
                    <a:pt x="3461" y="40"/>
                    <a:pt x="3347" y="0"/>
                    <a:pt x="3233" y="0"/>
                  </a:cubicBezTo>
                  <a:close/>
                </a:path>
              </a:pathLst>
            </a:custGeom>
            <a:solidFill>
              <a:srgbClr val="707B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169;p41">
              <a:extLst>
                <a:ext uri="{FF2B5EF4-FFF2-40B4-BE49-F238E27FC236}">
                  <a16:creationId xmlns:a16="http://schemas.microsoft.com/office/drawing/2014/main" xmlns="" id="{3E202AA5-943A-4354-957B-F2C1D2D9BBCC}"/>
                </a:ext>
              </a:extLst>
            </p:cNvPr>
            <p:cNvSpPr/>
            <p:nvPr/>
          </p:nvSpPr>
          <p:spPr>
            <a:xfrm>
              <a:off x="3807685" y="1316691"/>
              <a:ext cx="352952" cy="465033"/>
            </a:xfrm>
            <a:custGeom>
              <a:avLst/>
              <a:gdLst/>
              <a:ahLst/>
              <a:cxnLst/>
              <a:rect l="l" t="t" r="r" b="b"/>
              <a:pathLst>
                <a:path w="7690" h="10132" extrusionOk="0">
                  <a:moveTo>
                    <a:pt x="3338" y="217"/>
                  </a:moveTo>
                  <a:cubicBezTo>
                    <a:pt x="3427" y="217"/>
                    <a:pt x="3515" y="248"/>
                    <a:pt x="3586" y="309"/>
                  </a:cubicBezTo>
                  <a:cubicBezTo>
                    <a:pt x="4469" y="1080"/>
                    <a:pt x="7371" y="3710"/>
                    <a:pt x="7424" y="5042"/>
                  </a:cubicBezTo>
                  <a:cubicBezTo>
                    <a:pt x="7473" y="6239"/>
                    <a:pt x="5262" y="8696"/>
                    <a:pt x="4308" y="9698"/>
                  </a:cubicBezTo>
                  <a:cubicBezTo>
                    <a:pt x="4170" y="9844"/>
                    <a:pt x="3983" y="9918"/>
                    <a:pt x="3796" y="9918"/>
                  </a:cubicBezTo>
                  <a:cubicBezTo>
                    <a:pt x="3628" y="9918"/>
                    <a:pt x="3460" y="9859"/>
                    <a:pt x="3325" y="9740"/>
                  </a:cubicBezTo>
                  <a:cubicBezTo>
                    <a:pt x="1824" y="8416"/>
                    <a:pt x="742" y="6683"/>
                    <a:pt x="213" y="4752"/>
                  </a:cubicBezTo>
                  <a:cubicBezTo>
                    <a:pt x="271" y="4469"/>
                    <a:pt x="898" y="1583"/>
                    <a:pt x="3144" y="270"/>
                  </a:cubicBezTo>
                  <a:cubicBezTo>
                    <a:pt x="3204" y="234"/>
                    <a:pt x="3271" y="217"/>
                    <a:pt x="3338" y="217"/>
                  </a:cubicBezTo>
                  <a:close/>
                  <a:moveTo>
                    <a:pt x="3334" y="0"/>
                  </a:moveTo>
                  <a:cubicBezTo>
                    <a:pt x="3231" y="0"/>
                    <a:pt x="3127" y="27"/>
                    <a:pt x="3033" y="83"/>
                  </a:cubicBezTo>
                  <a:cubicBezTo>
                    <a:pt x="602" y="1509"/>
                    <a:pt x="3" y="4704"/>
                    <a:pt x="3" y="4736"/>
                  </a:cubicBezTo>
                  <a:cubicBezTo>
                    <a:pt x="0" y="4750"/>
                    <a:pt x="0" y="4767"/>
                    <a:pt x="3" y="4783"/>
                  </a:cubicBezTo>
                  <a:cubicBezTo>
                    <a:pt x="539" y="6763"/>
                    <a:pt x="1646" y="8543"/>
                    <a:pt x="3185" y="9901"/>
                  </a:cubicBezTo>
                  <a:cubicBezTo>
                    <a:pt x="3354" y="10050"/>
                    <a:pt x="3569" y="10131"/>
                    <a:pt x="3794" y="10131"/>
                  </a:cubicBezTo>
                  <a:cubicBezTo>
                    <a:pt x="4047" y="10131"/>
                    <a:pt x="4290" y="10027"/>
                    <a:pt x="4464" y="9843"/>
                  </a:cubicBezTo>
                  <a:cubicBezTo>
                    <a:pt x="5672" y="8574"/>
                    <a:pt x="7689" y="6265"/>
                    <a:pt x="7640" y="5032"/>
                  </a:cubicBezTo>
                  <a:cubicBezTo>
                    <a:pt x="7584" y="3652"/>
                    <a:pt x="4880" y="1155"/>
                    <a:pt x="3720" y="144"/>
                  </a:cubicBezTo>
                  <a:cubicBezTo>
                    <a:pt x="3610" y="49"/>
                    <a:pt x="3472" y="0"/>
                    <a:pt x="3334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170;p41">
              <a:extLst>
                <a:ext uri="{FF2B5EF4-FFF2-40B4-BE49-F238E27FC236}">
                  <a16:creationId xmlns:a16="http://schemas.microsoft.com/office/drawing/2014/main" xmlns="" id="{8AF7F0DB-BEA3-4802-8018-F19B5358C48F}"/>
                </a:ext>
              </a:extLst>
            </p:cNvPr>
            <p:cNvSpPr/>
            <p:nvPr/>
          </p:nvSpPr>
          <p:spPr>
            <a:xfrm>
              <a:off x="3954281" y="1094410"/>
              <a:ext cx="142512" cy="210440"/>
            </a:xfrm>
            <a:custGeom>
              <a:avLst/>
              <a:gdLst/>
              <a:ahLst/>
              <a:cxnLst/>
              <a:rect l="l" t="t" r="r" b="b"/>
              <a:pathLst>
                <a:path w="3105" h="4585" extrusionOk="0">
                  <a:moveTo>
                    <a:pt x="2981" y="0"/>
                  </a:moveTo>
                  <a:cubicBezTo>
                    <a:pt x="2964" y="0"/>
                    <a:pt x="2946" y="5"/>
                    <a:pt x="2929" y="14"/>
                  </a:cubicBezTo>
                  <a:cubicBezTo>
                    <a:pt x="466" y="1388"/>
                    <a:pt x="8" y="4433"/>
                    <a:pt x="8" y="4464"/>
                  </a:cubicBezTo>
                  <a:cubicBezTo>
                    <a:pt x="0" y="4522"/>
                    <a:pt x="42" y="4576"/>
                    <a:pt x="100" y="4585"/>
                  </a:cubicBezTo>
                  <a:lnTo>
                    <a:pt x="115" y="4585"/>
                  </a:lnTo>
                  <a:lnTo>
                    <a:pt x="115" y="4583"/>
                  </a:lnTo>
                  <a:cubicBezTo>
                    <a:pt x="167" y="4583"/>
                    <a:pt x="210" y="4546"/>
                    <a:pt x="219" y="4494"/>
                  </a:cubicBezTo>
                  <a:cubicBezTo>
                    <a:pt x="224" y="4467"/>
                    <a:pt x="664" y="1522"/>
                    <a:pt x="3035" y="201"/>
                  </a:cubicBezTo>
                  <a:cubicBezTo>
                    <a:pt x="3085" y="173"/>
                    <a:pt x="3105" y="107"/>
                    <a:pt x="3075" y="55"/>
                  </a:cubicBezTo>
                  <a:cubicBezTo>
                    <a:pt x="3056" y="20"/>
                    <a:pt x="3019" y="0"/>
                    <a:pt x="2981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171;p41">
              <a:extLst>
                <a:ext uri="{FF2B5EF4-FFF2-40B4-BE49-F238E27FC236}">
                  <a16:creationId xmlns:a16="http://schemas.microsoft.com/office/drawing/2014/main" xmlns="" id="{12AD7DDE-8FF3-49F3-B3E6-24E5C9FF36E8}"/>
                </a:ext>
              </a:extLst>
            </p:cNvPr>
            <p:cNvSpPr/>
            <p:nvPr/>
          </p:nvSpPr>
          <p:spPr>
            <a:xfrm>
              <a:off x="3975853" y="1797789"/>
              <a:ext cx="40711" cy="111072"/>
            </a:xfrm>
            <a:custGeom>
              <a:avLst/>
              <a:gdLst/>
              <a:ahLst/>
              <a:cxnLst/>
              <a:rect l="l" t="t" r="r" b="b"/>
              <a:pathLst>
                <a:path w="887" h="2420" extrusionOk="0">
                  <a:moveTo>
                    <a:pt x="106" y="1"/>
                  </a:moveTo>
                  <a:cubicBezTo>
                    <a:pt x="48" y="1"/>
                    <a:pt x="1" y="48"/>
                    <a:pt x="1" y="107"/>
                  </a:cubicBezTo>
                  <a:cubicBezTo>
                    <a:pt x="2" y="165"/>
                    <a:pt x="56" y="1521"/>
                    <a:pt x="678" y="2374"/>
                  </a:cubicBezTo>
                  <a:cubicBezTo>
                    <a:pt x="699" y="2402"/>
                    <a:pt x="732" y="2419"/>
                    <a:pt x="766" y="2419"/>
                  </a:cubicBezTo>
                  <a:cubicBezTo>
                    <a:pt x="771" y="2419"/>
                    <a:pt x="775" y="2420"/>
                    <a:pt x="780" y="2420"/>
                  </a:cubicBezTo>
                  <a:cubicBezTo>
                    <a:pt x="798" y="2420"/>
                    <a:pt x="815" y="2416"/>
                    <a:pt x="830" y="2408"/>
                  </a:cubicBezTo>
                  <a:cubicBezTo>
                    <a:pt x="876" y="2373"/>
                    <a:pt x="887" y="2307"/>
                    <a:pt x="854" y="2260"/>
                  </a:cubicBezTo>
                  <a:cubicBezTo>
                    <a:pt x="267" y="1448"/>
                    <a:pt x="214" y="121"/>
                    <a:pt x="214" y="107"/>
                  </a:cubicBezTo>
                  <a:cubicBezTo>
                    <a:pt x="214" y="48"/>
                    <a:pt x="166" y="1"/>
                    <a:pt x="106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172;p41">
              <a:extLst>
                <a:ext uri="{FF2B5EF4-FFF2-40B4-BE49-F238E27FC236}">
                  <a16:creationId xmlns:a16="http://schemas.microsoft.com/office/drawing/2014/main" xmlns="" id="{B3BF245B-D16C-47B4-B361-A5E15B564D24}"/>
                </a:ext>
              </a:extLst>
            </p:cNvPr>
            <p:cNvSpPr/>
            <p:nvPr/>
          </p:nvSpPr>
          <p:spPr>
            <a:xfrm>
              <a:off x="4167292" y="1519466"/>
              <a:ext cx="73298" cy="18497"/>
            </a:xfrm>
            <a:custGeom>
              <a:avLst/>
              <a:gdLst/>
              <a:ahLst/>
              <a:cxnLst/>
              <a:rect l="l" t="t" r="r" b="b"/>
              <a:pathLst>
                <a:path w="1597" h="403" extrusionOk="0">
                  <a:moveTo>
                    <a:pt x="1474" y="1"/>
                  </a:moveTo>
                  <a:cubicBezTo>
                    <a:pt x="1457" y="1"/>
                    <a:pt x="1439" y="5"/>
                    <a:pt x="1424" y="14"/>
                  </a:cubicBezTo>
                  <a:cubicBezTo>
                    <a:pt x="1142" y="171"/>
                    <a:pt x="597" y="193"/>
                    <a:pt x="308" y="193"/>
                  </a:cubicBezTo>
                  <a:cubicBezTo>
                    <a:pt x="194" y="193"/>
                    <a:pt x="119" y="189"/>
                    <a:pt x="116" y="189"/>
                  </a:cubicBezTo>
                  <a:cubicBezTo>
                    <a:pt x="114" y="189"/>
                    <a:pt x="113" y="189"/>
                    <a:pt x="111" y="189"/>
                  </a:cubicBezTo>
                  <a:cubicBezTo>
                    <a:pt x="54" y="189"/>
                    <a:pt x="6" y="233"/>
                    <a:pt x="3" y="291"/>
                  </a:cubicBezTo>
                  <a:cubicBezTo>
                    <a:pt x="0" y="350"/>
                    <a:pt x="46" y="399"/>
                    <a:pt x="104" y="402"/>
                  </a:cubicBezTo>
                  <a:lnTo>
                    <a:pt x="319" y="402"/>
                  </a:lnTo>
                  <a:cubicBezTo>
                    <a:pt x="627" y="402"/>
                    <a:pt x="1212" y="377"/>
                    <a:pt x="1525" y="201"/>
                  </a:cubicBezTo>
                  <a:cubicBezTo>
                    <a:pt x="1577" y="173"/>
                    <a:pt x="1596" y="109"/>
                    <a:pt x="1568" y="57"/>
                  </a:cubicBezTo>
                  <a:cubicBezTo>
                    <a:pt x="1549" y="21"/>
                    <a:pt x="1512" y="1"/>
                    <a:pt x="1474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173;p41">
              <a:extLst>
                <a:ext uri="{FF2B5EF4-FFF2-40B4-BE49-F238E27FC236}">
                  <a16:creationId xmlns:a16="http://schemas.microsoft.com/office/drawing/2014/main" xmlns="" id="{5D33B0DF-071B-4A0D-B0ED-A062CC662660}"/>
                </a:ext>
              </a:extLst>
            </p:cNvPr>
            <p:cNvSpPr/>
            <p:nvPr/>
          </p:nvSpPr>
          <p:spPr>
            <a:xfrm>
              <a:off x="2529164" y="2476200"/>
              <a:ext cx="415648" cy="355063"/>
            </a:xfrm>
            <a:custGeom>
              <a:avLst/>
              <a:gdLst/>
              <a:ahLst/>
              <a:cxnLst/>
              <a:rect l="l" t="t" r="r" b="b"/>
              <a:pathLst>
                <a:path w="9056" h="7736" extrusionOk="0">
                  <a:moveTo>
                    <a:pt x="8876" y="1"/>
                  </a:moveTo>
                  <a:lnTo>
                    <a:pt x="523" y="2617"/>
                  </a:lnTo>
                  <a:cubicBezTo>
                    <a:pt x="523" y="2617"/>
                    <a:pt x="0" y="3945"/>
                    <a:pt x="1423" y="5176"/>
                  </a:cubicBezTo>
                  <a:lnTo>
                    <a:pt x="3606" y="7736"/>
                  </a:lnTo>
                  <a:lnTo>
                    <a:pt x="8826" y="6169"/>
                  </a:lnTo>
                  <a:lnTo>
                    <a:pt x="6455" y="3750"/>
                  </a:lnTo>
                  <a:lnTo>
                    <a:pt x="6455" y="3750"/>
                  </a:lnTo>
                  <a:cubicBezTo>
                    <a:pt x="6477" y="3750"/>
                    <a:pt x="6499" y="3751"/>
                    <a:pt x="6520" y="3751"/>
                  </a:cubicBezTo>
                  <a:cubicBezTo>
                    <a:pt x="7371" y="3751"/>
                    <a:pt x="8153" y="3274"/>
                    <a:pt x="8542" y="2515"/>
                  </a:cubicBezTo>
                  <a:cubicBezTo>
                    <a:pt x="8938" y="1740"/>
                    <a:pt x="9056" y="852"/>
                    <a:pt x="8876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174;p41">
              <a:extLst>
                <a:ext uri="{FF2B5EF4-FFF2-40B4-BE49-F238E27FC236}">
                  <a16:creationId xmlns:a16="http://schemas.microsoft.com/office/drawing/2014/main" xmlns="" id="{70EF55B2-8E9D-4568-8005-A29DD4EE0CE4}"/>
                </a:ext>
              </a:extLst>
            </p:cNvPr>
            <p:cNvSpPr/>
            <p:nvPr/>
          </p:nvSpPr>
          <p:spPr>
            <a:xfrm>
              <a:off x="2524161" y="2471472"/>
              <a:ext cx="425791" cy="364977"/>
            </a:xfrm>
            <a:custGeom>
              <a:avLst/>
              <a:gdLst/>
              <a:ahLst/>
              <a:cxnLst/>
              <a:rect l="l" t="t" r="r" b="b"/>
              <a:pathLst>
                <a:path w="9277" h="7952" extrusionOk="0">
                  <a:moveTo>
                    <a:pt x="8903" y="257"/>
                  </a:moveTo>
                  <a:lnTo>
                    <a:pt x="8903" y="257"/>
                  </a:lnTo>
                  <a:cubicBezTo>
                    <a:pt x="9037" y="1047"/>
                    <a:pt x="8915" y="1862"/>
                    <a:pt x="8556" y="2580"/>
                  </a:cubicBezTo>
                  <a:cubicBezTo>
                    <a:pt x="8188" y="3302"/>
                    <a:pt x="7446" y="3755"/>
                    <a:pt x="6639" y="3755"/>
                  </a:cubicBezTo>
                  <a:cubicBezTo>
                    <a:pt x="6616" y="3755"/>
                    <a:pt x="6593" y="3755"/>
                    <a:pt x="6570" y="3754"/>
                  </a:cubicBezTo>
                  <a:cubicBezTo>
                    <a:pt x="6566" y="3754"/>
                    <a:pt x="6563" y="3754"/>
                    <a:pt x="6559" y="3754"/>
                  </a:cubicBezTo>
                  <a:cubicBezTo>
                    <a:pt x="6519" y="3754"/>
                    <a:pt x="6482" y="3778"/>
                    <a:pt x="6465" y="3815"/>
                  </a:cubicBezTo>
                  <a:cubicBezTo>
                    <a:pt x="6447" y="3857"/>
                    <a:pt x="6456" y="3903"/>
                    <a:pt x="6486" y="3936"/>
                  </a:cubicBezTo>
                  <a:lnTo>
                    <a:pt x="8736" y="6228"/>
                  </a:lnTo>
                  <a:lnTo>
                    <a:pt x="3751" y="7721"/>
                  </a:lnTo>
                  <a:lnTo>
                    <a:pt x="1604" y="5211"/>
                  </a:lnTo>
                  <a:cubicBezTo>
                    <a:pt x="387" y="4156"/>
                    <a:pt x="639" y="3058"/>
                    <a:pt x="714" y="2816"/>
                  </a:cubicBezTo>
                  <a:lnTo>
                    <a:pt x="8903" y="257"/>
                  </a:lnTo>
                  <a:close/>
                  <a:moveTo>
                    <a:pt x="8992" y="1"/>
                  </a:moveTo>
                  <a:cubicBezTo>
                    <a:pt x="8978" y="1"/>
                    <a:pt x="8964" y="4"/>
                    <a:pt x="8952" y="10"/>
                  </a:cubicBezTo>
                  <a:lnTo>
                    <a:pt x="599" y="2620"/>
                  </a:lnTo>
                  <a:cubicBezTo>
                    <a:pt x="568" y="2629"/>
                    <a:pt x="544" y="2651"/>
                    <a:pt x="530" y="2681"/>
                  </a:cubicBezTo>
                  <a:cubicBezTo>
                    <a:pt x="526" y="2696"/>
                    <a:pt x="0" y="4095"/>
                    <a:pt x="1452" y="5354"/>
                  </a:cubicBezTo>
                  <a:lnTo>
                    <a:pt x="3633" y="7913"/>
                  </a:lnTo>
                  <a:cubicBezTo>
                    <a:pt x="3653" y="7937"/>
                    <a:pt x="3682" y="7950"/>
                    <a:pt x="3715" y="7950"/>
                  </a:cubicBezTo>
                  <a:lnTo>
                    <a:pt x="3714" y="7952"/>
                  </a:lnTo>
                  <a:lnTo>
                    <a:pt x="3746" y="7934"/>
                  </a:lnTo>
                  <a:lnTo>
                    <a:pt x="8967" y="6367"/>
                  </a:lnTo>
                  <a:cubicBezTo>
                    <a:pt x="8985" y="6362"/>
                    <a:pt x="8999" y="6353"/>
                    <a:pt x="9013" y="6339"/>
                  </a:cubicBezTo>
                  <a:cubicBezTo>
                    <a:pt x="9053" y="6299"/>
                    <a:pt x="9053" y="6232"/>
                    <a:pt x="9011" y="6192"/>
                  </a:cubicBezTo>
                  <a:lnTo>
                    <a:pt x="6809" y="3943"/>
                  </a:lnTo>
                  <a:cubicBezTo>
                    <a:pt x="7636" y="3890"/>
                    <a:pt x="8373" y="3403"/>
                    <a:pt x="8746" y="2664"/>
                  </a:cubicBezTo>
                  <a:cubicBezTo>
                    <a:pt x="9156" y="1866"/>
                    <a:pt x="9276" y="951"/>
                    <a:pt x="9086" y="74"/>
                  </a:cubicBezTo>
                  <a:cubicBezTo>
                    <a:pt x="9078" y="45"/>
                    <a:pt x="9059" y="23"/>
                    <a:pt x="9034" y="10"/>
                  </a:cubicBezTo>
                  <a:cubicBezTo>
                    <a:pt x="9020" y="4"/>
                    <a:pt x="9006" y="1"/>
                    <a:pt x="8992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175;p41">
              <a:extLst>
                <a:ext uri="{FF2B5EF4-FFF2-40B4-BE49-F238E27FC236}">
                  <a16:creationId xmlns:a16="http://schemas.microsoft.com/office/drawing/2014/main" xmlns="" id="{F46CFAE2-5921-420C-81E3-4489D1BD82C7}"/>
                </a:ext>
              </a:extLst>
            </p:cNvPr>
            <p:cNvSpPr/>
            <p:nvPr/>
          </p:nvSpPr>
          <p:spPr>
            <a:xfrm>
              <a:off x="2395602" y="1816377"/>
              <a:ext cx="1287563" cy="861909"/>
            </a:xfrm>
            <a:custGeom>
              <a:avLst/>
              <a:gdLst/>
              <a:ahLst/>
              <a:cxnLst/>
              <a:rect l="l" t="t" r="r" b="b"/>
              <a:pathLst>
                <a:path w="28053" h="18779" extrusionOk="0">
                  <a:moveTo>
                    <a:pt x="20773" y="0"/>
                  </a:moveTo>
                  <a:cubicBezTo>
                    <a:pt x="20109" y="0"/>
                    <a:pt x="19476" y="68"/>
                    <a:pt x="18931" y="193"/>
                  </a:cubicBezTo>
                  <a:cubicBezTo>
                    <a:pt x="17746" y="439"/>
                    <a:pt x="16619" y="903"/>
                    <a:pt x="15605" y="1564"/>
                  </a:cubicBezTo>
                  <a:cubicBezTo>
                    <a:pt x="13930" y="2711"/>
                    <a:pt x="12648" y="4401"/>
                    <a:pt x="11194" y="5808"/>
                  </a:cubicBezTo>
                  <a:cubicBezTo>
                    <a:pt x="10664" y="6317"/>
                    <a:pt x="10131" y="6834"/>
                    <a:pt x="9586" y="7341"/>
                  </a:cubicBezTo>
                  <a:cubicBezTo>
                    <a:pt x="8272" y="8526"/>
                    <a:pt x="6869" y="9609"/>
                    <a:pt x="5388" y="10578"/>
                  </a:cubicBezTo>
                  <a:cubicBezTo>
                    <a:pt x="3241" y="12033"/>
                    <a:pt x="1" y="14630"/>
                    <a:pt x="1808" y="17545"/>
                  </a:cubicBezTo>
                  <a:cubicBezTo>
                    <a:pt x="2367" y="18447"/>
                    <a:pt x="3235" y="18778"/>
                    <a:pt x="4217" y="18778"/>
                  </a:cubicBezTo>
                  <a:cubicBezTo>
                    <a:pt x="5893" y="18778"/>
                    <a:pt x="7899" y="17812"/>
                    <a:pt x="9257" y="17077"/>
                  </a:cubicBezTo>
                  <a:cubicBezTo>
                    <a:pt x="11344" y="15950"/>
                    <a:pt x="15227" y="15099"/>
                    <a:pt x="17424" y="15099"/>
                  </a:cubicBezTo>
                  <a:cubicBezTo>
                    <a:pt x="17496" y="15099"/>
                    <a:pt x="17566" y="15100"/>
                    <a:pt x="17634" y="15102"/>
                  </a:cubicBezTo>
                  <a:cubicBezTo>
                    <a:pt x="17680" y="15103"/>
                    <a:pt x="17726" y="15103"/>
                    <a:pt x="17774" y="15103"/>
                  </a:cubicBezTo>
                  <a:cubicBezTo>
                    <a:pt x="19987" y="15103"/>
                    <a:pt x="24596" y="13826"/>
                    <a:pt x="26306" y="11378"/>
                  </a:cubicBezTo>
                  <a:cubicBezTo>
                    <a:pt x="28052" y="8876"/>
                    <a:pt x="27798" y="3604"/>
                    <a:pt x="25642" y="1569"/>
                  </a:cubicBezTo>
                  <a:cubicBezTo>
                    <a:pt x="24473" y="464"/>
                    <a:pt x="22515" y="0"/>
                    <a:pt x="20773" y="0"/>
                  </a:cubicBezTo>
                  <a:close/>
                </a:path>
              </a:pathLst>
            </a:custGeom>
            <a:solidFill>
              <a:srgbClr val="707B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176;p41">
              <a:extLst>
                <a:ext uri="{FF2B5EF4-FFF2-40B4-BE49-F238E27FC236}">
                  <a16:creationId xmlns:a16="http://schemas.microsoft.com/office/drawing/2014/main" xmlns="" id="{D51F6B86-5A4F-4AAB-920F-560629A93452}"/>
                </a:ext>
              </a:extLst>
            </p:cNvPr>
            <p:cNvSpPr/>
            <p:nvPr/>
          </p:nvSpPr>
          <p:spPr>
            <a:xfrm>
              <a:off x="2381144" y="1811466"/>
              <a:ext cx="1309731" cy="871823"/>
            </a:xfrm>
            <a:custGeom>
              <a:avLst/>
              <a:gdLst/>
              <a:ahLst/>
              <a:cxnLst/>
              <a:rect l="l" t="t" r="r" b="b"/>
              <a:pathLst>
                <a:path w="28536" h="18995" extrusionOk="0">
                  <a:moveTo>
                    <a:pt x="21098" y="214"/>
                  </a:moveTo>
                  <a:cubicBezTo>
                    <a:pt x="22853" y="214"/>
                    <a:pt x="24777" y="699"/>
                    <a:pt x="25893" y="1755"/>
                  </a:cubicBezTo>
                  <a:cubicBezTo>
                    <a:pt x="27967" y="3724"/>
                    <a:pt x="28288" y="8904"/>
                    <a:pt x="26533" y="11425"/>
                  </a:cubicBezTo>
                  <a:cubicBezTo>
                    <a:pt x="24816" y="13890"/>
                    <a:pt x="20253" y="15106"/>
                    <a:pt x="18097" y="15106"/>
                  </a:cubicBezTo>
                  <a:cubicBezTo>
                    <a:pt x="18048" y="15106"/>
                    <a:pt x="18000" y="15106"/>
                    <a:pt x="17954" y="15104"/>
                  </a:cubicBezTo>
                  <a:cubicBezTo>
                    <a:pt x="17887" y="15103"/>
                    <a:pt x="17818" y="15102"/>
                    <a:pt x="17746" y="15102"/>
                  </a:cubicBezTo>
                  <a:cubicBezTo>
                    <a:pt x="15600" y="15102"/>
                    <a:pt x="11652" y="15942"/>
                    <a:pt x="9522" y="17095"/>
                  </a:cubicBezTo>
                  <a:cubicBezTo>
                    <a:pt x="7433" y="18224"/>
                    <a:pt x="5771" y="18787"/>
                    <a:pt x="4517" y="18787"/>
                  </a:cubicBezTo>
                  <a:cubicBezTo>
                    <a:pt x="3466" y="18787"/>
                    <a:pt x="2702" y="18390"/>
                    <a:pt x="2216" y="17598"/>
                  </a:cubicBezTo>
                  <a:cubicBezTo>
                    <a:pt x="919" y="15500"/>
                    <a:pt x="2079" y="13270"/>
                    <a:pt x="5762" y="10775"/>
                  </a:cubicBezTo>
                  <a:cubicBezTo>
                    <a:pt x="7247" y="9801"/>
                    <a:pt x="8655" y="8715"/>
                    <a:pt x="9974" y="7527"/>
                  </a:cubicBezTo>
                  <a:lnTo>
                    <a:pt x="9986" y="7538"/>
                  </a:lnTo>
                  <a:cubicBezTo>
                    <a:pt x="10513" y="7036"/>
                    <a:pt x="11036" y="6533"/>
                    <a:pt x="11541" y="6044"/>
                  </a:cubicBezTo>
                  <a:lnTo>
                    <a:pt x="11594" y="5992"/>
                  </a:lnTo>
                  <a:cubicBezTo>
                    <a:pt x="12074" y="5531"/>
                    <a:pt x="12541" y="5030"/>
                    <a:pt x="12994" y="4545"/>
                  </a:cubicBezTo>
                  <a:cubicBezTo>
                    <a:pt x="13919" y="3552"/>
                    <a:pt x="14876" y="2526"/>
                    <a:pt x="15991" y="1761"/>
                  </a:cubicBezTo>
                  <a:cubicBezTo>
                    <a:pt x="16995" y="1108"/>
                    <a:pt x="18111" y="648"/>
                    <a:pt x="19282" y="406"/>
                  </a:cubicBezTo>
                  <a:cubicBezTo>
                    <a:pt x="19832" y="279"/>
                    <a:pt x="20454" y="214"/>
                    <a:pt x="21098" y="214"/>
                  </a:cubicBezTo>
                  <a:close/>
                  <a:moveTo>
                    <a:pt x="21076" y="1"/>
                  </a:moveTo>
                  <a:cubicBezTo>
                    <a:pt x="20418" y="1"/>
                    <a:pt x="19784" y="67"/>
                    <a:pt x="19222" y="196"/>
                  </a:cubicBezTo>
                  <a:cubicBezTo>
                    <a:pt x="18024" y="443"/>
                    <a:pt x="16883" y="915"/>
                    <a:pt x="15857" y="1583"/>
                  </a:cubicBezTo>
                  <a:cubicBezTo>
                    <a:pt x="14723" y="2362"/>
                    <a:pt x="13759" y="3395"/>
                    <a:pt x="12826" y="4396"/>
                  </a:cubicBezTo>
                  <a:cubicBezTo>
                    <a:pt x="12375" y="4880"/>
                    <a:pt x="11908" y="5379"/>
                    <a:pt x="11435" y="5837"/>
                  </a:cubicBezTo>
                  <a:lnTo>
                    <a:pt x="11381" y="5889"/>
                  </a:lnTo>
                  <a:cubicBezTo>
                    <a:pt x="10877" y="6375"/>
                    <a:pt x="10356" y="6881"/>
                    <a:pt x="9828" y="7369"/>
                  </a:cubicBezTo>
                  <a:cubicBezTo>
                    <a:pt x="8518" y="8550"/>
                    <a:pt x="7119" y="9630"/>
                    <a:pt x="5643" y="10597"/>
                  </a:cubicBezTo>
                  <a:cubicBezTo>
                    <a:pt x="4248" y="11543"/>
                    <a:pt x="0" y="14424"/>
                    <a:pt x="2034" y="17716"/>
                  </a:cubicBezTo>
                  <a:cubicBezTo>
                    <a:pt x="2625" y="18661"/>
                    <a:pt x="3541" y="18995"/>
                    <a:pt x="4544" y="18995"/>
                  </a:cubicBezTo>
                  <a:cubicBezTo>
                    <a:pt x="6453" y="18995"/>
                    <a:pt x="8672" y="17795"/>
                    <a:pt x="9630" y="17278"/>
                  </a:cubicBezTo>
                  <a:cubicBezTo>
                    <a:pt x="11725" y="16142"/>
                    <a:pt x="15617" y="15311"/>
                    <a:pt x="17736" y="15311"/>
                  </a:cubicBezTo>
                  <a:cubicBezTo>
                    <a:pt x="17809" y="15311"/>
                    <a:pt x="17879" y="15312"/>
                    <a:pt x="17948" y="15314"/>
                  </a:cubicBezTo>
                  <a:cubicBezTo>
                    <a:pt x="18002" y="15316"/>
                    <a:pt x="18058" y="15317"/>
                    <a:pt x="18116" y="15317"/>
                  </a:cubicBezTo>
                  <a:cubicBezTo>
                    <a:pt x="20295" y="15317"/>
                    <a:pt x="24952" y="14059"/>
                    <a:pt x="26708" y="11544"/>
                  </a:cubicBezTo>
                  <a:cubicBezTo>
                    <a:pt x="28535" y="8925"/>
                    <a:pt x="28175" y="3626"/>
                    <a:pt x="26030" y="1598"/>
                  </a:cubicBezTo>
                  <a:cubicBezTo>
                    <a:pt x="24872" y="503"/>
                    <a:pt x="22885" y="1"/>
                    <a:pt x="21076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177;p41">
              <a:extLst>
                <a:ext uri="{FF2B5EF4-FFF2-40B4-BE49-F238E27FC236}">
                  <a16:creationId xmlns:a16="http://schemas.microsoft.com/office/drawing/2014/main" xmlns="" id="{6D207A1A-56F3-48FB-9802-52AFE9A92651}"/>
                </a:ext>
              </a:extLst>
            </p:cNvPr>
            <p:cNvSpPr/>
            <p:nvPr/>
          </p:nvSpPr>
          <p:spPr>
            <a:xfrm>
              <a:off x="2537288" y="1894495"/>
              <a:ext cx="1103376" cy="764974"/>
            </a:xfrm>
            <a:custGeom>
              <a:avLst/>
              <a:gdLst/>
              <a:ahLst/>
              <a:cxnLst/>
              <a:rect l="l" t="t" r="r" b="b"/>
              <a:pathLst>
                <a:path w="24040" h="16667" extrusionOk="0">
                  <a:moveTo>
                    <a:pt x="22324" y="1"/>
                  </a:moveTo>
                  <a:cubicBezTo>
                    <a:pt x="22304" y="1"/>
                    <a:pt x="22285" y="6"/>
                    <a:pt x="22267" y="17"/>
                  </a:cubicBezTo>
                  <a:cubicBezTo>
                    <a:pt x="22218" y="51"/>
                    <a:pt x="22205" y="117"/>
                    <a:pt x="22237" y="167"/>
                  </a:cubicBezTo>
                  <a:cubicBezTo>
                    <a:pt x="23771" y="2504"/>
                    <a:pt x="23795" y="6929"/>
                    <a:pt x="22278" y="9100"/>
                  </a:cubicBezTo>
                  <a:cubicBezTo>
                    <a:pt x="20564" y="11563"/>
                    <a:pt x="15972" y="12781"/>
                    <a:pt x="13843" y="12781"/>
                  </a:cubicBezTo>
                  <a:cubicBezTo>
                    <a:pt x="13794" y="12781"/>
                    <a:pt x="13745" y="12780"/>
                    <a:pt x="13698" y="12779"/>
                  </a:cubicBezTo>
                  <a:cubicBezTo>
                    <a:pt x="13637" y="12777"/>
                    <a:pt x="13573" y="12776"/>
                    <a:pt x="13508" y="12776"/>
                  </a:cubicBezTo>
                  <a:cubicBezTo>
                    <a:pt x="11363" y="12776"/>
                    <a:pt x="7392" y="13622"/>
                    <a:pt x="5267" y="14771"/>
                  </a:cubicBezTo>
                  <a:cubicBezTo>
                    <a:pt x="3173" y="15902"/>
                    <a:pt x="1542" y="16457"/>
                    <a:pt x="284" y="16457"/>
                  </a:cubicBezTo>
                  <a:cubicBezTo>
                    <a:pt x="226" y="16457"/>
                    <a:pt x="168" y="16456"/>
                    <a:pt x="112" y="16453"/>
                  </a:cubicBezTo>
                  <a:lnTo>
                    <a:pt x="103" y="16453"/>
                  </a:lnTo>
                  <a:cubicBezTo>
                    <a:pt x="46" y="16453"/>
                    <a:pt x="2" y="16498"/>
                    <a:pt x="2" y="16556"/>
                  </a:cubicBezTo>
                  <a:cubicBezTo>
                    <a:pt x="0" y="16614"/>
                    <a:pt x="45" y="16663"/>
                    <a:pt x="104" y="16666"/>
                  </a:cubicBezTo>
                  <a:lnTo>
                    <a:pt x="279" y="16666"/>
                  </a:lnTo>
                  <a:cubicBezTo>
                    <a:pt x="1571" y="16666"/>
                    <a:pt x="3239" y="16099"/>
                    <a:pt x="5378" y="14954"/>
                  </a:cubicBezTo>
                  <a:cubicBezTo>
                    <a:pt x="7475" y="13816"/>
                    <a:pt x="11381" y="12985"/>
                    <a:pt x="13498" y="12985"/>
                  </a:cubicBezTo>
                  <a:cubicBezTo>
                    <a:pt x="13565" y="12985"/>
                    <a:pt x="13630" y="12985"/>
                    <a:pt x="13694" y="12987"/>
                  </a:cubicBezTo>
                  <a:cubicBezTo>
                    <a:pt x="13743" y="12989"/>
                    <a:pt x="13793" y="12989"/>
                    <a:pt x="13845" y="12989"/>
                  </a:cubicBezTo>
                  <a:cubicBezTo>
                    <a:pt x="16020" y="12989"/>
                    <a:pt x="20695" y="11740"/>
                    <a:pt x="22453" y="9220"/>
                  </a:cubicBezTo>
                  <a:cubicBezTo>
                    <a:pt x="24039" y="6951"/>
                    <a:pt x="24020" y="2492"/>
                    <a:pt x="22415" y="50"/>
                  </a:cubicBezTo>
                  <a:cubicBezTo>
                    <a:pt x="22393" y="18"/>
                    <a:pt x="22359" y="1"/>
                    <a:pt x="22324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178;p41">
              <a:extLst>
                <a:ext uri="{FF2B5EF4-FFF2-40B4-BE49-F238E27FC236}">
                  <a16:creationId xmlns:a16="http://schemas.microsoft.com/office/drawing/2014/main" xmlns="" id="{350E0947-2AF9-4CFE-AA88-D435263A6AB7}"/>
                </a:ext>
              </a:extLst>
            </p:cNvPr>
            <p:cNvSpPr/>
            <p:nvPr/>
          </p:nvSpPr>
          <p:spPr>
            <a:xfrm>
              <a:off x="2993371" y="1903078"/>
              <a:ext cx="279699" cy="595795"/>
            </a:xfrm>
            <a:custGeom>
              <a:avLst/>
              <a:gdLst/>
              <a:ahLst/>
              <a:cxnLst/>
              <a:rect l="l" t="t" r="r" b="b"/>
              <a:pathLst>
                <a:path w="6094" h="12981" extrusionOk="0">
                  <a:moveTo>
                    <a:pt x="2611" y="0"/>
                  </a:moveTo>
                  <a:cubicBezTo>
                    <a:pt x="2567" y="0"/>
                    <a:pt x="2527" y="26"/>
                    <a:pt x="2511" y="67"/>
                  </a:cubicBezTo>
                  <a:cubicBezTo>
                    <a:pt x="2484" y="134"/>
                    <a:pt x="0" y="6736"/>
                    <a:pt x="5897" y="12946"/>
                  </a:cubicBezTo>
                  <a:cubicBezTo>
                    <a:pt x="5917" y="12967"/>
                    <a:pt x="5944" y="12979"/>
                    <a:pt x="5974" y="12980"/>
                  </a:cubicBezTo>
                  <a:cubicBezTo>
                    <a:pt x="6002" y="12980"/>
                    <a:pt x="6029" y="12968"/>
                    <a:pt x="6050" y="12951"/>
                  </a:cubicBezTo>
                  <a:lnTo>
                    <a:pt x="6051" y="12949"/>
                  </a:lnTo>
                  <a:cubicBezTo>
                    <a:pt x="6093" y="12907"/>
                    <a:pt x="6092" y="12840"/>
                    <a:pt x="6050" y="12799"/>
                  </a:cubicBezTo>
                  <a:cubicBezTo>
                    <a:pt x="252" y="6690"/>
                    <a:pt x="2683" y="210"/>
                    <a:pt x="2709" y="146"/>
                  </a:cubicBezTo>
                  <a:cubicBezTo>
                    <a:pt x="2731" y="92"/>
                    <a:pt x="2704" y="30"/>
                    <a:pt x="2649" y="7"/>
                  </a:cubicBezTo>
                  <a:cubicBezTo>
                    <a:pt x="2636" y="2"/>
                    <a:pt x="2623" y="0"/>
                    <a:pt x="2611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179;p41">
              <a:extLst>
                <a:ext uri="{FF2B5EF4-FFF2-40B4-BE49-F238E27FC236}">
                  <a16:creationId xmlns:a16="http://schemas.microsoft.com/office/drawing/2014/main" xmlns="" id="{7414BCF4-DC66-46C1-9083-E61AEBB1AEE6}"/>
                </a:ext>
              </a:extLst>
            </p:cNvPr>
            <p:cNvSpPr/>
            <p:nvPr/>
          </p:nvSpPr>
          <p:spPr>
            <a:xfrm>
              <a:off x="2622060" y="2003960"/>
              <a:ext cx="1016859" cy="427352"/>
            </a:xfrm>
            <a:custGeom>
              <a:avLst/>
              <a:gdLst/>
              <a:ahLst/>
              <a:cxnLst/>
              <a:rect l="l" t="t" r="r" b="b"/>
              <a:pathLst>
                <a:path w="22155" h="9311" extrusionOk="0">
                  <a:moveTo>
                    <a:pt x="18929" y="0"/>
                  </a:moveTo>
                  <a:cubicBezTo>
                    <a:pt x="16748" y="0"/>
                    <a:pt x="13821" y="684"/>
                    <a:pt x="11195" y="2904"/>
                  </a:cubicBezTo>
                  <a:cubicBezTo>
                    <a:pt x="6947" y="6496"/>
                    <a:pt x="1575" y="8777"/>
                    <a:pt x="863" y="9072"/>
                  </a:cubicBezTo>
                  <a:cubicBezTo>
                    <a:pt x="266" y="8139"/>
                    <a:pt x="650" y="6922"/>
                    <a:pt x="650" y="6911"/>
                  </a:cubicBezTo>
                  <a:cubicBezTo>
                    <a:pt x="668" y="6853"/>
                    <a:pt x="635" y="6789"/>
                    <a:pt x="576" y="6771"/>
                  </a:cubicBezTo>
                  <a:cubicBezTo>
                    <a:pt x="565" y="6768"/>
                    <a:pt x="554" y="6766"/>
                    <a:pt x="543" y="6766"/>
                  </a:cubicBezTo>
                  <a:cubicBezTo>
                    <a:pt x="496" y="6766"/>
                    <a:pt x="452" y="6797"/>
                    <a:pt x="436" y="6846"/>
                  </a:cubicBezTo>
                  <a:cubicBezTo>
                    <a:pt x="419" y="6901"/>
                    <a:pt x="1" y="8238"/>
                    <a:pt x="737" y="9265"/>
                  </a:cubicBezTo>
                  <a:cubicBezTo>
                    <a:pt x="757" y="9293"/>
                    <a:pt x="789" y="9310"/>
                    <a:pt x="823" y="9310"/>
                  </a:cubicBezTo>
                  <a:cubicBezTo>
                    <a:pt x="825" y="9310"/>
                    <a:pt x="827" y="9310"/>
                    <a:pt x="829" y="9310"/>
                  </a:cubicBezTo>
                  <a:cubicBezTo>
                    <a:pt x="842" y="9310"/>
                    <a:pt x="855" y="9306"/>
                    <a:pt x="868" y="9299"/>
                  </a:cubicBezTo>
                  <a:cubicBezTo>
                    <a:pt x="924" y="9276"/>
                    <a:pt x="6773" y="6925"/>
                    <a:pt x="11336" y="3067"/>
                  </a:cubicBezTo>
                  <a:cubicBezTo>
                    <a:pt x="13965" y="845"/>
                    <a:pt x="16768" y="212"/>
                    <a:pt x="18846" y="212"/>
                  </a:cubicBezTo>
                  <a:cubicBezTo>
                    <a:pt x="20477" y="212"/>
                    <a:pt x="21662" y="602"/>
                    <a:pt x="21963" y="921"/>
                  </a:cubicBezTo>
                  <a:cubicBezTo>
                    <a:pt x="21984" y="942"/>
                    <a:pt x="22011" y="952"/>
                    <a:pt x="22038" y="952"/>
                  </a:cubicBezTo>
                  <a:cubicBezTo>
                    <a:pt x="22065" y="952"/>
                    <a:pt x="22092" y="942"/>
                    <a:pt x="22113" y="921"/>
                  </a:cubicBezTo>
                  <a:lnTo>
                    <a:pt x="22115" y="920"/>
                  </a:lnTo>
                  <a:cubicBezTo>
                    <a:pt x="22155" y="878"/>
                    <a:pt x="22155" y="812"/>
                    <a:pt x="22113" y="772"/>
                  </a:cubicBezTo>
                  <a:cubicBezTo>
                    <a:pt x="21734" y="371"/>
                    <a:pt x="20533" y="0"/>
                    <a:pt x="18929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180;p41">
              <a:extLst>
                <a:ext uri="{FF2B5EF4-FFF2-40B4-BE49-F238E27FC236}">
                  <a16:creationId xmlns:a16="http://schemas.microsoft.com/office/drawing/2014/main" xmlns="" id="{516A4818-1ABF-4C87-B55C-6AF233E368BF}"/>
                </a:ext>
              </a:extLst>
            </p:cNvPr>
            <p:cNvSpPr/>
            <p:nvPr/>
          </p:nvSpPr>
          <p:spPr>
            <a:xfrm>
              <a:off x="2939166" y="2029525"/>
              <a:ext cx="364793" cy="295213"/>
            </a:xfrm>
            <a:custGeom>
              <a:avLst/>
              <a:gdLst/>
              <a:ahLst/>
              <a:cxnLst/>
              <a:rect l="l" t="t" r="r" b="b"/>
              <a:pathLst>
                <a:path w="7948" h="6432" extrusionOk="0">
                  <a:moveTo>
                    <a:pt x="4578" y="1"/>
                  </a:moveTo>
                  <a:cubicBezTo>
                    <a:pt x="3839" y="1"/>
                    <a:pt x="3053" y="224"/>
                    <a:pt x="2340" y="684"/>
                  </a:cubicBezTo>
                  <a:cubicBezTo>
                    <a:pt x="644" y="1780"/>
                    <a:pt x="1" y="3801"/>
                    <a:pt x="903" y="5199"/>
                  </a:cubicBezTo>
                  <a:cubicBezTo>
                    <a:pt x="1425" y="6008"/>
                    <a:pt x="2352" y="6431"/>
                    <a:pt x="3368" y="6431"/>
                  </a:cubicBezTo>
                  <a:cubicBezTo>
                    <a:pt x="4107" y="6431"/>
                    <a:pt x="4894" y="6208"/>
                    <a:pt x="5608" y="5747"/>
                  </a:cubicBezTo>
                  <a:cubicBezTo>
                    <a:pt x="7304" y="4652"/>
                    <a:pt x="7947" y="2632"/>
                    <a:pt x="7045" y="1234"/>
                  </a:cubicBezTo>
                  <a:cubicBezTo>
                    <a:pt x="6521" y="424"/>
                    <a:pt x="5594" y="1"/>
                    <a:pt x="4578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181;p41">
              <a:extLst>
                <a:ext uri="{FF2B5EF4-FFF2-40B4-BE49-F238E27FC236}">
                  <a16:creationId xmlns:a16="http://schemas.microsoft.com/office/drawing/2014/main" xmlns="" id="{67E7B59E-B248-4668-BE09-7A284408E02F}"/>
                </a:ext>
              </a:extLst>
            </p:cNvPr>
            <p:cNvSpPr/>
            <p:nvPr/>
          </p:nvSpPr>
          <p:spPr>
            <a:xfrm>
              <a:off x="2989745" y="2068584"/>
              <a:ext cx="283968" cy="229855"/>
            </a:xfrm>
            <a:custGeom>
              <a:avLst/>
              <a:gdLst/>
              <a:ahLst/>
              <a:cxnLst/>
              <a:rect l="l" t="t" r="r" b="b"/>
              <a:pathLst>
                <a:path w="6187" h="5008" extrusionOk="0">
                  <a:moveTo>
                    <a:pt x="3573" y="1"/>
                  </a:moveTo>
                  <a:cubicBezTo>
                    <a:pt x="2995" y="1"/>
                    <a:pt x="2380" y="176"/>
                    <a:pt x="1821" y="536"/>
                  </a:cubicBezTo>
                  <a:cubicBezTo>
                    <a:pt x="501" y="1388"/>
                    <a:pt x="0" y="2963"/>
                    <a:pt x="703" y="4048"/>
                  </a:cubicBezTo>
                  <a:cubicBezTo>
                    <a:pt x="1112" y="4678"/>
                    <a:pt x="1830" y="5008"/>
                    <a:pt x="2621" y="5008"/>
                  </a:cubicBezTo>
                  <a:cubicBezTo>
                    <a:pt x="3195" y="5008"/>
                    <a:pt x="3807" y="4834"/>
                    <a:pt x="4366" y="4476"/>
                  </a:cubicBezTo>
                  <a:cubicBezTo>
                    <a:pt x="5696" y="3623"/>
                    <a:pt x="6187" y="2049"/>
                    <a:pt x="5483" y="960"/>
                  </a:cubicBezTo>
                  <a:cubicBezTo>
                    <a:pt x="5078" y="328"/>
                    <a:pt x="4361" y="1"/>
                    <a:pt x="357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182;p41">
              <a:extLst>
                <a:ext uri="{FF2B5EF4-FFF2-40B4-BE49-F238E27FC236}">
                  <a16:creationId xmlns:a16="http://schemas.microsoft.com/office/drawing/2014/main" xmlns="" id="{99F31CF2-E35E-4ACA-803F-747A60B35AEA}"/>
                </a:ext>
              </a:extLst>
            </p:cNvPr>
            <p:cNvSpPr/>
            <p:nvPr/>
          </p:nvSpPr>
          <p:spPr>
            <a:xfrm>
              <a:off x="2997823" y="2063811"/>
              <a:ext cx="267766" cy="239539"/>
            </a:xfrm>
            <a:custGeom>
              <a:avLst/>
              <a:gdLst/>
              <a:ahLst/>
              <a:cxnLst/>
              <a:rect l="l" t="t" r="r" b="b"/>
              <a:pathLst>
                <a:path w="5834" h="5219" extrusionOk="0">
                  <a:moveTo>
                    <a:pt x="3479" y="212"/>
                  </a:moveTo>
                  <a:cubicBezTo>
                    <a:pt x="4170" y="212"/>
                    <a:pt x="4821" y="552"/>
                    <a:pt x="5217" y="1122"/>
                  </a:cubicBezTo>
                  <a:cubicBezTo>
                    <a:pt x="5543" y="1648"/>
                    <a:pt x="5612" y="2294"/>
                    <a:pt x="5405" y="2878"/>
                  </a:cubicBezTo>
                  <a:cubicBezTo>
                    <a:pt x="5179" y="3546"/>
                    <a:pt x="4726" y="4117"/>
                    <a:pt x="4126" y="4489"/>
                  </a:cubicBezTo>
                  <a:cubicBezTo>
                    <a:pt x="3590" y="4835"/>
                    <a:pt x="2999" y="5003"/>
                    <a:pt x="2444" y="5003"/>
                  </a:cubicBezTo>
                  <a:cubicBezTo>
                    <a:pt x="1687" y="5003"/>
                    <a:pt x="998" y="4691"/>
                    <a:pt x="611" y="4093"/>
                  </a:cubicBezTo>
                  <a:cubicBezTo>
                    <a:pt x="286" y="3567"/>
                    <a:pt x="218" y="2921"/>
                    <a:pt x="423" y="2337"/>
                  </a:cubicBezTo>
                  <a:cubicBezTo>
                    <a:pt x="651" y="1670"/>
                    <a:pt x="1103" y="1102"/>
                    <a:pt x="1703" y="728"/>
                  </a:cubicBezTo>
                  <a:cubicBezTo>
                    <a:pt x="2204" y="399"/>
                    <a:pt x="2789" y="220"/>
                    <a:pt x="3387" y="214"/>
                  </a:cubicBezTo>
                  <a:cubicBezTo>
                    <a:pt x="3418" y="213"/>
                    <a:pt x="3448" y="212"/>
                    <a:pt x="3479" y="212"/>
                  </a:cubicBezTo>
                  <a:close/>
                  <a:moveTo>
                    <a:pt x="3385" y="1"/>
                  </a:moveTo>
                  <a:cubicBezTo>
                    <a:pt x="2790" y="1"/>
                    <a:pt x="2158" y="180"/>
                    <a:pt x="1586" y="549"/>
                  </a:cubicBezTo>
                  <a:cubicBezTo>
                    <a:pt x="946" y="948"/>
                    <a:pt x="465" y="1559"/>
                    <a:pt x="225" y="2275"/>
                  </a:cubicBezTo>
                  <a:cubicBezTo>
                    <a:pt x="0" y="2918"/>
                    <a:pt x="79" y="3628"/>
                    <a:pt x="438" y="4209"/>
                  </a:cubicBezTo>
                  <a:cubicBezTo>
                    <a:pt x="878" y="4843"/>
                    <a:pt x="1600" y="5218"/>
                    <a:pt x="2368" y="5218"/>
                  </a:cubicBezTo>
                  <a:cubicBezTo>
                    <a:pt x="2395" y="5218"/>
                    <a:pt x="2423" y="5218"/>
                    <a:pt x="2451" y="5217"/>
                  </a:cubicBezTo>
                  <a:cubicBezTo>
                    <a:pt x="3090" y="5210"/>
                    <a:pt x="3714" y="5019"/>
                    <a:pt x="4247" y="4669"/>
                  </a:cubicBezTo>
                  <a:cubicBezTo>
                    <a:pt x="4885" y="4267"/>
                    <a:pt x="5366" y="3658"/>
                    <a:pt x="5607" y="2943"/>
                  </a:cubicBezTo>
                  <a:cubicBezTo>
                    <a:pt x="5834" y="2299"/>
                    <a:pt x="5755" y="1587"/>
                    <a:pt x="5395" y="1008"/>
                  </a:cubicBezTo>
                  <a:cubicBezTo>
                    <a:pt x="4968" y="346"/>
                    <a:pt x="4212" y="1"/>
                    <a:pt x="3385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183;p41">
              <a:extLst>
                <a:ext uri="{FF2B5EF4-FFF2-40B4-BE49-F238E27FC236}">
                  <a16:creationId xmlns:a16="http://schemas.microsoft.com/office/drawing/2014/main" xmlns="" id="{17A22EE5-0DA7-4757-B801-5F889EF637DB}"/>
                </a:ext>
              </a:extLst>
            </p:cNvPr>
            <p:cNvSpPr/>
            <p:nvPr/>
          </p:nvSpPr>
          <p:spPr>
            <a:xfrm>
              <a:off x="3034633" y="2118704"/>
              <a:ext cx="203372" cy="165002"/>
            </a:xfrm>
            <a:custGeom>
              <a:avLst/>
              <a:gdLst/>
              <a:ahLst/>
              <a:cxnLst/>
              <a:rect l="l" t="t" r="r" b="b"/>
              <a:pathLst>
                <a:path w="4431" h="3595" extrusionOk="0">
                  <a:moveTo>
                    <a:pt x="2553" y="0"/>
                  </a:moveTo>
                  <a:cubicBezTo>
                    <a:pt x="2139" y="0"/>
                    <a:pt x="1698" y="126"/>
                    <a:pt x="1298" y="385"/>
                  </a:cubicBezTo>
                  <a:cubicBezTo>
                    <a:pt x="351" y="997"/>
                    <a:pt x="1" y="2126"/>
                    <a:pt x="496" y="2906"/>
                  </a:cubicBezTo>
                  <a:cubicBezTo>
                    <a:pt x="783" y="3358"/>
                    <a:pt x="1301" y="3595"/>
                    <a:pt x="1871" y="3595"/>
                  </a:cubicBezTo>
                  <a:cubicBezTo>
                    <a:pt x="2284" y="3595"/>
                    <a:pt x="2725" y="3470"/>
                    <a:pt x="3123" y="3213"/>
                  </a:cubicBezTo>
                  <a:cubicBezTo>
                    <a:pt x="4070" y="2601"/>
                    <a:pt x="4430" y="1473"/>
                    <a:pt x="3925" y="692"/>
                  </a:cubicBezTo>
                  <a:cubicBezTo>
                    <a:pt x="3635" y="236"/>
                    <a:pt x="3119" y="0"/>
                    <a:pt x="2553" y="0"/>
                  </a:cubicBezTo>
                  <a:close/>
                </a:path>
              </a:pathLst>
            </a:custGeom>
            <a:solidFill>
              <a:srgbClr val="707B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184;p41">
              <a:extLst>
                <a:ext uri="{FF2B5EF4-FFF2-40B4-BE49-F238E27FC236}">
                  <a16:creationId xmlns:a16="http://schemas.microsoft.com/office/drawing/2014/main" xmlns="" id="{B3C97EDC-D07F-4196-9EA1-EE5A5DC79F66}"/>
                </a:ext>
              </a:extLst>
            </p:cNvPr>
            <p:cNvSpPr/>
            <p:nvPr/>
          </p:nvSpPr>
          <p:spPr>
            <a:xfrm>
              <a:off x="3028712" y="2113701"/>
              <a:ext cx="204519" cy="174548"/>
            </a:xfrm>
            <a:custGeom>
              <a:avLst/>
              <a:gdLst/>
              <a:ahLst/>
              <a:cxnLst/>
              <a:rect l="l" t="t" r="r" b="b"/>
              <a:pathLst>
                <a:path w="4456" h="3803" extrusionOk="0">
                  <a:moveTo>
                    <a:pt x="2674" y="213"/>
                  </a:moveTo>
                  <a:cubicBezTo>
                    <a:pt x="2749" y="213"/>
                    <a:pt x="2825" y="217"/>
                    <a:pt x="2898" y="225"/>
                  </a:cubicBezTo>
                  <a:cubicBezTo>
                    <a:pt x="3331" y="262"/>
                    <a:pt x="3722" y="493"/>
                    <a:pt x="3965" y="853"/>
                  </a:cubicBezTo>
                  <a:cubicBezTo>
                    <a:pt x="4193" y="1222"/>
                    <a:pt x="4242" y="1675"/>
                    <a:pt x="4096" y="2084"/>
                  </a:cubicBezTo>
                  <a:cubicBezTo>
                    <a:pt x="3937" y="2558"/>
                    <a:pt x="3618" y="2961"/>
                    <a:pt x="3194" y="3226"/>
                  </a:cubicBezTo>
                  <a:cubicBezTo>
                    <a:pt x="2814" y="3471"/>
                    <a:pt x="2395" y="3591"/>
                    <a:pt x="2002" y="3591"/>
                  </a:cubicBezTo>
                  <a:cubicBezTo>
                    <a:pt x="1469" y="3591"/>
                    <a:pt x="986" y="3372"/>
                    <a:pt x="715" y="2951"/>
                  </a:cubicBezTo>
                  <a:cubicBezTo>
                    <a:pt x="243" y="2220"/>
                    <a:pt x="588" y="1155"/>
                    <a:pt x="1485" y="577"/>
                  </a:cubicBezTo>
                  <a:cubicBezTo>
                    <a:pt x="1837" y="344"/>
                    <a:pt x="2251" y="217"/>
                    <a:pt x="2674" y="213"/>
                  </a:cubicBezTo>
                  <a:close/>
                  <a:moveTo>
                    <a:pt x="2687" y="0"/>
                  </a:moveTo>
                  <a:cubicBezTo>
                    <a:pt x="2220" y="0"/>
                    <a:pt x="1761" y="138"/>
                    <a:pt x="1368" y="399"/>
                  </a:cubicBezTo>
                  <a:cubicBezTo>
                    <a:pt x="375" y="1040"/>
                    <a:pt x="0" y="2236"/>
                    <a:pt x="535" y="3065"/>
                  </a:cubicBezTo>
                  <a:cubicBezTo>
                    <a:pt x="854" y="3528"/>
                    <a:pt x="1379" y="3802"/>
                    <a:pt x="1939" y="3802"/>
                  </a:cubicBezTo>
                  <a:cubicBezTo>
                    <a:pt x="1960" y="3802"/>
                    <a:pt x="1982" y="3802"/>
                    <a:pt x="2004" y="3801"/>
                  </a:cubicBezTo>
                  <a:cubicBezTo>
                    <a:pt x="2469" y="3795"/>
                    <a:pt x="2923" y="3655"/>
                    <a:pt x="3312" y="3399"/>
                  </a:cubicBezTo>
                  <a:cubicBezTo>
                    <a:pt x="3776" y="3107"/>
                    <a:pt x="4124" y="2663"/>
                    <a:pt x="4299" y="2145"/>
                  </a:cubicBezTo>
                  <a:cubicBezTo>
                    <a:pt x="4349" y="2007"/>
                    <a:pt x="4379" y="1864"/>
                    <a:pt x="4389" y="1718"/>
                  </a:cubicBezTo>
                  <a:cubicBezTo>
                    <a:pt x="4455" y="841"/>
                    <a:pt x="3797" y="77"/>
                    <a:pt x="2918" y="12"/>
                  </a:cubicBezTo>
                  <a:cubicBezTo>
                    <a:pt x="2841" y="4"/>
                    <a:pt x="2764" y="0"/>
                    <a:pt x="2687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185;p41">
              <a:extLst>
                <a:ext uri="{FF2B5EF4-FFF2-40B4-BE49-F238E27FC236}">
                  <a16:creationId xmlns:a16="http://schemas.microsoft.com/office/drawing/2014/main" xmlns="" id="{E684CE7A-C7F4-4205-A9EB-F3A82925BD35}"/>
                </a:ext>
              </a:extLst>
            </p:cNvPr>
            <p:cNvSpPr/>
            <p:nvPr/>
          </p:nvSpPr>
          <p:spPr>
            <a:xfrm>
              <a:off x="2400605" y="2690541"/>
              <a:ext cx="932500" cy="787555"/>
            </a:xfrm>
            <a:custGeom>
              <a:avLst/>
              <a:gdLst/>
              <a:ahLst/>
              <a:cxnLst/>
              <a:rect l="l" t="t" r="r" b="b"/>
              <a:pathLst>
                <a:path w="20317" h="17159" extrusionOk="0">
                  <a:moveTo>
                    <a:pt x="6518" y="1"/>
                  </a:moveTo>
                  <a:cubicBezTo>
                    <a:pt x="5053" y="1"/>
                    <a:pt x="3668" y="137"/>
                    <a:pt x="2847" y="502"/>
                  </a:cubicBezTo>
                  <a:cubicBezTo>
                    <a:pt x="606" y="1498"/>
                    <a:pt x="0" y="2208"/>
                    <a:pt x="1568" y="5010"/>
                  </a:cubicBezTo>
                  <a:cubicBezTo>
                    <a:pt x="3581" y="8612"/>
                    <a:pt x="14855" y="16116"/>
                    <a:pt x="16563" y="16636"/>
                  </a:cubicBezTo>
                  <a:lnTo>
                    <a:pt x="18270" y="17158"/>
                  </a:lnTo>
                  <a:lnTo>
                    <a:pt x="20317" y="10093"/>
                  </a:lnTo>
                  <a:cubicBezTo>
                    <a:pt x="20317" y="10093"/>
                    <a:pt x="16374" y="7010"/>
                    <a:pt x="14855" y="4440"/>
                  </a:cubicBezTo>
                  <a:cubicBezTo>
                    <a:pt x="13337" y="1871"/>
                    <a:pt x="13149" y="1261"/>
                    <a:pt x="12339" y="738"/>
                  </a:cubicBezTo>
                  <a:cubicBezTo>
                    <a:pt x="11826" y="407"/>
                    <a:pt x="9052" y="1"/>
                    <a:pt x="6518" y="1"/>
                  </a:cubicBezTo>
                  <a:close/>
                </a:path>
              </a:pathLst>
            </a:custGeom>
            <a:solidFill>
              <a:srgbClr val="707B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186;p41">
              <a:extLst>
                <a:ext uri="{FF2B5EF4-FFF2-40B4-BE49-F238E27FC236}">
                  <a16:creationId xmlns:a16="http://schemas.microsoft.com/office/drawing/2014/main" xmlns="" id="{E3EEDCD5-1B94-4CFC-8FDB-A0A437D5FB85}"/>
                </a:ext>
              </a:extLst>
            </p:cNvPr>
            <p:cNvSpPr/>
            <p:nvPr/>
          </p:nvSpPr>
          <p:spPr>
            <a:xfrm>
              <a:off x="2421029" y="2685905"/>
              <a:ext cx="917353" cy="797469"/>
            </a:xfrm>
            <a:custGeom>
              <a:avLst/>
              <a:gdLst/>
              <a:ahLst/>
              <a:cxnLst/>
              <a:rect l="l" t="t" r="r" b="b"/>
              <a:pathLst>
                <a:path w="19987" h="17375" extrusionOk="0">
                  <a:moveTo>
                    <a:pt x="6077" y="221"/>
                  </a:moveTo>
                  <a:cubicBezTo>
                    <a:pt x="8569" y="221"/>
                    <a:pt x="11328" y="607"/>
                    <a:pt x="11835" y="935"/>
                  </a:cubicBezTo>
                  <a:cubicBezTo>
                    <a:pt x="12423" y="1317"/>
                    <a:pt x="12673" y="1754"/>
                    <a:pt x="13414" y="3050"/>
                  </a:cubicBezTo>
                  <a:cubicBezTo>
                    <a:pt x="13656" y="3470"/>
                    <a:pt x="13946" y="3978"/>
                    <a:pt x="14317" y="4603"/>
                  </a:cubicBezTo>
                  <a:cubicBezTo>
                    <a:pt x="15728" y="6986"/>
                    <a:pt x="19254" y="9843"/>
                    <a:pt x="19742" y="10236"/>
                  </a:cubicBezTo>
                  <a:lnTo>
                    <a:pt x="17752" y="17131"/>
                  </a:lnTo>
                  <a:lnTo>
                    <a:pt x="16147" y="16643"/>
                  </a:lnTo>
                  <a:cubicBezTo>
                    <a:pt x="14425" y="16114"/>
                    <a:pt x="3220" y="8640"/>
                    <a:pt x="1218" y="5066"/>
                  </a:cubicBezTo>
                  <a:cubicBezTo>
                    <a:pt x="464" y="3714"/>
                    <a:pt x="221" y="2896"/>
                    <a:pt x="432" y="2257"/>
                  </a:cubicBezTo>
                  <a:cubicBezTo>
                    <a:pt x="642" y="1620"/>
                    <a:pt x="1332" y="1206"/>
                    <a:pt x="2451" y="707"/>
                  </a:cubicBezTo>
                  <a:cubicBezTo>
                    <a:pt x="3237" y="352"/>
                    <a:pt x="4616" y="221"/>
                    <a:pt x="6077" y="221"/>
                  </a:cubicBezTo>
                  <a:close/>
                  <a:moveTo>
                    <a:pt x="6080" y="1"/>
                  </a:moveTo>
                  <a:cubicBezTo>
                    <a:pt x="4595" y="1"/>
                    <a:pt x="3192" y="140"/>
                    <a:pt x="2359" y="512"/>
                  </a:cubicBezTo>
                  <a:cubicBezTo>
                    <a:pt x="1189" y="1033"/>
                    <a:pt x="464" y="1477"/>
                    <a:pt x="227" y="2190"/>
                  </a:cubicBezTo>
                  <a:cubicBezTo>
                    <a:pt x="1" y="2873"/>
                    <a:pt x="242" y="3765"/>
                    <a:pt x="1031" y="5175"/>
                  </a:cubicBezTo>
                  <a:cubicBezTo>
                    <a:pt x="3048" y="8778"/>
                    <a:pt x="14346" y="16320"/>
                    <a:pt x="16088" y="16850"/>
                  </a:cubicBezTo>
                  <a:lnTo>
                    <a:pt x="17795" y="17372"/>
                  </a:lnTo>
                  <a:cubicBezTo>
                    <a:pt x="17800" y="17374"/>
                    <a:pt x="17806" y="17375"/>
                    <a:pt x="17811" y="17375"/>
                  </a:cubicBezTo>
                  <a:cubicBezTo>
                    <a:pt x="17817" y="17375"/>
                    <a:pt x="17822" y="17374"/>
                    <a:pt x="17828" y="17372"/>
                  </a:cubicBezTo>
                  <a:cubicBezTo>
                    <a:pt x="17847" y="17372"/>
                    <a:pt x="17866" y="17368"/>
                    <a:pt x="17883" y="17358"/>
                  </a:cubicBezTo>
                  <a:cubicBezTo>
                    <a:pt x="17906" y="17344"/>
                    <a:pt x="17926" y="17320"/>
                    <a:pt x="17933" y="17294"/>
                  </a:cubicBezTo>
                  <a:lnTo>
                    <a:pt x="19975" y="10223"/>
                  </a:lnTo>
                  <a:cubicBezTo>
                    <a:pt x="19986" y="10181"/>
                    <a:pt x="19972" y="10136"/>
                    <a:pt x="19939" y="10109"/>
                  </a:cubicBezTo>
                  <a:cubicBezTo>
                    <a:pt x="19897" y="10080"/>
                    <a:pt x="15999" y="7007"/>
                    <a:pt x="14507" y="4492"/>
                  </a:cubicBezTo>
                  <a:cubicBezTo>
                    <a:pt x="14138" y="3869"/>
                    <a:pt x="13846" y="3369"/>
                    <a:pt x="13606" y="2942"/>
                  </a:cubicBezTo>
                  <a:cubicBezTo>
                    <a:pt x="12846" y="1608"/>
                    <a:pt x="12595" y="1164"/>
                    <a:pt x="11957" y="754"/>
                  </a:cubicBezTo>
                  <a:cubicBezTo>
                    <a:pt x="11417" y="411"/>
                    <a:pt x="8630" y="1"/>
                    <a:pt x="6080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187;p41">
              <a:extLst>
                <a:ext uri="{FF2B5EF4-FFF2-40B4-BE49-F238E27FC236}">
                  <a16:creationId xmlns:a16="http://schemas.microsoft.com/office/drawing/2014/main" xmlns="" id="{8D30DEF8-93A9-4EEA-ADC7-BF69E21A860F}"/>
                </a:ext>
              </a:extLst>
            </p:cNvPr>
            <p:cNvSpPr/>
            <p:nvPr/>
          </p:nvSpPr>
          <p:spPr>
            <a:xfrm>
              <a:off x="2822678" y="2841681"/>
              <a:ext cx="265930" cy="171657"/>
            </a:xfrm>
            <a:custGeom>
              <a:avLst/>
              <a:gdLst/>
              <a:ahLst/>
              <a:cxnLst/>
              <a:rect l="l" t="t" r="r" b="b"/>
              <a:pathLst>
                <a:path w="5794" h="3740" extrusionOk="0">
                  <a:moveTo>
                    <a:pt x="4861" y="0"/>
                  </a:moveTo>
                  <a:cubicBezTo>
                    <a:pt x="2371" y="0"/>
                    <a:pt x="754" y="1692"/>
                    <a:pt x="159" y="2807"/>
                  </a:cubicBezTo>
                  <a:cubicBezTo>
                    <a:pt x="0" y="3115"/>
                    <a:pt x="116" y="3495"/>
                    <a:pt x="420" y="3662"/>
                  </a:cubicBezTo>
                  <a:cubicBezTo>
                    <a:pt x="514" y="3712"/>
                    <a:pt x="616" y="3739"/>
                    <a:pt x="724" y="3739"/>
                  </a:cubicBezTo>
                  <a:cubicBezTo>
                    <a:pt x="957" y="3739"/>
                    <a:pt x="1173" y="3610"/>
                    <a:pt x="1286" y="3404"/>
                  </a:cubicBezTo>
                  <a:cubicBezTo>
                    <a:pt x="1343" y="3299"/>
                    <a:pt x="2479" y="1275"/>
                    <a:pt x="4851" y="1275"/>
                  </a:cubicBezTo>
                  <a:cubicBezTo>
                    <a:pt x="5146" y="1275"/>
                    <a:pt x="5460" y="1306"/>
                    <a:pt x="5793" y="1376"/>
                  </a:cubicBezTo>
                  <a:cubicBezTo>
                    <a:pt x="5747" y="1300"/>
                    <a:pt x="5703" y="1226"/>
                    <a:pt x="5659" y="1162"/>
                  </a:cubicBezTo>
                  <a:cubicBezTo>
                    <a:pt x="5397" y="721"/>
                    <a:pt x="5176" y="338"/>
                    <a:pt x="4983" y="2"/>
                  </a:cubicBezTo>
                  <a:cubicBezTo>
                    <a:pt x="4942" y="1"/>
                    <a:pt x="4902" y="0"/>
                    <a:pt x="4861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188;p41">
              <a:extLst>
                <a:ext uri="{FF2B5EF4-FFF2-40B4-BE49-F238E27FC236}">
                  <a16:creationId xmlns:a16="http://schemas.microsoft.com/office/drawing/2014/main" xmlns="" id="{8A98D7BC-E1CD-4592-9F97-9B2110EC2613}"/>
                </a:ext>
              </a:extLst>
            </p:cNvPr>
            <p:cNvSpPr/>
            <p:nvPr/>
          </p:nvSpPr>
          <p:spPr>
            <a:xfrm>
              <a:off x="2922689" y="2941325"/>
              <a:ext cx="241283" cy="170142"/>
            </a:xfrm>
            <a:custGeom>
              <a:avLst/>
              <a:gdLst/>
              <a:ahLst/>
              <a:cxnLst/>
              <a:rect l="l" t="t" r="r" b="b"/>
              <a:pathLst>
                <a:path w="5257" h="3707" extrusionOk="0">
                  <a:moveTo>
                    <a:pt x="4180" y="0"/>
                  </a:moveTo>
                  <a:cubicBezTo>
                    <a:pt x="2483" y="249"/>
                    <a:pt x="998" y="1275"/>
                    <a:pt x="163" y="2773"/>
                  </a:cubicBezTo>
                  <a:cubicBezTo>
                    <a:pt x="1" y="3087"/>
                    <a:pt x="123" y="3472"/>
                    <a:pt x="437" y="3635"/>
                  </a:cubicBezTo>
                  <a:cubicBezTo>
                    <a:pt x="531" y="3683"/>
                    <a:pt x="632" y="3706"/>
                    <a:pt x="731" y="3706"/>
                  </a:cubicBezTo>
                  <a:cubicBezTo>
                    <a:pt x="956" y="3706"/>
                    <a:pt x="1174" y="3587"/>
                    <a:pt x="1290" y="3376"/>
                  </a:cubicBezTo>
                  <a:cubicBezTo>
                    <a:pt x="1347" y="3272"/>
                    <a:pt x="2485" y="1247"/>
                    <a:pt x="4871" y="1247"/>
                  </a:cubicBezTo>
                  <a:cubicBezTo>
                    <a:pt x="4996" y="1247"/>
                    <a:pt x="5125" y="1253"/>
                    <a:pt x="5257" y="1264"/>
                  </a:cubicBezTo>
                  <a:cubicBezTo>
                    <a:pt x="4876" y="846"/>
                    <a:pt x="4506" y="422"/>
                    <a:pt x="4180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189;p41">
              <a:extLst>
                <a:ext uri="{FF2B5EF4-FFF2-40B4-BE49-F238E27FC236}">
                  <a16:creationId xmlns:a16="http://schemas.microsoft.com/office/drawing/2014/main" xmlns="" id="{09FFF6F7-3531-47A1-B7C7-C1A94021F375}"/>
                </a:ext>
              </a:extLst>
            </p:cNvPr>
            <p:cNvSpPr/>
            <p:nvPr/>
          </p:nvSpPr>
          <p:spPr>
            <a:xfrm>
              <a:off x="3143594" y="3028897"/>
              <a:ext cx="581659" cy="550586"/>
            </a:xfrm>
            <a:custGeom>
              <a:avLst/>
              <a:gdLst/>
              <a:ahLst/>
              <a:cxnLst/>
              <a:rect l="l" t="t" r="r" b="b"/>
              <a:pathLst>
                <a:path w="12673" h="11996" extrusionOk="0">
                  <a:moveTo>
                    <a:pt x="10638" y="0"/>
                  </a:moveTo>
                  <a:cubicBezTo>
                    <a:pt x="9537" y="0"/>
                    <a:pt x="7387" y="763"/>
                    <a:pt x="6700" y="836"/>
                  </a:cubicBezTo>
                  <a:cubicBezTo>
                    <a:pt x="5944" y="918"/>
                    <a:pt x="2244" y="1620"/>
                    <a:pt x="2324" y="1917"/>
                  </a:cubicBezTo>
                  <a:cubicBezTo>
                    <a:pt x="2406" y="2217"/>
                    <a:pt x="2783" y="2998"/>
                    <a:pt x="2649" y="3161"/>
                  </a:cubicBezTo>
                  <a:cubicBezTo>
                    <a:pt x="2515" y="3323"/>
                    <a:pt x="1272" y="3728"/>
                    <a:pt x="1029" y="4078"/>
                  </a:cubicBezTo>
                  <a:cubicBezTo>
                    <a:pt x="786" y="4428"/>
                    <a:pt x="244" y="6968"/>
                    <a:pt x="474" y="7307"/>
                  </a:cubicBezTo>
                  <a:cubicBezTo>
                    <a:pt x="704" y="7645"/>
                    <a:pt x="811" y="7889"/>
                    <a:pt x="730" y="8077"/>
                  </a:cubicBezTo>
                  <a:cubicBezTo>
                    <a:pt x="649" y="8265"/>
                    <a:pt x="0" y="9076"/>
                    <a:pt x="91" y="9538"/>
                  </a:cubicBezTo>
                  <a:cubicBezTo>
                    <a:pt x="180" y="9998"/>
                    <a:pt x="1001" y="11996"/>
                    <a:pt x="1001" y="11996"/>
                  </a:cubicBezTo>
                  <a:lnTo>
                    <a:pt x="3107" y="11619"/>
                  </a:lnTo>
                  <a:cubicBezTo>
                    <a:pt x="3107" y="11619"/>
                    <a:pt x="4270" y="11266"/>
                    <a:pt x="4918" y="8970"/>
                  </a:cubicBezTo>
                  <a:cubicBezTo>
                    <a:pt x="5567" y="6673"/>
                    <a:pt x="5405" y="6198"/>
                    <a:pt x="7052" y="5028"/>
                  </a:cubicBezTo>
                  <a:cubicBezTo>
                    <a:pt x="8697" y="3856"/>
                    <a:pt x="9538" y="3430"/>
                    <a:pt x="10314" y="2613"/>
                  </a:cubicBezTo>
                  <a:cubicBezTo>
                    <a:pt x="11090" y="1797"/>
                    <a:pt x="12672" y="1270"/>
                    <a:pt x="12672" y="1270"/>
                  </a:cubicBezTo>
                  <a:cubicBezTo>
                    <a:pt x="12672" y="1270"/>
                    <a:pt x="11889" y="215"/>
                    <a:pt x="10942" y="26"/>
                  </a:cubicBezTo>
                  <a:cubicBezTo>
                    <a:pt x="10854" y="9"/>
                    <a:pt x="10751" y="0"/>
                    <a:pt x="10638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190;p41">
              <a:extLst>
                <a:ext uri="{FF2B5EF4-FFF2-40B4-BE49-F238E27FC236}">
                  <a16:creationId xmlns:a16="http://schemas.microsoft.com/office/drawing/2014/main" xmlns="" id="{F4D8478D-4827-4A69-B20A-5914F1F90BCA}"/>
                </a:ext>
              </a:extLst>
            </p:cNvPr>
            <p:cNvSpPr/>
            <p:nvPr/>
          </p:nvSpPr>
          <p:spPr>
            <a:xfrm>
              <a:off x="3139417" y="3024032"/>
              <a:ext cx="591573" cy="560271"/>
            </a:xfrm>
            <a:custGeom>
              <a:avLst/>
              <a:gdLst/>
              <a:ahLst/>
              <a:cxnLst/>
              <a:rect l="l" t="t" r="r" b="b"/>
              <a:pathLst>
                <a:path w="12889" h="12207" extrusionOk="0">
                  <a:moveTo>
                    <a:pt x="10730" y="207"/>
                  </a:moveTo>
                  <a:cubicBezTo>
                    <a:pt x="10836" y="207"/>
                    <a:pt x="10931" y="214"/>
                    <a:pt x="11012" y="231"/>
                  </a:cubicBezTo>
                  <a:cubicBezTo>
                    <a:pt x="11733" y="374"/>
                    <a:pt x="12357" y="1050"/>
                    <a:pt x="12586" y="1321"/>
                  </a:cubicBezTo>
                  <a:cubicBezTo>
                    <a:pt x="12178" y="1474"/>
                    <a:pt x="10997" y="1959"/>
                    <a:pt x="10336" y="2644"/>
                  </a:cubicBezTo>
                  <a:cubicBezTo>
                    <a:pt x="9803" y="3203"/>
                    <a:pt x="9258" y="3573"/>
                    <a:pt x="8407" y="4138"/>
                  </a:cubicBezTo>
                  <a:cubicBezTo>
                    <a:pt x="8027" y="4404"/>
                    <a:pt x="7594" y="4683"/>
                    <a:pt x="7082" y="5043"/>
                  </a:cubicBezTo>
                  <a:cubicBezTo>
                    <a:pt x="5689" y="6024"/>
                    <a:pt x="5552" y="6562"/>
                    <a:pt x="5186" y="7995"/>
                  </a:cubicBezTo>
                  <a:cubicBezTo>
                    <a:pt x="5107" y="8299"/>
                    <a:pt x="5019" y="8645"/>
                    <a:pt x="4906" y="9047"/>
                  </a:cubicBezTo>
                  <a:cubicBezTo>
                    <a:pt x="4284" y="11247"/>
                    <a:pt x="3179" y="11618"/>
                    <a:pt x="3179" y="11618"/>
                  </a:cubicBezTo>
                  <a:lnTo>
                    <a:pt x="1157" y="11980"/>
                  </a:lnTo>
                  <a:cubicBezTo>
                    <a:pt x="1002" y="11608"/>
                    <a:pt x="347" y="10014"/>
                    <a:pt x="277" y="9624"/>
                  </a:cubicBezTo>
                  <a:cubicBezTo>
                    <a:pt x="224" y="9319"/>
                    <a:pt x="575" y="8776"/>
                    <a:pt x="766" y="8481"/>
                  </a:cubicBezTo>
                  <a:cubicBezTo>
                    <a:pt x="822" y="8399"/>
                    <a:pt x="874" y="8314"/>
                    <a:pt x="919" y="8225"/>
                  </a:cubicBezTo>
                  <a:cubicBezTo>
                    <a:pt x="1023" y="7982"/>
                    <a:pt x="889" y="7701"/>
                    <a:pt x="652" y="7352"/>
                  </a:cubicBezTo>
                  <a:cubicBezTo>
                    <a:pt x="469" y="7080"/>
                    <a:pt x="969" y="4587"/>
                    <a:pt x="1206" y="4246"/>
                  </a:cubicBezTo>
                  <a:cubicBezTo>
                    <a:pt x="1337" y="4056"/>
                    <a:pt x="1860" y="3822"/>
                    <a:pt x="2240" y="3649"/>
                  </a:cubicBezTo>
                  <a:cubicBezTo>
                    <a:pt x="2449" y="3576"/>
                    <a:pt x="2646" y="3471"/>
                    <a:pt x="2822" y="3335"/>
                  </a:cubicBezTo>
                  <a:cubicBezTo>
                    <a:pt x="2950" y="3191"/>
                    <a:pt x="2832" y="2841"/>
                    <a:pt x="2640" y="2337"/>
                  </a:cubicBezTo>
                  <a:cubicBezTo>
                    <a:pt x="2595" y="2220"/>
                    <a:pt x="2552" y="2110"/>
                    <a:pt x="2528" y="2028"/>
                  </a:cubicBezTo>
                  <a:cubicBezTo>
                    <a:pt x="2838" y="1766"/>
                    <a:pt x="5957" y="1139"/>
                    <a:pt x="6802" y="1042"/>
                  </a:cubicBezTo>
                  <a:cubicBezTo>
                    <a:pt x="7241" y="966"/>
                    <a:pt x="7673" y="863"/>
                    <a:pt x="8098" y="735"/>
                  </a:cubicBezTo>
                  <a:cubicBezTo>
                    <a:pt x="8991" y="497"/>
                    <a:pt x="10070" y="207"/>
                    <a:pt x="10730" y="207"/>
                  </a:cubicBezTo>
                  <a:close/>
                  <a:moveTo>
                    <a:pt x="10736" y="0"/>
                  </a:moveTo>
                  <a:cubicBezTo>
                    <a:pt x="10036" y="0"/>
                    <a:pt x="8949" y="296"/>
                    <a:pt x="8048" y="537"/>
                  </a:cubicBezTo>
                  <a:cubicBezTo>
                    <a:pt x="7634" y="662"/>
                    <a:pt x="7213" y="761"/>
                    <a:pt x="6785" y="837"/>
                  </a:cubicBezTo>
                  <a:cubicBezTo>
                    <a:pt x="6288" y="889"/>
                    <a:pt x="2607" y="1532"/>
                    <a:pt x="2341" y="1924"/>
                  </a:cubicBezTo>
                  <a:cubicBezTo>
                    <a:pt x="2314" y="1961"/>
                    <a:pt x="2305" y="2007"/>
                    <a:pt x="2315" y="2052"/>
                  </a:cubicBezTo>
                  <a:cubicBezTo>
                    <a:pt x="2341" y="2141"/>
                    <a:pt x="2388" y="2267"/>
                    <a:pt x="2444" y="2412"/>
                  </a:cubicBezTo>
                  <a:cubicBezTo>
                    <a:pt x="2527" y="2638"/>
                    <a:pt x="2706" y="3107"/>
                    <a:pt x="2656" y="3200"/>
                  </a:cubicBezTo>
                  <a:cubicBezTo>
                    <a:pt x="2496" y="3299"/>
                    <a:pt x="2327" y="3384"/>
                    <a:pt x="2152" y="3454"/>
                  </a:cubicBezTo>
                  <a:cubicBezTo>
                    <a:pt x="1704" y="3657"/>
                    <a:pt x="1196" y="3886"/>
                    <a:pt x="1029" y="4124"/>
                  </a:cubicBezTo>
                  <a:cubicBezTo>
                    <a:pt x="801" y="4455"/>
                    <a:pt x="203" y="7069"/>
                    <a:pt x="475" y="7473"/>
                  </a:cubicBezTo>
                  <a:cubicBezTo>
                    <a:pt x="706" y="7809"/>
                    <a:pt x="780" y="8010"/>
                    <a:pt x="722" y="8141"/>
                  </a:cubicBezTo>
                  <a:cubicBezTo>
                    <a:pt x="682" y="8219"/>
                    <a:pt x="636" y="8295"/>
                    <a:pt x="587" y="8366"/>
                  </a:cubicBezTo>
                  <a:cubicBezTo>
                    <a:pt x="353" y="8728"/>
                    <a:pt x="0" y="9274"/>
                    <a:pt x="69" y="9660"/>
                  </a:cubicBezTo>
                  <a:cubicBezTo>
                    <a:pt x="140" y="10128"/>
                    <a:pt x="959" y="12060"/>
                    <a:pt x="993" y="12142"/>
                  </a:cubicBezTo>
                  <a:cubicBezTo>
                    <a:pt x="1009" y="12181"/>
                    <a:pt x="1046" y="12206"/>
                    <a:pt x="1088" y="12206"/>
                  </a:cubicBezTo>
                  <a:cubicBezTo>
                    <a:pt x="1089" y="12206"/>
                    <a:pt x="1090" y="12206"/>
                    <a:pt x="1092" y="12206"/>
                  </a:cubicBezTo>
                  <a:lnTo>
                    <a:pt x="1115" y="12203"/>
                  </a:lnTo>
                  <a:lnTo>
                    <a:pt x="3234" y="11820"/>
                  </a:lnTo>
                  <a:cubicBezTo>
                    <a:pt x="3283" y="11806"/>
                    <a:pt x="4458" y="11426"/>
                    <a:pt x="5116" y="9100"/>
                  </a:cubicBezTo>
                  <a:cubicBezTo>
                    <a:pt x="5228" y="8697"/>
                    <a:pt x="5319" y="8348"/>
                    <a:pt x="5398" y="8045"/>
                  </a:cubicBezTo>
                  <a:cubicBezTo>
                    <a:pt x="5759" y="6626"/>
                    <a:pt x="5881" y="6148"/>
                    <a:pt x="7210" y="5214"/>
                  </a:cubicBezTo>
                  <a:cubicBezTo>
                    <a:pt x="7719" y="4854"/>
                    <a:pt x="8151" y="4566"/>
                    <a:pt x="8530" y="4312"/>
                  </a:cubicBezTo>
                  <a:cubicBezTo>
                    <a:pt x="9382" y="3740"/>
                    <a:pt x="9946" y="3363"/>
                    <a:pt x="10494" y="2796"/>
                  </a:cubicBezTo>
                  <a:cubicBezTo>
                    <a:pt x="11249" y="2013"/>
                    <a:pt x="12786" y="1471"/>
                    <a:pt x="12801" y="1471"/>
                  </a:cubicBezTo>
                  <a:cubicBezTo>
                    <a:pt x="12814" y="1468"/>
                    <a:pt x="12824" y="1462"/>
                    <a:pt x="12835" y="1455"/>
                  </a:cubicBezTo>
                  <a:cubicBezTo>
                    <a:pt x="12879" y="1419"/>
                    <a:pt x="12888" y="1353"/>
                    <a:pt x="12853" y="1307"/>
                  </a:cubicBezTo>
                  <a:cubicBezTo>
                    <a:pt x="12820" y="1267"/>
                    <a:pt x="12034" y="222"/>
                    <a:pt x="11058" y="28"/>
                  </a:cubicBezTo>
                  <a:cubicBezTo>
                    <a:pt x="10964" y="9"/>
                    <a:pt x="10856" y="0"/>
                    <a:pt x="10736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191;p41">
              <a:extLst>
                <a:ext uri="{FF2B5EF4-FFF2-40B4-BE49-F238E27FC236}">
                  <a16:creationId xmlns:a16="http://schemas.microsoft.com/office/drawing/2014/main" xmlns="" id="{874A8FB8-FB1F-4D77-BFF6-C14F08189853}"/>
                </a:ext>
              </a:extLst>
            </p:cNvPr>
            <p:cNvSpPr/>
            <p:nvPr/>
          </p:nvSpPr>
          <p:spPr>
            <a:xfrm>
              <a:off x="3192153" y="2941968"/>
              <a:ext cx="206906" cy="196579"/>
            </a:xfrm>
            <a:custGeom>
              <a:avLst/>
              <a:gdLst/>
              <a:ahLst/>
              <a:cxnLst/>
              <a:rect l="l" t="t" r="r" b="b"/>
              <a:pathLst>
                <a:path w="4508" h="4283" extrusionOk="0">
                  <a:moveTo>
                    <a:pt x="3354" y="0"/>
                  </a:moveTo>
                  <a:cubicBezTo>
                    <a:pt x="3075" y="0"/>
                    <a:pt x="2749" y="128"/>
                    <a:pt x="2401" y="461"/>
                  </a:cubicBezTo>
                  <a:cubicBezTo>
                    <a:pt x="2040" y="805"/>
                    <a:pt x="1" y="2808"/>
                    <a:pt x="1" y="3515"/>
                  </a:cubicBezTo>
                  <a:cubicBezTo>
                    <a:pt x="1" y="4005"/>
                    <a:pt x="413" y="4282"/>
                    <a:pt x="864" y="4282"/>
                  </a:cubicBezTo>
                  <a:cubicBezTo>
                    <a:pt x="1065" y="4282"/>
                    <a:pt x="1274" y="4227"/>
                    <a:pt x="1457" y="4111"/>
                  </a:cubicBezTo>
                  <a:cubicBezTo>
                    <a:pt x="2049" y="3732"/>
                    <a:pt x="4022" y="1433"/>
                    <a:pt x="4022" y="1433"/>
                  </a:cubicBezTo>
                  <a:cubicBezTo>
                    <a:pt x="4022" y="1433"/>
                    <a:pt x="4508" y="814"/>
                    <a:pt x="3994" y="277"/>
                  </a:cubicBezTo>
                  <a:cubicBezTo>
                    <a:pt x="3838" y="114"/>
                    <a:pt x="3617" y="0"/>
                    <a:pt x="335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192;p41">
              <a:extLst>
                <a:ext uri="{FF2B5EF4-FFF2-40B4-BE49-F238E27FC236}">
                  <a16:creationId xmlns:a16="http://schemas.microsoft.com/office/drawing/2014/main" xmlns="" id="{730A3007-1B27-4A38-B420-61949CBEB3BD}"/>
                </a:ext>
              </a:extLst>
            </p:cNvPr>
            <p:cNvSpPr/>
            <p:nvPr/>
          </p:nvSpPr>
          <p:spPr>
            <a:xfrm>
              <a:off x="3187013" y="2937056"/>
              <a:ext cx="205300" cy="206309"/>
            </a:xfrm>
            <a:custGeom>
              <a:avLst/>
              <a:gdLst/>
              <a:ahLst/>
              <a:cxnLst/>
              <a:rect l="l" t="t" r="r" b="b"/>
              <a:pathLst>
                <a:path w="4473" h="4495" extrusionOk="0">
                  <a:moveTo>
                    <a:pt x="3470" y="215"/>
                  </a:moveTo>
                  <a:cubicBezTo>
                    <a:pt x="3685" y="215"/>
                    <a:pt x="3890" y="304"/>
                    <a:pt x="4036" y="462"/>
                  </a:cubicBezTo>
                  <a:cubicBezTo>
                    <a:pt x="4472" y="914"/>
                    <a:pt x="4088" y="1439"/>
                    <a:pt x="4058" y="1476"/>
                  </a:cubicBezTo>
                  <a:cubicBezTo>
                    <a:pt x="3987" y="1560"/>
                    <a:pt x="2085" y="3772"/>
                    <a:pt x="1518" y="4133"/>
                  </a:cubicBezTo>
                  <a:cubicBezTo>
                    <a:pt x="1359" y="4234"/>
                    <a:pt x="1177" y="4285"/>
                    <a:pt x="994" y="4285"/>
                  </a:cubicBezTo>
                  <a:cubicBezTo>
                    <a:pt x="844" y="4285"/>
                    <a:pt x="695" y="4251"/>
                    <a:pt x="556" y="4182"/>
                  </a:cubicBezTo>
                  <a:cubicBezTo>
                    <a:pt x="349" y="4075"/>
                    <a:pt x="221" y="3860"/>
                    <a:pt x="226" y="3626"/>
                  </a:cubicBezTo>
                  <a:cubicBezTo>
                    <a:pt x="226" y="3062"/>
                    <a:pt x="1774" y="1429"/>
                    <a:pt x="2593" y="641"/>
                  </a:cubicBezTo>
                  <a:cubicBezTo>
                    <a:pt x="2815" y="400"/>
                    <a:pt x="3119" y="248"/>
                    <a:pt x="3445" y="215"/>
                  </a:cubicBezTo>
                  <a:lnTo>
                    <a:pt x="3464" y="215"/>
                  </a:lnTo>
                  <a:cubicBezTo>
                    <a:pt x="3466" y="215"/>
                    <a:pt x="3468" y="215"/>
                    <a:pt x="3470" y="215"/>
                  </a:cubicBezTo>
                  <a:close/>
                  <a:moveTo>
                    <a:pt x="3469" y="0"/>
                  </a:moveTo>
                  <a:cubicBezTo>
                    <a:pt x="3459" y="0"/>
                    <a:pt x="3449" y="1"/>
                    <a:pt x="3439" y="1"/>
                  </a:cubicBezTo>
                  <a:cubicBezTo>
                    <a:pt x="3056" y="34"/>
                    <a:pt x="2699" y="208"/>
                    <a:pt x="2438" y="492"/>
                  </a:cubicBezTo>
                  <a:cubicBezTo>
                    <a:pt x="2033" y="882"/>
                    <a:pt x="5" y="2866"/>
                    <a:pt x="5" y="3622"/>
                  </a:cubicBezTo>
                  <a:cubicBezTo>
                    <a:pt x="1" y="3933"/>
                    <a:pt x="172" y="4221"/>
                    <a:pt x="448" y="4365"/>
                  </a:cubicBezTo>
                  <a:cubicBezTo>
                    <a:pt x="607" y="4450"/>
                    <a:pt x="786" y="4495"/>
                    <a:pt x="967" y="4495"/>
                  </a:cubicBezTo>
                  <a:cubicBezTo>
                    <a:pt x="970" y="4495"/>
                    <a:pt x="973" y="4495"/>
                    <a:pt x="976" y="4495"/>
                  </a:cubicBezTo>
                  <a:cubicBezTo>
                    <a:pt x="1207" y="4495"/>
                    <a:pt x="1433" y="4428"/>
                    <a:pt x="1628" y="4302"/>
                  </a:cubicBezTo>
                  <a:cubicBezTo>
                    <a:pt x="2228" y="3921"/>
                    <a:pt x="4136" y="1701"/>
                    <a:pt x="4218" y="1607"/>
                  </a:cubicBezTo>
                  <a:cubicBezTo>
                    <a:pt x="4372" y="1423"/>
                    <a:pt x="4454" y="1188"/>
                    <a:pt x="4447" y="946"/>
                  </a:cubicBezTo>
                  <a:cubicBezTo>
                    <a:pt x="4429" y="417"/>
                    <a:pt x="3995" y="0"/>
                    <a:pt x="3469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193;p41">
              <a:extLst>
                <a:ext uri="{FF2B5EF4-FFF2-40B4-BE49-F238E27FC236}">
                  <a16:creationId xmlns:a16="http://schemas.microsoft.com/office/drawing/2014/main" xmlns="" id="{BFD653AB-ACCB-474E-86EC-911A6FB45E3A}"/>
                </a:ext>
              </a:extLst>
            </p:cNvPr>
            <p:cNvSpPr/>
            <p:nvPr/>
          </p:nvSpPr>
          <p:spPr>
            <a:xfrm>
              <a:off x="3219095" y="2972948"/>
              <a:ext cx="252620" cy="237657"/>
            </a:xfrm>
            <a:custGeom>
              <a:avLst/>
              <a:gdLst/>
              <a:ahLst/>
              <a:cxnLst/>
              <a:rect l="l" t="t" r="r" b="b"/>
              <a:pathLst>
                <a:path w="5504" h="5178" extrusionOk="0">
                  <a:moveTo>
                    <a:pt x="2618" y="0"/>
                  </a:moveTo>
                  <a:cubicBezTo>
                    <a:pt x="2564" y="0"/>
                    <a:pt x="2519" y="12"/>
                    <a:pt x="2484" y="35"/>
                  </a:cubicBezTo>
                  <a:lnTo>
                    <a:pt x="2484" y="33"/>
                  </a:lnTo>
                  <a:cubicBezTo>
                    <a:pt x="2484" y="33"/>
                    <a:pt x="0" y="2410"/>
                    <a:pt x="271" y="2897"/>
                  </a:cubicBezTo>
                  <a:cubicBezTo>
                    <a:pt x="541" y="3382"/>
                    <a:pt x="2807" y="5000"/>
                    <a:pt x="3401" y="5163"/>
                  </a:cubicBezTo>
                  <a:cubicBezTo>
                    <a:pt x="3438" y="5173"/>
                    <a:pt x="3478" y="5178"/>
                    <a:pt x="3522" y="5178"/>
                  </a:cubicBezTo>
                  <a:cubicBezTo>
                    <a:pt x="4178" y="5178"/>
                    <a:pt x="5503" y="4063"/>
                    <a:pt x="5453" y="2949"/>
                  </a:cubicBezTo>
                  <a:cubicBezTo>
                    <a:pt x="5403" y="1847"/>
                    <a:pt x="3311" y="0"/>
                    <a:pt x="261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194;p41">
              <a:extLst>
                <a:ext uri="{FF2B5EF4-FFF2-40B4-BE49-F238E27FC236}">
                  <a16:creationId xmlns:a16="http://schemas.microsoft.com/office/drawing/2014/main" xmlns="" id="{6A1A40E8-1901-4FBA-A13A-FB3D9F2F4A9B}"/>
                </a:ext>
              </a:extLst>
            </p:cNvPr>
            <p:cNvSpPr/>
            <p:nvPr/>
          </p:nvSpPr>
          <p:spPr>
            <a:xfrm>
              <a:off x="3213541" y="2968221"/>
              <a:ext cx="262488" cy="247296"/>
            </a:xfrm>
            <a:custGeom>
              <a:avLst/>
              <a:gdLst/>
              <a:ahLst/>
              <a:cxnLst/>
              <a:rect l="l" t="t" r="r" b="b"/>
              <a:pathLst>
                <a:path w="5719" h="5388" extrusionOk="0">
                  <a:moveTo>
                    <a:pt x="2744" y="210"/>
                  </a:moveTo>
                  <a:cubicBezTo>
                    <a:pt x="2822" y="210"/>
                    <a:pt x="2948" y="243"/>
                    <a:pt x="3127" y="336"/>
                  </a:cubicBezTo>
                  <a:cubicBezTo>
                    <a:pt x="4009" y="780"/>
                    <a:pt x="5435" y="2203"/>
                    <a:pt x="5474" y="3056"/>
                  </a:cubicBezTo>
                  <a:cubicBezTo>
                    <a:pt x="5504" y="3731"/>
                    <a:pt x="5005" y="4378"/>
                    <a:pt x="4524" y="4762"/>
                  </a:cubicBezTo>
                  <a:cubicBezTo>
                    <a:pt x="4203" y="5019"/>
                    <a:pt x="3873" y="5175"/>
                    <a:pt x="3652" y="5175"/>
                  </a:cubicBezTo>
                  <a:cubicBezTo>
                    <a:pt x="3617" y="5175"/>
                    <a:pt x="3585" y="5171"/>
                    <a:pt x="3556" y="5163"/>
                  </a:cubicBezTo>
                  <a:cubicBezTo>
                    <a:pt x="2970" y="5004"/>
                    <a:pt x="735" y="3387"/>
                    <a:pt x="489" y="2946"/>
                  </a:cubicBezTo>
                  <a:cubicBezTo>
                    <a:pt x="349" y="2691"/>
                    <a:pt x="1513" y="1335"/>
                    <a:pt x="2676" y="223"/>
                  </a:cubicBezTo>
                  <a:cubicBezTo>
                    <a:pt x="2692" y="215"/>
                    <a:pt x="2714" y="210"/>
                    <a:pt x="2744" y="210"/>
                  </a:cubicBezTo>
                  <a:close/>
                  <a:moveTo>
                    <a:pt x="2739" y="0"/>
                  </a:moveTo>
                  <a:cubicBezTo>
                    <a:pt x="2664" y="0"/>
                    <a:pt x="2601" y="17"/>
                    <a:pt x="2550" y="51"/>
                  </a:cubicBezTo>
                  <a:lnTo>
                    <a:pt x="2535" y="65"/>
                  </a:lnTo>
                  <a:cubicBezTo>
                    <a:pt x="1938" y="629"/>
                    <a:pt x="1" y="2513"/>
                    <a:pt x="301" y="3050"/>
                  </a:cubicBezTo>
                  <a:cubicBezTo>
                    <a:pt x="602" y="3588"/>
                    <a:pt x="2909" y="5206"/>
                    <a:pt x="3501" y="5368"/>
                  </a:cubicBezTo>
                  <a:cubicBezTo>
                    <a:pt x="3547" y="5382"/>
                    <a:pt x="3596" y="5388"/>
                    <a:pt x="3646" y="5388"/>
                  </a:cubicBezTo>
                  <a:cubicBezTo>
                    <a:pt x="4022" y="5345"/>
                    <a:pt x="4375" y="5187"/>
                    <a:pt x="4657" y="4934"/>
                  </a:cubicBezTo>
                  <a:cubicBezTo>
                    <a:pt x="5175" y="4517"/>
                    <a:pt x="5718" y="3805"/>
                    <a:pt x="5684" y="3052"/>
                  </a:cubicBezTo>
                  <a:cubicBezTo>
                    <a:pt x="5639" y="2084"/>
                    <a:pt x="4162" y="623"/>
                    <a:pt x="3226" y="150"/>
                  </a:cubicBezTo>
                  <a:cubicBezTo>
                    <a:pt x="3030" y="50"/>
                    <a:pt x="2868" y="0"/>
                    <a:pt x="2739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195;p41">
              <a:extLst>
                <a:ext uri="{FF2B5EF4-FFF2-40B4-BE49-F238E27FC236}">
                  <a16:creationId xmlns:a16="http://schemas.microsoft.com/office/drawing/2014/main" xmlns="" id="{29405F52-29E3-44A4-A863-6C60C829CE5C}"/>
                </a:ext>
              </a:extLst>
            </p:cNvPr>
            <p:cNvSpPr/>
            <p:nvPr/>
          </p:nvSpPr>
          <p:spPr>
            <a:xfrm>
              <a:off x="3512197" y="3054003"/>
              <a:ext cx="257669" cy="103866"/>
            </a:xfrm>
            <a:custGeom>
              <a:avLst/>
              <a:gdLst/>
              <a:ahLst/>
              <a:cxnLst/>
              <a:rect l="l" t="t" r="r" b="b"/>
              <a:pathLst>
                <a:path w="5614" h="2263" extrusionOk="0">
                  <a:moveTo>
                    <a:pt x="1436" y="1"/>
                  </a:moveTo>
                  <a:cubicBezTo>
                    <a:pt x="1047" y="1"/>
                    <a:pt x="731" y="41"/>
                    <a:pt x="577" y="149"/>
                  </a:cubicBezTo>
                  <a:cubicBezTo>
                    <a:pt x="0" y="550"/>
                    <a:pt x="271" y="1410"/>
                    <a:pt x="922" y="1684"/>
                  </a:cubicBezTo>
                  <a:cubicBezTo>
                    <a:pt x="1573" y="1957"/>
                    <a:pt x="4588" y="2262"/>
                    <a:pt x="4588" y="2262"/>
                  </a:cubicBezTo>
                  <a:cubicBezTo>
                    <a:pt x="4588" y="2262"/>
                    <a:pt x="4597" y="2263"/>
                    <a:pt x="4614" y="2263"/>
                  </a:cubicBezTo>
                  <a:cubicBezTo>
                    <a:pt x="4752" y="2263"/>
                    <a:pt x="5391" y="2227"/>
                    <a:pt x="5521" y="1580"/>
                  </a:cubicBezTo>
                  <a:cubicBezTo>
                    <a:pt x="5614" y="1123"/>
                    <a:pt x="5378" y="560"/>
                    <a:pt x="4455" y="374"/>
                  </a:cubicBezTo>
                  <a:cubicBezTo>
                    <a:pt x="4098" y="303"/>
                    <a:pt x="2496" y="1"/>
                    <a:pt x="143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196;p41">
              <a:extLst>
                <a:ext uri="{FF2B5EF4-FFF2-40B4-BE49-F238E27FC236}">
                  <a16:creationId xmlns:a16="http://schemas.microsoft.com/office/drawing/2014/main" xmlns="" id="{B0A8E64E-A690-4B75-A352-BCDDCF0F9867}"/>
                </a:ext>
              </a:extLst>
            </p:cNvPr>
            <p:cNvSpPr/>
            <p:nvPr/>
          </p:nvSpPr>
          <p:spPr>
            <a:xfrm>
              <a:off x="3517842" y="3049230"/>
              <a:ext cx="255098" cy="113550"/>
            </a:xfrm>
            <a:custGeom>
              <a:avLst/>
              <a:gdLst/>
              <a:ahLst/>
              <a:cxnLst/>
              <a:rect l="l" t="t" r="r" b="b"/>
              <a:pathLst>
                <a:path w="5558" h="2474" extrusionOk="0">
                  <a:moveTo>
                    <a:pt x="1296" y="211"/>
                  </a:moveTo>
                  <a:cubicBezTo>
                    <a:pt x="2177" y="211"/>
                    <a:pt x="3519" y="425"/>
                    <a:pt x="4305" y="584"/>
                  </a:cubicBezTo>
                  <a:cubicBezTo>
                    <a:pt x="4636" y="626"/>
                    <a:pt x="4940" y="788"/>
                    <a:pt x="5157" y="1043"/>
                  </a:cubicBezTo>
                  <a:cubicBezTo>
                    <a:pt x="5288" y="1221"/>
                    <a:pt x="5336" y="1446"/>
                    <a:pt x="5293" y="1662"/>
                  </a:cubicBezTo>
                  <a:cubicBezTo>
                    <a:pt x="5176" y="2243"/>
                    <a:pt x="4592" y="2259"/>
                    <a:pt x="4483" y="2259"/>
                  </a:cubicBezTo>
                  <a:cubicBezTo>
                    <a:pt x="4477" y="2259"/>
                    <a:pt x="4472" y="2259"/>
                    <a:pt x="4469" y="2259"/>
                  </a:cubicBezTo>
                  <a:lnTo>
                    <a:pt x="4469" y="2260"/>
                  </a:lnTo>
                  <a:lnTo>
                    <a:pt x="4469" y="2260"/>
                  </a:lnTo>
                  <a:cubicBezTo>
                    <a:pt x="4340" y="2246"/>
                    <a:pt x="1459" y="1956"/>
                    <a:pt x="833" y="1690"/>
                  </a:cubicBezTo>
                  <a:cubicBezTo>
                    <a:pt x="515" y="1558"/>
                    <a:pt x="291" y="1267"/>
                    <a:pt x="242" y="926"/>
                  </a:cubicBezTo>
                  <a:cubicBezTo>
                    <a:pt x="211" y="697"/>
                    <a:pt x="315" y="469"/>
                    <a:pt x="509" y="341"/>
                  </a:cubicBezTo>
                  <a:cubicBezTo>
                    <a:pt x="643" y="248"/>
                    <a:pt x="930" y="211"/>
                    <a:pt x="1296" y="211"/>
                  </a:cubicBezTo>
                  <a:close/>
                  <a:moveTo>
                    <a:pt x="1333" y="1"/>
                  </a:moveTo>
                  <a:cubicBezTo>
                    <a:pt x="915" y="1"/>
                    <a:pt x="570" y="46"/>
                    <a:pt x="395" y="166"/>
                  </a:cubicBezTo>
                  <a:cubicBezTo>
                    <a:pt x="139" y="340"/>
                    <a:pt x="1" y="642"/>
                    <a:pt x="40" y="950"/>
                  </a:cubicBezTo>
                  <a:cubicBezTo>
                    <a:pt x="96" y="1367"/>
                    <a:pt x="370" y="1724"/>
                    <a:pt x="759" y="1887"/>
                  </a:cubicBezTo>
                  <a:cubicBezTo>
                    <a:pt x="1415" y="2162"/>
                    <a:pt x="4328" y="2460"/>
                    <a:pt x="4451" y="2473"/>
                  </a:cubicBezTo>
                  <a:lnTo>
                    <a:pt x="4505" y="2473"/>
                  </a:lnTo>
                  <a:lnTo>
                    <a:pt x="4505" y="2472"/>
                  </a:lnTo>
                  <a:cubicBezTo>
                    <a:pt x="4520" y="2473"/>
                    <a:pt x="4536" y="2473"/>
                    <a:pt x="4551" y="2473"/>
                  </a:cubicBezTo>
                  <a:cubicBezTo>
                    <a:pt x="5007" y="2473"/>
                    <a:pt x="5403" y="2156"/>
                    <a:pt x="5501" y="1707"/>
                  </a:cubicBezTo>
                  <a:cubicBezTo>
                    <a:pt x="5558" y="1433"/>
                    <a:pt x="5497" y="1147"/>
                    <a:pt x="5331" y="920"/>
                  </a:cubicBezTo>
                  <a:cubicBezTo>
                    <a:pt x="5086" y="624"/>
                    <a:pt x="4737" y="431"/>
                    <a:pt x="4356" y="378"/>
                  </a:cubicBezTo>
                  <a:cubicBezTo>
                    <a:pt x="3962" y="296"/>
                    <a:pt x="2406" y="1"/>
                    <a:pt x="1333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197;p41">
              <a:extLst>
                <a:ext uri="{FF2B5EF4-FFF2-40B4-BE49-F238E27FC236}">
                  <a16:creationId xmlns:a16="http://schemas.microsoft.com/office/drawing/2014/main" xmlns="" id="{B7DBBD67-0E20-4F68-B5C1-E6BBBA0AA584}"/>
                </a:ext>
              </a:extLst>
            </p:cNvPr>
            <p:cNvSpPr/>
            <p:nvPr/>
          </p:nvSpPr>
          <p:spPr>
            <a:xfrm>
              <a:off x="3546574" y="3086407"/>
              <a:ext cx="203601" cy="220813"/>
            </a:xfrm>
            <a:custGeom>
              <a:avLst/>
              <a:gdLst/>
              <a:ahLst/>
              <a:cxnLst/>
              <a:rect l="l" t="t" r="r" b="b"/>
              <a:pathLst>
                <a:path w="4436" h="4811" extrusionOk="0">
                  <a:moveTo>
                    <a:pt x="1025" y="0"/>
                  </a:moveTo>
                  <a:cubicBezTo>
                    <a:pt x="636" y="0"/>
                    <a:pt x="347" y="49"/>
                    <a:pt x="282" y="183"/>
                  </a:cubicBezTo>
                  <a:cubicBezTo>
                    <a:pt x="39" y="682"/>
                    <a:pt x="0" y="3466"/>
                    <a:pt x="207" y="4047"/>
                  </a:cubicBezTo>
                  <a:cubicBezTo>
                    <a:pt x="345" y="4433"/>
                    <a:pt x="1201" y="4811"/>
                    <a:pt x="2036" y="4811"/>
                  </a:cubicBezTo>
                  <a:cubicBezTo>
                    <a:pt x="2459" y="4811"/>
                    <a:pt x="2876" y="4714"/>
                    <a:pt x="3193" y="4473"/>
                  </a:cubicBezTo>
                  <a:cubicBezTo>
                    <a:pt x="4135" y="3757"/>
                    <a:pt x="4436" y="579"/>
                    <a:pt x="3894" y="367"/>
                  </a:cubicBezTo>
                  <a:cubicBezTo>
                    <a:pt x="3894" y="367"/>
                    <a:pt x="2088" y="0"/>
                    <a:pt x="102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198;p41">
              <a:extLst>
                <a:ext uri="{FF2B5EF4-FFF2-40B4-BE49-F238E27FC236}">
                  <a16:creationId xmlns:a16="http://schemas.microsoft.com/office/drawing/2014/main" xmlns="" id="{4B4EE311-02B3-474B-B377-8E9797A3FB3B}"/>
                </a:ext>
              </a:extLst>
            </p:cNvPr>
            <p:cNvSpPr/>
            <p:nvPr/>
          </p:nvSpPr>
          <p:spPr>
            <a:xfrm>
              <a:off x="3541663" y="3081129"/>
              <a:ext cx="206217" cy="230956"/>
            </a:xfrm>
            <a:custGeom>
              <a:avLst/>
              <a:gdLst/>
              <a:ahLst/>
              <a:cxnLst/>
              <a:rect l="l" t="t" r="r" b="b"/>
              <a:pathLst>
                <a:path w="4493" h="5032" extrusionOk="0">
                  <a:moveTo>
                    <a:pt x="1093" y="219"/>
                  </a:moveTo>
                  <a:cubicBezTo>
                    <a:pt x="2059" y="257"/>
                    <a:pt x="3021" y="379"/>
                    <a:pt x="3967" y="583"/>
                  </a:cubicBezTo>
                  <a:cubicBezTo>
                    <a:pt x="4025" y="614"/>
                    <a:pt x="4098" y="741"/>
                    <a:pt x="4135" y="1023"/>
                  </a:cubicBezTo>
                  <a:cubicBezTo>
                    <a:pt x="4272" y="1996"/>
                    <a:pt x="3916" y="3981"/>
                    <a:pt x="3237" y="4499"/>
                  </a:cubicBezTo>
                  <a:cubicBezTo>
                    <a:pt x="2933" y="4731"/>
                    <a:pt x="2536" y="4818"/>
                    <a:pt x="2143" y="4818"/>
                  </a:cubicBezTo>
                  <a:cubicBezTo>
                    <a:pt x="1845" y="4818"/>
                    <a:pt x="1549" y="4768"/>
                    <a:pt x="1295" y="4694"/>
                  </a:cubicBezTo>
                  <a:cubicBezTo>
                    <a:pt x="841" y="4552"/>
                    <a:pt x="487" y="4339"/>
                    <a:pt x="414" y="4126"/>
                  </a:cubicBezTo>
                  <a:cubicBezTo>
                    <a:pt x="211" y="3555"/>
                    <a:pt x="270" y="797"/>
                    <a:pt x="482" y="345"/>
                  </a:cubicBezTo>
                  <a:cubicBezTo>
                    <a:pt x="527" y="257"/>
                    <a:pt x="753" y="219"/>
                    <a:pt x="1093" y="219"/>
                  </a:cubicBezTo>
                  <a:close/>
                  <a:moveTo>
                    <a:pt x="1193" y="0"/>
                  </a:moveTo>
                  <a:cubicBezTo>
                    <a:pt x="734" y="0"/>
                    <a:pt x="383" y="66"/>
                    <a:pt x="293" y="249"/>
                  </a:cubicBezTo>
                  <a:cubicBezTo>
                    <a:pt x="22" y="802"/>
                    <a:pt x="0" y="3619"/>
                    <a:pt x="214" y="4198"/>
                  </a:cubicBezTo>
                  <a:cubicBezTo>
                    <a:pt x="310" y="4472"/>
                    <a:pt x="701" y="4738"/>
                    <a:pt x="1236" y="4898"/>
                  </a:cubicBezTo>
                  <a:cubicBezTo>
                    <a:pt x="1529" y="4984"/>
                    <a:pt x="1834" y="5029"/>
                    <a:pt x="2141" y="5030"/>
                  </a:cubicBezTo>
                  <a:cubicBezTo>
                    <a:pt x="2164" y="5031"/>
                    <a:pt x="2187" y="5031"/>
                    <a:pt x="2210" y="5031"/>
                  </a:cubicBezTo>
                  <a:cubicBezTo>
                    <a:pt x="2624" y="5031"/>
                    <a:pt x="3028" y="4904"/>
                    <a:pt x="3365" y="4662"/>
                  </a:cubicBezTo>
                  <a:cubicBezTo>
                    <a:pt x="4133" y="4074"/>
                    <a:pt x="4492" y="2030"/>
                    <a:pt x="4346" y="989"/>
                  </a:cubicBezTo>
                  <a:cubicBezTo>
                    <a:pt x="4297" y="645"/>
                    <a:pt x="4196" y="438"/>
                    <a:pt x="4040" y="377"/>
                  </a:cubicBezTo>
                  <a:lnTo>
                    <a:pt x="4023" y="377"/>
                  </a:lnTo>
                  <a:cubicBezTo>
                    <a:pt x="3481" y="267"/>
                    <a:pt x="2118" y="0"/>
                    <a:pt x="1193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199;p41">
              <a:extLst>
                <a:ext uri="{FF2B5EF4-FFF2-40B4-BE49-F238E27FC236}">
                  <a16:creationId xmlns:a16="http://schemas.microsoft.com/office/drawing/2014/main" xmlns="" id="{3C3E975D-24EE-4EE0-94F1-3D9E75C2BE7D}"/>
                </a:ext>
              </a:extLst>
            </p:cNvPr>
            <p:cNvSpPr/>
            <p:nvPr/>
          </p:nvSpPr>
          <p:spPr>
            <a:xfrm>
              <a:off x="3081035" y="3153784"/>
              <a:ext cx="157796" cy="231186"/>
            </a:xfrm>
            <a:custGeom>
              <a:avLst/>
              <a:gdLst/>
              <a:ahLst/>
              <a:cxnLst/>
              <a:rect l="l" t="t" r="r" b="b"/>
              <a:pathLst>
                <a:path w="3438" h="5037" extrusionOk="0">
                  <a:moveTo>
                    <a:pt x="2394" y="0"/>
                  </a:moveTo>
                  <a:cubicBezTo>
                    <a:pt x="2035" y="0"/>
                    <a:pt x="1639" y="223"/>
                    <a:pt x="1357" y="846"/>
                  </a:cubicBezTo>
                  <a:cubicBezTo>
                    <a:pt x="1144" y="1297"/>
                    <a:pt x="1" y="3922"/>
                    <a:pt x="263" y="4573"/>
                  </a:cubicBezTo>
                  <a:cubicBezTo>
                    <a:pt x="391" y="4890"/>
                    <a:pt x="671" y="5037"/>
                    <a:pt x="972" y="5037"/>
                  </a:cubicBezTo>
                  <a:cubicBezTo>
                    <a:pt x="1287" y="5037"/>
                    <a:pt x="1626" y="4876"/>
                    <a:pt x="1837" y="4583"/>
                  </a:cubicBezTo>
                  <a:cubicBezTo>
                    <a:pt x="2249" y="4012"/>
                    <a:pt x="3223" y="1148"/>
                    <a:pt x="3223" y="1148"/>
                  </a:cubicBezTo>
                  <a:cubicBezTo>
                    <a:pt x="3223" y="1148"/>
                    <a:pt x="3437" y="390"/>
                    <a:pt x="2769" y="82"/>
                  </a:cubicBezTo>
                  <a:cubicBezTo>
                    <a:pt x="2654" y="30"/>
                    <a:pt x="2526" y="0"/>
                    <a:pt x="239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200;p41">
              <a:extLst>
                <a:ext uri="{FF2B5EF4-FFF2-40B4-BE49-F238E27FC236}">
                  <a16:creationId xmlns:a16="http://schemas.microsoft.com/office/drawing/2014/main" xmlns="" id="{43BAB13F-CE8D-4252-A4FC-C96687E13AA0}"/>
                </a:ext>
              </a:extLst>
            </p:cNvPr>
            <p:cNvSpPr/>
            <p:nvPr/>
          </p:nvSpPr>
          <p:spPr>
            <a:xfrm>
              <a:off x="3075574" y="3149287"/>
              <a:ext cx="161605" cy="240824"/>
            </a:xfrm>
            <a:custGeom>
              <a:avLst/>
              <a:gdLst/>
              <a:ahLst/>
              <a:cxnLst/>
              <a:rect l="l" t="t" r="r" b="b"/>
              <a:pathLst>
                <a:path w="3521" h="5247" extrusionOk="0">
                  <a:moveTo>
                    <a:pt x="2515" y="203"/>
                  </a:moveTo>
                  <a:cubicBezTo>
                    <a:pt x="2626" y="203"/>
                    <a:pt x="2737" y="225"/>
                    <a:pt x="2838" y="270"/>
                  </a:cubicBezTo>
                  <a:cubicBezTo>
                    <a:pt x="3410" y="530"/>
                    <a:pt x="3251" y="1157"/>
                    <a:pt x="3236" y="1206"/>
                  </a:cubicBezTo>
                  <a:cubicBezTo>
                    <a:pt x="3202" y="1312"/>
                    <a:pt x="2256" y="4072"/>
                    <a:pt x="1865" y="4617"/>
                  </a:cubicBezTo>
                  <a:cubicBezTo>
                    <a:pt x="1680" y="4874"/>
                    <a:pt x="1383" y="5024"/>
                    <a:pt x="1070" y="5024"/>
                  </a:cubicBezTo>
                  <a:cubicBezTo>
                    <a:pt x="1043" y="5024"/>
                    <a:pt x="1016" y="5023"/>
                    <a:pt x="989" y="5021"/>
                  </a:cubicBezTo>
                  <a:cubicBezTo>
                    <a:pt x="758" y="4998"/>
                    <a:pt x="559" y="4848"/>
                    <a:pt x="476" y="4631"/>
                  </a:cubicBezTo>
                  <a:cubicBezTo>
                    <a:pt x="269" y="4112"/>
                    <a:pt x="1101" y="2021"/>
                    <a:pt x="1570" y="984"/>
                  </a:cubicBezTo>
                  <a:cubicBezTo>
                    <a:pt x="1687" y="673"/>
                    <a:pt x="1915" y="418"/>
                    <a:pt x="2210" y="265"/>
                  </a:cubicBezTo>
                  <a:cubicBezTo>
                    <a:pt x="2302" y="225"/>
                    <a:pt x="2403" y="204"/>
                    <a:pt x="2503" y="204"/>
                  </a:cubicBezTo>
                  <a:cubicBezTo>
                    <a:pt x="2507" y="204"/>
                    <a:pt x="2510" y="204"/>
                    <a:pt x="2514" y="204"/>
                  </a:cubicBezTo>
                  <a:lnTo>
                    <a:pt x="2515" y="203"/>
                  </a:lnTo>
                  <a:close/>
                  <a:moveTo>
                    <a:pt x="2517" y="0"/>
                  </a:moveTo>
                  <a:cubicBezTo>
                    <a:pt x="2386" y="0"/>
                    <a:pt x="2254" y="26"/>
                    <a:pt x="2127" y="82"/>
                  </a:cubicBezTo>
                  <a:cubicBezTo>
                    <a:pt x="1783" y="253"/>
                    <a:pt x="1516" y="549"/>
                    <a:pt x="1381" y="910"/>
                  </a:cubicBezTo>
                  <a:cubicBezTo>
                    <a:pt x="1147" y="1423"/>
                    <a:pt x="1" y="4019"/>
                    <a:pt x="282" y="4723"/>
                  </a:cubicBezTo>
                  <a:cubicBezTo>
                    <a:pt x="394" y="5012"/>
                    <a:pt x="659" y="5213"/>
                    <a:pt x="967" y="5244"/>
                  </a:cubicBezTo>
                  <a:cubicBezTo>
                    <a:pt x="987" y="5246"/>
                    <a:pt x="1007" y="5246"/>
                    <a:pt x="1027" y="5246"/>
                  </a:cubicBezTo>
                  <a:cubicBezTo>
                    <a:pt x="1047" y="5246"/>
                    <a:pt x="1067" y="5246"/>
                    <a:pt x="1087" y="5244"/>
                  </a:cubicBezTo>
                  <a:cubicBezTo>
                    <a:pt x="1466" y="5238"/>
                    <a:pt x="1819" y="5055"/>
                    <a:pt x="2040" y="4750"/>
                  </a:cubicBezTo>
                  <a:cubicBezTo>
                    <a:pt x="2457" y="4172"/>
                    <a:pt x="3404" y="1403"/>
                    <a:pt x="3444" y="1285"/>
                  </a:cubicBezTo>
                  <a:cubicBezTo>
                    <a:pt x="3520" y="1056"/>
                    <a:pt x="3508" y="807"/>
                    <a:pt x="3413" y="587"/>
                  </a:cubicBezTo>
                  <a:cubicBezTo>
                    <a:pt x="3253" y="219"/>
                    <a:pt x="2894" y="0"/>
                    <a:pt x="2517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201;p41">
              <a:extLst>
                <a:ext uri="{FF2B5EF4-FFF2-40B4-BE49-F238E27FC236}">
                  <a16:creationId xmlns:a16="http://schemas.microsoft.com/office/drawing/2014/main" xmlns="" id="{3CBF4B5D-0A05-44EB-8787-1904294C44C8}"/>
                </a:ext>
              </a:extLst>
            </p:cNvPr>
            <p:cNvSpPr/>
            <p:nvPr/>
          </p:nvSpPr>
          <p:spPr>
            <a:xfrm>
              <a:off x="3111190" y="3187014"/>
              <a:ext cx="276946" cy="207870"/>
            </a:xfrm>
            <a:custGeom>
              <a:avLst/>
              <a:gdLst/>
              <a:ahLst/>
              <a:cxnLst/>
              <a:rect l="l" t="t" r="r" b="b"/>
              <a:pathLst>
                <a:path w="6034" h="4529" extrusionOk="0">
                  <a:moveTo>
                    <a:pt x="1717" y="0"/>
                  </a:moveTo>
                  <a:cubicBezTo>
                    <a:pt x="1574" y="0"/>
                    <a:pt x="1472" y="32"/>
                    <a:pt x="1424" y="103"/>
                  </a:cubicBezTo>
                  <a:cubicBezTo>
                    <a:pt x="1424" y="103"/>
                    <a:pt x="0" y="3231"/>
                    <a:pt x="432" y="3581"/>
                  </a:cubicBezTo>
                  <a:cubicBezTo>
                    <a:pt x="841" y="3913"/>
                    <a:pt x="3305" y="4528"/>
                    <a:pt x="4074" y="4528"/>
                  </a:cubicBezTo>
                  <a:cubicBezTo>
                    <a:pt x="4114" y="4528"/>
                    <a:pt x="4149" y="4527"/>
                    <a:pt x="4180" y="4523"/>
                  </a:cubicBezTo>
                  <a:cubicBezTo>
                    <a:pt x="4792" y="4452"/>
                    <a:pt x="6033" y="2604"/>
                    <a:pt x="5264" y="1706"/>
                  </a:cubicBezTo>
                  <a:cubicBezTo>
                    <a:pt x="4716" y="1067"/>
                    <a:pt x="2545" y="0"/>
                    <a:pt x="171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202;p41">
              <a:extLst>
                <a:ext uri="{FF2B5EF4-FFF2-40B4-BE49-F238E27FC236}">
                  <a16:creationId xmlns:a16="http://schemas.microsoft.com/office/drawing/2014/main" xmlns="" id="{1AA2A18B-855D-4671-8816-AEC03295F136}"/>
                </a:ext>
              </a:extLst>
            </p:cNvPr>
            <p:cNvSpPr/>
            <p:nvPr/>
          </p:nvSpPr>
          <p:spPr>
            <a:xfrm>
              <a:off x="3107013" y="3182149"/>
              <a:ext cx="265242" cy="217554"/>
            </a:xfrm>
            <a:custGeom>
              <a:avLst/>
              <a:gdLst/>
              <a:ahLst/>
              <a:cxnLst/>
              <a:rect l="l" t="t" r="r" b="b"/>
              <a:pathLst>
                <a:path w="5779" h="4740" extrusionOk="0">
                  <a:moveTo>
                    <a:pt x="1805" y="211"/>
                  </a:moveTo>
                  <a:cubicBezTo>
                    <a:pt x="2576" y="211"/>
                    <a:pt x="4729" y="1249"/>
                    <a:pt x="5267" y="1878"/>
                  </a:cubicBezTo>
                  <a:cubicBezTo>
                    <a:pt x="5627" y="2304"/>
                    <a:pt x="5463" y="2923"/>
                    <a:pt x="5331" y="3255"/>
                  </a:cubicBezTo>
                  <a:cubicBezTo>
                    <a:pt x="5075" y="3930"/>
                    <a:pt x="4545" y="4488"/>
                    <a:pt x="4265" y="4521"/>
                  </a:cubicBezTo>
                  <a:cubicBezTo>
                    <a:pt x="4233" y="4524"/>
                    <a:pt x="4197" y="4526"/>
                    <a:pt x="4155" y="4526"/>
                  </a:cubicBezTo>
                  <a:cubicBezTo>
                    <a:pt x="3389" y="4526"/>
                    <a:pt x="964" y="3904"/>
                    <a:pt x="595" y="3600"/>
                  </a:cubicBezTo>
                  <a:cubicBezTo>
                    <a:pt x="368" y="3417"/>
                    <a:pt x="944" y="1726"/>
                    <a:pt x="1611" y="261"/>
                  </a:cubicBezTo>
                  <a:lnTo>
                    <a:pt x="1611" y="261"/>
                  </a:lnTo>
                  <a:lnTo>
                    <a:pt x="1604" y="264"/>
                  </a:lnTo>
                  <a:cubicBezTo>
                    <a:pt x="1645" y="229"/>
                    <a:pt x="1697" y="211"/>
                    <a:pt x="1751" y="211"/>
                  </a:cubicBezTo>
                  <a:cubicBezTo>
                    <a:pt x="1755" y="211"/>
                    <a:pt x="1759" y="211"/>
                    <a:pt x="1763" y="212"/>
                  </a:cubicBezTo>
                  <a:cubicBezTo>
                    <a:pt x="1777" y="211"/>
                    <a:pt x="1791" y="211"/>
                    <a:pt x="1805" y="211"/>
                  </a:cubicBezTo>
                  <a:close/>
                  <a:moveTo>
                    <a:pt x="1797" y="1"/>
                  </a:moveTo>
                  <a:cubicBezTo>
                    <a:pt x="1780" y="1"/>
                    <a:pt x="1763" y="1"/>
                    <a:pt x="1747" y="2"/>
                  </a:cubicBezTo>
                  <a:cubicBezTo>
                    <a:pt x="1739" y="1"/>
                    <a:pt x="1732" y="1"/>
                    <a:pt x="1724" y="1"/>
                  </a:cubicBezTo>
                  <a:cubicBezTo>
                    <a:pt x="1604" y="1"/>
                    <a:pt x="1490" y="55"/>
                    <a:pt x="1413" y="149"/>
                  </a:cubicBezTo>
                  <a:lnTo>
                    <a:pt x="1413" y="164"/>
                  </a:lnTo>
                  <a:cubicBezTo>
                    <a:pt x="1072" y="916"/>
                    <a:pt x="0" y="3402"/>
                    <a:pt x="452" y="3770"/>
                  </a:cubicBezTo>
                  <a:cubicBezTo>
                    <a:pt x="904" y="4136"/>
                    <a:pt x="3400" y="4740"/>
                    <a:pt x="4171" y="4740"/>
                  </a:cubicBezTo>
                  <a:lnTo>
                    <a:pt x="4272" y="4735"/>
                  </a:lnTo>
                  <a:cubicBezTo>
                    <a:pt x="4670" y="4689"/>
                    <a:pt x="5241" y="4049"/>
                    <a:pt x="5523" y="3337"/>
                  </a:cubicBezTo>
                  <a:cubicBezTo>
                    <a:pt x="5779" y="2686"/>
                    <a:pt x="5745" y="2120"/>
                    <a:pt x="5423" y="1744"/>
                  </a:cubicBezTo>
                  <a:cubicBezTo>
                    <a:pt x="4880" y="1101"/>
                    <a:pt x="2701" y="1"/>
                    <a:pt x="1797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203;p41">
              <a:extLst>
                <a:ext uri="{FF2B5EF4-FFF2-40B4-BE49-F238E27FC236}">
                  <a16:creationId xmlns:a16="http://schemas.microsoft.com/office/drawing/2014/main" xmlns="" id="{4EAC7C91-9C0D-495C-BD33-77BB46B086ED}"/>
                </a:ext>
              </a:extLst>
            </p:cNvPr>
            <p:cNvSpPr/>
            <p:nvPr/>
          </p:nvSpPr>
          <p:spPr>
            <a:xfrm>
              <a:off x="3127713" y="3507333"/>
              <a:ext cx="100837" cy="160320"/>
            </a:xfrm>
            <a:custGeom>
              <a:avLst/>
              <a:gdLst/>
              <a:ahLst/>
              <a:cxnLst/>
              <a:rect l="l" t="t" r="r" b="b"/>
              <a:pathLst>
                <a:path w="2197" h="3493" extrusionOk="0">
                  <a:moveTo>
                    <a:pt x="722" y="1"/>
                  </a:moveTo>
                  <a:cubicBezTo>
                    <a:pt x="668" y="1"/>
                    <a:pt x="612" y="8"/>
                    <a:pt x="557" y="23"/>
                  </a:cubicBezTo>
                  <a:cubicBezTo>
                    <a:pt x="257" y="122"/>
                    <a:pt x="1" y="451"/>
                    <a:pt x="197" y="1055"/>
                  </a:cubicBezTo>
                  <a:cubicBezTo>
                    <a:pt x="300" y="1380"/>
                    <a:pt x="922" y="3231"/>
                    <a:pt x="1353" y="3441"/>
                  </a:cubicBezTo>
                  <a:cubicBezTo>
                    <a:pt x="1427" y="3477"/>
                    <a:pt x="1501" y="3493"/>
                    <a:pt x="1573" y="3493"/>
                  </a:cubicBezTo>
                  <a:cubicBezTo>
                    <a:pt x="1916" y="3493"/>
                    <a:pt x="2196" y="3117"/>
                    <a:pt x="2151" y="2724"/>
                  </a:cubicBezTo>
                  <a:cubicBezTo>
                    <a:pt x="2096" y="2248"/>
                    <a:pt x="1277" y="352"/>
                    <a:pt x="1277" y="352"/>
                  </a:cubicBezTo>
                  <a:cubicBezTo>
                    <a:pt x="1173" y="133"/>
                    <a:pt x="954" y="1"/>
                    <a:pt x="72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204;p41">
              <a:extLst>
                <a:ext uri="{FF2B5EF4-FFF2-40B4-BE49-F238E27FC236}">
                  <a16:creationId xmlns:a16="http://schemas.microsoft.com/office/drawing/2014/main" xmlns="" id="{769B6ED5-A28C-47F0-A7EA-ED3C2F7652DD}"/>
                </a:ext>
              </a:extLst>
            </p:cNvPr>
            <p:cNvSpPr/>
            <p:nvPr/>
          </p:nvSpPr>
          <p:spPr>
            <a:xfrm>
              <a:off x="3122389" y="3502284"/>
              <a:ext cx="110705" cy="170234"/>
            </a:xfrm>
            <a:custGeom>
              <a:avLst/>
              <a:gdLst/>
              <a:ahLst/>
              <a:cxnLst/>
              <a:rect l="l" t="t" r="r" b="b"/>
              <a:pathLst>
                <a:path w="2412" h="3709" extrusionOk="0">
                  <a:moveTo>
                    <a:pt x="861" y="211"/>
                  </a:moveTo>
                  <a:cubicBezTo>
                    <a:pt x="1047" y="224"/>
                    <a:pt x="1212" y="333"/>
                    <a:pt x="1296" y="498"/>
                  </a:cubicBezTo>
                  <a:cubicBezTo>
                    <a:pt x="1333" y="591"/>
                    <a:pt x="2113" y="2397"/>
                    <a:pt x="2164" y="2845"/>
                  </a:cubicBezTo>
                  <a:cubicBezTo>
                    <a:pt x="2191" y="3065"/>
                    <a:pt x="2098" y="3284"/>
                    <a:pt x="1921" y="3418"/>
                  </a:cubicBezTo>
                  <a:cubicBezTo>
                    <a:pt x="1854" y="3470"/>
                    <a:pt x="1773" y="3496"/>
                    <a:pt x="1692" y="3496"/>
                  </a:cubicBezTo>
                  <a:cubicBezTo>
                    <a:pt x="1633" y="3496"/>
                    <a:pt x="1573" y="3482"/>
                    <a:pt x="1518" y="3454"/>
                  </a:cubicBezTo>
                  <a:cubicBezTo>
                    <a:pt x="1211" y="3305"/>
                    <a:pt x="691" y="1987"/>
                    <a:pt x="416" y="1134"/>
                  </a:cubicBezTo>
                  <a:cubicBezTo>
                    <a:pt x="243" y="599"/>
                    <a:pt x="455" y="320"/>
                    <a:pt x="709" y="236"/>
                  </a:cubicBezTo>
                  <a:cubicBezTo>
                    <a:pt x="758" y="220"/>
                    <a:pt x="810" y="212"/>
                    <a:pt x="861" y="211"/>
                  </a:cubicBezTo>
                  <a:close/>
                  <a:moveTo>
                    <a:pt x="851" y="1"/>
                  </a:moveTo>
                  <a:cubicBezTo>
                    <a:pt x="781" y="1"/>
                    <a:pt x="710" y="12"/>
                    <a:pt x="639" y="34"/>
                  </a:cubicBezTo>
                  <a:cubicBezTo>
                    <a:pt x="307" y="133"/>
                    <a:pt x="0" y="515"/>
                    <a:pt x="213" y="1201"/>
                  </a:cubicBezTo>
                  <a:cubicBezTo>
                    <a:pt x="332" y="1567"/>
                    <a:pt x="949" y="3414"/>
                    <a:pt x="1424" y="3646"/>
                  </a:cubicBezTo>
                  <a:cubicBezTo>
                    <a:pt x="1507" y="3688"/>
                    <a:pt x="1598" y="3708"/>
                    <a:pt x="1690" y="3708"/>
                  </a:cubicBezTo>
                  <a:cubicBezTo>
                    <a:pt x="1818" y="3707"/>
                    <a:pt x="1942" y="3665"/>
                    <a:pt x="2045" y="3589"/>
                  </a:cubicBezTo>
                  <a:cubicBezTo>
                    <a:pt x="2286" y="3409"/>
                    <a:pt x="2411" y="3114"/>
                    <a:pt x="2375" y="2816"/>
                  </a:cubicBezTo>
                  <a:cubicBezTo>
                    <a:pt x="2320" y="2336"/>
                    <a:pt x="1527" y="494"/>
                    <a:pt x="1492" y="415"/>
                  </a:cubicBezTo>
                  <a:cubicBezTo>
                    <a:pt x="1377" y="157"/>
                    <a:pt x="1122" y="1"/>
                    <a:pt x="851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205;p41">
              <a:extLst>
                <a:ext uri="{FF2B5EF4-FFF2-40B4-BE49-F238E27FC236}">
                  <a16:creationId xmlns:a16="http://schemas.microsoft.com/office/drawing/2014/main" xmlns="" id="{46C39635-1525-4CF1-97C0-51A45EA386EB}"/>
                </a:ext>
              </a:extLst>
            </p:cNvPr>
            <p:cNvSpPr/>
            <p:nvPr/>
          </p:nvSpPr>
          <p:spPr>
            <a:xfrm>
              <a:off x="3150708" y="3496134"/>
              <a:ext cx="171978" cy="145633"/>
            </a:xfrm>
            <a:custGeom>
              <a:avLst/>
              <a:gdLst/>
              <a:ahLst/>
              <a:cxnLst/>
              <a:rect l="l" t="t" r="r" b="b"/>
              <a:pathLst>
                <a:path w="3747" h="3173" extrusionOk="0">
                  <a:moveTo>
                    <a:pt x="2583" y="0"/>
                  </a:moveTo>
                  <a:cubicBezTo>
                    <a:pt x="1809" y="0"/>
                    <a:pt x="0" y="591"/>
                    <a:pt x="50" y="963"/>
                  </a:cubicBezTo>
                  <a:cubicBezTo>
                    <a:pt x="50" y="963"/>
                    <a:pt x="760" y="3172"/>
                    <a:pt x="1140" y="3172"/>
                  </a:cubicBezTo>
                  <a:cubicBezTo>
                    <a:pt x="1141" y="3172"/>
                    <a:pt x="1143" y="3172"/>
                    <a:pt x="1145" y="3172"/>
                  </a:cubicBezTo>
                  <a:cubicBezTo>
                    <a:pt x="1522" y="3151"/>
                    <a:pt x="3192" y="2245"/>
                    <a:pt x="3469" y="1928"/>
                  </a:cubicBezTo>
                  <a:cubicBezTo>
                    <a:pt x="3746" y="1609"/>
                    <a:pt x="3526" y="114"/>
                    <a:pt x="2722" y="8"/>
                  </a:cubicBezTo>
                  <a:cubicBezTo>
                    <a:pt x="2681" y="3"/>
                    <a:pt x="2634" y="0"/>
                    <a:pt x="258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206;p41">
              <a:extLst>
                <a:ext uri="{FF2B5EF4-FFF2-40B4-BE49-F238E27FC236}">
                  <a16:creationId xmlns:a16="http://schemas.microsoft.com/office/drawing/2014/main" xmlns="" id="{104470CA-637D-4BA1-9142-4F5377DAE686}"/>
                </a:ext>
              </a:extLst>
            </p:cNvPr>
            <p:cNvSpPr/>
            <p:nvPr/>
          </p:nvSpPr>
          <p:spPr>
            <a:xfrm>
              <a:off x="3148092" y="3491269"/>
              <a:ext cx="174365" cy="155271"/>
            </a:xfrm>
            <a:custGeom>
              <a:avLst/>
              <a:gdLst/>
              <a:ahLst/>
              <a:cxnLst/>
              <a:rect l="l" t="t" r="r" b="b"/>
              <a:pathLst>
                <a:path w="3799" h="3383" extrusionOk="0">
                  <a:moveTo>
                    <a:pt x="2624" y="215"/>
                  </a:moveTo>
                  <a:cubicBezTo>
                    <a:pt x="2675" y="215"/>
                    <a:pt x="2721" y="217"/>
                    <a:pt x="2762" y="223"/>
                  </a:cubicBezTo>
                  <a:cubicBezTo>
                    <a:pt x="3124" y="268"/>
                    <a:pt x="3319" y="649"/>
                    <a:pt x="3402" y="862"/>
                  </a:cubicBezTo>
                  <a:cubicBezTo>
                    <a:pt x="3572" y="1320"/>
                    <a:pt x="3566" y="1824"/>
                    <a:pt x="3444" y="1961"/>
                  </a:cubicBezTo>
                  <a:cubicBezTo>
                    <a:pt x="3173" y="2270"/>
                    <a:pt x="1535" y="3150"/>
                    <a:pt x="1197" y="3170"/>
                  </a:cubicBezTo>
                  <a:cubicBezTo>
                    <a:pt x="1029" y="3140"/>
                    <a:pt x="580" y="2172"/>
                    <a:pt x="215" y="1043"/>
                  </a:cubicBezTo>
                  <a:lnTo>
                    <a:pt x="215" y="1043"/>
                  </a:lnTo>
                  <a:cubicBezTo>
                    <a:pt x="225" y="1018"/>
                    <a:pt x="240" y="996"/>
                    <a:pt x="259" y="978"/>
                  </a:cubicBezTo>
                  <a:cubicBezTo>
                    <a:pt x="581" y="655"/>
                    <a:pt x="1972" y="215"/>
                    <a:pt x="2624" y="215"/>
                  </a:cubicBezTo>
                  <a:close/>
                  <a:moveTo>
                    <a:pt x="2653" y="0"/>
                  </a:moveTo>
                  <a:cubicBezTo>
                    <a:pt x="1975" y="0"/>
                    <a:pt x="511" y="430"/>
                    <a:pt x="116" y="826"/>
                  </a:cubicBezTo>
                  <a:cubicBezTo>
                    <a:pt x="40" y="889"/>
                    <a:pt x="0" y="982"/>
                    <a:pt x="8" y="1079"/>
                  </a:cubicBezTo>
                  <a:cubicBezTo>
                    <a:pt x="6" y="1087"/>
                    <a:pt x="6" y="1093"/>
                    <a:pt x="8" y="1099"/>
                  </a:cubicBezTo>
                  <a:cubicBezTo>
                    <a:pt x="227" y="1788"/>
                    <a:pt x="783" y="3383"/>
                    <a:pt x="1199" y="3383"/>
                  </a:cubicBezTo>
                  <a:lnTo>
                    <a:pt x="1209" y="3381"/>
                  </a:lnTo>
                  <a:cubicBezTo>
                    <a:pt x="1632" y="3359"/>
                    <a:pt x="3330" y="2419"/>
                    <a:pt x="3606" y="2101"/>
                  </a:cubicBezTo>
                  <a:cubicBezTo>
                    <a:pt x="3799" y="1883"/>
                    <a:pt x="3799" y="1295"/>
                    <a:pt x="3606" y="787"/>
                  </a:cubicBezTo>
                  <a:cubicBezTo>
                    <a:pt x="3438" y="329"/>
                    <a:pt x="3146" y="55"/>
                    <a:pt x="2798" y="9"/>
                  </a:cubicBezTo>
                  <a:cubicBezTo>
                    <a:pt x="2755" y="3"/>
                    <a:pt x="2707" y="0"/>
                    <a:pt x="2653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207;p41">
              <a:extLst>
                <a:ext uri="{FF2B5EF4-FFF2-40B4-BE49-F238E27FC236}">
                  <a16:creationId xmlns:a16="http://schemas.microsoft.com/office/drawing/2014/main" xmlns="" id="{0E4007C2-C5A3-4AA6-A8EB-C0E0CC7CD210}"/>
                </a:ext>
              </a:extLst>
            </p:cNvPr>
            <p:cNvSpPr/>
            <p:nvPr/>
          </p:nvSpPr>
          <p:spPr>
            <a:xfrm>
              <a:off x="3064696" y="3370099"/>
              <a:ext cx="83992" cy="200021"/>
            </a:xfrm>
            <a:custGeom>
              <a:avLst/>
              <a:gdLst/>
              <a:ahLst/>
              <a:cxnLst/>
              <a:rect l="l" t="t" r="r" b="b"/>
              <a:pathLst>
                <a:path w="1830" h="4358" extrusionOk="0">
                  <a:moveTo>
                    <a:pt x="1120" y="1"/>
                  </a:moveTo>
                  <a:cubicBezTo>
                    <a:pt x="764" y="1"/>
                    <a:pt x="378" y="249"/>
                    <a:pt x="296" y="954"/>
                  </a:cubicBezTo>
                  <a:cubicBezTo>
                    <a:pt x="248" y="1359"/>
                    <a:pt x="1" y="3694"/>
                    <a:pt x="367" y="4138"/>
                  </a:cubicBezTo>
                  <a:cubicBezTo>
                    <a:pt x="494" y="4290"/>
                    <a:pt x="658" y="4358"/>
                    <a:pt x="827" y="4358"/>
                  </a:cubicBezTo>
                  <a:cubicBezTo>
                    <a:pt x="1148" y="4358"/>
                    <a:pt x="1483" y="4114"/>
                    <a:pt x="1600" y="3753"/>
                  </a:cubicBezTo>
                  <a:cubicBezTo>
                    <a:pt x="1780" y="3204"/>
                    <a:pt x="1829" y="723"/>
                    <a:pt x="1829" y="723"/>
                  </a:cubicBezTo>
                  <a:lnTo>
                    <a:pt x="1828" y="723"/>
                  </a:lnTo>
                  <a:cubicBezTo>
                    <a:pt x="1828" y="723"/>
                    <a:pt x="1811" y="85"/>
                    <a:pt x="1208" y="6"/>
                  </a:cubicBezTo>
                  <a:cubicBezTo>
                    <a:pt x="1179" y="2"/>
                    <a:pt x="1150" y="1"/>
                    <a:pt x="112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208;p41">
              <a:extLst>
                <a:ext uri="{FF2B5EF4-FFF2-40B4-BE49-F238E27FC236}">
                  <a16:creationId xmlns:a16="http://schemas.microsoft.com/office/drawing/2014/main" xmlns="" id="{91086AA4-0356-4B6C-9E7C-AAE4E2A66C29}"/>
                </a:ext>
              </a:extLst>
            </p:cNvPr>
            <p:cNvSpPr/>
            <p:nvPr/>
          </p:nvSpPr>
          <p:spPr>
            <a:xfrm>
              <a:off x="3059464" y="3365142"/>
              <a:ext cx="94044" cy="209843"/>
            </a:xfrm>
            <a:custGeom>
              <a:avLst/>
              <a:gdLst/>
              <a:ahLst/>
              <a:cxnLst/>
              <a:rect l="l" t="t" r="r" b="b"/>
              <a:pathLst>
                <a:path w="2049" h="4572" extrusionOk="0">
                  <a:moveTo>
                    <a:pt x="1309" y="214"/>
                  </a:moveTo>
                  <a:cubicBezTo>
                    <a:pt x="1610" y="261"/>
                    <a:pt x="1833" y="520"/>
                    <a:pt x="1836" y="825"/>
                  </a:cubicBezTo>
                  <a:cubicBezTo>
                    <a:pt x="1826" y="924"/>
                    <a:pt x="1782" y="3303"/>
                    <a:pt x="1611" y="3824"/>
                  </a:cubicBezTo>
                  <a:cubicBezTo>
                    <a:pt x="1528" y="4085"/>
                    <a:pt x="1310" y="4283"/>
                    <a:pt x="1042" y="4344"/>
                  </a:cubicBezTo>
                  <a:cubicBezTo>
                    <a:pt x="1008" y="4351"/>
                    <a:pt x="974" y="4355"/>
                    <a:pt x="940" y="4355"/>
                  </a:cubicBezTo>
                  <a:cubicBezTo>
                    <a:pt x="795" y="4355"/>
                    <a:pt x="656" y="4290"/>
                    <a:pt x="563" y="4173"/>
                  </a:cubicBezTo>
                  <a:cubicBezTo>
                    <a:pt x="277" y="3826"/>
                    <a:pt x="407" y="1990"/>
                    <a:pt x="515" y="1067"/>
                  </a:cubicBezTo>
                  <a:cubicBezTo>
                    <a:pt x="593" y="426"/>
                    <a:pt x="920" y="214"/>
                    <a:pt x="1231" y="214"/>
                  </a:cubicBezTo>
                  <a:close/>
                  <a:moveTo>
                    <a:pt x="1231" y="0"/>
                  </a:moveTo>
                  <a:cubicBezTo>
                    <a:pt x="838" y="0"/>
                    <a:pt x="394" y="264"/>
                    <a:pt x="302" y="1047"/>
                  </a:cubicBezTo>
                  <a:cubicBezTo>
                    <a:pt x="249" y="1507"/>
                    <a:pt x="0" y="3827"/>
                    <a:pt x="398" y="4313"/>
                  </a:cubicBezTo>
                  <a:cubicBezTo>
                    <a:pt x="529" y="4475"/>
                    <a:pt x="727" y="4572"/>
                    <a:pt x="935" y="4572"/>
                  </a:cubicBezTo>
                  <a:cubicBezTo>
                    <a:pt x="936" y="4572"/>
                    <a:pt x="938" y="4572"/>
                    <a:pt x="940" y="4572"/>
                  </a:cubicBezTo>
                  <a:cubicBezTo>
                    <a:pt x="989" y="4569"/>
                    <a:pt x="1036" y="4561"/>
                    <a:pt x="1083" y="4551"/>
                  </a:cubicBezTo>
                  <a:cubicBezTo>
                    <a:pt x="1427" y="4475"/>
                    <a:pt x="1705" y="4223"/>
                    <a:pt x="1814" y="3888"/>
                  </a:cubicBezTo>
                  <a:cubicBezTo>
                    <a:pt x="1998" y="3328"/>
                    <a:pt x="2049" y="928"/>
                    <a:pt x="2049" y="825"/>
                  </a:cubicBezTo>
                  <a:cubicBezTo>
                    <a:pt x="2049" y="412"/>
                    <a:pt x="1744" y="62"/>
                    <a:pt x="1334" y="7"/>
                  </a:cubicBezTo>
                  <a:cubicBezTo>
                    <a:pt x="1300" y="3"/>
                    <a:pt x="1266" y="0"/>
                    <a:pt x="1231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209;p41">
              <a:extLst>
                <a:ext uri="{FF2B5EF4-FFF2-40B4-BE49-F238E27FC236}">
                  <a16:creationId xmlns:a16="http://schemas.microsoft.com/office/drawing/2014/main" xmlns="" id="{64F459B9-820C-446B-ADB9-744DAE04B325}"/>
                </a:ext>
              </a:extLst>
            </p:cNvPr>
            <p:cNvSpPr/>
            <p:nvPr/>
          </p:nvSpPr>
          <p:spPr>
            <a:xfrm>
              <a:off x="3088471" y="3394609"/>
              <a:ext cx="209338" cy="149396"/>
            </a:xfrm>
            <a:custGeom>
              <a:avLst/>
              <a:gdLst/>
              <a:ahLst/>
              <a:cxnLst/>
              <a:rect l="l" t="t" r="r" b="b"/>
              <a:pathLst>
                <a:path w="4561" h="3255" extrusionOk="0">
                  <a:moveTo>
                    <a:pt x="1162" y="0"/>
                  </a:moveTo>
                  <a:cubicBezTo>
                    <a:pt x="715" y="0"/>
                    <a:pt x="380" y="65"/>
                    <a:pt x="333" y="222"/>
                  </a:cubicBezTo>
                  <a:cubicBezTo>
                    <a:pt x="333" y="222"/>
                    <a:pt x="1" y="3020"/>
                    <a:pt x="424" y="3187"/>
                  </a:cubicBezTo>
                  <a:cubicBezTo>
                    <a:pt x="545" y="3234"/>
                    <a:pt x="819" y="3254"/>
                    <a:pt x="1159" y="3254"/>
                  </a:cubicBezTo>
                  <a:cubicBezTo>
                    <a:pt x="2005" y="3254"/>
                    <a:pt x="3260" y="3129"/>
                    <a:pt x="3588" y="2987"/>
                  </a:cubicBezTo>
                  <a:cubicBezTo>
                    <a:pt x="4048" y="2789"/>
                    <a:pt x="4560" y="1034"/>
                    <a:pt x="3732" y="518"/>
                  </a:cubicBezTo>
                  <a:cubicBezTo>
                    <a:pt x="3284" y="238"/>
                    <a:pt x="2017" y="0"/>
                    <a:pt x="116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210;p41">
              <a:extLst>
                <a:ext uri="{FF2B5EF4-FFF2-40B4-BE49-F238E27FC236}">
                  <a16:creationId xmlns:a16="http://schemas.microsoft.com/office/drawing/2014/main" xmlns="" id="{310C642B-FA62-481D-A102-A9FAAD7D68B2}"/>
                </a:ext>
              </a:extLst>
            </p:cNvPr>
            <p:cNvSpPr/>
            <p:nvPr/>
          </p:nvSpPr>
          <p:spPr>
            <a:xfrm>
              <a:off x="3085350" y="3389422"/>
              <a:ext cx="200893" cy="159677"/>
            </a:xfrm>
            <a:custGeom>
              <a:avLst/>
              <a:gdLst/>
              <a:ahLst/>
              <a:cxnLst/>
              <a:rect l="l" t="t" r="r" b="b"/>
              <a:pathLst>
                <a:path w="4377" h="3479" extrusionOk="0">
                  <a:moveTo>
                    <a:pt x="1227" y="219"/>
                  </a:moveTo>
                  <a:cubicBezTo>
                    <a:pt x="2049" y="219"/>
                    <a:pt x="3300" y="444"/>
                    <a:pt x="3745" y="721"/>
                  </a:cubicBezTo>
                  <a:cubicBezTo>
                    <a:pt x="4129" y="958"/>
                    <a:pt x="4149" y="1476"/>
                    <a:pt x="4129" y="1762"/>
                  </a:cubicBezTo>
                  <a:cubicBezTo>
                    <a:pt x="4089" y="2348"/>
                    <a:pt x="3827" y="2911"/>
                    <a:pt x="3613" y="3005"/>
                  </a:cubicBezTo>
                  <a:cubicBezTo>
                    <a:pt x="3290" y="3146"/>
                    <a:pt x="2045" y="3262"/>
                    <a:pt x="1224" y="3262"/>
                  </a:cubicBezTo>
                  <a:cubicBezTo>
                    <a:pt x="899" y="3262"/>
                    <a:pt x="640" y="3244"/>
                    <a:pt x="532" y="3201"/>
                  </a:cubicBezTo>
                  <a:cubicBezTo>
                    <a:pt x="344" y="3133"/>
                    <a:pt x="331" y="1827"/>
                    <a:pt x="507" y="360"/>
                  </a:cubicBezTo>
                  <a:cubicBezTo>
                    <a:pt x="514" y="341"/>
                    <a:pt x="547" y="317"/>
                    <a:pt x="611" y="293"/>
                  </a:cubicBezTo>
                  <a:cubicBezTo>
                    <a:pt x="746" y="242"/>
                    <a:pt x="964" y="219"/>
                    <a:pt x="1227" y="219"/>
                  </a:cubicBezTo>
                  <a:close/>
                  <a:moveTo>
                    <a:pt x="1234" y="1"/>
                  </a:moveTo>
                  <a:cubicBezTo>
                    <a:pt x="943" y="1"/>
                    <a:pt x="694" y="28"/>
                    <a:pt x="529" y="90"/>
                  </a:cubicBezTo>
                  <a:cubicBezTo>
                    <a:pt x="422" y="119"/>
                    <a:pt x="334" y="198"/>
                    <a:pt x="295" y="302"/>
                  </a:cubicBezTo>
                  <a:lnTo>
                    <a:pt x="295" y="322"/>
                  </a:lnTo>
                  <a:cubicBezTo>
                    <a:pt x="193" y="1188"/>
                    <a:pt x="0" y="3222"/>
                    <a:pt x="453" y="3399"/>
                  </a:cubicBezTo>
                  <a:cubicBezTo>
                    <a:pt x="670" y="3452"/>
                    <a:pt x="893" y="3479"/>
                    <a:pt x="1116" y="3479"/>
                  </a:cubicBezTo>
                  <a:cubicBezTo>
                    <a:pt x="1163" y="3479"/>
                    <a:pt x="1210" y="3478"/>
                    <a:pt x="1257" y="3475"/>
                  </a:cubicBezTo>
                  <a:cubicBezTo>
                    <a:pt x="2128" y="3475"/>
                    <a:pt x="3395" y="3337"/>
                    <a:pt x="3699" y="3194"/>
                  </a:cubicBezTo>
                  <a:cubicBezTo>
                    <a:pt x="4001" y="3051"/>
                    <a:pt x="4295" y="2412"/>
                    <a:pt x="4338" y="1772"/>
                  </a:cubicBezTo>
                  <a:cubicBezTo>
                    <a:pt x="4376" y="1194"/>
                    <a:pt x="4204" y="749"/>
                    <a:pt x="3854" y="535"/>
                  </a:cubicBezTo>
                  <a:cubicBezTo>
                    <a:pt x="3403" y="254"/>
                    <a:pt x="2124" y="1"/>
                    <a:pt x="1234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211;p41">
              <a:extLst>
                <a:ext uri="{FF2B5EF4-FFF2-40B4-BE49-F238E27FC236}">
                  <a16:creationId xmlns:a16="http://schemas.microsoft.com/office/drawing/2014/main" xmlns="" id="{B7731ADB-3CB8-4E66-BAD7-EC1A041DA2A8}"/>
                </a:ext>
              </a:extLst>
            </p:cNvPr>
            <p:cNvSpPr/>
            <p:nvPr/>
          </p:nvSpPr>
          <p:spPr>
            <a:xfrm>
              <a:off x="3889153" y="2589934"/>
              <a:ext cx="654866" cy="1041093"/>
            </a:xfrm>
            <a:custGeom>
              <a:avLst/>
              <a:gdLst/>
              <a:ahLst/>
              <a:cxnLst/>
              <a:rect l="l" t="t" r="r" b="b"/>
              <a:pathLst>
                <a:path w="14268" h="22683" extrusionOk="0">
                  <a:moveTo>
                    <a:pt x="6385" y="0"/>
                  </a:moveTo>
                  <a:lnTo>
                    <a:pt x="3825" y="1111"/>
                  </a:lnTo>
                  <a:cubicBezTo>
                    <a:pt x="3825" y="1111"/>
                    <a:pt x="268" y="4004"/>
                    <a:pt x="103" y="4838"/>
                  </a:cubicBezTo>
                  <a:cubicBezTo>
                    <a:pt x="0" y="5342"/>
                    <a:pt x="2177" y="10138"/>
                    <a:pt x="3900" y="13823"/>
                  </a:cubicBezTo>
                  <a:lnTo>
                    <a:pt x="5768" y="17976"/>
                  </a:lnTo>
                  <a:cubicBezTo>
                    <a:pt x="6483" y="19562"/>
                    <a:pt x="7638" y="20911"/>
                    <a:pt x="9098" y="21859"/>
                  </a:cubicBezTo>
                  <a:lnTo>
                    <a:pt x="10365" y="22683"/>
                  </a:lnTo>
                  <a:lnTo>
                    <a:pt x="6011" y="12515"/>
                  </a:lnTo>
                  <a:lnTo>
                    <a:pt x="7930" y="10004"/>
                  </a:lnTo>
                  <a:lnTo>
                    <a:pt x="12099" y="10505"/>
                  </a:lnTo>
                  <a:lnTo>
                    <a:pt x="12987" y="12699"/>
                  </a:lnTo>
                  <a:cubicBezTo>
                    <a:pt x="13033" y="12698"/>
                    <a:pt x="13079" y="12698"/>
                    <a:pt x="13125" y="12698"/>
                  </a:cubicBezTo>
                  <a:cubicBezTo>
                    <a:pt x="13507" y="12698"/>
                    <a:pt x="13890" y="12731"/>
                    <a:pt x="14267" y="12798"/>
                  </a:cubicBezTo>
                  <a:cubicBezTo>
                    <a:pt x="13614" y="10685"/>
                    <a:pt x="11717" y="4410"/>
                    <a:pt x="11717" y="2391"/>
                  </a:cubicBezTo>
                  <a:lnTo>
                    <a:pt x="6385" y="0"/>
                  </a:lnTo>
                  <a:close/>
                </a:path>
              </a:pathLst>
            </a:custGeom>
            <a:solidFill>
              <a:srgbClr val="707B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212;p41">
              <a:extLst>
                <a:ext uri="{FF2B5EF4-FFF2-40B4-BE49-F238E27FC236}">
                  <a16:creationId xmlns:a16="http://schemas.microsoft.com/office/drawing/2014/main" xmlns="" id="{AFD6F060-F767-4028-9F14-6274F12EAD72}"/>
                </a:ext>
              </a:extLst>
            </p:cNvPr>
            <p:cNvSpPr/>
            <p:nvPr/>
          </p:nvSpPr>
          <p:spPr>
            <a:xfrm>
              <a:off x="3885114" y="2584977"/>
              <a:ext cx="664642" cy="1050915"/>
            </a:xfrm>
            <a:custGeom>
              <a:avLst/>
              <a:gdLst/>
              <a:ahLst/>
              <a:cxnLst/>
              <a:rect l="l" t="t" r="r" b="b"/>
              <a:pathLst>
                <a:path w="14481" h="22897" extrusionOk="0">
                  <a:moveTo>
                    <a:pt x="6459" y="238"/>
                  </a:moveTo>
                  <a:lnTo>
                    <a:pt x="11691" y="2584"/>
                  </a:lnTo>
                  <a:cubicBezTo>
                    <a:pt x="11729" y="4603"/>
                    <a:pt x="13414" y="10257"/>
                    <a:pt x="14199" y="12791"/>
                  </a:cubicBezTo>
                  <a:cubicBezTo>
                    <a:pt x="13882" y="12742"/>
                    <a:pt x="13564" y="12717"/>
                    <a:pt x="13244" y="12717"/>
                  </a:cubicBezTo>
                  <a:cubicBezTo>
                    <a:pt x="13211" y="12717"/>
                    <a:pt x="13177" y="12717"/>
                    <a:pt x="13143" y="12718"/>
                  </a:cubicBezTo>
                  <a:lnTo>
                    <a:pt x="12290" y="10586"/>
                  </a:lnTo>
                  <a:cubicBezTo>
                    <a:pt x="12277" y="10549"/>
                    <a:pt x="12244" y="10523"/>
                    <a:pt x="12205" y="10519"/>
                  </a:cubicBezTo>
                  <a:lnTo>
                    <a:pt x="8036" y="10020"/>
                  </a:lnTo>
                  <a:cubicBezTo>
                    <a:pt x="8031" y="10019"/>
                    <a:pt x="8026" y="10019"/>
                    <a:pt x="8021" y="10019"/>
                  </a:cubicBezTo>
                  <a:cubicBezTo>
                    <a:pt x="7989" y="10019"/>
                    <a:pt x="7959" y="10034"/>
                    <a:pt x="7939" y="10060"/>
                  </a:cubicBezTo>
                  <a:lnTo>
                    <a:pt x="6020" y="12569"/>
                  </a:lnTo>
                  <a:cubicBezTo>
                    <a:pt x="5998" y="12599"/>
                    <a:pt x="5992" y="12639"/>
                    <a:pt x="6005" y="12675"/>
                  </a:cubicBezTo>
                  <a:lnTo>
                    <a:pt x="10216" y="22521"/>
                  </a:lnTo>
                  <a:lnTo>
                    <a:pt x="10216" y="22521"/>
                  </a:lnTo>
                  <a:lnTo>
                    <a:pt x="9245" y="21881"/>
                  </a:lnTo>
                  <a:cubicBezTo>
                    <a:pt x="7802" y="20944"/>
                    <a:pt x="6659" y="19612"/>
                    <a:pt x="5955" y="18042"/>
                  </a:cubicBezTo>
                  <a:lnTo>
                    <a:pt x="4082" y="13884"/>
                  </a:lnTo>
                  <a:cubicBezTo>
                    <a:pt x="559" y="6350"/>
                    <a:pt x="258" y="5136"/>
                    <a:pt x="292" y="4964"/>
                  </a:cubicBezTo>
                  <a:cubicBezTo>
                    <a:pt x="423" y="4313"/>
                    <a:pt x="2977" y="2117"/>
                    <a:pt x="3967" y="1313"/>
                  </a:cubicBezTo>
                  <a:lnTo>
                    <a:pt x="6459" y="238"/>
                  </a:lnTo>
                  <a:close/>
                  <a:moveTo>
                    <a:pt x="6473" y="1"/>
                  </a:moveTo>
                  <a:cubicBezTo>
                    <a:pt x="6458" y="1"/>
                    <a:pt x="6444" y="4"/>
                    <a:pt x="6430" y="10"/>
                  </a:cubicBezTo>
                  <a:lnTo>
                    <a:pt x="3872" y="1124"/>
                  </a:lnTo>
                  <a:cubicBezTo>
                    <a:pt x="3861" y="1127"/>
                    <a:pt x="3852" y="1131"/>
                    <a:pt x="3845" y="1138"/>
                  </a:cubicBezTo>
                  <a:cubicBezTo>
                    <a:pt x="3479" y="1436"/>
                    <a:pt x="254" y="4070"/>
                    <a:pt x="85" y="4923"/>
                  </a:cubicBezTo>
                  <a:cubicBezTo>
                    <a:pt x="0" y="5348"/>
                    <a:pt x="1279" y="8393"/>
                    <a:pt x="3889" y="13975"/>
                  </a:cubicBezTo>
                  <a:lnTo>
                    <a:pt x="5761" y="18126"/>
                  </a:lnTo>
                  <a:cubicBezTo>
                    <a:pt x="6480" y="19732"/>
                    <a:pt x="7651" y="21098"/>
                    <a:pt x="9128" y="22057"/>
                  </a:cubicBezTo>
                  <a:lnTo>
                    <a:pt x="10392" y="22880"/>
                  </a:lnTo>
                  <a:cubicBezTo>
                    <a:pt x="10411" y="22890"/>
                    <a:pt x="10430" y="22896"/>
                    <a:pt x="10453" y="22896"/>
                  </a:cubicBezTo>
                  <a:cubicBezTo>
                    <a:pt x="10456" y="22897"/>
                    <a:pt x="10460" y="22897"/>
                    <a:pt x="10463" y="22897"/>
                  </a:cubicBezTo>
                  <a:cubicBezTo>
                    <a:pt x="10487" y="22897"/>
                    <a:pt x="10510" y="22888"/>
                    <a:pt x="10529" y="22872"/>
                  </a:cubicBezTo>
                  <a:cubicBezTo>
                    <a:pt x="10564" y="22843"/>
                    <a:pt x="10576" y="22792"/>
                    <a:pt x="10558" y="22749"/>
                  </a:cubicBezTo>
                  <a:lnTo>
                    <a:pt x="6236" y="12639"/>
                  </a:lnTo>
                  <a:lnTo>
                    <a:pt x="8082" y="10227"/>
                  </a:lnTo>
                  <a:lnTo>
                    <a:pt x="12135" y="10714"/>
                  </a:lnTo>
                  <a:lnTo>
                    <a:pt x="12987" y="12846"/>
                  </a:lnTo>
                  <a:cubicBezTo>
                    <a:pt x="13005" y="12886"/>
                    <a:pt x="13045" y="12911"/>
                    <a:pt x="13090" y="12911"/>
                  </a:cubicBezTo>
                  <a:cubicBezTo>
                    <a:pt x="13130" y="12911"/>
                    <a:pt x="13171" y="12910"/>
                    <a:pt x="13211" y="12910"/>
                  </a:cubicBezTo>
                  <a:cubicBezTo>
                    <a:pt x="13593" y="12910"/>
                    <a:pt x="13974" y="12942"/>
                    <a:pt x="14351" y="13008"/>
                  </a:cubicBezTo>
                  <a:cubicBezTo>
                    <a:pt x="14356" y="13009"/>
                    <a:pt x="14362" y="13010"/>
                    <a:pt x="14368" y="13010"/>
                  </a:cubicBezTo>
                  <a:cubicBezTo>
                    <a:pt x="14398" y="13010"/>
                    <a:pt x="14428" y="12997"/>
                    <a:pt x="14449" y="12974"/>
                  </a:cubicBezTo>
                  <a:cubicBezTo>
                    <a:pt x="14473" y="12946"/>
                    <a:pt x="14480" y="12907"/>
                    <a:pt x="14470" y="12871"/>
                  </a:cubicBezTo>
                  <a:cubicBezTo>
                    <a:pt x="13862" y="10951"/>
                    <a:pt x="11910" y="4518"/>
                    <a:pt x="11910" y="2496"/>
                  </a:cubicBezTo>
                  <a:cubicBezTo>
                    <a:pt x="11910" y="2455"/>
                    <a:pt x="11885" y="2416"/>
                    <a:pt x="11846" y="2398"/>
                  </a:cubicBezTo>
                  <a:lnTo>
                    <a:pt x="6516" y="10"/>
                  </a:lnTo>
                  <a:cubicBezTo>
                    <a:pt x="6502" y="4"/>
                    <a:pt x="6487" y="1"/>
                    <a:pt x="6473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213;p41">
              <a:extLst>
                <a:ext uri="{FF2B5EF4-FFF2-40B4-BE49-F238E27FC236}">
                  <a16:creationId xmlns:a16="http://schemas.microsoft.com/office/drawing/2014/main" xmlns="" id="{6AAF8F14-78B5-4679-934A-8BCBA93AC000}"/>
                </a:ext>
              </a:extLst>
            </p:cNvPr>
            <p:cNvSpPr/>
            <p:nvPr/>
          </p:nvSpPr>
          <p:spPr>
            <a:xfrm>
              <a:off x="4154027" y="2608017"/>
              <a:ext cx="104738" cy="445940"/>
            </a:xfrm>
            <a:custGeom>
              <a:avLst/>
              <a:gdLst/>
              <a:ahLst/>
              <a:cxnLst/>
              <a:rect l="l" t="t" r="r" b="b"/>
              <a:pathLst>
                <a:path w="2282" h="9716" extrusionOk="0">
                  <a:moveTo>
                    <a:pt x="274" y="1"/>
                  </a:moveTo>
                  <a:cubicBezTo>
                    <a:pt x="218" y="1"/>
                    <a:pt x="170" y="43"/>
                    <a:pt x="164" y="100"/>
                  </a:cubicBezTo>
                  <a:cubicBezTo>
                    <a:pt x="0" y="3528"/>
                    <a:pt x="2039" y="9585"/>
                    <a:pt x="2060" y="9645"/>
                  </a:cubicBezTo>
                  <a:cubicBezTo>
                    <a:pt x="2074" y="9688"/>
                    <a:pt x="2115" y="9716"/>
                    <a:pt x="2159" y="9716"/>
                  </a:cubicBezTo>
                  <a:lnTo>
                    <a:pt x="2194" y="9712"/>
                  </a:lnTo>
                  <a:lnTo>
                    <a:pt x="2197" y="9712"/>
                  </a:lnTo>
                  <a:cubicBezTo>
                    <a:pt x="2252" y="9692"/>
                    <a:pt x="2281" y="9631"/>
                    <a:pt x="2262" y="9576"/>
                  </a:cubicBezTo>
                  <a:cubicBezTo>
                    <a:pt x="2241" y="9516"/>
                    <a:pt x="213" y="3498"/>
                    <a:pt x="377" y="111"/>
                  </a:cubicBezTo>
                  <a:lnTo>
                    <a:pt x="377" y="109"/>
                  </a:lnTo>
                  <a:cubicBezTo>
                    <a:pt x="380" y="51"/>
                    <a:pt x="334" y="2"/>
                    <a:pt x="277" y="1"/>
                  </a:cubicBezTo>
                  <a:cubicBezTo>
                    <a:pt x="276" y="1"/>
                    <a:pt x="275" y="1"/>
                    <a:pt x="274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214;p41">
              <a:extLst>
                <a:ext uri="{FF2B5EF4-FFF2-40B4-BE49-F238E27FC236}">
                  <a16:creationId xmlns:a16="http://schemas.microsoft.com/office/drawing/2014/main" xmlns="" id="{76C2DEE4-AA13-493E-A399-169CAE1240E3}"/>
                </a:ext>
              </a:extLst>
            </p:cNvPr>
            <p:cNvSpPr/>
            <p:nvPr/>
          </p:nvSpPr>
          <p:spPr>
            <a:xfrm>
              <a:off x="3941889" y="2766501"/>
              <a:ext cx="516209" cy="195753"/>
            </a:xfrm>
            <a:custGeom>
              <a:avLst/>
              <a:gdLst/>
              <a:ahLst/>
              <a:cxnLst/>
              <a:rect l="l" t="t" r="r" b="b"/>
              <a:pathLst>
                <a:path w="11247" h="4265" extrusionOk="0">
                  <a:moveTo>
                    <a:pt x="5237" y="0"/>
                  </a:moveTo>
                  <a:cubicBezTo>
                    <a:pt x="5214" y="0"/>
                    <a:pt x="5191" y="7"/>
                    <a:pt x="5172" y="21"/>
                  </a:cubicBezTo>
                  <a:lnTo>
                    <a:pt x="54" y="4073"/>
                  </a:lnTo>
                  <a:cubicBezTo>
                    <a:pt x="8" y="4110"/>
                    <a:pt x="1" y="4177"/>
                    <a:pt x="36" y="4223"/>
                  </a:cubicBezTo>
                  <a:cubicBezTo>
                    <a:pt x="56" y="4248"/>
                    <a:pt x="87" y="4263"/>
                    <a:pt x="120" y="4263"/>
                  </a:cubicBezTo>
                  <a:cubicBezTo>
                    <a:pt x="124" y="4264"/>
                    <a:pt x="128" y="4264"/>
                    <a:pt x="132" y="4264"/>
                  </a:cubicBezTo>
                  <a:cubicBezTo>
                    <a:pt x="151" y="4264"/>
                    <a:pt x="170" y="4258"/>
                    <a:pt x="185" y="4245"/>
                  </a:cubicBezTo>
                  <a:lnTo>
                    <a:pt x="5252" y="227"/>
                  </a:lnTo>
                  <a:lnTo>
                    <a:pt x="11092" y="2319"/>
                  </a:lnTo>
                  <a:cubicBezTo>
                    <a:pt x="11103" y="2322"/>
                    <a:pt x="11114" y="2324"/>
                    <a:pt x="11125" y="2324"/>
                  </a:cubicBezTo>
                  <a:cubicBezTo>
                    <a:pt x="11167" y="2324"/>
                    <a:pt x="11208" y="2298"/>
                    <a:pt x="11224" y="2256"/>
                  </a:cubicBezTo>
                  <a:cubicBezTo>
                    <a:pt x="11247" y="2201"/>
                    <a:pt x="11218" y="2140"/>
                    <a:pt x="11165" y="2118"/>
                  </a:cubicBezTo>
                  <a:lnTo>
                    <a:pt x="5275" y="6"/>
                  </a:lnTo>
                  <a:cubicBezTo>
                    <a:pt x="5262" y="2"/>
                    <a:pt x="5249" y="0"/>
                    <a:pt x="5237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215;p41">
              <a:extLst>
                <a:ext uri="{FF2B5EF4-FFF2-40B4-BE49-F238E27FC236}">
                  <a16:creationId xmlns:a16="http://schemas.microsoft.com/office/drawing/2014/main" xmlns="" id="{83272228-796B-4C86-B195-4005ED2F02F8}"/>
                </a:ext>
              </a:extLst>
            </p:cNvPr>
            <p:cNvSpPr/>
            <p:nvPr/>
          </p:nvSpPr>
          <p:spPr>
            <a:xfrm>
              <a:off x="4015922" y="2926867"/>
              <a:ext cx="485458" cy="198598"/>
            </a:xfrm>
            <a:custGeom>
              <a:avLst/>
              <a:gdLst/>
              <a:ahLst/>
              <a:cxnLst/>
              <a:rect l="l" t="t" r="r" b="b"/>
              <a:pathLst>
                <a:path w="10577" h="4327" extrusionOk="0">
                  <a:moveTo>
                    <a:pt x="4450" y="1"/>
                  </a:moveTo>
                  <a:cubicBezTo>
                    <a:pt x="4424" y="1"/>
                    <a:pt x="4398" y="10"/>
                    <a:pt x="4378" y="29"/>
                  </a:cubicBezTo>
                  <a:lnTo>
                    <a:pt x="42" y="4143"/>
                  </a:lnTo>
                  <a:lnTo>
                    <a:pt x="40" y="4145"/>
                  </a:lnTo>
                  <a:cubicBezTo>
                    <a:pt x="0" y="4186"/>
                    <a:pt x="2" y="4252"/>
                    <a:pt x="42" y="4292"/>
                  </a:cubicBezTo>
                  <a:cubicBezTo>
                    <a:pt x="61" y="4314"/>
                    <a:pt x="90" y="4326"/>
                    <a:pt x="119" y="4326"/>
                  </a:cubicBezTo>
                  <a:cubicBezTo>
                    <a:pt x="121" y="4327"/>
                    <a:pt x="123" y="4327"/>
                    <a:pt x="125" y="4327"/>
                  </a:cubicBezTo>
                  <a:cubicBezTo>
                    <a:pt x="148" y="4327"/>
                    <a:pt x="171" y="4318"/>
                    <a:pt x="189" y="4303"/>
                  </a:cubicBezTo>
                  <a:lnTo>
                    <a:pt x="4482" y="232"/>
                  </a:lnTo>
                  <a:lnTo>
                    <a:pt x="10427" y="1773"/>
                  </a:lnTo>
                  <a:cubicBezTo>
                    <a:pt x="10436" y="1775"/>
                    <a:pt x="10446" y="1776"/>
                    <a:pt x="10454" y="1776"/>
                  </a:cubicBezTo>
                  <a:cubicBezTo>
                    <a:pt x="10504" y="1776"/>
                    <a:pt x="10549" y="1743"/>
                    <a:pt x="10561" y="1694"/>
                  </a:cubicBezTo>
                  <a:cubicBezTo>
                    <a:pt x="10576" y="1634"/>
                    <a:pt x="10540" y="1575"/>
                    <a:pt x="10481" y="1560"/>
                  </a:cubicBezTo>
                  <a:lnTo>
                    <a:pt x="4477" y="4"/>
                  </a:lnTo>
                  <a:cubicBezTo>
                    <a:pt x="4468" y="2"/>
                    <a:pt x="4459" y="1"/>
                    <a:pt x="4450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216;p41">
              <a:extLst>
                <a:ext uri="{FF2B5EF4-FFF2-40B4-BE49-F238E27FC236}">
                  <a16:creationId xmlns:a16="http://schemas.microsoft.com/office/drawing/2014/main" xmlns="" id="{64149B13-0276-4C48-8EF5-73AE59421892}"/>
                </a:ext>
              </a:extLst>
            </p:cNvPr>
            <p:cNvSpPr/>
            <p:nvPr/>
          </p:nvSpPr>
          <p:spPr>
            <a:xfrm>
              <a:off x="3911642" y="2212427"/>
              <a:ext cx="500007" cy="500007"/>
            </a:xfrm>
            <a:custGeom>
              <a:avLst/>
              <a:gdLst/>
              <a:ahLst/>
              <a:cxnLst/>
              <a:rect l="l" t="t" r="r" b="b"/>
              <a:pathLst>
                <a:path w="10894" h="10894" extrusionOk="0">
                  <a:moveTo>
                    <a:pt x="5447" y="0"/>
                  </a:moveTo>
                  <a:cubicBezTo>
                    <a:pt x="2439" y="0"/>
                    <a:pt x="0" y="2439"/>
                    <a:pt x="0" y="5447"/>
                  </a:cubicBezTo>
                  <a:cubicBezTo>
                    <a:pt x="0" y="8454"/>
                    <a:pt x="2439" y="10893"/>
                    <a:pt x="5447" y="10893"/>
                  </a:cubicBezTo>
                  <a:cubicBezTo>
                    <a:pt x="8456" y="10893"/>
                    <a:pt x="10893" y="8454"/>
                    <a:pt x="10893" y="5447"/>
                  </a:cubicBezTo>
                  <a:cubicBezTo>
                    <a:pt x="10893" y="2439"/>
                    <a:pt x="8456" y="0"/>
                    <a:pt x="5447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217;p41">
              <a:extLst>
                <a:ext uri="{FF2B5EF4-FFF2-40B4-BE49-F238E27FC236}">
                  <a16:creationId xmlns:a16="http://schemas.microsoft.com/office/drawing/2014/main" xmlns="" id="{038D7BD1-24D2-445C-A77C-CB8A0F6FC602}"/>
                </a:ext>
              </a:extLst>
            </p:cNvPr>
            <p:cNvSpPr/>
            <p:nvPr/>
          </p:nvSpPr>
          <p:spPr>
            <a:xfrm>
              <a:off x="3907099" y="2208296"/>
              <a:ext cx="509049" cy="508957"/>
            </a:xfrm>
            <a:custGeom>
              <a:avLst/>
              <a:gdLst/>
              <a:ahLst/>
              <a:cxnLst/>
              <a:rect l="l" t="t" r="r" b="b"/>
              <a:pathLst>
                <a:path w="11091" h="11089" extrusionOk="0">
                  <a:moveTo>
                    <a:pt x="5546" y="196"/>
                  </a:moveTo>
                  <a:cubicBezTo>
                    <a:pt x="8486" y="206"/>
                    <a:pt x="10869" y="2587"/>
                    <a:pt x="10877" y="5528"/>
                  </a:cubicBezTo>
                  <a:cubicBezTo>
                    <a:pt x="10877" y="8473"/>
                    <a:pt x="8491" y="10860"/>
                    <a:pt x="5546" y="10860"/>
                  </a:cubicBezTo>
                  <a:cubicBezTo>
                    <a:pt x="2602" y="10860"/>
                    <a:pt x="215" y="8473"/>
                    <a:pt x="215" y="5528"/>
                  </a:cubicBezTo>
                  <a:cubicBezTo>
                    <a:pt x="215" y="2584"/>
                    <a:pt x="2602" y="196"/>
                    <a:pt x="5546" y="196"/>
                  </a:cubicBezTo>
                  <a:close/>
                  <a:moveTo>
                    <a:pt x="5546" y="1"/>
                  </a:moveTo>
                  <a:cubicBezTo>
                    <a:pt x="2484" y="1"/>
                    <a:pt x="1" y="2483"/>
                    <a:pt x="1" y="5546"/>
                  </a:cubicBezTo>
                  <a:cubicBezTo>
                    <a:pt x="1" y="8607"/>
                    <a:pt x="2484" y="11089"/>
                    <a:pt x="5546" y="11089"/>
                  </a:cubicBezTo>
                  <a:cubicBezTo>
                    <a:pt x="8605" y="11082"/>
                    <a:pt x="11083" y="8604"/>
                    <a:pt x="11090" y="5546"/>
                  </a:cubicBezTo>
                  <a:cubicBezTo>
                    <a:pt x="11090" y="2483"/>
                    <a:pt x="8608" y="1"/>
                    <a:pt x="5546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218;p41">
              <a:extLst>
                <a:ext uri="{FF2B5EF4-FFF2-40B4-BE49-F238E27FC236}">
                  <a16:creationId xmlns:a16="http://schemas.microsoft.com/office/drawing/2014/main" xmlns="" id="{F97E727C-B458-4539-A7C5-B565B96BE975}"/>
                </a:ext>
              </a:extLst>
            </p:cNvPr>
            <p:cNvSpPr/>
            <p:nvPr/>
          </p:nvSpPr>
          <p:spPr>
            <a:xfrm>
              <a:off x="4017390" y="2331072"/>
              <a:ext cx="288466" cy="262763"/>
            </a:xfrm>
            <a:custGeom>
              <a:avLst/>
              <a:gdLst/>
              <a:ahLst/>
              <a:cxnLst/>
              <a:rect l="l" t="t" r="r" b="b"/>
              <a:pathLst>
                <a:path w="6285" h="5725" extrusionOk="0">
                  <a:moveTo>
                    <a:pt x="3143" y="1"/>
                  </a:moveTo>
                  <a:cubicBezTo>
                    <a:pt x="2411" y="1"/>
                    <a:pt x="1678" y="280"/>
                    <a:pt x="1119" y="838"/>
                  </a:cubicBezTo>
                  <a:cubicBezTo>
                    <a:pt x="1" y="1956"/>
                    <a:pt x="1" y="3769"/>
                    <a:pt x="1119" y="4887"/>
                  </a:cubicBezTo>
                  <a:cubicBezTo>
                    <a:pt x="1678" y="5445"/>
                    <a:pt x="2411" y="5724"/>
                    <a:pt x="3143" y="5724"/>
                  </a:cubicBezTo>
                  <a:cubicBezTo>
                    <a:pt x="3876" y="5724"/>
                    <a:pt x="4608" y="5445"/>
                    <a:pt x="5166" y="4887"/>
                  </a:cubicBezTo>
                  <a:cubicBezTo>
                    <a:pt x="6284" y="3769"/>
                    <a:pt x="6284" y="1956"/>
                    <a:pt x="5166" y="838"/>
                  </a:cubicBezTo>
                  <a:cubicBezTo>
                    <a:pt x="4608" y="280"/>
                    <a:pt x="3876" y="1"/>
                    <a:pt x="3143" y="1"/>
                  </a:cubicBezTo>
                  <a:close/>
                </a:path>
              </a:pathLst>
            </a:custGeom>
            <a:solidFill>
              <a:srgbClr val="707B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219;p41">
              <a:extLst>
                <a:ext uri="{FF2B5EF4-FFF2-40B4-BE49-F238E27FC236}">
                  <a16:creationId xmlns:a16="http://schemas.microsoft.com/office/drawing/2014/main" xmlns="" id="{7BD1A7FF-1A09-48B2-97AD-77B720602F27}"/>
                </a:ext>
              </a:extLst>
            </p:cNvPr>
            <p:cNvSpPr/>
            <p:nvPr/>
          </p:nvSpPr>
          <p:spPr>
            <a:xfrm>
              <a:off x="4025285" y="2326069"/>
              <a:ext cx="272723" cy="272723"/>
            </a:xfrm>
            <a:custGeom>
              <a:avLst/>
              <a:gdLst/>
              <a:ahLst/>
              <a:cxnLst/>
              <a:rect l="l" t="t" r="r" b="b"/>
              <a:pathLst>
                <a:path w="5942" h="5942" extrusionOk="0">
                  <a:moveTo>
                    <a:pt x="2971" y="215"/>
                  </a:moveTo>
                  <a:lnTo>
                    <a:pt x="2971" y="216"/>
                  </a:lnTo>
                  <a:lnTo>
                    <a:pt x="2971" y="227"/>
                  </a:lnTo>
                  <a:cubicBezTo>
                    <a:pt x="4488" y="227"/>
                    <a:pt x="5721" y="1454"/>
                    <a:pt x="5728" y="2971"/>
                  </a:cubicBezTo>
                  <a:lnTo>
                    <a:pt x="5728" y="2972"/>
                  </a:lnTo>
                  <a:cubicBezTo>
                    <a:pt x="5728" y="4495"/>
                    <a:pt x="4494" y="5730"/>
                    <a:pt x="2971" y="5730"/>
                  </a:cubicBezTo>
                  <a:cubicBezTo>
                    <a:pt x="1447" y="5730"/>
                    <a:pt x="213" y="4495"/>
                    <a:pt x="213" y="2972"/>
                  </a:cubicBezTo>
                  <a:cubicBezTo>
                    <a:pt x="213" y="1451"/>
                    <a:pt x="1447" y="215"/>
                    <a:pt x="2971" y="215"/>
                  </a:cubicBezTo>
                  <a:close/>
                  <a:moveTo>
                    <a:pt x="2971" y="0"/>
                  </a:moveTo>
                  <a:cubicBezTo>
                    <a:pt x="1330" y="0"/>
                    <a:pt x="0" y="1330"/>
                    <a:pt x="0" y="2971"/>
                  </a:cubicBezTo>
                  <a:cubicBezTo>
                    <a:pt x="0" y="4612"/>
                    <a:pt x="1330" y="5941"/>
                    <a:pt x="2971" y="5941"/>
                  </a:cubicBezTo>
                  <a:cubicBezTo>
                    <a:pt x="4611" y="5940"/>
                    <a:pt x="5941" y="4610"/>
                    <a:pt x="5941" y="2971"/>
                  </a:cubicBezTo>
                  <a:cubicBezTo>
                    <a:pt x="5941" y="1330"/>
                    <a:pt x="4611" y="0"/>
                    <a:pt x="2971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220;p41">
              <a:extLst>
                <a:ext uri="{FF2B5EF4-FFF2-40B4-BE49-F238E27FC236}">
                  <a16:creationId xmlns:a16="http://schemas.microsoft.com/office/drawing/2014/main" xmlns="" id="{800DFCDC-DF6E-4FA0-AE23-D2804FF61B47}"/>
                </a:ext>
              </a:extLst>
            </p:cNvPr>
            <p:cNvSpPr/>
            <p:nvPr/>
          </p:nvSpPr>
          <p:spPr>
            <a:xfrm>
              <a:off x="4360795" y="2413963"/>
              <a:ext cx="52599" cy="96936"/>
            </a:xfrm>
            <a:custGeom>
              <a:avLst/>
              <a:gdLst/>
              <a:ahLst/>
              <a:cxnLst/>
              <a:rect l="l" t="t" r="r" b="b"/>
              <a:pathLst>
                <a:path w="1146" h="2112" extrusionOk="0">
                  <a:moveTo>
                    <a:pt x="1" y="0"/>
                  </a:moveTo>
                  <a:lnTo>
                    <a:pt x="1" y="2111"/>
                  </a:lnTo>
                  <a:lnTo>
                    <a:pt x="1009" y="2111"/>
                  </a:lnTo>
                  <a:cubicBezTo>
                    <a:pt x="1146" y="1415"/>
                    <a:pt x="1146" y="697"/>
                    <a:pt x="100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221;p41">
              <a:extLst>
                <a:ext uri="{FF2B5EF4-FFF2-40B4-BE49-F238E27FC236}">
                  <a16:creationId xmlns:a16="http://schemas.microsoft.com/office/drawing/2014/main" xmlns="" id="{F629EBA1-484D-4DC8-B7C8-C4F658494675}"/>
                </a:ext>
              </a:extLst>
            </p:cNvPr>
            <p:cNvSpPr/>
            <p:nvPr/>
          </p:nvSpPr>
          <p:spPr>
            <a:xfrm>
              <a:off x="4355884" y="2409006"/>
              <a:ext cx="62466" cy="106758"/>
            </a:xfrm>
            <a:custGeom>
              <a:avLst/>
              <a:gdLst/>
              <a:ahLst/>
              <a:cxnLst/>
              <a:rect l="l" t="t" r="r" b="b"/>
              <a:pathLst>
                <a:path w="1361" h="2326" extrusionOk="0">
                  <a:moveTo>
                    <a:pt x="1022" y="214"/>
                  </a:moveTo>
                  <a:cubicBezTo>
                    <a:pt x="1137" y="842"/>
                    <a:pt x="1137" y="1485"/>
                    <a:pt x="1022" y="2112"/>
                  </a:cubicBezTo>
                  <a:lnTo>
                    <a:pt x="211" y="2112"/>
                  </a:lnTo>
                  <a:lnTo>
                    <a:pt x="211" y="214"/>
                  </a:lnTo>
                  <a:close/>
                  <a:moveTo>
                    <a:pt x="108" y="1"/>
                  </a:moveTo>
                  <a:cubicBezTo>
                    <a:pt x="48" y="1"/>
                    <a:pt x="1" y="49"/>
                    <a:pt x="1" y="108"/>
                  </a:cubicBezTo>
                  <a:lnTo>
                    <a:pt x="1" y="2219"/>
                  </a:lnTo>
                  <a:cubicBezTo>
                    <a:pt x="1" y="2277"/>
                    <a:pt x="48" y="2325"/>
                    <a:pt x="108" y="2325"/>
                  </a:cubicBezTo>
                  <a:lnTo>
                    <a:pt x="1111" y="2325"/>
                  </a:lnTo>
                  <a:cubicBezTo>
                    <a:pt x="1114" y="2325"/>
                    <a:pt x="1117" y="2325"/>
                    <a:pt x="1120" y="2325"/>
                  </a:cubicBezTo>
                  <a:cubicBezTo>
                    <a:pt x="1170" y="2325"/>
                    <a:pt x="1212" y="2290"/>
                    <a:pt x="1220" y="2240"/>
                  </a:cubicBezTo>
                  <a:cubicBezTo>
                    <a:pt x="1360" y="1529"/>
                    <a:pt x="1360" y="797"/>
                    <a:pt x="1220" y="87"/>
                  </a:cubicBezTo>
                  <a:cubicBezTo>
                    <a:pt x="1211" y="37"/>
                    <a:pt x="1166" y="1"/>
                    <a:pt x="1116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222;p41">
              <a:extLst>
                <a:ext uri="{FF2B5EF4-FFF2-40B4-BE49-F238E27FC236}">
                  <a16:creationId xmlns:a16="http://schemas.microsoft.com/office/drawing/2014/main" xmlns="" id="{0C7A9944-9C56-4EA2-A9C8-20AF653672F4}"/>
                </a:ext>
              </a:extLst>
            </p:cNvPr>
            <p:cNvSpPr/>
            <p:nvPr/>
          </p:nvSpPr>
          <p:spPr>
            <a:xfrm>
              <a:off x="3910036" y="2413963"/>
              <a:ext cx="50074" cy="96936"/>
            </a:xfrm>
            <a:custGeom>
              <a:avLst/>
              <a:gdLst/>
              <a:ahLst/>
              <a:cxnLst/>
              <a:rect l="l" t="t" r="r" b="b"/>
              <a:pathLst>
                <a:path w="1091" h="2112" extrusionOk="0">
                  <a:moveTo>
                    <a:pt x="139" y="0"/>
                  </a:moveTo>
                  <a:cubicBezTo>
                    <a:pt x="1" y="697"/>
                    <a:pt x="1" y="1415"/>
                    <a:pt x="139" y="2111"/>
                  </a:cubicBezTo>
                  <a:lnTo>
                    <a:pt x="1091" y="2111"/>
                  </a:lnTo>
                  <a:lnTo>
                    <a:pt x="10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223;p41">
              <a:extLst>
                <a:ext uri="{FF2B5EF4-FFF2-40B4-BE49-F238E27FC236}">
                  <a16:creationId xmlns:a16="http://schemas.microsoft.com/office/drawing/2014/main" xmlns="" id="{8E92AB23-4101-4ABA-AB6E-6F8245536D02}"/>
                </a:ext>
              </a:extLst>
            </p:cNvPr>
            <p:cNvSpPr/>
            <p:nvPr/>
          </p:nvSpPr>
          <p:spPr>
            <a:xfrm>
              <a:off x="3905125" y="2409006"/>
              <a:ext cx="59896" cy="106758"/>
            </a:xfrm>
            <a:custGeom>
              <a:avLst/>
              <a:gdLst/>
              <a:ahLst/>
              <a:cxnLst/>
              <a:rect l="l" t="t" r="r" b="b"/>
              <a:pathLst>
                <a:path w="1305" h="2326" extrusionOk="0">
                  <a:moveTo>
                    <a:pt x="1092" y="214"/>
                  </a:moveTo>
                  <a:lnTo>
                    <a:pt x="1092" y="2112"/>
                  </a:lnTo>
                  <a:lnTo>
                    <a:pt x="333" y="2112"/>
                  </a:lnTo>
                  <a:cubicBezTo>
                    <a:pt x="218" y="1485"/>
                    <a:pt x="218" y="842"/>
                    <a:pt x="333" y="214"/>
                  </a:cubicBezTo>
                  <a:close/>
                  <a:moveTo>
                    <a:pt x="246" y="1"/>
                  </a:moveTo>
                  <a:cubicBezTo>
                    <a:pt x="196" y="1"/>
                    <a:pt x="153" y="37"/>
                    <a:pt x="142" y="87"/>
                  </a:cubicBezTo>
                  <a:cubicBezTo>
                    <a:pt x="1" y="797"/>
                    <a:pt x="1" y="1530"/>
                    <a:pt x="142" y="2240"/>
                  </a:cubicBezTo>
                  <a:cubicBezTo>
                    <a:pt x="152" y="2290"/>
                    <a:pt x="194" y="2325"/>
                    <a:pt x="243" y="2325"/>
                  </a:cubicBezTo>
                  <a:cubicBezTo>
                    <a:pt x="244" y="2325"/>
                    <a:pt x="245" y="2325"/>
                    <a:pt x="246" y="2325"/>
                  </a:cubicBezTo>
                  <a:lnTo>
                    <a:pt x="1198" y="2325"/>
                  </a:lnTo>
                  <a:cubicBezTo>
                    <a:pt x="1257" y="2325"/>
                    <a:pt x="1305" y="2277"/>
                    <a:pt x="1305" y="2219"/>
                  </a:cubicBezTo>
                  <a:lnTo>
                    <a:pt x="1305" y="108"/>
                  </a:lnTo>
                  <a:cubicBezTo>
                    <a:pt x="1305" y="49"/>
                    <a:pt x="1257" y="1"/>
                    <a:pt x="1198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224;p41">
              <a:extLst>
                <a:ext uri="{FF2B5EF4-FFF2-40B4-BE49-F238E27FC236}">
                  <a16:creationId xmlns:a16="http://schemas.microsoft.com/office/drawing/2014/main" xmlns="" id="{EA207ACA-CAFE-4658-B815-8D5559672861}"/>
                </a:ext>
              </a:extLst>
            </p:cNvPr>
            <p:cNvSpPr/>
            <p:nvPr/>
          </p:nvSpPr>
          <p:spPr>
            <a:xfrm>
              <a:off x="5442049" y="1783147"/>
              <a:ext cx="182029" cy="411471"/>
            </a:xfrm>
            <a:custGeom>
              <a:avLst/>
              <a:gdLst/>
              <a:ahLst/>
              <a:cxnLst/>
              <a:rect l="l" t="t" r="r" b="b"/>
              <a:pathLst>
                <a:path w="3966" h="8965" extrusionOk="0">
                  <a:moveTo>
                    <a:pt x="2825" y="0"/>
                  </a:moveTo>
                  <a:cubicBezTo>
                    <a:pt x="2795" y="0"/>
                    <a:pt x="2764" y="3"/>
                    <a:pt x="2733" y="10"/>
                  </a:cubicBezTo>
                  <a:cubicBezTo>
                    <a:pt x="2502" y="62"/>
                    <a:pt x="2358" y="290"/>
                    <a:pt x="2408" y="521"/>
                  </a:cubicBezTo>
                  <a:cubicBezTo>
                    <a:pt x="2408" y="551"/>
                    <a:pt x="3083" y="3607"/>
                    <a:pt x="2621" y="5555"/>
                  </a:cubicBezTo>
                  <a:cubicBezTo>
                    <a:pt x="2195" y="7371"/>
                    <a:pt x="293" y="8140"/>
                    <a:pt x="276" y="8140"/>
                  </a:cubicBezTo>
                  <a:cubicBezTo>
                    <a:pt x="109" y="8202"/>
                    <a:pt x="1" y="8362"/>
                    <a:pt x="1" y="8539"/>
                  </a:cubicBezTo>
                  <a:cubicBezTo>
                    <a:pt x="1" y="8774"/>
                    <a:pt x="191" y="8965"/>
                    <a:pt x="427" y="8965"/>
                  </a:cubicBezTo>
                  <a:lnTo>
                    <a:pt x="428" y="8965"/>
                  </a:lnTo>
                  <a:cubicBezTo>
                    <a:pt x="480" y="8965"/>
                    <a:pt x="532" y="8954"/>
                    <a:pt x="581" y="8935"/>
                  </a:cubicBezTo>
                  <a:cubicBezTo>
                    <a:pt x="683" y="8899"/>
                    <a:pt x="2921" y="8012"/>
                    <a:pt x="3455" y="5751"/>
                  </a:cubicBezTo>
                  <a:cubicBezTo>
                    <a:pt x="3966" y="3612"/>
                    <a:pt x="3272" y="467"/>
                    <a:pt x="3242" y="335"/>
                  </a:cubicBezTo>
                  <a:cubicBezTo>
                    <a:pt x="3198" y="135"/>
                    <a:pt x="3021" y="0"/>
                    <a:pt x="2825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225;p41">
              <a:extLst>
                <a:ext uri="{FF2B5EF4-FFF2-40B4-BE49-F238E27FC236}">
                  <a16:creationId xmlns:a16="http://schemas.microsoft.com/office/drawing/2014/main" xmlns="" id="{0EE55B99-1236-4110-B525-EF26014B1B37}"/>
                </a:ext>
              </a:extLst>
            </p:cNvPr>
            <p:cNvSpPr/>
            <p:nvPr/>
          </p:nvSpPr>
          <p:spPr>
            <a:xfrm>
              <a:off x="5454854" y="1723343"/>
              <a:ext cx="256016" cy="396325"/>
            </a:xfrm>
            <a:custGeom>
              <a:avLst/>
              <a:gdLst/>
              <a:ahLst/>
              <a:cxnLst/>
              <a:rect l="l" t="t" r="r" b="b"/>
              <a:pathLst>
                <a:path w="5578" h="8635" extrusionOk="0">
                  <a:moveTo>
                    <a:pt x="3315" y="1"/>
                  </a:moveTo>
                  <a:cubicBezTo>
                    <a:pt x="3251" y="1"/>
                    <a:pt x="3186" y="15"/>
                    <a:pt x="3124" y="46"/>
                  </a:cubicBezTo>
                  <a:cubicBezTo>
                    <a:pt x="2914" y="150"/>
                    <a:pt x="2828" y="408"/>
                    <a:pt x="2933" y="618"/>
                  </a:cubicBezTo>
                  <a:cubicBezTo>
                    <a:pt x="3407" y="1571"/>
                    <a:pt x="4474" y="4331"/>
                    <a:pt x="3752" y="5737"/>
                  </a:cubicBezTo>
                  <a:cubicBezTo>
                    <a:pt x="3295" y="6626"/>
                    <a:pt x="2564" y="6800"/>
                    <a:pt x="1790" y="6986"/>
                  </a:cubicBezTo>
                  <a:cubicBezTo>
                    <a:pt x="1114" y="7150"/>
                    <a:pt x="402" y="7321"/>
                    <a:pt x="48" y="8027"/>
                  </a:cubicBezTo>
                  <a:cubicBezTo>
                    <a:pt x="22" y="8079"/>
                    <a:pt x="9" y="8137"/>
                    <a:pt x="8" y="8195"/>
                  </a:cubicBezTo>
                  <a:cubicBezTo>
                    <a:pt x="0" y="8430"/>
                    <a:pt x="186" y="8627"/>
                    <a:pt x="422" y="8634"/>
                  </a:cubicBezTo>
                  <a:cubicBezTo>
                    <a:pt x="425" y="8634"/>
                    <a:pt x="429" y="8634"/>
                    <a:pt x="433" y="8634"/>
                  </a:cubicBezTo>
                  <a:cubicBezTo>
                    <a:pt x="592" y="8634"/>
                    <a:pt x="739" y="8544"/>
                    <a:pt x="812" y="8402"/>
                  </a:cubicBezTo>
                  <a:cubicBezTo>
                    <a:pt x="980" y="8067"/>
                    <a:pt x="1349" y="7963"/>
                    <a:pt x="1988" y="7809"/>
                  </a:cubicBezTo>
                  <a:cubicBezTo>
                    <a:pt x="2829" y="7613"/>
                    <a:pt x="3870" y="7357"/>
                    <a:pt x="4509" y="6121"/>
                  </a:cubicBezTo>
                  <a:cubicBezTo>
                    <a:pt x="5578" y="4048"/>
                    <a:pt x="3773" y="391"/>
                    <a:pt x="3697" y="237"/>
                  </a:cubicBezTo>
                  <a:cubicBezTo>
                    <a:pt x="3622" y="87"/>
                    <a:pt x="3472" y="1"/>
                    <a:pt x="3315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226;p41">
              <a:extLst>
                <a:ext uri="{FF2B5EF4-FFF2-40B4-BE49-F238E27FC236}">
                  <a16:creationId xmlns:a16="http://schemas.microsoft.com/office/drawing/2014/main" xmlns="" id="{0A9614FE-D3B6-46DE-BCCF-D08A671E4D0B}"/>
                </a:ext>
              </a:extLst>
            </p:cNvPr>
            <p:cNvSpPr/>
            <p:nvPr/>
          </p:nvSpPr>
          <p:spPr>
            <a:xfrm>
              <a:off x="5212515" y="2304268"/>
              <a:ext cx="320365" cy="300583"/>
            </a:xfrm>
            <a:custGeom>
              <a:avLst/>
              <a:gdLst/>
              <a:ahLst/>
              <a:cxnLst/>
              <a:rect l="l" t="t" r="r" b="b"/>
              <a:pathLst>
                <a:path w="6980" h="6549" extrusionOk="0">
                  <a:moveTo>
                    <a:pt x="3041" y="1"/>
                  </a:moveTo>
                  <a:cubicBezTo>
                    <a:pt x="2506" y="1"/>
                    <a:pt x="1985" y="149"/>
                    <a:pt x="1535" y="462"/>
                  </a:cubicBezTo>
                  <a:cubicBezTo>
                    <a:pt x="204" y="1388"/>
                    <a:pt x="0" y="3397"/>
                    <a:pt x="1080" y="4950"/>
                  </a:cubicBezTo>
                  <a:cubicBezTo>
                    <a:pt x="1795" y="5978"/>
                    <a:pt x="2893" y="6548"/>
                    <a:pt x="3939" y="6548"/>
                  </a:cubicBezTo>
                  <a:cubicBezTo>
                    <a:pt x="4474" y="6548"/>
                    <a:pt x="4995" y="6400"/>
                    <a:pt x="5444" y="6087"/>
                  </a:cubicBezTo>
                  <a:cubicBezTo>
                    <a:pt x="6775" y="5161"/>
                    <a:pt x="6979" y="3152"/>
                    <a:pt x="5900" y="1599"/>
                  </a:cubicBezTo>
                  <a:cubicBezTo>
                    <a:pt x="5185" y="571"/>
                    <a:pt x="4087" y="1"/>
                    <a:pt x="3041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227;p41">
              <a:extLst>
                <a:ext uri="{FF2B5EF4-FFF2-40B4-BE49-F238E27FC236}">
                  <a16:creationId xmlns:a16="http://schemas.microsoft.com/office/drawing/2014/main" xmlns="" id="{83D973F9-204B-4498-8A3C-F44FD5EB9187}"/>
                </a:ext>
              </a:extLst>
            </p:cNvPr>
            <p:cNvSpPr/>
            <p:nvPr/>
          </p:nvSpPr>
          <p:spPr>
            <a:xfrm>
              <a:off x="5287007" y="1624847"/>
              <a:ext cx="211496" cy="962975"/>
            </a:xfrm>
            <a:custGeom>
              <a:avLst/>
              <a:gdLst/>
              <a:ahLst/>
              <a:cxnLst/>
              <a:rect l="l" t="t" r="r" b="b"/>
              <a:pathLst>
                <a:path w="4608" h="20981" extrusionOk="0">
                  <a:moveTo>
                    <a:pt x="2547" y="1"/>
                  </a:moveTo>
                  <a:cubicBezTo>
                    <a:pt x="1456" y="1"/>
                    <a:pt x="555" y="869"/>
                    <a:pt x="523" y="1969"/>
                  </a:cubicBezTo>
                  <a:lnTo>
                    <a:pt x="33" y="18896"/>
                  </a:lnTo>
                  <a:cubicBezTo>
                    <a:pt x="0" y="20015"/>
                    <a:pt x="880" y="20948"/>
                    <a:pt x="1998" y="20981"/>
                  </a:cubicBezTo>
                  <a:lnTo>
                    <a:pt x="2065" y="20981"/>
                  </a:lnTo>
                  <a:lnTo>
                    <a:pt x="2065" y="20979"/>
                  </a:lnTo>
                  <a:cubicBezTo>
                    <a:pt x="3158" y="20976"/>
                    <a:pt x="4053" y="20107"/>
                    <a:pt x="4084" y="19014"/>
                  </a:cubicBezTo>
                  <a:lnTo>
                    <a:pt x="4576" y="2086"/>
                  </a:lnTo>
                  <a:cubicBezTo>
                    <a:pt x="4607" y="967"/>
                    <a:pt x="3727" y="33"/>
                    <a:pt x="2607" y="2"/>
                  </a:cubicBezTo>
                  <a:cubicBezTo>
                    <a:pt x="2587" y="1"/>
                    <a:pt x="2567" y="1"/>
                    <a:pt x="2547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228;p41">
              <a:extLst>
                <a:ext uri="{FF2B5EF4-FFF2-40B4-BE49-F238E27FC236}">
                  <a16:creationId xmlns:a16="http://schemas.microsoft.com/office/drawing/2014/main" xmlns="" id="{405B456E-9B9E-4DAE-AA4E-621C0C73E4B2}"/>
                </a:ext>
              </a:extLst>
            </p:cNvPr>
            <p:cNvSpPr/>
            <p:nvPr/>
          </p:nvSpPr>
          <p:spPr>
            <a:xfrm>
              <a:off x="5214214" y="1200984"/>
              <a:ext cx="481006" cy="657895"/>
            </a:xfrm>
            <a:custGeom>
              <a:avLst/>
              <a:gdLst/>
              <a:ahLst/>
              <a:cxnLst/>
              <a:rect l="l" t="t" r="r" b="b"/>
              <a:pathLst>
                <a:path w="10480" h="14334" extrusionOk="0">
                  <a:moveTo>
                    <a:pt x="1" y="1"/>
                  </a:moveTo>
                  <a:lnTo>
                    <a:pt x="71" y="11287"/>
                  </a:lnTo>
                  <a:cubicBezTo>
                    <a:pt x="26" y="12897"/>
                    <a:pt x="2052" y="14260"/>
                    <a:pt x="4594" y="14330"/>
                  </a:cubicBezTo>
                  <a:cubicBezTo>
                    <a:pt x="4662" y="14332"/>
                    <a:pt x="4730" y="14333"/>
                    <a:pt x="4797" y="14333"/>
                  </a:cubicBezTo>
                  <a:cubicBezTo>
                    <a:pt x="7246" y="14333"/>
                    <a:pt x="9233" y="13108"/>
                    <a:pt x="9286" y="11540"/>
                  </a:cubicBezTo>
                  <a:lnTo>
                    <a:pt x="10480" y="29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707B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229;p41">
              <a:extLst>
                <a:ext uri="{FF2B5EF4-FFF2-40B4-BE49-F238E27FC236}">
                  <a16:creationId xmlns:a16="http://schemas.microsoft.com/office/drawing/2014/main" xmlns="" id="{66C250F8-51B8-43AC-9A40-74C48CDCE65E}"/>
                </a:ext>
              </a:extLst>
            </p:cNvPr>
            <p:cNvSpPr/>
            <p:nvPr/>
          </p:nvSpPr>
          <p:spPr>
            <a:xfrm>
              <a:off x="5209302" y="1196164"/>
              <a:ext cx="490507" cy="667625"/>
            </a:xfrm>
            <a:custGeom>
              <a:avLst/>
              <a:gdLst/>
              <a:ahLst/>
              <a:cxnLst/>
              <a:rect l="l" t="t" r="r" b="b"/>
              <a:pathLst>
                <a:path w="10687" h="14546" extrusionOk="0">
                  <a:moveTo>
                    <a:pt x="209" y="218"/>
                  </a:moveTo>
                  <a:lnTo>
                    <a:pt x="10454" y="499"/>
                  </a:lnTo>
                  <a:lnTo>
                    <a:pt x="9273" y="11645"/>
                  </a:lnTo>
                  <a:cubicBezTo>
                    <a:pt x="9231" y="13153"/>
                    <a:pt x="7286" y="14334"/>
                    <a:pt x="4895" y="14334"/>
                  </a:cubicBezTo>
                  <a:cubicBezTo>
                    <a:pt x="4830" y="14334"/>
                    <a:pt x="4764" y="14333"/>
                    <a:pt x="4698" y="14331"/>
                  </a:cubicBezTo>
                  <a:cubicBezTo>
                    <a:pt x="2219" y="14263"/>
                    <a:pt x="237" y="12947"/>
                    <a:pt x="280" y="11394"/>
                  </a:cubicBezTo>
                  <a:lnTo>
                    <a:pt x="209" y="218"/>
                  </a:lnTo>
                  <a:close/>
                  <a:moveTo>
                    <a:pt x="104" y="0"/>
                  </a:moveTo>
                  <a:cubicBezTo>
                    <a:pt x="77" y="0"/>
                    <a:pt x="51" y="10"/>
                    <a:pt x="32" y="30"/>
                  </a:cubicBezTo>
                  <a:cubicBezTo>
                    <a:pt x="11" y="49"/>
                    <a:pt x="0" y="78"/>
                    <a:pt x="0" y="106"/>
                  </a:cubicBezTo>
                  <a:lnTo>
                    <a:pt x="63" y="11394"/>
                  </a:lnTo>
                  <a:cubicBezTo>
                    <a:pt x="15" y="13054"/>
                    <a:pt x="2092" y="14473"/>
                    <a:pt x="4688" y="14546"/>
                  </a:cubicBezTo>
                  <a:lnTo>
                    <a:pt x="4900" y="14546"/>
                  </a:lnTo>
                  <a:cubicBezTo>
                    <a:pt x="7406" y="14546"/>
                    <a:pt x="9449" y="13273"/>
                    <a:pt x="9489" y="11656"/>
                  </a:cubicBezTo>
                  <a:lnTo>
                    <a:pt x="10684" y="405"/>
                  </a:lnTo>
                  <a:cubicBezTo>
                    <a:pt x="10686" y="375"/>
                    <a:pt x="10678" y="347"/>
                    <a:pt x="10658" y="323"/>
                  </a:cubicBezTo>
                  <a:cubicBezTo>
                    <a:pt x="10639" y="302"/>
                    <a:pt x="10611" y="289"/>
                    <a:pt x="10579" y="288"/>
                  </a:cubicBezTo>
                  <a:lnTo>
                    <a:pt x="109" y="0"/>
                  </a:lnTo>
                  <a:cubicBezTo>
                    <a:pt x="107" y="0"/>
                    <a:pt x="106" y="0"/>
                    <a:pt x="104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230;p41">
              <a:extLst>
                <a:ext uri="{FF2B5EF4-FFF2-40B4-BE49-F238E27FC236}">
                  <a16:creationId xmlns:a16="http://schemas.microsoft.com/office/drawing/2014/main" xmlns="" id="{CB64E8D3-A457-44D3-9264-374C17996D3C}"/>
                </a:ext>
              </a:extLst>
            </p:cNvPr>
            <p:cNvSpPr/>
            <p:nvPr/>
          </p:nvSpPr>
          <p:spPr>
            <a:xfrm>
              <a:off x="5137748" y="824991"/>
              <a:ext cx="659180" cy="901243"/>
            </a:xfrm>
            <a:custGeom>
              <a:avLst/>
              <a:gdLst/>
              <a:ahLst/>
              <a:cxnLst/>
              <a:rect l="l" t="t" r="r" b="b"/>
              <a:pathLst>
                <a:path w="14362" h="19636" extrusionOk="0">
                  <a:moveTo>
                    <a:pt x="1" y="1"/>
                  </a:moveTo>
                  <a:lnTo>
                    <a:pt x="148" y="15480"/>
                  </a:lnTo>
                  <a:cubicBezTo>
                    <a:pt x="94" y="17688"/>
                    <a:pt x="2877" y="19548"/>
                    <a:pt x="6364" y="19632"/>
                  </a:cubicBezTo>
                  <a:cubicBezTo>
                    <a:pt x="6447" y="19634"/>
                    <a:pt x="6529" y="19635"/>
                    <a:pt x="6611" y="19635"/>
                  </a:cubicBezTo>
                  <a:cubicBezTo>
                    <a:pt x="9986" y="19635"/>
                    <a:pt x="12723" y="17943"/>
                    <a:pt x="12774" y="15794"/>
                  </a:cubicBezTo>
                  <a:lnTo>
                    <a:pt x="14361" y="358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707B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231;p41">
              <a:extLst>
                <a:ext uri="{FF2B5EF4-FFF2-40B4-BE49-F238E27FC236}">
                  <a16:creationId xmlns:a16="http://schemas.microsoft.com/office/drawing/2014/main" xmlns="" id="{9A96A334-DB3A-422B-B4F9-AAEBE70351D9}"/>
                </a:ext>
              </a:extLst>
            </p:cNvPr>
            <p:cNvSpPr/>
            <p:nvPr/>
          </p:nvSpPr>
          <p:spPr>
            <a:xfrm>
              <a:off x="5132837" y="820080"/>
              <a:ext cx="669048" cy="911019"/>
            </a:xfrm>
            <a:custGeom>
              <a:avLst/>
              <a:gdLst/>
              <a:ahLst/>
              <a:cxnLst/>
              <a:rect l="l" t="t" r="r" b="b"/>
              <a:pathLst>
                <a:path w="14577" h="19849" extrusionOk="0">
                  <a:moveTo>
                    <a:pt x="215" y="215"/>
                  </a:moveTo>
                  <a:lnTo>
                    <a:pt x="14351" y="563"/>
                  </a:lnTo>
                  <a:lnTo>
                    <a:pt x="12775" y="15895"/>
                  </a:lnTo>
                  <a:cubicBezTo>
                    <a:pt x="12723" y="17988"/>
                    <a:pt x="10036" y="19640"/>
                    <a:pt x="6730" y="19640"/>
                  </a:cubicBezTo>
                  <a:cubicBezTo>
                    <a:pt x="6645" y="19640"/>
                    <a:pt x="6560" y="19639"/>
                    <a:pt x="6474" y="19637"/>
                  </a:cubicBezTo>
                  <a:cubicBezTo>
                    <a:pt x="3051" y="19550"/>
                    <a:pt x="309" y="17735"/>
                    <a:pt x="362" y="15585"/>
                  </a:cubicBezTo>
                  <a:lnTo>
                    <a:pt x="215" y="217"/>
                  </a:lnTo>
                  <a:lnTo>
                    <a:pt x="215" y="215"/>
                  </a:lnTo>
                  <a:close/>
                  <a:moveTo>
                    <a:pt x="109" y="1"/>
                  </a:moveTo>
                  <a:cubicBezTo>
                    <a:pt x="81" y="1"/>
                    <a:pt x="54" y="11"/>
                    <a:pt x="33" y="30"/>
                  </a:cubicBezTo>
                  <a:cubicBezTo>
                    <a:pt x="12" y="51"/>
                    <a:pt x="0" y="80"/>
                    <a:pt x="0" y="109"/>
                  </a:cubicBezTo>
                  <a:lnTo>
                    <a:pt x="148" y="15584"/>
                  </a:lnTo>
                  <a:cubicBezTo>
                    <a:pt x="93" y="17850"/>
                    <a:pt x="2926" y="19763"/>
                    <a:pt x="6470" y="19848"/>
                  </a:cubicBezTo>
                  <a:lnTo>
                    <a:pt x="6714" y="19848"/>
                  </a:lnTo>
                  <a:cubicBezTo>
                    <a:pt x="10143" y="19848"/>
                    <a:pt x="12935" y="18111"/>
                    <a:pt x="12985" y="15902"/>
                  </a:cubicBezTo>
                  <a:lnTo>
                    <a:pt x="14574" y="468"/>
                  </a:lnTo>
                  <a:cubicBezTo>
                    <a:pt x="14577" y="438"/>
                    <a:pt x="14568" y="409"/>
                    <a:pt x="14549" y="386"/>
                  </a:cubicBezTo>
                  <a:cubicBezTo>
                    <a:pt x="14529" y="364"/>
                    <a:pt x="14501" y="351"/>
                    <a:pt x="14470" y="351"/>
                  </a:cubicBezTo>
                  <a:lnTo>
                    <a:pt x="109" y="1"/>
                  </a:ln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232;p41">
              <a:extLst>
                <a:ext uri="{FF2B5EF4-FFF2-40B4-BE49-F238E27FC236}">
                  <a16:creationId xmlns:a16="http://schemas.microsoft.com/office/drawing/2014/main" xmlns="" id="{E9965961-A59F-4EDF-BD5D-4925DA42FE99}"/>
                </a:ext>
              </a:extLst>
            </p:cNvPr>
            <p:cNvSpPr/>
            <p:nvPr/>
          </p:nvSpPr>
          <p:spPr>
            <a:xfrm>
              <a:off x="5134949" y="624006"/>
              <a:ext cx="663265" cy="417989"/>
            </a:xfrm>
            <a:custGeom>
              <a:avLst/>
              <a:gdLst/>
              <a:ahLst/>
              <a:cxnLst/>
              <a:rect l="l" t="t" r="r" b="b"/>
              <a:pathLst>
                <a:path w="14451" h="9107" extrusionOk="0">
                  <a:moveTo>
                    <a:pt x="7070" y="0"/>
                  </a:moveTo>
                  <a:cubicBezTo>
                    <a:pt x="3233" y="0"/>
                    <a:pt x="121" y="1926"/>
                    <a:pt x="62" y="4378"/>
                  </a:cubicBezTo>
                  <a:cubicBezTo>
                    <a:pt x="0" y="6892"/>
                    <a:pt x="3166" y="9006"/>
                    <a:pt x="7131" y="9103"/>
                  </a:cubicBezTo>
                  <a:cubicBezTo>
                    <a:pt x="7223" y="9105"/>
                    <a:pt x="7314" y="9106"/>
                    <a:pt x="7406" y="9106"/>
                  </a:cubicBezTo>
                  <a:cubicBezTo>
                    <a:pt x="9211" y="9106"/>
                    <a:pt x="10939" y="8675"/>
                    <a:pt x="12241" y="7894"/>
                  </a:cubicBezTo>
                  <a:cubicBezTo>
                    <a:pt x="13608" y="7073"/>
                    <a:pt x="14392" y="5934"/>
                    <a:pt x="14422" y="4727"/>
                  </a:cubicBezTo>
                  <a:cubicBezTo>
                    <a:pt x="14451" y="3521"/>
                    <a:pt x="13722" y="2346"/>
                    <a:pt x="12397" y="1460"/>
                  </a:cubicBezTo>
                  <a:cubicBezTo>
                    <a:pt x="11071" y="574"/>
                    <a:pt x="9256" y="50"/>
                    <a:pt x="7351" y="4"/>
                  </a:cubicBezTo>
                  <a:cubicBezTo>
                    <a:pt x="7257" y="2"/>
                    <a:pt x="7163" y="0"/>
                    <a:pt x="707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233;p41">
              <a:extLst>
                <a:ext uri="{FF2B5EF4-FFF2-40B4-BE49-F238E27FC236}">
                  <a16:creationId xmlns:a16="http://schemas.microsoft.com/office/drawing/2014/main" xmlns="" id="{FAAD7DC4-0103-4EEB-8CA7-2809B22EAE8B}"/>
                </a:ext>
              </a:extLst>
            </p:cNvPr>
            <p:cNvSpPr/>
            <p:nvPr/>
          </p:nvSpPr>
          <p:spPr>
            <a:xfrm>
              <a:off x="5131414" y="619279"/>
              <a:ext cx="671848" cy="427673"/>
            </a:xfrm>
            <a:custGeom>
              <a:avLst/>
              <a:gdLst/>
              <a:ahLst/>
              <a:cxnLst/>
              <a:rect l="l" t="t" r="r" b="b"/>
              <a:pathLst>
                <a:path w="14638" h="9318" extrusionOk="0">
                  <a:moveTo>
                    <a:pt x="7147" y="211"/>
                  </a:moveTo>
                  <a:lnTo>
                    <a:pt x="7424" y="221"/>
                  </a:lnTo>
                  <a:cubicBezTo>
                    <a:pt x="9321" y="266"/>
                    <a:pt x="11109" y="789"/>
                    <a:pt x="12412" y="1658"/>
                  </a:cubicBezTo>
                  <a:cubicBezTo>
                    <a:pt x="13715" y="2529"/>
                    <a:pt x="14419" y="3656"/>
                    <a:pt x="14389" y="4834"/>
                  </a:cubicBezTo>
                  <a:cubicBezTo>
                    <a:pt x="14330" y="7218"/>
                    <a:pt x="11265" y="9102"/>
                    <a:pt x="7489" y="9102"/>
                  </a:cubicBezTo>
                  <a:cubicBezTo>
                    <a:pt x="7395" y="9102"/>
                    <a:pt x="7301" y="9101"/>
                    <a:pt x="7206" y="9099"/>
                  </a:cubicBezTo>
                  <a:cubicBezTo>
                    <a:pt x="5308" y="9052"/>
                    <a:pt x="3521" y="8534"/>
                    <a:pt x="2219" y="7662"/>
                  </a:cubicBezTo>
                  <a:cubicBezTo>
                    <a:pt x="916" y="6789"/>
                    <a:pt x="208" y="5662"/>
                    <a:pt x="241" y="4484"/>
                  </a:cubicBezTo>
                  <a:cubicBezTo>
                    <a:pt x="273" y="3307"/>
                    <a:pt x="1030" y="2215"/>
                    <a:pt x="2373" y="1410"/>
                  </a:cubicBezTo>
                  <a:cubicBezTo>
                    <a:pt x="3669" y="637"/>
                    <a:pt x="5353" y="211"/>
                    <a:pt x="7147" y="211"/>
                  </a:cubicBezTo>
                  <a:close/>
                  <a:moveTo>
                    <a:pt x="7106" y="1"/>
                  </a:moveTo>
                  <a:cubicBezTo>
                    <a:pt x="5293" y="1"/>
                    <a:pt x="3595" y="433"/>
                    <a:pt x="2265" y="1229"/>
                  </a:cubicBezTo>
                  <a:cubicBezTo>
                    <a:pt x="855" y="2075"/>
                    <a:pt x="64" y="3232"/>
                    <a:pt x="33" y="4484"/>
                  </a:cubicBezTo>
                  <a:cubicBezTo>
                    <a:pt x="0" y="5737"/>
                    <a:pt x="750" y="6940"/>
                    <a:pt x="2102" y="7843"/>
                  </a:cubicBezTo>
                  <a:cubicBezTo>
                    <a:pt x="3454" y="8747"/>
                    <a:pt x="5268" y="9270"/>
                    <a:pt x="7206" y="9317"/>
                  </a:cubicBezTo>
                  <a:lnTo>
                    <a:pt x="7485" y="9317"/>
                  </a:lnTo>
                  <a:cubicBezTo>
                    <a:pt x="11377" y="9316"/>
                    <a:pt x="14545" y="7345"/>
                    <a:pt x="14606" y="4839"/>
                  </a:cubicBezTo>
                  <a:cubicBezTo>
                    <a:pt x="14638" y="3585"/>
                    <a:pt x="13886" y="2383"/>
                    <a:pt x="12534" y="1480"/>
                  </a:cubicBezTo>
                  <a:cubicBezTo>
                    <a:pt x="11180" y="576"/>
                    <a:pt x="9367" y="61"/>
                    <a:pt x="7433" y="6"/>
                  </a:cubicBezTo>
                  <a:cubicBezTo>
                    <a:pt x="7323" y="2"/>
                    <a:pt x="7214" y="1"/>
                    <a:pt x="7106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234;p41">
              <a:extLst>
                <a:ext uri="{FF2B5EF4-FFF2-40B4-BE49-F238E27FC236}">
                  <a16:creationId xmlns:a16="http://schemas.microsoft.com/office/drawing/2014/main" xmlns="" id="{BC7A1E55-3D87-4DBA-B0CF-8D96A8969845}"/>
                </a:ext>
              </a:extLst>
            </p:cNvPr>
            <p:cNvSpPr/>
            <p:nvPr/>
          </p:nvSpPr>
          <p:spPr>
            <a:xfrm>
              <a:off x="5198930" y="663662"/>
              <a:ext cx="536083" cy="338999"/>
            </a:xfrm>
            <a:custGeom>
              <a:avLst/>
              <a:gdLst/>
              <a:ahLst/>
              <a:cxnLst/>
              <a:rect l="l" t="t" r="r" b="b"/>
              <a:pathLst>
                <a:path w="11680" h="7386" extrusionOk="0">
                  <a:moveTo>
                    <a:pt x="5637" y="0"/>
                  </a:moveTo>
                  <a:cubicBezTo>
                    <a:pt x="4656" y="2"/>
                    <a:pt x="3682" y="176"/>
                    <a:pt x="2762" y="516"/>
                  </a:cubicBezTo>
                  <a:cubicBezTo>
                    <a:pt x="1383" y="1044"/>
                    <a:pt x="384" y="1924"/>
                    <a:pt x="103" y="2990"/>
                  </a:cubicBezTo>
                  <a:cubicBezTo>
                    <a:pt x="54" y="3173"/>
                    <a:pt x="27" y="3362"/>
                    <a:pt x="22" y="3552"/>
                  </a:cubicBezTo>
                  <a:cubicBezTo>
                    <a:pt x="0" y="4411"/>
                    <a:pt x="447" y="5219"/>
                    <a:pt x="1211" y="5859"/>
                  </a:cubicBezTo>
                  <a:cubicBezTo>
                    <a:pt x="1843" y="6376"/>
                    <a:pt x="2573" y="6762"/>
                    <a:pt x="3358" y="6995"/>
                  </a:cubicBezTo>
                  <a:cubicBezTo>
                    <a:pt x="4136" y="7238"/>
                    <a:pt x="4943" y="7369"/>
                    <a:pt x="5759" y="7386"/>
                  </a:cubicBezTo>
                  <a:lnTo>
                    <a:pt x="6100" y="7386"/>
                  </a:lnTo>
                  <a:cubicBezTo>
                    <a:pt x="6647" y="7381"/>
                    <a:pt x="7193" y="7325"/>
                    <a:pt x="7729" y="7216"/>
                  </a:cubicBezTo>
                  <a:cubicBezTo>
                    <a:pt x="8310" y="7103"/>
                    <a:pt x="8876" y="6920"/>
                    <a:pt x="9412" y="6668"/>
                  </a:cubicBezTo>
                  <a:cubicBezTo>
                    <a:pt x="10006" y="6397"/>
                    <a:pt x="10539" y="6008"/>
                    <a:pt x="10977" y="5524"/>
                  </a:cubicBezTo>
                  <a:cubicBezTo>
                    <a:pt x="11402" y="5060"/>
                    <a:pt x="11651" y="4460"/>
                    <a:pt x="11676" y="3831"/>
                  </a:cubicBezTo>
                  <a:cubicBezTo>
                    <a:pt x="11679" y="3709"/>
                    <a:pt x="11672" y="3589"/>
                    <a:pt x="11655" y="3468"/>
                  </a:cubicBezTo>
                  <a:cubicBezTo>
                    <a:pt x="11554" y="2672"/>
                    <a:pt x="11051" y="1936"/>
                    <a:pt x="10275" y="1354"/>
                  </a:cubicBezTo>
                  <a:cubicBezTo>
                    <a:pt x="9508" y="799"/>
                    <a:pt x="8633" y="410"/>
                    <a:pt x="7705" y="215"/>
                  </a:cubicBezTo>
                  <a:cubicBezTo>
                    <a:pt x="7125" y="85"/>
                    <a:pt x="6532" y="14"/>
                    <a:pt x="59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235;p41">
              <a:extLst>
                <a:ext uri="{FF2B5EF4-FFF2-40B4-BE49-F238E27FC236}">
                  <a16:creationId xmlns:a16="http://schemas.microsoft.com/office/drawing/2014/main" xmlns="" id="{3E868BC5-6DAD-4386-A9CF-FA69C0F1A0B7}"/>
                </a:ext>
              </a:extLst>
            </p:cNvPr>
            <p:cNvSpPr/>
            <p:nvPr/>
          </p:nvSpPr>
          <p:spPr>
            <a:xfrm>
              <a:off x="5194340" y="658613"/>
              <a:ext cx="545767" cy="348821"/>
            </a:xfrm>
            <a:custGeom>
              <a:avLst/>
              <a:gdLst/>
              <a:ahLst/>
              <a:cxnLst/>
              <a:rect l="l" t="t" r="r" b="b"/>
              <a:pathLst>
                <a:path w="11891" h="7600" extrusionOk="0">
                  <a:moveTo>
                    <a:pt x="5822" y="213"/>
                  </a:moveTo>
                  <a:lnTo>
                    <a:pt x="6035" y="227"/>
                  </a:lnTo>
                  <a:cubicBezTo>
                    <a:pt x="6623" y="240"/>
                    <a:pt x="7208" y="311"/>
                    <a:pt x="7781" y="439"/>
                  </a:cubicBezTo>
                  <a:cubicBezTo>
                    <a:pt x="8694" y="632"/>
                    <a:pt x="9555" y="1013"/>
                    <a:pt x="10311" y="1559"/>
                  </a:cubicBezTo>
                  <a:cubicBezTo>
                    <a:pt x="11091" y="2146"/>
                    <a:pt x="11554" y="2852"/>
                    <a:pt x="11648" y="3603"/>
                  </a:cubicBezTo>
                  <a:cubicBezTo>
                    <a:pt x="11665" y="3718"/>
                    <a:pt x="11672" y="3833"/>
                    <a:pt x="11669" y="3947"/>
                  </a:cubicBezTo>
                  <a:cubicBezTo>
                    <a:pt x="11644" y="4550"/>
                    <a:pt x="11406" y="5125"/>
                    <a:pt x="10996" y="5567"/>
                  </a:cubicBezTo>
                  <a:cubicBezTo>
                    <a:pt x="10567" y="6042"/>
                    <a:pt x="10046" y="6424"/>
                    <a:pt x="9464" y="6686"/>
                  </a:cubicBezTo>
                  <a:cubicBezTo>
                    <a:pt x="8937" y="6934"/>
                    <a:pt x="8379" y="7116"/>
                    <a:pt x="7805" y="7225"/>
                  </a:cubicBezTo>
                  <a:cubicBezTo>
                    <a:pt x="7275" y="7333"/>
                    <a:pt x="6736" y="7390"/>
                    <a:pt x="6196" y="7393"/>
                  </a:cubicBezTo>
                  <a:lnTo>
                    <a:pt x="5861" y="7393"/>
                  </a:lnTo>
                  <a:cubicBezTo>
                    <a:pt x="5055" y="7376"/>
                    <a:pt x="4257" y="7247"/>
                    <a:pt x="3489" y="7007"/>
                  </a:cubicBezTo>
                  <a:cubicBezTo>
                    <a:pt x="2719" y="6779"/>
                    <a:pt x="2001" y="6400"/>
                    <a:pt x="1378" y="5892"/>
                  </a:cubicBezTo>
                  <a:cubicBezTo>
                    <a:pt x="606" y="5240"/>
                    <a:pt x="207" y="4472"/>
                    <a:pt x="228" y="3668"/>
                  </a:cubicBezTo>
                  <a:cubicBezTo>
                    <a:pt x="233" y="3487"/>
                    <a:pt x="258" y="3307"/>
                    <a:pt x="306" y="3133"/>
                  </a:cubicBezTo>
                  <a:cubicBezTo>
                    <a:pt x="572" y="2134"/>
                    <a:pt x="1516" y="1258"/>
                    <a:pt x="2898" y="730"/>
                  </a:cubicBezTo>
                  <a:cubicBezTo>
                    <a:pt x="3808" y="392"/>
                    <a:pt x="4769" y="218"/>
                    <a:pt x="5739" y="213"/>
                  </a:cubicBezTo>
                  <a:close/>
                  <a:moveTo>
                    <a:pt x="5742" y="0"/>
                  </a:moveTo>
                  <a:cubicBezTo>
                    <a:pt x="4747" y="2"/>
                    <a:pt x="3763" y="177"/>
                    <a:pt x="2831" y="520"/>
                  </a:cubicBezTo>
                  <a:cubicBezTo>
                    <a:pt x="1385" y="1075"/>
                    <a:pt x="389" y="2003"/>
                    <a:pt x="105" y="3069"/>
                  </a:cubicBezTo>
                  <a:cubicBezTo>
                    <a:pt x="54" y="3260"/>
                    <a:pt x="26" y="3458"/>
                    <a:pt x="21" y="3656"/>
                  </a:cubicBezTo>
                  <a:cubicBezTo>
                    <a:pt x="0" y="4512"/>
                    <a:pt x="435" y="5360"/>
                    <a:pt x="1245" y="6045"/>
                  </a:cubicBezTo>
                  <a:cubicBezTo>
                    <a:pt x="1888" y="6571"/>
                    <a:pt x="2630" y="6966"/>
                    <a:pt x="3425" y="7205"/>
                  </a:cubicBezTo>
                  <a:cubicBezTo>
                    <a:pt x="4213" y="7451"/>
                    <a:pt x="5031" y="7583"/>
                    <a:pt x="5856" y="7600"/>
                  </a:cubicBezTo>
                  <a:lnTo>
                    <a:pt x="6054" y="7600"/>
                  </a:lnTo>
                  <a:lnTo>
                    <a:pt x="6208" y="7589"/>
                  </a:lnTo>
                  <a:cubicBezTo>
                    <a:pt x="6762" y="7586"/>
                    <a:pt x="7314" y="7528"/>
                    <a:pt x="7856" y="7417"/>
                  </a:cubicBezTo>
                  <a:cubicBezTo>
                    <a:pt x="8446" y="7303"/>
                    <a:pt x="9019" y="7117"/>
                    <a:pt x="9562" y="6860"/>
                  </a:cubicBezTo>
                  <a:cubicBezTo>
                    <a:pt x="10171" y="6586"/>
                    <a:pt x="10715" y="6188"/>
                    <a:pt x="11161" y="5692"/>
                  </a:cubicBezTo>
                  <a:cubicBezTo>
                    <a:pt x="11602" y="5210"/>
                    <a:pt x="11860" y="4588"/>
                    <a:pt x="11889" y="3934"/>
                  </a:cubicBezTo>
                  <a:cubicBezTo>
                    <a:pt x="11891" y="3809"/>
                    <a:pt x="11884" y="3684"/>
                    <a:pt x="11866" y="3559"/>
                  </a:cubicBezTo>
                  <a:cubicBezTo>
                    <a:pt x="11766" y="2749"/>
                    <a:pt x="11273" y="1992"/>
                    <a:pt x="10445" y="1372"/>
                  </a:cubicBezTo>
                  <a:cubicBezTo>
                    <a:pt x="9665" y="807"/>
                    <a:pt x="8776" y="413"/>
                    <a:pt x="7835" y="213"/>
                  </a:cubicBezTo>
                  <a:cubicBezTo>
                    <a:pt x="7247" y="84"/>
                    <a:pt x="6648" y="12"/>
                    <a:pt x="6045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236;p41">
              <a:extLst>
                <a:ext uri="{FF2B5EF4-FFF2-40B4-BE49-F238E27FC236}">
                  <a16:creationId xmlns:a16="http://schemas.microsoft.com/office/drawing/2014/main" xmlns="" id="{1272401D-3C7A-40F2-BC86-BFE7F096447C}"/>
                </a:ext>
              </a:extLst>
            </p:cNvPr>
            <p:cNvSpPr/>
            <p:nvPr/>
          </p:nvSpPr>
          <p:spPr>
            <a:xfrm>
              <a:off x="5613659" y="1146641"/>
              <a:ext cx="118002" cy="542738"/>
            </a:xfrm>
            <a:custGeom>
              <a:avLst/>
              <a:gdLst/>
              <a:ahLst/>
              <a:cxnLst/>
              <a:rect l="l" t="t" r="r" b="b"/>
              <a:pathLst>
                <a:path w="2571" h="11825" extrusionOk="0">
                  <a:moveTo>
                    <a:pt x="1784" y="1"/>
                  </a:moveTo>
                  <a:cubicBezTo>
                    <a:pt x="1405" y="1"/>
                    <a:pt x="1081" y="289"/>
                    <a:pt x="1043" y="674"/>
                  </a:cubicBezTo>
                  <a:cubicBezTo>
                    <a:pt x="1043" y="676"/>
                    <a:pt x="1043" y="676"/>
                    <a:pt x="1043" y="677"/>
                  </a:cubicBezTo>
                  <a:lnTo>
                    <a:pt x="0" y="11825"/>
                  </a:lnTo>
                  <a:cubicBezTo>
                    <a:pt x="606" y="11542"/>
                    <a:pt x="1153" y="11144"/>
                    <a:pt x="1608" y="10655"/>
                  </a:cubicBezTo>
                  <a:lnTo>
                    <a:pt x="2532" y="817"/>
                  </a:lnTo>
                  <a:cubicBezTo>
                    <a:pt x="2570" y="408"/>
                    <a:pt x="2271" y="44"/>
                    <a:pt x="1862" y="4"/>
                  </a:cubicBezTo>
                  <a:lnTo>
                    <a:pt x="1856" y="4"/>
                  </a:lnTo>
                  <a:cubicBezTo>
                    <a:pt x="1832" y="2"/>
                    <a:pt x="1808" y="1"/>
                    <a:pt x="1784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237;p41">
              <a:extLst>
                <a:ext uri="{FF2B5EF4-FFF2-40B4-BE49-F238E27FC236}">
                  <a16:creationId xmlns:a16="http://schemas.microsoft.com/office/drawing/2014/main" xmlns="" id="{2CC35423-3573-4B5B-819D-D9C824DA8267}"/>
                </a:ext>
              </a:extLst>
            </p:cNvPr>
            <p:cNvSpPr/>
            <p:nvPr/>
          </p:nvSpPr>
          <p:spPr>
            <a:xfrm>
              <a:off x="5200215" y="1139297"/>
              <a:ext cx="75960" cy="551183"/>
            </a:xfrm>
            <a:custGeom>
              <a:avLst/>
              <a:gdLst/>
              <a:ahLst/>
              <a:cxnLst/>
              <a:rect l="l" t="t" r="r" b="b"/>
              <a:pathLst>
                <a:path w="1655" h="12009" extrusionOk="0">
                  <a:moveTo>
                    <a:pt x="904" y="0"/>
                  </a:moveTo>
                  <a:cubicBezTo>
                    <a:pt x="496" y="0"/>
                    <a:pt x="164" y="328"/>
                    <a:pt x="158" y="736"/>
                  </a:cubicBezTo>
                  <a:lnTo>
                    <a:pt x="0" y="11068"/>
                  </a:lnTo>
                  <a:cubicBezTo>
                    <a:pt x="444" y="11452"/>
                    <a:pt x="941" y="11768"/>
                    <a:pt x="1476" y="12009"/>
                  </a:cubicBezTo>
                  <a:lnTo>
                    <a:pt x="1649" y="757"/>
                  </a:lnTo>
                  <a:cubicBezTo>
                    <a:pt x="1655" y="346"/>
                    <a:pt x="1327" y="6"/>
                    <a:pt x="915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238;p41">
              <a:extLst>
                <a:ext uri="{FF2B5EF4-FFF2-40B4-BE49-F238E27FC236}">
                  <a16:creationId xmlns:a16="http://schemas.microsoft.com/office/drawing/2014/main" xmlns="" id="{B887A802-087B-4F38-9A1A-712A1FAD97EF}"/>
                </a:ext>
              </a:extLst>
            </p:cNvPr>
            <p:cNvSpPr/>
            <p:nvPr/>
          </p:nvSpPr>
          <p:spPr>
            <a:xfrm>
              <a:off x="5406432" y="1183542"/>
              <a:ext cx="91703" cy="543013"/>
            </a:xfrm>
            <a:custGeom>
              <a:avLst/>
              <a:gdLst/>
              <a:ahLst/>
              <a:cxnLst/>
              <a:rect l="l" t="t" r="r" b="b"/>
              <a:pathLst>
                <a:path w="1998" h="11831" extrusionOk="0">
                  <a:moveTo>
                    <a:pt x="1231" y="0"/>
                  </a:moveTo>
                  <a:cubicBezTo>
                    <a:pt x="834" y="0"/>
                    <a:pt x="505" y="314"/>
                    <a:pt x="486" y="714"/>
                  </a:cubicBezTo>
                  <a:lnTo>
                    <a:pt x="1" y="11803"/>
                  </a:lnTo>
                  <a:cubicBezTo>
                    <a:pt x="166" y="11803"/>
                    <a:pt x="336" y="11825"/>
                    <a:pt x="509" y="11829"/>
                  </a:cubicBezTo>
                  <a:cubicBezTo>
                    <a:pt x="564" y="11830"/>
                    <a:pt x="619" y="11831"/>
                    <a:pt x="675" y="11831"/>
                  </a:cubicBezTo>
                  <a:cubicBezTo>
                    <a:pt x="949" y="11831"/>
                    <a:pt x="1224" y="11819"/>
                    <a:pt x="1497" y="11795"/>
                  </a:cubicBezTo>
                  <a:lnTo>
                    <a:pt x="1980" y="780"/>
                  </a:lnTo>
                  <a:cubicBezTo>
                    <a:pt x="1998" y="368"/>
                    <a:pt x="1679" y="19"/>
                    <a:pt x="1267" y="1"/>
                  </a:cubicBezTo>
                  <a:cubicBezTo>
                    <a:pt x="1255" y="1"/>
                    <a:pt x="1243" y="0"/>
                    <a:pt x="1231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239;p41">
              <a:extLst>
                <a:ext uri="{FF2B5EF4-FFF2-40B4-BE49-F238E27FC236}">
                  <a16:creationId xmlns:a16="http://schemas.microsoft.com/office/drawing/2014/main" xmlns="" id="{C5A42E16-0ED9-495A-93B4-67BE08C3BB26}"/>
                </a:ext>
              </a:extLst>
            </p:cNvPr>
            <p:cNvSpPr/>
            <p:nvPr/>
          </p:nvSpPr>
          <p:spPr>
            <a:xfrm>
              <a:off x="5320466" y="658613"/>
              <a:ext cx="150681" cy="221501"/>
            </a:xfrm>
            <a:custGeom>
              <a:avLst/>
              <a:gdLst/>
              <a:ahLst/>
              <a:cxnLst/>
              <a:rect l="l" t="t" r="r" b="b"/>
              <a:pathLst>
                <a:path w="3283" h="4826" extrusionOk="0">
                  <a:moveTo>
                    <a:pt x="2891" y="216"/>
                  </a:moveTo>
                  <a:lnTo>
                    <a:pt x="3056" y="4381"/>
                  </a:lnTo>
                  <a:lnTo>
                    <a:pt x="285" y="672"/>
                  </a:lnTo>
                  <a:cubicBezTo>
                    <a:pt x="1124" y="381"/>
                    <a:pt x="2004" y="227"/>
                    <a:pt x="2891" y="216"/>
                  </a:cubicBezTo>
                  <a:close/>
                  <a:moveTo>
                    <a:pt x="2989" y="0"/>
                  </a:moveTo>
                  <a:cubicBezTo>
                    <a:pt x="2988" y="0"/>
                    <a:pt x="2987" y="0"/>
                    <a:pt x="2986" y="0"/>
                  </a:cubicBezTo>
                  <a:cubicBezTo>
                    <a:pt x="1993" y="2"/>
                    <a:pt x="1009" y="177"/>
                    <a:pt x="75" y="520"/>
                  </a:cubicBezTo>
                  <a:cubicBezTo>
                    <a:pt x="44" y="532"/>
                    <a:pt x="20" y="559"/>
                    <a:pt x="11" y="591"/>
                  </a:cubicBezTo>
                  <a:cubicBezTo>
                    <a:pt x="1" y="623"/>
                    <a:pt x="8" y="658"/>
                    <a:pt x="29" y="685"/>
                  </a:cubicBezTo>
                  <a:lnTo>
                    <a:pt x="3089" y="4783"/>
                  </a:lnTo>
                  <a:cubicBezTo>
                    <a:pt x="3107" y="4810"/>
                    <a:pt x="3138" y="4826"/>
                    <a:pt x="3170" y="4826"/>
                  </a:cubicBezTo>
                  <a:cubicBezTo>
                    <a:pt x="3171" y="4826"/>
                    <a:pt x="3172" y="4826"/>
                    <a:pt x="3174" y="4826"/>
                  </a:cubicBezTo>
                  <a:cubicBezTo>
                    <a:pt x="3186" y="4826"/>
                    <a:pt x="3198" y="4824"/>
                    <a:pt x="3208" y="4820"/>
                  </a:cubicBezTo>
                  <a:cubicBezTo>
                    <a:pt x="3253" y="4805"/>
                    <a:pt x="3283" y="4762"/>
                    <a:pt x="3281" y="4716"/>
                  </a:cubicBezTo>
                  <a:lnTo>
                    <a:pt x="3095" y="103"/>
                  </a:lnTo>
                  <a:cubicBezTo>
                    <a:pt x="3093" y="46"/>
                    <a:pt x="3046" y="0"/>
                    <a:pt x="2989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240;p41">
              <a:extLst>
                <a:ext uri="{FF2B5EF4-FFF2-40B4-BE49-F238E27FC236}">
                  <a16:creationId xmlns:a16="http://schemas.microsoft.com/office/drawing/2014/main" xmlns="" id="{57A880A2-40C4-4319-B525-0A7263EADE1B}"/>
                </a:ext>
              </a:extLst>
            </p:cNvPr>
            <p:cNvSpPr/>
            <p:nvPr/>
          </p:nvSpPr>
          <p:spPr>
            <a:xfrm>
              <a:off x="5452651" y="658659"/>
              <a:ext cx="105335" cy="221455"/>
            </a:xfrm>
            <a:custGeom>
              <a:avLst/>
              <a:gdLst/>
              <a:ahLst/>
              <a:cxnLst/>
              <a:rect l="l" t="t" r="r" b="b"/>
              <a:pathLst>
                <a:path w="2295" h="4825" extrusionOk="0">
                  <a:moveTo>
                    <a:pt x="219" y="212"/>
                  </a:moveTo>
                  <a:lnTo>
                    <a:pt x="407" y="217"/>
                  </a:lnTo>
                  <a:cubicBezTo>
                    <a:pt x="952" y="230"/>
                    <a:pt x="1495" y="293"/>
                    <a:pt x="2028" y="404"/>
                  </a:cubicBezTo>
                  <a:lnTo>
                    <a:pt x="382" y="4243"/>
                  </a:lnTo>
                  <a:lnTo>
                    <a:pt x="219" y="212"/>
                  </a:lnTo>
                  <a:close/>
                  <a:moveTo>
                    <a:pt x="105" y="1"/>
                  </a:moveTo>
                  <a:cubicBezTo>
                    <a:pt x="45" y="4"/>
                    <a:pt x="1" y="53"/>
                    <a:pt x="2" y="112"/>
                  </a:cubicBezTo>
                  <a:lnTo>
                    <a:pt x="188" y="4725"/>
                  </a:lnTo>
                  <a:cubicBezTo>
                    <a:pt x="190" y="4774"/>
                    <a:pt x="227" y="4816"/>
                    <a:pt x="276" y="4825"/>
                  </a:cubicBezTo>
                  <a:lnTo>
                    <a:pt x="294" y="4825"/>
                  </a:lnTo>
                  <a:cubicBezTo>
                    <a:pt x="338" y="4823"/>
                    <a:pt x="376" y="4795"/>
                    <a:pt x="392" y="4755"/>
                  </a:cubicBezTo>
                  <a:lnTo>
                    <a:pt x="2276" y="361"/>
                  </a:lnTo>
                  <a:cubicBezTo>
                    <a:pt x="2277" y="357"/>
                    <a:pt x="2279" y="352"/>
                    <a:pt x="2280" y="346"/>
                  </a:cubicBezTo>
                  <a:cubicBezTo>
                    <a:pt x="2295" y="288"/>
                    <a:pt x="2259" y="229"/>
                    <a:pt x="2201" y="215"/>
                  </a:cubicBezTo>
                  <a:cubicBezTo>
                    <a:pt x="1613" y="86"/>
                    <a:pt x="1013" y="14"/>
                    <a:pt x="411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241;p41">
              <a:extLst>
                <a:ext uri="{FF2B5EF4-FFF2-40B4-BE49-F238E27FC236}">
                  <a16:creationId xmlns:a16="http://schemas.microsoft.com/office/drawing/2014/main" xmlns="" id="{75D4EF00-FF8B-418F-9386-F777BB162C37}"/>
                </a:ext>
              </a:extLst>
            </p:cNvPr>
            <p:cNvSpPr/>
            <p:nvPr/>
          </p:nvSpPr>
          <p:spPr>
            <a:xfrm>
              <a:off x="5460775" y="668664"/>
              <a:ext cx="214617" cy="211450"/>
            </a:xfrm>
            <a:custGeom>
              <a:avLst/>
              <a:gdLst/>
              <a:ahLst/>
              <a:cxnLst/>
              <a:rect l="l" t="t" r="r" b="b"/>
              <a:pathLst>
                <a:path w="4676" h="4607" extrusionOk="0">
                  <a:moveTo>
                    <a:pt x="2063" y="231"/>
                  </a:moveTo>
                  <a:cubicBezTo>
                    <a:pt x="2898" y="419"/>
                    <a:pt x="3690" y="762"/>
                    <a:pt x="4397" y="1246"/>
                  </a:cubicBezTo>
                  <a:lnTo>
                    <a:pt x="368" y="4184"/>
                  </a:lnTo>
                  <a:lnTo>
                    <a:pt x="368" y="4184"/>
                  </a:lnTo>
                  <a:lnTo>
                    <a:pt x="2063" y="231"/>
                  </a:lnTo>
                  <a:close/>
                  <a:moveTo>
                    <a:pt x="2000" y="0"/>
                  </a:moveTo>
                  <a:cubicBezTo>
                    <a:pt x="1958" y="0"/>
                    <a:pt x="1920" y="25"/>
                    <a:pt x="1902" y="64"/>
                  </a:cubicBezTo>
                  <a:lnTo>
                    <a:pt x="19" y="4458"/>
                  </a:lnTo>
                  <a:cubicBezTo>
                    <a:pt x="1" y="4503"/>
                    <a:pt x="14" y="4553"/>
                    <a:pt x="51" y="4583"/>
                  </a:cubicBezTo>
                  <a:cubicBezTo>
                    <a:pt x="71" y="4598"/>
                    <a:pt x="93" y="4607"/>
                    <a:pt x="117" y="4607"/>
                  </a:cubicBezTo>
                  <a:cubicBezTo>
                    <a:pt x="139" y="4607"/>
                    <a:pt x="161" y="4599"/>
                    <a:pt x="179" y="4586"/>
                  </a:cubicBezTo>
                  <a:lnTo>
                    <a:pt x="4631" y="1331"/>
                  </a:lnTo>
                  <a:cubicBezTo>
                    <a:pt x="4660" y="1313"/>
                    <a:pt x="4676" y="1282"/>
                    <a:pt x="4676" y="1248"/>
                  </a:cubicBezTo>
                  <a:cubicBezTo>
                    <a:pt x="4676" y="1214"/>
                    <a:pt x="4661" y="1182"/>
                    <a:pt x="4634" y="1161"/>
                  </a:cubicBezTo>
                  <a:cubicBezTo>
                    <a:pt x="3854" y="597"/>
                    <a:pt x="2965" y="203"/>
                    <a:pt x="2024" y="3"/>
                  </a:cubicBezTo>
                  <a:cubicBezTo>
                    <a:pt x="2016" y="1"/>
                    <a:pt x="2008" y="0"/>
                    <a:pt x="2000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1242;p41">
              <a:extLst>
                <a:ext uri="{FF2B5EF4-FFF2-40B4-BE49-F238E27FC236}">
                  <a16:creationId xmlns:a16="http://schemas.microsoft.com/office/drawing/2014/main" xmlns="" id="{2E042005-B9BA-4258-80E5-1BCCA970F8B1}"/>
                </a:ext>
              </a:extLst>
            </p:cNvPr>
            <p:cNvSpPr/>
            <p:nvPr/>
          </p:nvSpPr>
          <p:spPr>
            <a:xfrm>
              <a:off x="5460729" y="720987"/>
              <a:ext cx="278322" cy="159127"/>
            </a:xfrm>
            <a:custGeom>
              <a:avLst/>
              <a:gdLst/>
              <a:ahLst/>
              <a:cxnLst/>
              <a:rect l="l" t="t" r="r" b="b"/>
              <a:pathLst>
                <a:path w="6064" h="3467" extrusionOk="0">
                  <a:moveTo>
                    <a:pt x="4570" y="239"/>
                  </a:moveTo>
                  <a:cubicBezTo>
                    <a:pt x="5280" y="788"/>
                    <a:pt x="5712" y="1443"/>
                    <a:pt x="5829" y="2143"/>
                  </a:cubicBezTo>
                  <a:lnTo>
                    <a:pt x="560" y="3165"/>
                  </a:lnTo>
                  <a:lnTo>
                    <a:pt x="4570" y="239"/>
                  </a:lnTo>
                  <a:close/>
                  <a:moveTo>
                    <a:pt x="4571" y="0"/>
                  </a:moveTo>
                  <a:cubicBezTo>
                    <a:pt x="4548" y="0"/>
                    <a:pt x="4526" y="7"/>
                    <a:pt x="4507" y="21"/>
                  </a:cubicBezTo>
                  <a:lnTo>
                    <a:pt x="54" y="3275"/>
                  </a:lnTo>
                  <a:cubicBezTo>
                    <a:pt x="15" y="3305"/>
                    <a:pt x="0" y="3358"/>
                    <a:pt x="20" y="3403"/>
                  </a:cubicBezTo>
                  <a:cubicBezTo>
                    <a:pt x="37" y="3442"/>
                    <a:pt x="74" y="3467"/>
                    <a:pt x="114" y="3467"/>
                  </a:cubicBezTo>
                  <a:cubicBezTo>
                    <a:pt x="115" y="3467"/>
                    <a:pt x="117" y="3467"/>
                    <a:pt x="118" y="3467"/>
                  </a:cubicBezTo>
                  <a:lnTo>
                    <a:pt x="133" y="3465"/>
                  </a:lnTo>
                  <a:lnTo>
                    <a:pt x="5969" y="2326"/>
                  </a:lnTo>
                  <a:cubicBezTo>
                    <a:pt x="6026" y="2316"/>
                    <a:pt x="6063" y="2264"/>
                    <a:pt x="6056" y="2209"/>
                  </a:cubicBezTo>
                  <a:cubicBezTo>
                    <a:pt x="5954" y="1399"/>
                    <a:pt x="5462" y="641"/>
                    <a:pt x="4635" y="21"/>
                  </a:cubicBezTo>
                  <a:cubicBezTo>
                    <a:pt x="4616" y="7"/>
                    <a:pt x="4593" y="0"/>
                    <a:pt x="4571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1243;p41">
              <a:extLst>
                <a:ext uri="{FF2B5EF4-FFF2-40B4-BE49-F238E27FC236}">
                  <a16:creationId xmlns:a16="http://schemas.microsoft.com/office/drawing/2014/main" xmlns="" id="{A7FFB9B2-4183-48A4-B7FA-574B1230A7CB}"/>
                </a:ext>
              </a:extLst>
            </p:cNvPr>
            <p:cNvSpPr/>
            <p:nvPr/>
          </p:nvSpPr>
          <p:spPr>
            <a:xfrm>
              <a:off x="5460362" y="817785"/>
              <a:ext cx="279562" cy="104187"/>
            </a:xfrm>
            <a:custGeom>
              <a:avLst/>
              <a:gdLst/>
              <a:ahLst/>
              <a:cxnLst/>
              <a:rect l="l" t="t" r="r" b="b"/>
              <a:pathLst>
                <a:path w="6091" h="2270" extrusionOk="0">
                  <a:moveTo>
                    <a:pt x="5878" y="238"/>
                  </a:moveTo>
                  <a:lnTo>
                    <a:pt x="5878" y="470"/>
                  </a:lnTo>
                  <a:cubicBezTo>
                    <a:pt x="5852" y="1054"/>
                    <a:pt x="5627" y="1611"/>
                    <a:pt x="5237" y="2047"/>
                  </a:cubicBezTo>
                  <a:lnTo>
                    <a:pt x="708" y="1248"/>
                  </a:lnTo>
                  <a:lnTo>
                    <a:pt x="5878" y="238"/>
                  </a:lnTo>
                  <a:close/>
                  <a:moveTo>
                    <a:pt x="5962" y="1"/>
                  </a:moveTo>
                  <a:cubicBezTo>
                    <a:pt x="5955" y="1"/>
                    <a:pt x="5947" y="1"/>
                    <a:pt x="5940" y="3"/>
                  </a:cubicBezTo>
                  <a:lnTo>
                    <a:pt x="106" y="1142"/>
                  </a:lnTo>
                  <a:cubicBezTo>
                    <a:pt x="48" y="1142"/>
                    <a:pt x="1" y="1190"/>
                    <a:pt x="1" y="1249"/>
                  </a:cubicBezTo>
                  <a:cubicBezTo>
                    <a:pt x="1" y="1309"/>
                    <a:pt x="48" y="1356"/>
                    <a:pt x="106" y="1356"/>
                  </a:cubicBezTo>
                  <a:lnTo>
                    <a:pt x="5260" y="2269"/>
                  </a:lnTo>
                  <a:lnTo>
                    <a:pt x="5281" y="2269"/>
                  </a:lnTo>
                  <a:lnTo>
                    <a:pt x="5281" y="2268"/>
                  </a:lnTo>
                  <a:cubicBezTo>
                    <a:pt x="5313" y="2268"/>
                    <a:pt x="5343" y="2253"/>
                    <a:pt x="5362" y="2227"/>
                  </a:cubicBezTo>
                  <a:cubicBezTo>
                    <a:pt x="5803" y="1745"/>
                    <a:pt x="6061" y="1124"/>
                    <a:pt x="6089" y="470"/>
                  </a:cubicBezTo>
                  <a:cubicBezTo>
                    <a:pt x="6090" y="344"/>
                    <a:pt x="6083" y="219"/>
                    <a:pt x="6065" y="94"/>
                  </a:cubicBezTo>
                  <a:cubicBezTo>
                    <a:pt x="6065" y="89"/>
                    <a:pt x="6065" y="86"/>
                    <a:pt x="6064" y="83"/>
                  </a:cubicBezTo>
                  <a:cubicBezTo>
                    <a:pt x="6053" y="34"/>
                    <a:pt x="6010" y="1"/>
                    <a:pt x="5962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1244;p41">
              <a:extLst>
                <a:ext uri="{FF2B5EF4-FFF2-40B4-BE49-F238E27FC236}">
                  <a16:creationId xmlns:a16="http://schemas.microsoft.com/office/drawing/2014/main" xmlns="" id="{01070806-781A-4596-B309-B90C7A87FB8C}"/>
                </a:ext>
              </a:extLst>
            </p:cNvPr>
            <p:cNvSpPr/>
            <p:nvPr/>
          </p:nvSpPr>
          <p:spPr>
            <a:xfrm>
              <a:off x="5460729" y="870292"/>
              <a:ext cx="247204" cy="104096"/>
            </a:xfrm>
            <a:custGeom>
              <a:avLst/>
              <a:gdLst/>
              <a:ahLst/>
              <a:cxnLst/>
              <a:rect l="l" t="t" r="r" b="b"/>
              <a:pathLst>
                <a:path w="5386" h="2268" extrusionOk="0">
                  <a:moveTo>
                    <a:pt x="703" y="318"/>
                  </a:moveTo>
                  <a:lnTo>
                    <a:pt x="5061" y="1088"/>
                  </a:lnTo>
                  <a:cubicBezTo>
                    <a:pt x="4671" y="1482"/>
                    <a:pt x="4214" y="1806"/>
                    <a:pt x="3712" y="2041"/>
                  </a:cubicBezTo>
                  <a:lnTo>
                    <a:pt x="703" y="318"/>
                  </a:lnTo>
                  <a:close/>
                  <a:moveTo>
                    <a:pt x="117" y="1"/>
                  </a:moveTo>
                  <a:cubicBezTo>
                    <a:pt x="73" y="1"/>
                    <a:pt x="32" y="28"/>
                    <a:pt x="18" y="71"/>
                  </a:cubicBezTo>
                  <a:cubicBezTo>
                    <a:pt x="0" y="120"/>
                    <a:pt x="20" y="174"/>
                    <a:pt x="66" y="199"/>
                  </a:cubicBezTo>
                  <a:lnTo>
                    <a:pt x="3654" y="2252"/>
                  </a:lnTo>
                  <a:cubicBezTo>
                    <a:pt x="3669" y="2262"/>
                    <a:pt x="3685" y="2267"/>
                    <a:pt x="3702" y="2267"/>
                  </a:cubicBezTo>
                  <a:cubicBezTo>
                    <a:pt x="3704" y="2267"/>
                    <a:pt x="3706" y="2267"/>
                    <a:pt x="3708" y="2267"/>
                  </a:cubicBezTo>
                  <a:cubicBezTo>
                    <a:pt x="3723" y="2267"/>
                    <a:pt x="3737" y="2264"/>
                    <a:pt x="3752" y="2257"/>
                  </a:cubicBezTo>
                  <a:cubicBezTo>
                    <a:pt x="4360" y="1983"/>
                    <a:pt x="4905" y="1585"/>
                    <a:pt x="5351" y="1088"/>
                  </a:cubicBezTo>
                  <a:cubicBezTo>
                    <a:pt x="5377" y="1060"/>
                    <a:pt x="5386" y="1019"/>
                    <a:pt x="5372" y="982"/>
                  </a:cubicBezTo>
                  <a:cubicBezTo>
                    <a:pt x="5360" y="945"/>
                    <a:pt x="5328" y="920"/>
                    <a:pt x="5289" y="914"/>
                  </a:cubicBezTo>
                  <a:lnTo>
                    <a:pt x="136" y="2"/>
                  </a:lnTo>
                  <a:cubicBezTo>
                    <a:pt x="129" y="1"/>
                    <a:pt x="123" y="1"/>
                    <a:pt x="117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1245;p41">
              <a:extLst>
                <a:ext uri="{FF2B5EF4-FFF2-40B4-BE49-F238E27FC236}">
                  <a16:creationId xmlns:a16="http://schemas.microsoft.com/office/drawing/2014/main" xmlns="" id="{8C367DAB-EA59-4562-94CC-74A2ED1679AE}"/>
                </a:ext>
              </a:extLst>
            </p:cNvPr>
            <p:cNvSpPr/>
            <p:nvPr/>
          </p:nvSpPr>
          <p:spPr>
            <a:xfrm>
              <a:off x="5460729" y="870200"/>
              <a:ext cx="175053" cy="129339"/>
            </a:xfrm>
            <a:custGeom>
              <a:avLst/>
              <a:gdLst/>
              <a:ahLst/>
              <a:cxnLst/>
              <a:rect l="l" t="t" r="r" b="b"/>
              <a:pathLst>
                <a:path w="3814" h="2818" extrusionOk="0">
                  <a:moveTo>
                    <a:pt x="500" y="451"/>
                  </a:moveTo>
                  <a:lnTo>
                    <a:pt x="3472" y="2141"/>
                  </a:lnTo>
                  <a:cubicBezTo>
                    <a:pt x="3021" y="2336"/>
                    <a:pt x="2551" y="2484"/>
                    <a:pt x="2070" y="2583"/>
                  </a:cubicBezTo>
                  <a:lnTo>
                    <a:pt x="500" y="451"/>
                  </a:lnTo>
                  <a:close/>
                  <a:moveTo>
                    <a:pt x="110" y="1"/>
                  </a:moveTo>
                  <a:cubicBezTo>
                    <a:pt x="81" y="1"/>
                    <a:pt x="52" y="13"/>
                    <a:pt x="31" y="37"/>
                  </a:cubicBezTo>
                  <a:cubicBezTo>
                    <a:pt x="0" y="76"/>
                    <a:pt x="0" y="131"/>
                    <a:pt x="31" y="171"/>
                  </a:cubicBezTo>
                  <a:lnTo>
                    <a:pt x="1937" y="2775"/>
                  </a:lnTo>
                  <a:cubicBezTo>
                    <a:pt x="1957" y="2801"/>
                    <a:pt x="1988" y="2817"/>
                    <a:pt x="2021" y="2817"/>
                  </a:cubicBezTo>
                  <a:cubicBezTo>
                    <a:pt x="2022" y="2817"/>
                    <a:pt x="2024" y="2817"/>
                    <a:pt x="2025" y="2817"/>
                  </a:cubicBezTo>
                  <a:lnTo>
                    <a:pt x="2045" y="2816"/>
                  </a:lnTo>
                  <a:cubicBezTo>
                    <a:pt x="2634" y="2702"/>
                    <a:pt x="3207" y="2515"/>
                    <a:pt x="3749" y="2259"/>
                  </a:cubicBezTo>
                  <a:cubicBezTo>
                    <a:pt x="3787" y="2242"/>
                    <a:pt x="3810" y="2207"/>
                    <a:pt x="3812" y="2168"/>
                  </a:cubicBezTo>
                  <a:cubicBezTo>
                    <a:pt x="3813" y="2128"/>
                    <a:pt x="3793" y="2090"/>
                    <a:pt x="3758" y="2071"/>
                  </a:cubicBezTo>
                  <a:lnTo>
                    <a:pt x="162" y="15"/>
                  </a:lnTo>
                  <a:cubicBezTo>
                    <a:pt x="146" y="5"/>
                    <a:pt x="128" y="1"/>
                    <a:pt x="110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1246;p41">
              <a:extLst>
                <a:ext uri="{FF2B5EF4-FFF2-40B4-BE49-F238E27FC236}">
                  <a16:creationId xmlns:a16="http://schemas.microsoft.com/office/drawing/2014/main" xmlns="" id="{52E9E290-A5FF-4717-BA0D-56C1053E96E8}"/>
                </a:ext>
              </a:extLst>
            </p:cNvPr>
            <p:cNvSpPr/>
            <p:nvPr/>
          </p:nvSpPr>
          <p:spPr>
            <a:xfrm>
              <a:off x="5461050" y="870246"/>
              <a:ext cx="98129" cy="137142"/>
            </a:xfrm>
            <a:custGeom>
              <a:avLst/>
              <a:gdLst/>
              <a:ahLst/>
              <a:cxnLst/>
              <a:rect l="l" t="t" r="r" b="b"/>
              <a:pathLst>
                <a:path w="2138" h="2988" extrusionOk="0">
                  <a:moveTo>
                    <a:pt x="257" y="486"/>
                  </a:moveTo>
                  <a:lnTo>
                    <a:pt x="1832" y="2637"/>
                  </a:lnTo>
                  <a:cubicBezTo>
                    <a:pt x="1387" y="2719"/>
                    <a:pt x="937" y="2764"/>
                    <a:pt x="485" y="2771"/>
                  </a:cubicBezTo>
                  <a:lnTo>
                    <a:pt x="257" y="486"/>
                  </a:lnTo>
                  <a:close/>
                  <a:moveTo>
                    <a:pt x="111" y="1"/>
                  </a:moveTo>
                  <a:cubicBezTo>
                    <a:pt x="98" y="1"/>
                    <a:pt x="86" y="3"/>
                    <a:pt x="74" y="8"/>
                  </a:cubicBezTo>
                  <a:cubicBezTo>
                    <a:pt x="27" y="26"/>
                    <a:pt x="1" y="70"/>
                    <a:pt x="5" y="120"/>
                  </a:cubicBezTo>
                  <a:lnTo>
                    <a:pt x="282" y="2891"/>
                  </a:lnTo>
                  <a:cubicBezTo>
                    <a:pt x="288" y="2946"/>
                    <a:pt x="334" y="2987"/>
                    <a:pt x="389" y="2987"/>
                  </a:cubicBezTo>
                  <a:cubicBezTo>
                    <a:pt x="943" y="2983"/>
                    <a:pt x="1496" y="2925"/>
                    <a:pt x="2039" y="2815"/>
                  </a:cubicBezTo>
                  <a:cubicBezTo>
                    <a:pt x="2054" y="2812"/>
                    <a:pt x="2067" y="2806"/>
                    <a:pt x="2079" y="2797"/>
                  </a:cubicBezTo>
                  <a:cubicBezTo>
                    <a:pt x="2127" y="2762"/>
                    <a:pt x="2137" y="2695"/>
                    <a:pt x="2103" y="2648"/>
                  </a:cubicBezTo>
                  <a:lnTo>
                    <a:pt x="197" y="47"/>
                  </a:lnTo>
                  <a:cubicBezTo>
                    <a:pt x="177" y="17"/>
                    <a:pt x="144" y="1"/>
                    <a:pt x="111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1247;p41">
              <a:extLst>
                <a:ext uri="{FF2B5EF4-FFF2-40B4-BE49-F238E27FC236}">
                  <a16:creationId xmlns:a16="http://schemas.microsoft.com/office/drawing/2014/main" xmlns="" id="{ADEF3547-EAF9-4E88-BD02-43C2008785D5}"/>
                </a:ext>
              </a:extLst>
            </p:cNvPr>
            <p:cNvSpPr/>
            <p:nvPr/>
          </p:nvSpPr>
          <p:spPr>
            <a:xfrm>
              <a:off x="5347729" y="870384"/>
              <a:ext cx="136132" cy="137050"/>
            </a:xfrm>
            <a:custGeom>
              <a:avLst/>
              <a:gdLst/>
              <a:ahLst/>
              <a:cxnLst/>
              <a:rect l="l" t="t" r="r" b="b"/>
              <a:pathLst>
                <a:path w="2966" h="2986" extrusionOk="0">
                  <a:moveTo>
                    <a:pt x="2489" y="333"/>
                  </a:moveTo>
                  <a:lnTo>
                    <a:pt x="2732" y="2771"/>
                  </a:lnTo>
                  <a:lnTo>
                    <a:pt x="2519" y="2771"/>
                  </a:lnTo>
                  <a:cubicBezTo>
                    <a:pt x="1774" y="2755"/>
                    <a:pt x="1036" y="2643"/>
                    <a:pt x="320" y="2438"/>
                  </a:cubicBezTo>
                  <a:lnTo>
                    <a:pt x="2489" y="333"/>
                  </a:lnTo>
                  <a:close/>
                  <a:moveTo>
                    <a:pt x="2581" y="0"/>
                  </a:moveTo>
                  <a:cubicBezTo>
                    <a:pt x="2553" y="0"/>
                    <a:pt x="2526" y="11"/>
                    <a:pt x="2505" y="30"/>
                  </a:cubicBezTo>
                  <a:lnTo>
                    <a:pt x="40" y="2413"/>
                  </a:lnTo>
                  <a:cubicBezTo>
                    <a:pt x="13" y="2439"/>
                    <a:pt x="1" y="2478"/>
                    <a:pt x="10" y="2515"/>
                  </a:cubicBezTo>
                  <a:cubicBezTo>
                    <a:pt x="20" y="2551"/>
                    <a:pt x="47" y="2581"/>
                    <a:pt x="83" y="2591"/>
                  </a:cubicBezTo>
                  <a:cubicBezTo>
                    <a:pt x="871" y="2837"/>
                    <a:pt x="1689" y="2969"/>
                    <a:pt x="2514" y="2986"/>
                  </a:cubicBezTo>
                  <a:lnTo>
                    <a:pt x="2863" y="2986"/>
                  </a:lnTo>
                  <a:cubicBezTo>
                    <a:pt x="2891" y="2984"/>
                    <a:pt x="2918" y="2971"/>
                    <a:pt x="2937" y="2950"/>
                  </a:cubicBezTo>
                  <a:cubicBezTo>
                    <a:pt x="2957" y="2928"/>
                    <a:pt x="2965" y="2898"/>
                    <a:pt x="2962" y="2868"/>
                  </a:cubicBezTo>
                  <a:lnTo>
                    <a:pt x="2686" y="97"/>
                  </a:lnTo>
                  <a:cubicBezTo>
                    <a:pt x="2681" y="56"/>
                    <a:pt x="2654" y="21"/>
                    <a:pt x="2617" y="6"/>
                  </a:cubicBezTo>
                  <a:cubicBezTo>
                    <a:pt x="2605" y="2"/>
                    <a:pt x="2593" y="0"/>
                    <a:pt x="2581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1248;p41">
              <a:extLst>
                <a:ext uri="{FF2B5EF4-FFF2-40B4-BE49-F238E27FC236}">
                  <a16:creationId xmlns:a16="http://schemas.microsoft.com/office/drawing/2014/main" xmlns="" id="{7C5DAA1A-933B-4F5C-BAC7-E1FE1D99312D}"/>
                </a:ext>
              </a:extLst>
            </p:cNvPr>
            <p:cNvSpPr/>
            <p:nvPr/>
          </p:nvSpPr>
          <p:spPr>
            <a:xfrm>
              <a:off x="5249279" y="870384"/>
              <a:ext cx="222190" cy="119104"/>
            </a:xfrm>
            <a:custGeom>
              <a:avLst/>
              <a:gdLst/>
              <a:ahLst/>
              <a:cxnLst/>
              <a:rect l="l" t="t" r="r" b="b"/>
              <a:pathLst>
                <a:path w="4841" h="2595" extrusionOk="0">
                  <a:moveTo>
                    <a:pt x="4353" y="316"/>
                  </a:moveTo>
                  <a:lnTo>
                    <a:pt x="2231" y="2365"/>
                  </a:lnTo>
                  <a:cubicBezTo>
                    <a:pt x="1550" y="2153"/>
                    <a:pt x="912" y="1827"/>
                    <a:pt x="341" y="1400"/>
                  </a:cubicBezTo>
                  <a:lnTo>
                    <a:pt x="4353" y="316"/>
                  </a:lnTo>
                  <a:close/>
                  <a:moveTo>
                    <a:pt x="4731" y="0"/>
                  </a:moveTo>
                  <a:cubicBezTo>
                    <a:pt x="4722" y="0"/>
                    <a:pt x="4713" y="1"/>
                    <a:pt x="4704" y="3"/>
                  </a:cubicBezTo>
                  <a:lnTo>
                    <a:pt x="91" y="1248"/>
                  </a:lnTo>
                  <a:cubicBezTo>
                    <a:pt x="70" y="1254"/>
                    <a:pt x="53" y="1265"/>
                    <a:pt x="39" y="1281"/>
                  </a:cubicBezTo>
                  <a:cubicBezTo>
                    <a:pt x="0" y="1326"/>
                    <a:pt x="5" y="1393"/>
                    <a:pt x="48" y="1431"/>
                  </a:cubicBezTo>
                  <a:cubicBezTo>
                    <a:pt x="691" y="1958"/>
                    <a:pt x="1433" y="2353"/>
                    <a:pt x="2228" y="2594"/>
                  </a:cubicBezTo>
                  <a:lnTo>
                    <a:pt x="2261" y="2594"/>
                  </a:lnTo>
                  <a:cubicBezTo>
                    <a:pt x="2287" y="2594"/>
                    <a:pt x="2313" y="2582"/>
                    <a:pt x="2332" y="2564"/>
                  </a:cubicBezTo>
                  <a:lnTo>
                    <a:pt x="4804" y="182"/>
                  </a:lnTo>
                  <a:cubicBezTo>
                    <a:pt x="4831" y="155"/>
                    <a:pt x="4841" y="118"/>
                    <a:pt x="4832" y="81"/>
                  </a:cubicBezTo>
                  <a:cubicBezTo>
                    <a:pt x="4821" y="33"/>
                    <a:pt x="4778" y="0"/>
                    <a:pt x="4731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1249;p41">
              <a:extLst>
                <a:ext uri="{FF2B5EF4-FFF2-40B4-BE49-F238E27FC236}">
                  <a16:creationId xmlns:a16="http://schemas.microsoft.com/office/drawing/2014/main" xmlns="" id="{0D537840-AF90-4F74-93D5-5F6D144F47BE}"/>
                </a:ext>
              </a:extLst>
            </p:cNvPr>
            <p:cNvSpPr/>
            <p:nvPr/>
          </p:nvSpPr>
          <p:spPr>
            <a:xfrm>
              <a:off x="5194065" y="796076"/>
              <a:ext cx="278322" cy="141181"/>
            </a:xfrm>
            <a:custGeom>
              <a:avLst/>
              <a:gdLst/>
              <a:ahLst/>
              <a:cxnLst/>
              <a:rect l="l" t="t" r="r" b="b"/>
              <a:pathLst>
                <a:path w="6064" h="3076" extrusionOk="0">
                  <a:moveTo>
                    <a:pt x="286" y="233"/>
                  </a:moveTo>
                  <a:lnTo>
                    <a:pt x="5527" y="1718"/>
                  </a:lnTo>
                  <a:lnTo>
                    <a:pt x="1342" y="2848"/>
                  </a:lnTo>
                  <a:cubicBezTo>
                    <a:pt x="597" y="2205"/>
                    <a:pt x="213" y="1450"/>
                    <a:pt x="234" y="661"/>
                  </a:cubicBezTo>
                  <a:cubicBezTo>
                    <a:pt x="237" y="516"/>
                    <a:pt x="254" y="373"/>
                    <a:pt x="286" y="233"/>
                  </a:cubicBezTo>
                  <a:close/>
                  <a:moveTo>
                    <a:pt x="196" y="1"/>
                  </a:moveTo>
                  <a:cubicBezTo>
                    <a:pt x="182" y="1"/>
                    <a:pt x="168" y="4"/>
                    <a:pt x="155" y="10"/>
                  </a:cubicBezTo>
                  <a:cubicBezTo>
                    <a:pt x="130" y="23"/>
                    <a:pt x="112" y="46"/>
                    <a:pt x="105" y="74"/>
                  </a:cubicBezTo>
                  <a:cubicBezTo>
                    <a:pt x="53" y="266"/>
                    <a:pt x="26" y="463"/>
                    <a:pt x="21" y="661"/>
                  </a:cubicBezTo>
                  <a:cubicBezTo>
                    <a:pt x="0" y="1518"/>
                    <a:pt x="435" y="2367"/>
                    <a:pt x="1245" y="3050"/>
                  </a:cubicBezTo>
                  <a:cubicBezTo>
                    <a:pt x="1264" y="3067"/>
                    <a:pt x="1290" y="3076"/>
                    <a:pt x="1315" y="3076"/>
                  </a:cubicBezTo>
                  <a:lnTo>
                    <a:pt x="1343" y="3065"/>
                  </a:lnTo>
                  <a:lnTo>
                    <a:pt x="5956" y="1846"/>
                  </a:lnTo>
                  <a:cubicBezTo>
                    <a:pt x="6016" y="1846"/>
                    <a:pt x="6063" y="1798"/>
                    <a:pt x="6063" y="1740"/>
                  </a:cubicBezTo>
                  <a:cubicBezTo>
                    <a:pt x="6063" y="1681"/>
                    <a:pt x="6014" y="1633"/>
                    <a:pt x="5956" y="1633"/>
                  </a:cubicBezTo>
                  <a:lnTo>
                    <a:pt x="237" y="10"/>
                  </a:lnTo>
                  <a:cubicBezTo>
                    <a:pt x="224" y="4"/>
                    <a:pt x="210" y="1"/>
                    <a:pt x="196" y="1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1250;p41">
              <a:extLst>
                <a:ext uri="{FF2B5EF4-FFF2-40B4-BE49-F238E27FC236}">
                  <a16:creationId xmlns:a16="http://schemas.microsoft.com/office/drawing/2014/main" xmlns="" id="{5E9DCDE2-1732-4754-8F36-F178333C0F3B}"/>
                </a:ext>
              </a:extLst>
            </p:cNvPr>
            <p:cNvSpPr/>
            <p:nvPr/>
          </p:nvSpPr>
          <p:spPr>
            <a:xfrm>
              <a:off x="5198425" y="682158"/>
              <a:ext cx="273182" cy="197956"/>
            </a:xfrm>
            <a:custGeom>
              <a:avLst/>
              <a:gdLst/>
              <a:ahLst/>
              <a:cxnLst/>
              <a:rect l="l" t="t" r="r" b="b"/>
              <a:pathLst>
                <a:path w="5952" h="4313" extrusionOk="0">
                  <a:moveTo>
                    <a:pt x="2734" y="236"/>
                  </a:moveTo>
                  <a:lnTo>
                    <a:pt x="5559" y="4018"/>
                  </a:lnTo>
                  <a:lnTo>
                    <a:pt x="5559" y="4018"/>
                  </a:lnTo>
                  <a:lnTo>
                    <a:pt x="246" y="2511"/>
                  </a:lnTo>
                  <a:cubicBezTo>
                    <a:pt x="541" y="1573"/>
                    <a:pt x="1440" y="750"/>
                    <a:pt x="2734" y="236"/>
                  </a:cubicBezTo>
                  <a:close/>
                  <a:moveTo>
                    <a:pt x="2779" y="0"/>
                  </a:moveTo>
                  <a:cubicBezTo>
                    <a:pt x="2766" y="0"/>
                    <a:pt x="2754" y="2"/>
                    <a:pt x="2742" y="7"/>
                  </a:cubicBezTo>
                  <a:cubicBezTo>
                    <a:pt x="1296" y="562"/>
                    <a:pt x="300" y="1490"/>
                    <a:pt x="16" y="2556"/>
                  </a:cubicBezTo>
                  <a:cubicBezTo>
                    <a:pt x="1" y="2613"/>
                    <a:pt x="33" y="2671"/>
                    <a:pt x="90" y="2685"/>
                  </a:cubicBezTo>
                  <a:lnTo>
                    <a:pt x="5803" y="4313"/>
                  </a:lnTo>
                  <a:lnTo>
                    <a:pt x="5833" y="4313"/>
                  </a:lnTo>
                  <a:cubicBezTo>
                    <a:pt x="5834" y="4313"/>
                    <a:pt x="5836" y="4313"/>
                    <a:pt x="5837" y="4313"/>
                  </a:cubicBezTo>
                  <a:cubicBezTo>
                    <a:pt x="5873" y="4313"/>
                    <a:pt x="5905" y="4295"/>
                    <a:pt x="5925" y="4267"/>
                  </a:cubicBezTo>
                  <a:cubicBezTo>
                    <a:pt x="5952" y="4230"/>
                    <a:pt x="5952" y="4179"/>
                    <a:pt x="5925" y="4143"/>
                  </a:cubicBezTo>
                  <a:lnTo>
                    <a:pt x="2865" y="44"/>
                  </a:lnTo>
                  <a:cubicBezTo>
                    <a:pt x="2845" y="16"/>
                    <a:pt x="2812" y="0"/>
                    <a:pt x="2779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1251;p41">
              <a:extLst>
                <a:ext uri="{FF2B5EF4-FFF2-40B4-BE49-F238E27FC236}">
                  <a16:creationId xmlns:a16="http://schemas.microsoft.com/office/drawing/2014/main" xmlns="" id="{CBE1B08E-2B70-4F60-905F-7BA6E09EADF3}"/>
                </a:ext>
              </a:extLst>
            </p:cNvPr>
            <p:cNvSpPr/>
            <p:nvPr/>
          </p:nvSpPr>
          <p:spPr>
            <a:xfrm>
              <a:off x="5276221" y="755686"/>
              <a:ext cx="379710" cy="238805"/>
            </a:xfrm>
            <a:custGeom>
              <a:avLst/>
              <a:gdLst/>
              <a:ahLst/>
              <a:cxnLst/>
              <a:rect l="l" t="t" r="r" b="b"/>
              <a:pathLst>
                <a:path w="8273" h="5203" extrusionOk="0">
                  <a:moveTo>
                    <a:pt x="4044" y="1"/>
                  </a:moveTo>
                  <a:cubicBezTo>
                    <a:pt x="1849" y="1"/>
                    <a:pt x="69" y="1100"/>
                    <a:pt x="34" y="2502"/>
                  </a:cubicBezTo>
                  <a:cubicBezTo>
                    <a:pt x="0" y="3938"/>
                    <a:pt x="1808" y="5145"/>
                    <a:pt x="4074" y="5200"/>
                  </a:cubicBezTo>
                  <a:cubicBezTo>
                    <a:pt x="4127" y="5202"/>
                    <a:pt x="4181" y="5202"/>
                    <a:pt x="4234" y="5202"/>
                  </a:cubicBezTo>
                  <a:cubicBezTo>
                    <a:pt x="6426" y="5202"/>
                    <a:pt x="8205" y="4103"/>
                    <a:pt x="8238" y="2702"/>
                  </a:cubicBezTo>
                  <a:cubicBezTo>
                    <a:pt x="8273" y="1267"/>
                    <a:pt x="6465" y="58"/>
                    <a:pt x="4200" y="3"/>
                  </a:cubicBezTo>
                  <a:cubicBezTo>
                    <a:pt x="4148" y="1"/>
                    <a:pt x="4096" y="1"/>
                    <a:pt x="4044" y="1"/>
                  </a:cubicBezTo>
                  <a:close/>
                </a:path>
              </a:pathLst>
            </a:custGeom>
            <a:solidFill>
              <a:srgbClr val="707B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1252;p41">
              <a:extLst>
                <a:ext uri="{FF2B5EF4-FFF2-40B4-BE49-F238E27FC236}">
                  <a16:creationId xmlns:a16="http://schemas.microsoft.com/office/drawing/2014/main" xmlns="" id="{4CC7649C-BF18-48BF-B67F-7A6B38ABD9A2}"/>
                </a:ext>
              </a:extLst>
            </p:cNvPr>
            <p:cNvSpPr/>
            <p:nvPr/>
          </p:nvSpPr>
          <p:spPr>
            <a:xfrm>
              <a:off x="5271264" y="750729"/>
              <a:ext cx="389670" cy="248719"/>
            </a:xfrm>
            <a:custGeom>
              <a:avLst/>
              <a:gdLst/>
              <a:ahLst/>
              <a:cxnLst/>
              <a:rect l="l" t="t" r="r" b="b"/>
              <a:pathLst>
                <a:path w="8490" h="5419" extrusionOk="0">
                  <a:moveTo>
                    <a:pt x="4148" y="215"/>
                  </a:moveTo>
                  <a:lnTo>
                    <a:pt x="4301" y="218"/>
                  </a:lnTo>
                  <a:cubicBezTo>
                    <a:pt x="6505" y="270"/>
                    <a:pt x="8270" y="1433"/>
                    <a:pt x="8236" y="2805"/>
                  </a:cubicBezTo>
                  <a:cubicBezTo>
                    <a:pt x="8209" y="4148"/>
                    <a:pt x="6473" y="5203"/>
                    <a:pt x="4343" y="5203"/>
                  </a:cubicBezTo>
                  <a:cubicBezTo>
                    <a:pt x="4290" y="5203"/>
                    <a:pt x="4238" y="5202"/>
                    <a:pt x="4185" y="5201"/>
                  </a:cubicBezTo>
                  <a:cubicBezTo>
                    <a:pt x="1981" y="5148"/>
                    <a:pt x="218" y="3988"/>
                    <a:pt x="250" y="2612"/>
                  </a:cubicBezTo>
                  <a:cubicBezTo>
                    <a:pt x="284" y="1270"/>
                    <a:pt x="2015" y="215"/>
                    <a:pt x="4148" y="215"/>
                  </a:cubicBezTo>
                  <a:close/>
                  <a:moveTo>
                    <a:pt x="4172" y="0"/>
                  </a:moveTo>
                  <a:cubicBezTo>
                    <a:pt x="1913" y="0"/>
                    <a:pt x="72" y="1152"/>
                    <a:pt x="37" y="2612"/>
                  </a:cubicBezTo>
                  <a:cubicBezTo>
                    <a:pt x="1" y="4102"/>
                    <a:pt x="1861" y="5363"/>
                    <a:pt x="4180" y="5419"/>
                  </a:cubicBezTo>
                  <a:lnTo>
                    <a:pt x="4343" y="5419"/>
                  </a:lnTo>
                  <a:cubicBezTo>
                    <a:pt x="6588" y="5419"/>
                    <a:pt x="8419" y="4266"/>
                    <a:pt x="8454" y="2810"/>
                  </a:cubicBezTo>
                  <a:cubicBezTo>
                    <a:pt x="8489" y="1318"/>
                    <a:pt x="6634" y="51"/>
                    <a:pt x="4313" y="2"/>
                  </a:cubicBezTo>
                  <a:cubicBezTo>
                    <a:pt x="4266" y="1"/>
                    <a:pt x="4219" y="0"/>
                    <a:pt x="4172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8" name="Google Shape;208;p25"/>
          <p:cNvSpPr txBox="1">
            <a:spLocks noGrp="1"/>
          </p:cNvSpPr>
          <p:nvPr>
            <p:ph type="title"/>
          </p:nvPr>
        </p:nvSpPr>
        <p:spPr>
          <a:xfrm>
            <a:off x="456827" y="1257875"/>
            <a:ext cx="60174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b="1" dirty="0">
                <a:latin typeface="Arial Black" panose="020B0A04020102020204" pitchFamily="34" charset="0"/>
                <a:ea typeface="Raleway"/>
                <a:cs typeface="Raleway"/>
                <a:sym typeface="Raleway"/>
              </a:rPr>
              <a:t>Запрос </a:t>
            </a:r>
            <a:endParaRPr b="1" dirty="0">
              <a:latin typeface="Arial Black" panose="020B0A04020102020204" pitchFamily="34" charset="0"/>
              <a:ea typeface="Raleway"/>
              <a:cs typeface="Raleway"/>
              <a:sym typeface="Raleway"/>
            </a:endParaRPr>
          </a:p>
        </p:txBody>
      </p:sp>
      <p:pic>
        <p:nvPicPr>
          <p:cNvPr id="210" name="Google Shape;210;p25"/>
          <p:cNvPicPr preferRelativeResize="0"/>
          <p:nvPr/>
        </p:nvPicPr>
        <p:blipFill rotWithShape="1">
          <a:blip r:embed="rId3">
            <a:alphaModFix/>
          </a:blip>
          <a:srcRect l="25406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25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90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13</a:t>
            </a:fld>
            <a:endParaRPr sz="900"/>
          </a:p>
        </p:txBody>
      </p:sp>
      <p:pic>
        <p:nvPicPr>
          <p:cNvPr id="213" name="Google Shape;213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56375" y="135488"/>
            <a:ext cx="1003602" cy="384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2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732479" y="50746"/>
            <a:ext cx="646505" cy="52162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DC132EEF-5F2D-4E9C-A4C1-906A0BDF1F57}"/>
              </a:ext>
            </a:extLst>
          </p:cNvPr>
          <p:cNvSpPr txBox="1"/>
          <p:nvPr/>
        </p:nvSpPr>
        <p:spPr>
          <a:xfrm>
            <a:off x="542926" y="1981200"/>
            <a:ext cx="5817632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/>
              <a:t> К университету:</a:t>
            </a:r>
          </a:p>
          <a:p>
            <a:pPr marL="285750" indent="-285750" algn="just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ru-RU" dirty="0"/>
              <a:t> Запрос: Доступ к лабораториям энергетики и </a:t>
            </a:r>
            <a:r>
              <a:rPr lang="ru-RU" dirty="0" smtClean="0"/>
              <a:t>экспертиза </a:t>
            </a:r>
            <a:r>
              <a:rPr lang="ru-RU" dirty="0"/>
              <a:t>научных руководителей.</a:t>
            </a:r>
          </a:p>
          <a:p>
            <a:pPr marL="285750" indent="-285750" algn="just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ru-RU" dirty="0"/>
              <a:t>Результат: Валидация технологических гипотез, доработка алгоритмов.</a:t>
            </a:r>
          </a:p>
          <a:p>
            <a:pPr algn="just"/>
            <a:r>
              <a:rPr lang="ru-RU" dirty="0"/>
              <a:t>К инвесторам/фондам:</a:t>
            </a:r>
          </a:p>
          <a:p>
            <a:pPr marL="285750" indent="-285750" algn="just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ru-RU" dirty="0"/>
              <a:t>Запрос: 5 млн рублей на 12 месяцев.</a:t>
            </a:r>
          </a:p>
          <a:p>
            <a:pPr marL="285750" indent="-285750" algn="just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ru-RU" dirty="0"/>
              <a:t>На что: Формирование команды (2 разработчика, 1 менеджер), аренда серверов, маркетинг и продажи.</a:t>
            </a:r>
          </a:p>
          <a:p>
            <a:pPr marL="285750" indent="-285750" algn="just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ru-RU" dirty="0"/>
              <a:t>Результат: Запуск коммерческого MVP, заключение 3-5 пилотных контрактов с клиентами.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6"/>
          <p:cNvSpPr txBox="1">
            <a:spLocks noGrp="1"/>
          </p:cNvSpPr>
          <p:nvPr>
            <p:ph type="title"/>
          </p:nvPr>
        </p:nvSpPr>
        <p:spPr>
          <a:xfrm>
            <a:off x="563496" y="2435171"/>
            <a:ext cx="7986143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3200" dirty="0" smtClean="0">
                <a:solidFill>
                  <a:schemeClr val="dk1"/>
                </a:solidFill>
                <a:latin typeface="Arial Black" panose="020B0A04020102020204" pitchFamily="34" charset="0"/>
              </a:rPr>
              <a:t>СПАСИБО ЗА ВНИМАНИЕ!</a:t>
            </a:r>
            <a:endParaRPr lang="ru-RU" sz="3200" dirty="0">
              <a:solidFill>
                <a:schemeClr val="dk1"/>
              </a:solidFill>
              <a:latin typeface="Arial Black" panose="020B0A04020102020204" pitchFamily="34" charset="0"/>
            </a:endParaRPr>
          </a:p>
        </p:txBody>
      </p:sp>
      <p:pic>
        <p:nvPicPr>
          <p:cNvPr id="222" name="Google Shape;222;p26"/>
          <p:cNvPicPr preferRelativeResize="0"/>
          <p:nvPr/>
        </p:nvPicPr>
        <p:blipFill rotWithShape="1">
          <a:blip r:embed="rId3">
            <a:alphaModFix/>
          </a:blip>
          <a:srcRect l="25406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Google Shape;223;p2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90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14</a:t>
            </a:fld>
            <a:endParaRPr sz="900"/>
          </a:p>
        </p:txBody>
      </p:sp>
      <p:pic>
        <p:nvPicPr>
          <p:cNvPr id="226" name="Google Shape;226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56375" y="135488"/>
            <a:ext cx="1003602" cy="384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2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732479" y="50746"/>
            <a:ext cx="646505" cy="521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</TotalTime>
  <Words>672</Words>
  <Application>Microsoft Office PowerPoint</Application>
  <PresentationFormat>Экран (16:9)</PresentationFormat>
  <Paragraphs>105</Paragraphs>
  <Slides>14</Slides>
  <Notes>14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Simple Light</vt:lpstr>
      <vt:lpstr>Слайд 1</vt:lpstr>
      <vt:lpstr>АКТУАЛЬНОСТЬ ИДЕИ</vt:lpstr>
      <vt:lpstr>ЦЕЛЕВАЯ АУДИТОРИЯ</vt:lpstr>
      <vt:lpstr>ПРОБЛЕМА</vt:lpstr>
      <vt:lpstr>ЦЕННОСТЬ, ЦЕННОСТНОЕ ПРЕДЛОЖЕНИЕ</vt:lpstr>
      <vt:lpstr>РЕШЕНИЕ</vt:lpstr>
      <vt:lpstr>РЫНОК</vt:lpstr>
      <vt:lpstr>КОНКУРЕНТЫ</vt:lpstr>
      <vt:lpstr>БИЗНЕС-МОДЕЛЬ</vt:lpstr>
      <vt:lpstr>КОМАНДА СТАРТАПА</vt:lpstr>
      <vt:lpstr>КОМАНДА СТАРТАПА</vt:lpstr>
      <vt:lpstr>ПЛАНЫ РАЗВИТИЯ</vt:lpstr>
      <vt:lpstr>Запрос 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НАИМЕНОВАНИЕ ПРОЕКТА</dc:title>
  <dc:creator>Пользователь</dc:creator>
  <cp:lastModifiedBy>User01</cp:lastModifiedBy>
  <cp:revision>28</cp:revision>
  <dcterms:modified xsi:type="dcterms:W3CDTF">2025-10-25T10:45:24Z</dcterms:modified>
</cp:coreProperties>
</file>