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306" r:id="rId2"/>
    <p:sldId id="302" r:id="rId3"/>
    <p:sldId id="303" r:id="rId4"/>
    <p:sldId id="304" r:id="rId5"/>
    <p:sldId id="305" r:id="rId6"/>
    <p:sldId id="259" r:id="rId7"/>
    <p:sldId id="307" r:id="rId8"/>
    <p:sldId id="283" r:id="rId9"/>
    <p:sldId id="309" r:id="rId10"/>
    <p:sldId id="310" r:id="rId11"/>
    <p:sldId id="299" r:id="rId12"/>
    <p:sldId id="292" r:id="rId1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74B8"/>
    <a:srgbClr val="DAE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w="19050" cap="flat" cmpd="sng" algn="ctr">
          <a:solidFill>
            <a:schemeClr val="tx1">
              <a:lumMod val="25000"/>
              <a:lumOff val="75000"/>
            </a:schemeClr>
          </a:solidFill>
          <a:round/>
        </a:ln>
        <a:effectLst/>
        <a:sp3d contourW="19050">
          <a:contourClr>
            <a:schemeClr val="tx1">
              <a:lumMod val="25000"/>
              <a:lumOff val="75000"/>
            </a:schemeClr>
          </a:contourClr>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Лист1!$B$1</c:f>
              <c:strCache>
                <c:ptCount val="1"/>
                <c:pt idx="0">
                  <c:v>Столбец1</c:v>
                </c:pt>
              </c:strCache>
            </c:strRef>
          </c:tx>
          <c:spPr>
            <a:pattFill prst="ltDnDiag">
              <a:fgClr>
                <a:schemeClr val="accent1"/>
              </a:fgClr>
              <a:bgClr>
                <a:schemeClr val="accent1">
                  <a:lumMod val="20000"/>
                  <a:lumOff val="80000"/>
                </a:schemeClr>
              </a:bgClr>
            </a:pattFill>
            <a:ln>
              <a:solidFill>
                <a:schemeClr val="accent1"/>
              </a:solidFill>
            </a:ln>
            <a:effectLst/>
            <a:sp3d>
              <a:contourClr>
                <a:schemeClr val="accent1"/>
              </a:contourClr>
            </a:sp3d>
          </c:spPr>
          <c:invertIfNegative val="0"/>
          <c:dLbls>
            <c:dLbl>
              <c:idx val="0"/>
              <c:layout>
                <c:manualLayout>
                  <c:x val="0.30341481475252946"/>
                  <c:y val="-3.94206550160870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86-4102-B569-4FF769BE14F6}"/>
                </c:ext>
              </c:extLst>
            </c:dLbl>
            <c:dLbl>
              <c:idx val="1"/>
              <c:layout>
                <c:manualLayout>
                  <c:x val="0.22205218286358291"/>
                  <c:y val="-3.94206550160870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86-4102-B569-4FF769BE14F6}"/>
                </c:ext>
              </c:extLst>
            </c:dLbl>
            <c:dLbl>
              <c:idx val="2"/>
              <c:layout>
                <c:manualLayout>
                  <c:x val="0.21866193973265916"/>
                  <c:y val="-3.6792611348347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86-4102-B569-4FF769BE14F6}"/>
                </c:ext>
              </c:extLst>
            </c:dLbl>
            <c:dLbl>
              <c:idx val="3"/>
              <c:layout>
                <c:manualLayout>
                  <c:x val="0.14238460580565623"/>
                  <c:y val="-3.94206550160869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986-4102-B569-4FF769BE14F6}"/>
                </c:ext>
              </c:extLst>
            </c:dLbl>
            <c:dLbl>
              <c:idx val="4"/>
              <c:layout>
                <c:manualLayout>
                  <c:x val="7.4582345830425445E-2"/>
                  <c:y val="-3.81065297159312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986-4102-B569-4FF769BE14F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Лист1!$A$2:$A$6</c:f>
              <c:strCache>
                <c:ptCount val="5"/>
                <c:pt idx="0">
                  <c:v>Использование ВПО</c:v>
                </c:pt>
                <c:pt idx="1">
                  <c:v>Социальная инженерия</c:v>
                </c:pt>
                <c:pt idx="2">
                  <c:v>Эксплуатация уязвимостей</c:v>
                </c:pt>
                <c:pt idx="3">
                  <c:v>Компрометация учетных данных</c:v>
                </c:pt>
                <c:pt idx="4">
                  <c:v>Компрометация цепочки поставки или доверенных каналов</c:v>
                </c:pt>
              </c:strCache>
            </c:strRef>
          </c:cat>
          <c:val>
            <c:numRef>
              <c:f>Лист1!$B$2:$B$6</c:f>
              <c:numCache>
                <c:formatCode>0%</c:formatCode>
                <c:ptCount val="5"/>
                <c:pt idx="0">
                  <c:v>0.7</c:v>
                </c:pt>
                <c:pt idx="1">
                  <c:v>0.44</c:v>
                </c:pt>
                <c:pt idx="2">
                  <c:v>0.43</c:v>
                </c:pt>
                <c:pt idx="3">
                  <c:v>0.21</c:v>
                </c:pt>
                <c:pt idx="4">
                  <c:v>0.02</c:v>
                </c:pt>
              </c:numCache>
            </c:numRef>
          </c:val>
          <c:extLst>
            <c:ext xmlns:c16="http://schemas.microsoft.com/office/drawing/2014/chart" uri="{C3380CC4-5D6E-409C-BE32-E72D297353CC}">
              <c16:uniqueId val="{00000005-6986-4102-B569-4FF769BE14F6}"/>
            </c:ext>
          </c:extLst>
        </c:ser>
        <c:dLbls>
          <c:showLegendKey val="0"/>
          <c:showVal val="0"/>
          <c:showCatName val="0"/>
          <c:showSerName val="0"/>
          <c:showPercent val="0"/>
          <c:showBubbleSize val="0"/>
        </c:dLbls>
        <c:gapWidth val="150"/>
        <c:shape val="box"/>
        <c:axId val="34381824"/>
        <c:axId val="80124096"/>
        <c:axId val="0"/>
      </c:bar3DChart>
      <c:catAx>
        <c:axId val="34381824"/>
        <c:scaling>
          <c:orientation val="minMax"/>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80124096"/>
        <c:crosses val="autoZero"/>
        <c:auto val="1"/>
        <c:lblAlgn val="ctr"/>
        <c:lblOffset val="100"/>
        <c:noMultiLvlLbl val="0"/>
      </c:catAx>
      <c:valAx>
        <c:axId val="80124096"/>
        <c:scaling>
          <c:orientation val="minMax"/>
        </c:scaling>
        <c:delete val="0"/>
        <c:axPos val="b"/>
        <c:majorGridlines>
          <c:spPr>
            <a:ln>
              <a:solidFill>
                <a:schemeClr val="tx1">
                  <a:lumMod val="15000"/>
                  <a:lumOff val="85000"/>
                </a:schemeClr>
              </a:solidFill>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34381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Лист1!$B$1</c:f>
              <c:strCache>
                <c:ptCount val="1"/>
                <c:pt idx="0">
                  <c:v>Столбец1</c:v>
                </c:pt>
              </c:strCache>
            </c:strRef>
          </c:tx>
          <c:spPr>
            <a:solidFill>
              <a:srgbClr val="2774B8"/>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64" b="1" i="0" u="none" strike="noStrike" kern="1200" baseline="0">
                    <a:solidFill>
                      <a:schemeClr val="lt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Лист1!$A$2:$A$6</c:f>
              <c:strCache>
                <c:ptCount val="5"/>
                <c:pt idx="0">
                  <c:v>2021 год</c:v>
                </c:pt>
                <c:pt idx="1">
                  <c:v>2022 год</c:v>
                </c:pt>
                <c:pt idx="2">
                  <c:v>2023 год</c:v>
                </c:pt>
                <c:pt idx="3">
                  <c:v>2024 год</c:v>
                </c:pt>
                <c:pt idx="4">
                  <c:v>2025 год</c:v>
                </c:pt>
              </c:strCache>
            </c:strRef>
          </c:cat>
          <c:val>
            <c:numRef>
              <c:f>Лист1!$B$2:$B$6</c:f>
              <c:numCache>
                <c:formatCode>0</c:formatCode>
                <c:ptCount val="5"/>
                <c:pt idx="0">
                  <c:v>12100</c:v>
                </c:pt>
                <c:pt idx="1">
                  <c:v>14520</c:v>
                </c:pt>
                <c:pt idx="2">
                  <c:v>17420</c:v>
                </c:pt>
                <c:pt idx="3">
                  <c:v>20900</c:v>
                </c:pt>
                <c:pt idx="4">
                  <c:v>30000</c:v>
                </c:pt>
              </c:numCache>
            </c:numRef>
          </c:val>
          <c:extLst>
            <c:ext xmlns:c16="http://schemas.microsoft.com/office/drawing/2014/chart" uri="{C3380CC4-5D6E-409C-BE32-E72D297353CC}">
              <c16:uniqueId val="{00000005-E2B6-4B3B-9814-8FBE7886792B}"/>
            </c:ext>
          </c:extLst>
        </c:ser>
        <c:dLbls>
          <c:showLegendKey val="0"/>
          <c:showVal val="1"/>
          <c:showCatName val="0"/>
          <c:showSerName val="0"/>
          <c:showPercent val="0"/>
          <c:showBubbleSize val="0"/>
        </c:dLbls>
        <c:gapWidth val="79"/>
        <c:shape val="box"/>
        <c:axId val="34381824"/>
        <c:axId val="80124096"/>
        <c:axId val="0"/>
      </c:bar3DChart>
      <c:catAx>
        <c:axId val="3438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solidFill>
                <a:latin typeface="open sans" panose="020B0604020202020204" charset="0"/>
                <a:ea typeface="open sans" panose="020B0604020202020204" charset="0"/>
                <a:cs typeface="open sans" panose="020B0604020202020204" charset="0"/>
              </a:defRPr>
            </a:pPr>
            <a:endParaRPr lang="ru-RU"/>
          </a:p>
        </c:txPr>
        <c:crossAx val="80124096"/>
        <c:crosses val="autoZero"/>
        <c:auto val="1"/>
        <c:lblAlgn val="ctr"/>
        <c:lblOffset val="100"/>
        <c:noMultiLvlLbl val="0"/>
      </c:catAx>
      <c:valAx>
        <c:axId val="80124096"/>
        <c:scaling>
          <c:orientation val="minMax"/>
        </c:scaling>
        <c:delete val="1"/>
        <c:axPos val="b"/>
        <c:numFmt formatCode="0" sourceLinked="1"/>
        <c:majorTickMark val="none"/>
        <c:minorTickMark val="none"/>
        <c:tickLblPos val="nextTo"/>
        <c:crossAx val="34381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9">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ln w="19050" cap="flat" cmpd="sng" algn="ctr">
        <a:solidFill>
          <a:schemeClr val="tx1">
            <a:lumMod val="25000"/>
            <a:lumOff val="75000"/>
          </a:schemeClr>
        </a:solidFill>
        <a:round/>
      </a:ln>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064"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F6F93C-75D7-49FF-BF7F-73387BA76EB8}" type="doc">
      <dgm:prSet loTypeId="urn:microsoft.com/office/officeart/2016/7/layout/BasicTimeline" loCatId="timeline" qsTypeId="urn:microsoft.com/office/officeart/2005/8/quickstyle/simple1" qsCatId="simple" csTypeId="urn:microsoft.com/office/officeart/2005/8/colors/accent1_2" csCatId="accent1" phldr="1"/>
      <dgm:spPr/>
      <dgm:t>
        <a:bodyPr/>
        <a:lstStyle/>
        <a:p>
          <a:endParaRPr lang="ru-RU"/>
        </a:p>
      </dgm:t>
    </dgm:pt>
    <dgm:pt modelId="{762355C1-3B74-40D8-A1F3-2CC31E5670CB}">
      <dgm:prSet phldrT="[Текст]" phldr="0"/>
      <dgm:spPr/>
      <dgm:t>
        <a:bodyPr/>
        <a:lstStyle/>
        <a:p>
          <a:pPr rtl="0">
            <a:defRPr b="1"/>
          </a:pPr>
          <a:r>
            <a:rPr lang="ru-RU">
              <a:latin typeface="Arial"/>
            </a:rPr>
            <a:t>2000-2010</a:t>
          </a:r>
          <a:endParaRPr lang="ru-RU"/>
        </a:p>
      </dgm:t>
    </dgm:pt>
    <dgm:pt modelId="{50E0488A-4687-42C0-ABB7-5C0819BE192E}" type="parTrans" cxnId="{65C850DB-4636-4D59-A7D3-BF89DC263321}">
      <dgm:prSet/>
      <dgm:spPr/>
      <dgm:t>
        <a:bodyPr/>
        <a:lstStyle/>
        <a:p>
          <a:endParaRPr lang="ru-RU"/>
        </a:p>
      </dgm:t>
    </dgm:pt>
    <dgm:pt modelId="{0C5DB8BC-1D43-42F1-BA94-37EBA5EF9D86}" type="sibTrans" cxnId="{65C850DB-4636-4D59-A7D3-BF89DC263321}">
      <dgm:prSet/>
      <dgm:spPr/>
      <dgm:t>
        <a:bodyPr/>
        <a:lstStyle/>
        <a:p>
          <a:endParaRPr lang="ru-RU"/>
        </a:p>
      </dgm:t>
    </dgm:pt>
    <dgm:pt modelId="{E1E5420B-5E72-4405-947E-C57F450FD854}">
      <dgm:prSet phldrT="[Текст]" phldr="0"/>
      <dgm:spPr>
        <a:ln>
          <a:solidFill>
            <a:srgbClr val="2774B8"/>
          </a:solidFill>
        </a:ln>
      </dgm:spPr>
      <dgm:t>
        <a:bodyPr/>
        <a:lstStyle/>
        <a:p>
          <a:pPr rtl="0"/>
          <a:r>
            <a:rPr lang="ru-RU" dirty="0">
              <a:latin typeface="open sans" panose="020B0604020202020204" charset="0"/>
              <a:ea typeface="open sans" panose="020B0604020202020204" charset="0"/>
              <a:cs typeface="open sans" panose="020B0604020202020204" charset="0"/>
            </a:rPr>
            <a:t>Закупка СЗИ и SIEM</a:t>
          </a:r>
        </a:p>
      </dgm:t>
    </dgm:pt>
    <dgm:pt modelId="{7E9CDADE-A6F8-454B-98CC-1DDC37B16289}" type="parTrans" cxnId="{43B8ACD9-A9C5-42D3-821A-360766C0D610}">
      <dgm:prSet/>
      <dgm:spPr/>
      <dgm:t>
        <a:bodyPr/>
        <a:lstStyle/>
        <a:p>
          <a:endParaRPr lang="ru-RU"/>
        </a:p>
      </dgm:t>
    </dgm:pt>
    <dgm:pt modelId="{DDBCC457-9B98-4F70-9CB4-C2CAEDEF79AC}" type="sibTrans" cxnId="{43B8ACD9-A9C5-42D3-821A-360766C0D610}">
      <dgm:prSet/>
      <dgm:spPr/>
      <dgm:t>
        <a:bodyPr/>
        <a:lstStyle/>
        <a:p>
          <a:endParaRPr lang="ru-RU"/>
        </a:p>
      </dgm:t>
    </dgm:pt>
    <dgm:pt modelId="{9991FF90-1137-4636-83B0-871A5771EFB1}">
      <dgm:prSet phldrT="[Текст]" phldr="0"/>
      <dgm:spPr/>
      <dgm:t>
        <a:bodyPr/>
        <a:lstStyle/>
        <a:p>
          <a:pPr>
            <a:defRPr b="1"/>
          </a:pPr>
          <a:r>
            <a:rPr lang="ru-RU">
              <a:latin typeface="Arial"/>
            </a:rPr>
            <a:t>2010-2020</a:t>
          </a:r>
          <a:endParaRPr lang="ru-RU"/>
        </a:p>
      </dgm:t>
    </dgm:pt>
    <dgm:pt modelId="{CE377EB1-96BF-4620-A09D-2C17F3F9801A}" type="parTrans" cxnId="{875ECA99-CAC7-4E9A-82CB-4144607901DD}">
      <dgm:prSet/>
      <dgm:spPr/>
      <dgm:t>
        <a:bodyPr/>
        <a:lstStyle/>
        <a:p>
          <a:endParaRPr lang="ru-RU"/>
        </a:p>
      </dgm:t>
    </dgm:pt>
    <dgm:pt modelId="{7C9379F0-FA1F-4286-926E-EC49A7A729C9}" type="sibTrans" cxnId="{875ECA99-CAC7-4E9A-82CB-4144607901DD}">
      <dgm:prSet/>
      <dgm:spPr/>
      <dgm:t>
        <a:bodyPr/>
        <a:lstStyle/>
        <a:p>
          <a:endParaRPr lang="ru-RU"/>
        </a:p>
      </dgm:t>
    </dgm:pt>
    <dgm:pt modelId="{6308893F-72EC-4D98-ADD4-FC11BE0476B4}">
      <dgm:prSet phldrT="[Текст]" phldr="0" custT="1"/>
      <dgm:spPr>
        <a:ln>
          <a:solidFill>
            <a:srgbClr val="2774B8"/>
          </a:solidFill>
        </a:ln>
      </dgm:spPr>
      <dgm:t>
        <a:bodyPr/>
        <a:lstStyle/>
        <a:p>
          <a:pPr marL="0" lvl="0" indent="0" algn="l" defTabSz="533400" rtl="0">
            <a:lnSpc>
              <a:spcPct val="90000"/>
            </a:lnSpc>
            <a:spcBef>
              <a:spcPct val="0"/>
            </a:spcBef>
            <a:spcAft>
              <a:spcPct val="35000"/>
            </a:spcAft>
            <a:buNone/>
          </a:pPr>
          <a:r>
            <a:rPr lang="ru-RU" sz="1400" kern="1200" dirty="0">
              <a:solidFill>
                <a:srgbClr val="000000">
                  <a:hueOff val="0"/>
                  <a:satOff val="0"/>
                  <a:lumOff val="0"/>
                  <a:alphaOff val="0"/>
                </a:srgbClr>
              </a:solidFill>
              <a:latin typeface="open sans" panose="020B0604020202020204" charset="0"/>
              <a:ea typeface="open sans" panose="020B0604020202020204" charset="0"/>
              <a:cs typeface="open sans" panose="020B0604020202020204" charset="0"/>
            </a:rPr>
            <a:t>Построение</a:t>
          </a:r>
          <a:r>
            <a:rPr lang="ru-RU" sz="1200" kern="1200" dirty="0">
              <a:solidFill>
                <a:srgbClr val="000000">
                  <a:hueOff val="0"/>
                  <a:satOff val="0"/>
                  <a:lumOff val="0"/>
                  <a:alphaOff val="0"/>
                </a:srgbClr>
              </a:solidFill>
              <a:latin typeface="open sans" panose="020B0604020202020204" charset="0"/>
              <a:ea typeface="open sans" panose="020B0604020202020204" charset="0"/>
              <a:cs typeface="open sans" panose="020B0604020202020204" charset="0"/>
            </a:rPr>
            <a:t> </a:t>
          </a:r>
          <a:r>
            <a:rPr lang="ru-RU" sz="1400" kern="1200" dirty="0">
              <a:solidFill>
                <a:srgbClr val="000000">
                  <a:hueOff val="0"/>
                  <a:satOff val="0"/>
                  <a:lumOff val="0"/>
                  <a:alphaOff val="0"/>
                </a:srgbClr>
              </a:solidFill>
              <a:latin typeface="open sans" panose="020B0604020202020204" charset="0"/>
              <a:ea typeface="open sans" panose="020B0604020202020204" charset="0"/>
              <a:cs typeface="open sans" panose="020B0604020202020204" charset="0"/>
            </a:rPr>
            <a:t>SOC</a:t>
          </a:r>
        </a:p>
      </dgm:t>
    </dgm:pt>
    <dgm:pt modelId="{69AD5485-0C34-458E-9613-B5B515C33F2E}" type="parTrans" cxnId="{D799AD66-B4BB-4650-B4B7-8954FC1C8C6E}">
      <dgm:prSet/>
      <dgm:spPr/>
      <dgm:t>
        <a:bodyPr/>
        <a:lstStyle/>
        <a:p>
          <a:endParaRPr lang="ru-RU"/>
        </a:p>
      </dgm:t>
    </dgm:pt>
    <dgm:pt modelId="{D8081B81-4E9C-4EF9-8B4E-FDEA70001FA0}" type="sibTrans" cxnId="{D799AD66-B4BB-4650-B4B7-8954FC1C8C6E}">
      <dgm:prSet/>
      <dgm:spPr/>
      <dgm:t>
        <a:bodyPr/>
        <a:lstStyle/>
        <a:p>
          <a:endParaRPr lang="ru-RU"/>
        </a:p>
      </dgm:t>
    </dgm:pt>
    <dgm:pt modelId="{A3777AFE-E9BD-4FFE-83FA-4AE61EFCA13D}">
      <dgm:prSet phldrT="[Текст]" phldr="0"/>
      <dgm:spPr/>
      <dgm:t>
        <a:bodyPr/>
        <a:lstStyle/>
        <a:p>
          <a:pPr>
            <a:defRPr b="1"/>
          </a:pPr>
          <a:r>
            <a:rPr lang="ru-RU">
              <a:latin typeface="Arial"/>
            </a:rPr>
            <a:t>2020-2030</a:t>
          </a:r>
          <a:endParaRPr lang="ru-RU"/>
        </a:p>
      </dgm:t>
    </dgm:pt>
    <dgm:pt modelId="{1A3C91D2-8525-4C94-B435-1BD1BCFFB6FC}" type="parTrans" cxnId="{A309BCA6-0EEE-44E5-95DE-BA06929B425F}">
      <dgm:prSet/>
      <dgm:spPr/>
      <dgm:t>
        <a:bodyPr/>
        <a:lstStyle/>
        <a:p>
          <a:endParaRPr lang="ru-RU"/>
        </a:p>
      </dgm:t>
    </dgm:pt>
    <dgm:pt modelId="{A74AD115-B851-4259-92EF-586F336B8A6C}" type="sibTrans" cxnId="{A309BCA6-0EEE-44E5-95DE-BA06929B425F}">
      <dgm:prSet/>
      <dgm:spPr/>
      <dgm:t>
        <a:bodyPr/>
        <a:lstStyle/>
        <a:p>
          <a:endParaRPr lang="ru-RU"/>
        </a:p>
      </dgm:t>
    </dgm:pt>
    <dgm:pt modelId="{C5BA4EAC-7F80-48AD-8AB4-8A0CDFFDA8E3}">
      <dgm:prSet phldrT="[Текст]" phldr="0" custT="1"/>
      <dgm:spPr>
        <a:ln>
          <a:solidFill>
            <a:srgbClr val="2774B8"/>
          </a:solidFill>
        </a:ln>
      </dgm:spPr>
      <dgm:t>
        <a:bodyPr/>
        <a:lstStyle/>
        <a:p>
          <a:pPr marL="0" lvl="0" indent="0" algn="l" defTabSz="533400" rtl="0">
            <a:lnSpc>
              <a:spcPct val="90000"/>
            </a:lnSpc>
            <a:spcBef>
              <a:spcPct val="0"/>
            </a:spcBef>
            <a:spcAft>
              <a:spcPct val="35000"/>
            </a:spcAft>
            <a:buNone/>
          </a:pPr>
          <a:r>
            <a:rPr lang="ru-RU" sz="1400" kern="1200" dirty="0">
              <a:solidFill>
                <a:srgbClr val="000000">
                  <a:hueOff val="0"/>
                  <a:satOff val="0"/>
                  <a:lumOff val="0"/>
                  <a:alphaOff val="0"/>
                </a:srgbClr>
              </a:solidFill>
              <a:latin typeface="open sans" panose="020B0604020202020204" charset="0"/>
              <a:ea typeface="open sans" panose="020B0604020202020204" charset="0"/>
              <a:cs typeface="open sans" panose="020B0604020202020204" charset="0"/>
            </a:rPr>
            <a:t>Необходимо уметь отражать атаки и ликвидировать их последствия </a:t>
          </a:r>
        </a:p>
      </dgm:t>
    </dgm:pt>
    <dgm:pt modelId="{8AC1BEB2-F015-4266-8263-5AC15DD33F12}" type="parTrans" cxnId="{F39EFA97-8AF6-477C-BCDA-ADDB85B3889E}">
      <dgm:prSet/>
      <dgm:spPr/>
      <dgm:t>
        <a:bodyPr/>
        <a:lstStyle/>
        <a:p>
          <a:endParaRPr lang="ru-RU"/>
        </a:p>
      </dgm:t>
    </dgm:pt>
    <dgm:pt modelId="{43D4B586-9933-42F3-A779-7E722BB2CE41}" type="sibTrans" cxnId="{F39EFA97-8AF6-477C-BCDA-ADDB85B3889E}">
      <dgm:prSet/>
      <dgm:spPr/>
      <dgm:t>
        <a:bodyPr/>
        <a:lstStyle/>
        <a:p>
          <a:endParaRPr lang="ru-RU"/>
        </a:p>
      </dgm:t>
    </dgm:pt>
    <dgm:pt modelId="{1164DFD5-4172-4537-B16B-CA843816DEA6}" type="pres">
      <dgm:prSet presAssocID="{81F6F93C-75D7-49FF-BF7F-73387BA76EB8}" presName="root" presStyleCnt="0">
        <dgm:presLayoutVars>
          <dgm:chMax/>
          <dgm:chPref/>
          <dgm:animLvl val="lvl"/>
        </dgm:presLayoutVars>
      </dgm:prSet>
      <dgm:spPr/>
    </dgm:pt>
    <dgm:pt modelId="{D237FEEC-2D11-441A-AE4C-23426E216266}" type="pres">
      <dgm:prSet presAssocID="{81F6F93C-75D7-49FF-BF7F-73387BA76EB8}" presName="divider" presStyleLbl="fgAccFollowNode1" presStyleIdx="0" presStyleCnt="1"/>
      <dgm:spPr>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miter/>
          <a:tailEnd type="triangle" w="lg" len="lg"/>
        </a:ln>
        <a:effectLst/>
      </dgm:spPr>
    </dgm:pt>
    <dgm:pt modelId="{EF7D92CB-4C21-4964-A0CB-442F0AE476FE}" type="pres">
      <dgm:prSet presAssocID="{81F6F93C-75D7-49FF-BF7F-73387BA76EB8}" presName="nodes" presStyleCnt="0">
        <dgm:presLayoutVars>
          <dgm:chMax/>
          <dgm:chPref/>
          <dgm:animLvl val="lvl"/>
        </dgm:presLayoutVars>
      </dgm:prSet>
      <dgm:spPr/>
    </dgm:pt>
    <dgm:pt modelId="{CA6685A8-48B6-4A9B-AE92-2768F550E1E7}" type="pres">
      <dgm:prSet presAssocID="{762355C1-3B74-40D8-A1F3-2CC31E5670CB}" presName="composite" presStyleCnt="0"/>
      <dgm:spPr/>
    </dgm:pt>
    <dgm:pt modelId="{0F907659-6C44-4A42-876D-1C256A0E5AEC}" type="pres">
      <dgm:prSet presAssocID="{762355C1-3B74-40D8-A1F3-2CC31E5670CB}" presName="L1TextContainer" presStyleLbl="revTx" presStyleIdx="0" presStyleCnt="3">
        <dgm:presLayoutVars>
          <dgm:chMax val="1"/>
          <dgm:chPref val="1"/>
          <dgm:bulletEnabled val="1"/>
        </dgm:presLayoutVars>
      </dgm:prSet>
      <dgm:spPr/>
    </dgm:pt>
    <dgm:pt modelId="{8CFA9A9F-EAEE-4DD2-A355-D6A6A26E9013}" type="pres">
      <dgm:prSet presAssocID="{762355C1-3B74-40D8-A1F3-2CC31E5670CB}" presName="L2TextContainerWrapper" presStyleCnt="0">
        <dgm:presLayoutVars>
          <dgm:chMax val="0"/>
          <dgm:chPref val="0"/>
          <dgm:bulletEnabled val="1"/>
        </dgm:presLayoutVars>
      </dgm:prSet>
      <dgm:spPr/>
    </dgm:pt>
    <dgm:pt modelId="{1843FC53-C288-4A60-A410-8BC59E157C2A}" type="pres">
      <dgm:prSet presAssocID="{762355C1-3B74-40D8-A1F3-2CC31E5670CB}" presName="L2TextContainer" presStyleLbl="bgAcc1" presStyleIdx="0" presStyleCnt="3"/>
      <dgm:spPr/>
    </dgm:pt>
    <dgm:pt modelId="{9CFB5911-BEAF-4045-8E97-4C8C03E0198B}" type="pres">
      <dgm:prSet presAssocID="{762355C1-3B74-40D8-A1F3-2CC31E5670CB}" presName="FlexibleEmptyPlaceHolder" presStyleCnt="0"/>
      <dgm:spPr/>
    </dgm:pt>
    <dgm:pt modelId="{AD4A564E-CAE0-4E8F-9413-7BDF418370E3}" type="pres">
      <dgm:prSet presAssocID="{762355C1-3B74-40D8-A1F3-2CC31E5670CB}" presName="ConnectLine" presStyleLbl="sibTrans1D1" presStyleIdx="0" presStyleCnt="3"/>
      <dgm:spPr>
        <a:noFill/>
        <a:ln w="9525" cap="flat" cmpd="sng" algn="ctr">
          <a:solidFill>
            <a:schemeClr val="accent1">
              <a:hueOff val="0"/>
              <a:satOff val="0"/>
              <a:lumOff val="0"/>
              <a:alphaOff val="0"/>
            </a:schemeClr>
          </a:solidFill>
          <a:prstDash val="dash"/>
          <a:miter/>
        </a:ln>
        <a:effectLst/>
      </dgm:spPr>
    </dgm:pt>
    <dgm:pt modelId="{6ABCEC1D-7EF7-4639-BC95-4BA1F4B988BB}" type="pres">
      <dgm:prSet presAssocID="{762355C1-3B74-40D8-A1F3-2CC31E5670CB}" presName="ConnectorPoint" presStyleLbl="alignNode1" presStyleIdx="0" presStyleCnt="3"/>
      <dgm:spPr/>
    </dgm:pt>
    <dgm:pt modelId="{7BB9EF46-8E5F-4076-8CD5-60331235B5B4}" type="pres">
      <dgm:prSet presAssocID="{762355C1-3B74-40D8-A1F3-2CC31E5670CB}" presName="EmptyPlaceHolder" presStyleCnt="0"/>
      <dgm:spPr/>
    </dgm:pt>
    <dgm:pt modelId="{C946BD4E-BF41-4508-B30D-0360A80FA015}" type="pres">
      <dgm:prSet presAssocID="{0C5DB8BC-1D43-42F1-BA94-37EBA5EF9D86}" presName="spaceBetweenRectangles" presStyleCnt="0"/>
      <dgm:spPr/>
    </dgm:pt>
    <dgm:pt modelId="{022227AC-0386-4FB2-B999-D485DC208F4E}" type="pres">
      <dgm:prSet presAssocID="{9991FF90-1137-4636-83B0-871A5771EFB1}" presName="composite" presStyleCnt="0"/>
      <dgm:spPr/>
    </dgm:pt>
    <dgm:pt modelId="{D95D7588-5A48-4F03-885F-BE1A16EB7386}" type="pres">
      <dgm:prSet presAssocID="{9991FF90-1137-4636-83B0-871A5771EFB1}" presName="L1TextContainer" presStyleLbl="revTx" presStyleIdx="1" presStyleCnt="3">
        <dgm:presLayoutVars>
          <dgm:chMax val="1"/>
          <dgm:chPref val="1"/>
          <dgm:bulletEnabled val="1"/>
        </dgm:presLayoutVars>
      </dgm:prSet>
      <dgm:spPr/>
    </dgm:pt>
    <dgm:pt modelId="{D61DA4C9-35DE-464B-882A-9B75D8CA99A4}" type="pres">
      <dgm:prSet presAssocID="{9991FF90-1137-4636-83B0-871A5771EFB1}" presName="L2TextContainerWrapper" presStyleCnt="0">
        <dgm:presLayoutVars>
          <dgm:chMax val="0"/>
          <dgm:chPref val="0"/>
          <dgm:bulletEnabled val="1"/>
        </dgm:presLayoutVars>
      </dgm:prSet>
      <dgm:spPr/>
    </dgm:pt>
    <dgm:pt modelId="{7AD05224-6CF4-4134-841A-BACD53E61E8D}" type="pres">
      <dgm:prSet presAssocID="{9991FF90-1137-4636-83B0-871A5771EFB1}" presName="L2TextContainer" presStyleLbl="bgAcc1" presStyleIdx="1" presStyleCnt="3"/>
      <dgm:spPr/>
    </dgm:pt>
    <dgm:pt modelId="{5B90E917-F3C9-43DC-9AF3-16B270643D87}" type="pres">
      <dgm:prSet presAssocID="{9991FF90-1137-4636-83B0-871A5771EFB1}" presName="FlexibleEmptyPlaceHolder" presStyleCnt="0"/>
      <dgm:spPr/>
    </dgm:pt>
    <dgm:pt modelId="{8C4552B5-AA73-4847-BA60-C2BBE0356619}" type="pres">
      <dgm:prSet presAssocID="{9991FF90-1137-4636-83B0-871A5771EFB1}" presName="ConnectLine" presStyleLbl="sibTrans1D1" presStyleIdx="1" presStyleCnt="3"/>
      <dgm:spPr>
        <a:noFill/>
        <a:ln w="9525" cap="flat" cmpd="sng" algn="ctr">
          <a:solidFill>
            <a:schemeClr val="accent1">
              <a:hueOff val="0"/>
              <a:satOff val="0"/>
              <a:lumOff val="0"/>
              <a:alphaOff val="0"/>
            </a:schemeClr>
          </a:solidFill>
          <a:prstDash val="dash"/>
          <a:miter/>
        </a:ln>
        <a:effectLst/>
      </dgm:spPr>
    </dgm:pt>
    <dgm:pt modelId="{3247EEC0-7A1C-4936-BBEF-074F6C5505C6}" type="pres">
      <dgm:prSet presAssocID="{9991FF90-1137-4636-83B0-871A5771EFB1}" presName="ConnectorPoint" presStyleLbl="alignNode1" presStyleIdx="1" presStyleCnt="3"/>
      <dgm:spPr/>
    </dgm:pt>
    <dgm:pt modelId="{D807EAE3-53CF-479B-9456-18CFA2D314BF}" type="pres">
      <dgm:prSet presAssocID="{9991FF90-1137-4636-83B0-871A5771EFB1}" presName="EmptyPlaceHolder" presStyleCnt="0"/>
      <dgm:spPr/>
    </dgm:pt>
    <dgm:pt modelId="{0B0BE78A-2AD6-4D8A-B60E-267A8DD1D393}" type="pres">
      <dgm:prSet presAssocID="{7C9379F0-FA1F-4286-926E-EC49A7A729C9}" presName="spaceBetweenRectangles" presStyleCnt="0"/>
      <dgm:spPr/>
    </dgm:pt>
    <dgm:pt modelId="{83B37FF5-A841-40B7-9A44-26895D039359}" type="pres">
      <dgm:prSet presAssocID="{A3777AFE-E9BD-4FFE-83FA-4AE61EFCA13D}" presName="composite" presStyleCnt="0"/>
      <dgm:spPr/>
    </dgm:pt>
    <dgm:pt modelId="{D9A61C34-215F-4F48-A0D6-57B21278BFF6}" type="pres">
      <dgm:prSet presAssocID="{A3777AFE-E9BD-4FFE-83FA-4AE61EFCA13D}" presName="L1TextContainer" presStyleLbl="revTx" presStyleIdx="2" presStyleCnt="3">
        <dgm:presLayoutVars>
          <dgm:chMax val="1"/>
          <dgm:chPref val="1"/>
          <dgm:bulletEnabled val="1"/>
        </dgm:presLayoutVars>
      </dgm:prSet>
      <dgm:spPr/>
    </dgm:pt>
    <dgm:pt modelId="{DE836D5F-BF19-45A3-957C-956C97A41382}" type="pres">
      <dgm:prSet presAssocID="{A3777AFE-E9BD-4FFE-83FA-4AE61EFCA13D}" presName="L2TextContainerWrapper" presStyleCnt="0">
        <dgm:presLayoutVars>
          <dgm:chMax val="0"/>
          <dgm:chPref val="0"/>
          <dgm:bulletEnabled val="1"/>
        </dgm:presLayoutVars>
      </dgm:prSet>
      <dgm:spPr/>
    </dgm:pt>
    <dgm:pt modelId="{C41F0867-14DC-4339-BBB3-4DCCA68EB5AD}" type="pres">
      <dgm:prSet presAssocID="{A3777AFE-E9BD-4FFE-83FA-4AE61EFCA13D}" presName="L2TextContainer" presStyleLbl="bgAcc1" presStyleIdx="2" presStyleCnt="3"/>
      <dgm:spPr/>
    </dgm:pt>
    <dgm:pt modelId="{54A2271B-5FD6-4940-9A22-89C9A79C418A}" type="pres">
      <dgm:prSet presAssocID="{A3777AFE-E9BD-4FFE-83FA-4AE61EFCA13D}" presName="FlexibleEmptyPlaceHolder" presStyleCnt="0"/>
      <dgm:spPr/>
    </dgm:pt>
    <dgm:pt modelId="{4E50F9ED-95C2-4A84-9103-E690ECC4AD38}" type="pres">
      <dgm:prSet presAssocID="{A3777AFE-E9BD-4FFE-83FA-4AE61EFCA13D}" presName="ConnectLine" presStyleLbl="sibTrans1D1" presStyleIdx="2" presStyleCnt="3"/>
      <dgm:spPr>
        <a:noFill/>
        <a:ln w="9525" cap="flat" cmpd="sng" algn="ctr">
          <a:solidFill>
            <a:schemeClr val="accent1">
              <a:hueOff val="0"/>
              <a:satOff val="0"/>
              <a:lumOff val="0"/>
              <a:alphaOff val="0"/>
            </a:schemeClr>
          </a:solidFill>
          <a:prstDash val="dash"/>
          <a:miter/>
        </a:ln>
        <a:effectLst/>
      </dgm:spPr>
    </dgm:pt>
    <dgm:pt modelId="{49382AFD-943E-401C-96F3-815924B9C23B}" type="pres">
      <dgm:prSet presAssocID="{A3777AFE-E9BD-4FFE-83FA-4AE61EFCA13D}" presName="ConnectorPoint" presStyleLbl="alignNode1" presStyleIdx="2" presStyleCnt="3"/>
      <dgm:spPr/>
    </dgm:pt>
    <dgm:pt modelId="{90A29B34-F76B-4919-9F87-CF89F13433BF}" type="pres">
      <dgm:prSet presAssocID="{A3777AFE-E9BD-4FFE-83FA-4AE61EFCA13D}" presName="EmptyPlaceHolder" presStyleCnt="0"/>
      <dgm:spPr/>
    </dgm:pt>
  </dgm:ptLst>
  <dgm:cxnLst>
    <dgm:cxn modelId="{A82C3614-D744-41FB-AE36-F07405C0F0E9}" type="presOf" srcId="{762355C1-3B74-40D8-A1F3-2CC31E5670CB}" destId="{0F907659-6C44-4A42-876D-1C256A0E5AEC}" srcOrd="0" destOrd="0" presId="urn:microsoft.com/office/officeart/2016/7/layout/BasicTimeline"/>
    <dgm:cxn modelId="{D799AD66-B4BB-4650-B4B7-8954FC1C8C6E}" srcId="{9991FF90-1137-4636-83B0-871A5771EFB1}" destId="{6308893F-72EC-4D98-ADD4-FC11BE0476B4}" srcOrd="0" destOrd="0" parTransId="{69AD5485-0C34-458E-9613-B5B515C33F2E}" sibTransId="{D8081B81-4E9C-4EF9-8B4E-FDEA70001FA0}"/>
    <dgm:cxn modelId="{32019474-1D6F-4DCE-9372-230EFC2941A1}" type="presOf" srcId="{6308893F-72EC-4D98-ADD4-FC11BE0476B4}" destId="{7AD05224-6CF4-4134-841A-BACD53E61E8D}" srcOrd="0" destOrd="0" presId="urn:microsoft.com/office/officeart/2016/7/layout/BasicTimeline"/>
    <dgm:cxn modelId="{F39EFA97-8AF6-477C-BCDA-ADDB85B3889E}" srcId="{A3777AFE-E9BD-4FFE-83FA-4AE61EFCA13D}" destId="{C5BA4EAC-7F80-48AD-8AB4-8A0CDFFDA8E3}" srcOrd="0" destOrd="0" parTransId="{8AC1BEB2-F015-4266-8263-5AC15DD33F12}" sibTransId="{43D4B586-9933-42F3-A779-7E722BB2CE41}"/>
    <dgm:cxn modelId="{875ECA99-CAC7-4E9A-82CB-4144607901DD}" srcId="{81F6F93C-75D7-49FF-BF7F-73387BA76EB8}" destId="{9991FF90-1137-4636-83B0-871A5771EFB1}" srcOrd="1" destOrd="0" parTransId="{CE377EB1-96BF-4620-A09D-2C17F3F9801A}" sibTransId="{7C9379F0-FA1F-4286-926E-EC49A7A729C9}"/>
    <dgm:cxn modelId="{A309BCA6-0EEE-44E5-95DE-BA06929B425F}" srcId="{81F6F93C-75D7-49FF-BF7F-73387BA76EB8}" destId="{A3777AFE-E9BD-4FFE-83FA-4AE61EFCA13D}" srcOrd="2" destOrd="0" parTransId="{1A3C91D2-8525-4C94-B435-1BD1BCFFB6FC}" sibTransId="{A74AD115-B851-4259-92EF-586F336B8A6C}"/>
    <dgm:cxn modelId="{66AFA8BE-A066-4D3C-9EDF-03DADB70397A}" type="presOf" srcId="{9991FF90-1137-4636-83B0-871A5771EFB1}" destId="{D95D7588-5A48-4F03-885F-BE1A16EB7386}" srcOrd="0" destOrd="0" presId="urn:microsoft.com/office/officeart/2016/7/layout/BasicTimeline"/>
    <dgm:cxn modelId="{1F4BD3D0-DB5B-4E9B-B8DE-44A0DFE87C75}" type="presOf" srcId="{81F6F93C-75D7-49FF-BF7F-73387BA76EB8}" destId="{1164DFD5-4172-4537-B16B-CA843816DEA6}" srcOrd="0" destOrd="0" presId="urn:microsoft.com/office/officeart/2016/7/layout/BasicTimeline"/>
    <dgm:cxn modelId="{43B8ACD9-A9C5-42D3-821A-360766C0D610}" srcId="{762355C1-3B74-40D8-A1F3-2CC31E5670CB}" destId="{E1E5420B-5E72-4405-947E-C57F450FD854}" srcOrd="0" destOrd="0" parTransId="{7E9CDADE-A6F8-454B-98CC-1DDC37B16289}" sibTransId="{DDBCC457-9B98-4F70-9CB4-C2CAEDEF79AC}"/>
    <dgm:cxn modelId="{65C850DB-4636-4D59-A7D3-BF89DC263321}" srcId="{81F6F93C-75D7-49FF-BF7F-73387BA76EB8}" destId="{762355C1-3B74-40D8-A1F3-2CC31E5670CB}" srcOrd="0" destOrd="0" parTransId="{50E0488A-4687-42C0-ABB7-5C0819BE192E}" sibTransId="{0C5DB8BC-1D43-42F1-BA94-37EBA5EF9D86}"/>
    <dgm:cxn modelId="{1E46EDE1-D25B-4F41-9D3E-615992954B3B}" type="presOf" srcId="{C5BA4EAC-7F80-48AD-8AB4-8A0CDFFDA8E3}" destId="{C41F0867-14DC-4339-BBB3-4DCCA68EB5AD}" srcOrd="0" destOrd="0" presId="urn:microsoft.com/office/officeart/2016/7/layout/BasicTimeline"/>
    <dgm:cxn modelId="{6CB48BE3-D12E-45F7-9172-07CC16BE4799}" type="presOf" srcId="{E1E5420B-5E72-4405-947E-C57F450FD854}" destId="{1843FC53-C288-4A60-A410-8BC59E157C2A}" srcOrd="0" destOrd="0" presId="urn:microsoft.com/office/officeart/2016/7/layout/BasicTimeline"/>
    <dgm:cxn modelId="{7A225DF9-6FBF-4B24-8C80-0C47D0997275}" type="presOf" srcId="{A3777AFE-E9BD-4FFE-83FA-4AE61EFCA13D}" destId="{D9A61C34-215F-4F48-A0D6-57B21278BFF6}" srcOrd="0" destOrd="0" presId="urn:microsoft.com/office/officeart/2016/7/layout/BasicTimeline"/>
    <dgm:cxn modelId="{D567AD95-1D81-4C4D-8669-3F2AD0A5ADEC}" type="presParOf" srcId="{1164DFD5-4172-4537-B16B-CA843816DEA6}" destId="{D237FEEC-2D11-441A-AE4C-23426E216266}" srcOrd="0" destOrd="0" presId="urn:microsoft.com/office/officeart/2016/7/layout/BasicTimeline"/>
    <dgm:cxn modelId="{0314D9F4-BBF4-4E88-B931-417897CDDAB7}" type="presParOf" srcId="{1164DFD5-4172-4537-B16B-CA843816DEA6}" destId="{EF7D92CB-4C21-4964-A0CB-442F0AE476FE}" srcOrd="1" destOrd="0" presId="urn:microsoft.com/office/officeart/2016/7/layout/BasicTimeline"/>
    <dgm:cxn modelId="{8D00FB25-3471-4BC6-B28A-87748D49F2A9}" type="presParOf" srcId="{EF7D92CB-4C21-4964-A0CB-442F0AE476FE}" destId="{CA6685A8-48B6-4A9B-AE92-2768F550E1E7}" srcOrd="0" destOrd="0" presId="urn:microsoft.com/office/officeart/2016/7/layout/BasicTimeline"/>
    <dgm:cxn modelId="{4684BB0B-9407-43DF-AA97-FEA1939730A3}" type="presParOf" srcId="{CA6685A8-48B6-4A9B-AE92-2768F550E1E7}" destId="{0F907659-6C44-4A42-876D-1C256A0E5AEC}" srcOrd="0" destOrd="0" presId="urn:microsoft.com/office/officeart/2016/7/layout/BasicTimeline"/>
    <dgm:cxn modelId="{C94B0040-573A-4361-835E-29180A924B3C}" type="presParOf" srcId="{CA6685A8-48B6-4A9B-AE92-2768F550E1E7}" destId="{8CFA9A9F-EAEE-4DD2-A355-D6A6A26E9013}" srcOrd="1" destOrd="0" presId="urn:microsoft.com/office/officeart/2016/7/layout/BasicTimeline"/>
    <dgm:cxn modelId="{D97F1BDB-3F58-45E2-A350-6E1A719B0935}" type="presParOf" srcId="{8CFA9A9F-EAEE-4DD2-A355-D6A6A26E9013}" destId="{1843FC53-C288-4A60-A410-8BC59E157C2A}" srcOrd="0" destOrd="0" presId="urn:microsoft.com/office/officeart/2016/7/layout/BasicTimeline"/>
    <dgm:cxn modelId="{FE6E0681-FC5E-4BB5-BCD3-BA96CCE646BA}" type="presParOf" srcId="{8CFA9A9F-EAEE-4DD2-A355-D6A6A26E9013}" destId="{9CFB5911-BEAF-4045-8E97-4C8C03E0198B}" srcOrd="1" destOrd="0" presId="urn:microsoft.com/office/officeart/2016/7/layout/BasicTimeline"/>
    <dgm:cxn modelId="{B97B166C-9AE5-483A-95D1-0319E43906F2}" type="presParOf" srcId="{CA6685A8-48B6-4A9B-AE92-2768F550E1E7}" destId="{AD4A564E-CAE0-4E8F-9413-7BDF418370E3}" srcOrd="2" destOrd="0" presId="urn:microsoft.com/office/officeart/2016/7/layout/BasicTimeline"/>
    <dgm:cxn modelId="{8CECF1A5-E09B-4CA2-8636-7A5E69BD2C99}" type="presParOf" srcId="{CA6685A8-48B6-4A9B-AE92-2768F550E1E7}" destId="{6ABCEC1D-7EF7-4639-BC95-4BA1F4B988BB}" srcOrd="3" destOrd="0" presId="urn:microsoft.com/office/officeart/2016/7/layout/BasicTimeline"/>
    <dgm:cxn modelId="{EF04768B-9DEE-4062-A81E-0BB375C2FF77}" type="presParOf" srcId="{CA6685A8-48B6-4A9B-AE92-2768F550E1E7}" destId="{7BB9EF46-8E5F-4076-8CD5-60331235B5B4}" srcOrd="4" destOrd="0" presId="urn:microsoft.com/office/officeart/2016/7/layout/BasicTimeline"/>
    <dgm:cxn modelId="{9D0F10B5-DDB6-4F85-97FB-15A4C1B5115B}" type="presParOf" srcId="{EF7D92CB-4C21-4964-A0CB-442F0AE476FE}" destId="{C946BD4E-BF41-4508-B30D-0360A80FA015}" srcOrd="1" destOrd="0" presId="urn:microsoft.com/office/officeart/2016/7/layout/BasicTimeline"/>
    <dgm:cxn modelId="{E86526B1-274D-4F71-9A00-1ECEA8777FF8}" type="presParOf" srcId="{EF7D92CB-4C21-4964-A0CB-442F0AE476FE}" destId="{022227AC-0386-4FB2-B999-D485DC208F4E}" srcOrd="2" destOrd="0" presId="urn:microsoft.com/office/officeart/2016/7/layout/BasicTimeline"/>
    <dgm:cxn modelId="{647591C1-6F51-494A-95FD-FEA82D83D10C}" type="presParOf" srcId="{022227AC-0386-4FB2-B999-D485DC208F4E}" destId="{D95D7588-5A48-4F03-885F-BE1A16EB7386}" srcOrd="0" destOrd="0" presId="urn:microsoft.com/office/officeart/2016/7/layout/BasicTimeline"/>
    <dgm:cxn modelId="{110E81AD-47F0-445C-B4ED-667B1DBE23E6}" type="presParOf" srcId="{022227AC-0386-4FB2-B999-D485DC208F4E}" destId="{D61DA4C9-35DE-464B-882A-9B75D8CA99A4}" srcOrd="1" destOrd="0" presId="urn:microsoft.com/office/officeart/2016/7/layout/BasicTimeline"/>
    <dgm:cxn modelId="{EBB584D1-C31C-4A07-9322-25E0F09E929D}" type="presParOf" srcId="{D61DA4C9-35DE-464B-882A-9B75D8CA99A4}" destId="{7AD05224-6CF4-4134-841A-BACD53E61E8D}" srcOrd="0" destOrd="0" presId="urn:microsoft.com/office/officeart/2016/7/layout/BasicTimeline"/>
    <dgm:cxn modelId="{5AE26D2B-EEF0-4082-997D-4308C6DFBB2E}" type="presParOf" srcId="{D61DA4C9-35DE-464B-882A-9B75D8CA99A4}" destId="{5B90E917-F3C9-43DC-9AF3-16B270643D87}" srcOrd="1" destOrd="0" presId="urn:microsoft.com/office/officeart/2016/7/layout/BasicTimeline"/>
    <dgm:cxn modelId="{19C30F26-F9E7-4CA3-93F8-E2E09032D732}" type="presParOf" srcId="{022227AC-0386-4FB2-B999-D485DC208F4E}" destId="{8C4552B5-AA73-4847-BA60-C2BBE0356619}" srcOrd="2" destOrd="0" presId="urn:microsoft.com/office/officeart/2016/7/layout/BasicTimeline"/>
    <dgm:cxn modelId="{09381F39-A918-48CB-851E-3295196A7EC7}" type="presParOf" srcId="{022227AC-0386-4FB2-B999-D485DC208F4E}" destId="{3247EEC0-7A1C-4936-BBEF-074F6C5505C6}" srcOrd="3" destOrd="0" presId="urn:microsoft.com/office/officeart/2016/7/layout/BasicTimeline"/>
    <dgm:cxn modelId="{0CF5C4EE-3F59-494D-883B-CEC07BCE8E6B}" type="presParOf" srcId="{022227AC-0386-4FB2-B999-D485DC208F4E}" destId="{D807EAE3-53CF-479B-9456-18CFA2D314BF}" srcOrd="4" destOrd="0" presId="urn:microsoft.com/office/officeart/2016/7/layout/BasicTimeline"/>
    <dgm:cxn modelId="{F50411A1-4892-4E55-B499-CD736943333D}" type="presParOf" srcId="{EF7D92CB-4C21-4964-A0CB-442F0AE476FE}" destId="{0B0BE78A-2AD6-4D8A-B60E-267A8DD1D393}" srcOrd="3" destOrd="0" presId="urn:microsoft.com/office/officeart/2016/7/layout/BasicTimeline"/>
    <dgm:cxn modelId="{D7274A77-43D4-453A-B322-0EB2D72F9BCF}" type="presParOf" srcId="{EF7D92CB-4C21-4964-A0CB-442F0AE476FE}" destId="{83B37FF5-A841-40B7-9A44-26895D039359}" srcOrd="4" destOrd="0" presId="urn:microsoft.com/office/officeart/2016/7/layout/BasicTimeline"/>
    <dgm:cxn modelId="{3BA53665-377D-437C-BDFD-971E7B11EFA2}" type="presParOf" srcId="{83B37FF5-A841-40B7-9A44-26895D039359}" destId="{D9A61C34-215F-4F48-A0D6-57B21278BFF6}" srcOrd="0" destOrd="0" presId="urn:microsoft.com/office/officeart/2016/7/layout/BasicTimeline"/>
    <dgm:cxn modelId="{51AA0DC0-5ECD-4D96-8D5B-4A28AEEADA3D}" type="presParOf" srcId="{83B37FF5-A841-40B7-9A44-26895D039359}" destId="{DE836D5F-BF19-45A3-957C-956C97A41382}" srcOrd="1" destOrd="0" presId="urn:microsoft.com/office/officeart/2016/7/layout/BasicTimeline"/>
    <dgm:cxn modelId="{C8858FA8-09A0-4614-9CD3-DE81AEC77E2C}" type="presParOf" srcId="{DE836D5F-BF19-45A3-957C-956C97A41382}" destId="{C41F0867-14DC-4339-BBB3-4DCCA68EB5AD}" srcOrd="0" destOrd="0" presId="urn:microsoft.com/office/officeart/2016/7/layout/BasicTimeline"/>
    <dgm:cxn modelId="{C0E36311-9FBA-4081-AB41-3A421596F48A}" type="presParOf" srcId="{DE836D5F-BF19-45A3-957C-956C97A41382}" destId="{54A2271B-5FD6-4940-9A22-89C9A79C418A}" srcOrd="1" destOrd="0" presId="urn:microsoft.com/office/officeart/2016/7/layout/BasicTimeline"/>
    <dgm:cxn modelId="{4AC0E9C0-CA9D-448E-A27C-A1F93A6F44CB}" type="presParOf" srcId="{83B37FF5-A841-40B7-9A44-26895D039359}" destId="{4E50F9ED-95C2-4A84-9103-E690ECC4AD38}" srcOrd="2" destOrd="0" presId="urn:microsoft.com/office/officeart/2016/7/layout/BasicTimeline"/>
    <dgm:cxn modelId="{6069A4F3-C63E-4174-AE9B-488C2FA22876}" type="presParOf" srcId="{83B37FF5-A841-40B7-9A44-26895D039359}" destId="{49382AFD-943E-401C-96F3-815924B9C23B}" srcOrd="3" destOrd="0" presId="urn:microsoft.com/office/officeart/2016/7/layout/BasicTimeline"/>
    <dgm:cxn modelId="{A59C5DC5-35E5-4B12-BE32-E5713AA9BCE9}" type="presParOf" srcId="{83B37FF5-A841-40B7-9A44-26895D039359}" destId="{90A29B34-F76B-4919-9F87-CF89F13433BF}"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37FEEC-2D11-441A-AE4C-23426E216266}">
      <dsp:nvSpPr>
        <dsp:cNvPr id="0" name=""/>
        <dsp:cNvSpPr/>
      </dsp:nvSpPr>
      <dsp:spPr>
        <a:xfrm>
          <a:off x="0" y="1450128"/>
          <a:ext cx="8786673" cy="0"/>
        </a:xfrm>
        <a:prstGeom prst="lin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miter/>
          <a:tailEnd type="triangle" w="lg" len="lg"/>
        </a:ln>
        <a:effectLst/>
      </dsp:spPr>
      <dsp:style>
        <a:lnRef idx="2">
          <a:scrgbClr r="0" g="0" b="0"/>
        </a:lnRef>
        <a:fillRef idx="1">
          <a:scrgbClr r="0" g="0" b="0"/>
        </a:fillRef>
        <a:effectRef idx="0">
          <a:scrgbClr r="0" g="0" b="0"/>
        </a:effectRef>
        <a:fontRef idx="minor"/>
      </dsp:style>
    </dsp:sp>
    <dsp:sp modelId="{0F907659-6C44-4A42-876D-1C256A0E5AEC}">
      <dsp:nvSpPr>
        <dsp:cNvPr id="0" name=""/>
        <dsp:cNvSpPr/>
      </dsp:nvSpPr>
      <dsp:spPr>
        <a:xfrm>
          <a:off x="244722" y="1557437"/>
          <a:ext cx="3579196" cy="327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rtl="0">
            <a:lnSpc>
              <a:spcPct val="90000"/>
            </a:lnSpc>
            <a:spcBef>
              <a:spcPct val="0"/>
            </a:spcBef>
            <a:spcAft>
              <a:spcPct val="35000"/>
            </a:spcAft>
            <a:buNone/>
            <a:defRPr b="1"/>
          </a:pPr>
          <a:r>
            <a:rPr lang="ru-RU" sz="1600" kern="1200">
              <a:latin typeface="Arial"/>
            </a:rPr>
            <a:t>2000-2010</a:t>
          </a:r>
          <a:endParaRPr lang="ru-RU" sz="1600" kern="1200"/>
        </a:p>
      </dsp:txBody>
      <dsp:txXfrm>
        <a:off x="244722" y="1557437"/>
        <a:ext cx="3579196" cy="327728"/>
      </dsp:txXfrm>
    </dsp:sp>
    <dsp:sp modelId="{1843FC53-C288-4A60-A410-8BC59E157C2A}">
      <dsp:nvSpPr>
        <dsp:cNvPr id="0" name=""/>
        <dsp:cNvSpPr/>
      </dsp:nvSpPr>
      <dsp:spPr>
        <a:xfrm>
          <a:off x="686" y="404585"/>
          <a:ext cx="4067268" cy="494493"/>
        </a:xfrm>
        <a:prstGeom prst="roundRect">
          <a:avLst/>
        </a:prstGeom>
        <a:solidFill>
          <a:schemeClr val="lt1">
            <a:alpha val="90000"/>
            <a:hueOff val="0"/>
            <a:satOff val="0"/>
            <a:lumOff val="0"/>
            <a:alphaOff val="0"/>
          </a:schemeClr>
        </a:solidFill>
        <a:ln w="25400" cap="flat" cmpd="sng" algn="ctr">
          <a:solidFill>
            <a:srgbClr val="2774B8"/>
          </a:solidFill>
          <a:prstDash val="solid"/>
        </a:ln>
        <a:effectLst/>
      </dsp:spPr>
      <dsp:style>
        <a:lnRef idx="2">
          <a:scrgbClr r="0" g="0" b="0"/>
        </a:lnRef>
        <a:fillRef idx="1">
          <a:scrgbClr r="0" g="0" b="0"/>
        </a:fillRef>
        <a:effectRef idx="0">
          <a:scrgbClr r="0" g="0" b="0"/>
        </a:effectRef>
        <a:fontRef idx="minor"/>
      </dsp:style>
      <dsp:txBody>
        <a:bodyPr spcFirstLastPara="0" vert="horz" wrap="square" lIns="115570" tIns="115570" rIns="115570" bIns="115570" numCol="1" spcCol="1270" anchor="ctr" anchorCtr="0">
          <a:noAutofit/>
        </a:bodyPr>
        <a:lstStyle/>
        <a:p>
          <a:pPr marL="0" lvl="0" indent="0" algn="l" defTabSz="577850" rtl="0">
            <a:lnSpc>
              <a:spcPct val="90000"/>
            </a:lnSpc>
            <a:spcBef>
              <a:spcPct val="0"/>
            </a:spcBef>
            <a:spcAft>
              <a:spcPct val="35000"/>
            </a:spcAft>
            <a:buNone/>
          </a:pPr>
          <a:r>
            <a:rPr lang="ru-RU" sz="1300" kern="1200" dirty="0">
              <a:latin typeface="open sans" panose="020B0604020202020204" charset="0"/>
              <a:ea typeface="open sans" panose="020B0604020202020204" charset="0"/>
              <a:cs typeface="open sans" panose="020B0604020202020204" charset="0"/>
            </a:rPr>
            <a:t>Закупка СЗИ и SIEM</a:t>
          </a:r>
        </a:p>
      </dsp:txBody>
      <dsp:txXfrm>
        <a:off x="24825" y="428724"/>
        <a:ext cx="4018990" cy="446215"/>
      </dsp:txXfrm>
    </dsp:sp>
    <dsp:sp modelId="{AD4A564E-CAE0-4E8F-9413-7BDF418370E3}">
      <dsp:nvSpPr>
        <dsp:cNvPr id="0" name=""/>
        <dsp:cNvSpPr/>
      </dsp:nvSpPr>
      <dsp:spPr>
        <a:xfrm>
          <a:off x="2034320" y="899079"/>
          <a:ext cx="0" cy="551048"/>
        </a:xfrm>
        <a:prstGeom prst="line">
          <a:avLst/>
        </a:prstGeom>
        <a:noFill/>
        <a:ln w="9525" cap="flat" cmpd="sng" algn="ctr">
          <a:solidFill>
            <a:schemeClr val="accent1">
              <a:hueOff val="0"/>
              <a:satOff val="0"/>
              <a:lumOff val="0"/>
              <a:alphaOff val="0"/>
            </a:schemeClr>
          </a:solidFill>
          <a:prstDash val="dash"/>
          <a:miter/>
        </a:ln>
        <a:effectLst/>
      </dsp:spPr>
      <dsp:style>
        <a:lnRef idx="1">
          <a:scrgbClr r="0" g="0" b="0"/>
        </a:lnRef>
        <a:fillRef idx="0">
          <a:scrgbClr r="0" g="0" b="0"/>
        </a:fillRef>
        <a:effectRef idx="0">
          <a:scrgbClr r="0" g="0" b="0"/>
        </a:effectRef>
        <a:fontRef idx="minor"/>
      </dsp:style>
    </dsp:sp>
    <dsp:sp modelId="{D95D7588-5A48-4F03-885F-BE1A16EB7386}">
      <dsp:nvSpPr>
        <dsp:cNvPr id="0" name=""/>
        <dsp:cNvSpPr/>
      </dsp:nvSpPr>
      <dsp:spPr>
        <a:xfrm>
          <a:off x="2603738" y="1015089"/>
          <a:ext cx="3579196" cy="327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ru-RU" sz="1600" kern="1200">
              <a:latin typeface="Arial"/>
            </a:rPr>
            <a:t>2010-2020</a:t>
          </a:r>
          <a:endParaRPr lang="ru-RU" sz="1600" kern="1200"/>
        </a:p>
      </dsp:txBody>
      <dsp:txXfrm>
        <a:off x="2603738" y="1015089"/>
        <a:ext cx="3579196" cy="327728"/>
      </dsp:txXfrm>
    </dsp:sp>
    <dsp:sp modelId="{6ABCEC1D-7EF7-4639-BC95-4BA1F4B988BB}">
      <dsp:nvSpPr>
        <dsp:cNvPr id="0" name=""/>
        <dsp:cNvSpPr/>
      </dsp:nvSpPr>
      <dsp:spPr>
        <a:xfrm>
          <a:off x="2012568" y="1428376"/>
          <a:ext cx="43503" cy="4350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D05224-6CF4-4134-841A-BACD53E61E8D}">
      <dsp:nvSpPr>
        <dsp:cNvPr id="0" name=""/>
        <dsp:cNvSpPr/>
      </dsp:nvSpPr>
      <dsp:spPr>
        <a:xfrm>
          <a:off x="2359702" y="2001176"/>
          <a:ext cx="4067268" cy="525399"/>
        </a:xfrm>
        <a:prstGeom prst="roundRect">
          <a:avLst/>
        </a:prstGeom>
        <a:solidFill>
          <a:schemeClr val="lt1">
            <a:alpha val="90000"/>
            <a:hueOff val="0"/>
            <a:satOff val="0"/>
            <a:lumOff val="0"/>
            <a:alphaOff val="0"/>
          </a:schemeClr>
        </a:solidFill>
        <a:ln w="25400" cap="flat" cmpd="sng" algn="ctr">
          <a:solidFill>
            <a:srgbClr val="2774B8"/>
          </a:solidFill>
          <a:prstDash val="solid"/>
        </a:ln>
        <a:effectLst/>
      </dsp:spPr>
      <dsp:style>
        <a:lnRef idx="2">
          <a:scrgbClr r="0" g="0" b="0"/>
        </a:lnRef>
        <a:fillRef idx="1">
          <a:scrgbClr r="0" g="0" b="0"/>
        </a:fillRef>
        <a:effectRef idx="0">
          <a:scrgbClr r="0" g="0" b="0"/>
        </a:effectRef>
        <a:fontRef idx="minor"/>
      </dsp:style>
      <dsp:txBody>
        <a:bodyPr spcFirstLastPara="0" vert="horz" wrap="square" lIns="124460" tIns="124460" rIns="124460" bIns="124460" numCol="1" spcCol="1270" anchor="ctr" anchorCtr="0">
          <a:noAutofit/>
        </a:bodyPr>
        <a:lstStyle/>
        <a:p>
          <a:pPr marL="0" lvl="0" indent="0" algn="l" defTabSz="533400" rtl="0">
            <a:lnSpc>
              <a:spcPct val="90000"/>
            </a:lnSpc>
            <a:spcBef>
              <a:spcPct val="0"/>
            </a:spcBef>
            <a:spcAft>
              <a:spcPct val="35000"/>
            </a:spcAft>
            <a:buNone/>
          </a:pPr>
          <a:r>
            <a:rPr lang="ru-RU" sz="1400" kern="1200" dirty="0">
              <a:solidFill>
                <a:srgbClr val="000000">
                  <a:hueOff val="0"/>
                  <a:satOff val="0"/>
                  <a:lumOff val="0"/>
                  <a:alphaOff val="0"/>
                </a:srgbClr>
              </a:solidFill>
              <a:latin typeface="open sans" panose="020B0604020202020204" charset="0"/>
              <a:ea typeface="open sans" panose="020B0604020202020204" charset="0"/>
              <a:cs typeface="open sans" panose="020B0604020202020204" charset="0"/>
            </a:rPr>
            <a:t>Построение</a:t>
          </a:r>
          <a:r>
            <a:rPr lang="ru-RU" sz="1200" kern="1200" dirty="0">
              <a:solidFill>
                <a:srgbClr val="000000">
                  <a:hueOff val="0"/>
                  <a:satOff val="0"/>
                  <a:lumOff val="0"/>
                  <a:alphaOff val="0"/>
                </a:srgbClr>
              </a:solidFill>
              <a:latin typeface="open sans" panose="020B0604020202020204" charset="0"/>
              <a:ea typeface="open sans" panose="020B0604020202020204" charset="0"/>
              <a:cs typeface="open sans" panose="020B0604020202020204" charset="0"/>
            </a:rPr>
            <a:t> </a:t>
          </a:r>
          <a:r>
            <a:rPr lang="ru-RU" sz="1400" kern="1200" dirty="0">
              <a:solidFill>
                <a:srgbClr val="000000">
                  <a:hueOff val="0"/>
                  <a:satOff val="0"/>
                  <a:lumOff val="0"/>
                  <a:alphaOff val="0"/>
                </a:srgbClr>
              </a:solidFill>
              <a:latin typeface="open sans" panose="020B0604020202020204" charset="0"/>
              <a:ea typeface="open sans" panose="020B0604020202020204" charset="0"/>
              <a:cs typeface="open sans" panose="020B0604020202020204" charset="0"/>
            </a:rPr>
            <a:t>SOC</a:t>
          </a:r>
        </a:p>
      </dsp:txBody>
      <dsp:txXfrm>
        <a:off x="2385350" y="2026824"/>
        <a:ext cx="4015972" cy="474103"/>
      </dsp:txXfrm>
    </dsp:sp>
    <dsp:sp modelId="{8C4552B5-AA73-4847-BA60-C2BBE0356619}">
      <dsp:nvSpPr>
        <dsp:cNvPr id="0" name=""/>
        <dsp:cNvSpPr/>
      </dsp:nvSpPr>
      <dsp:spPr>
        <a:xfrm>
          <a:off x="4393336" y="1450127"/>
          <a:ext cx="0" cy="551048"/>
        </a:xfrm>
        <a:prstGeom prst="line">
          <a:avLst/>
        </a:prstGeom>
        <a:noFill/>
        <a:ln w="9525" cap="flat" cmpd="sng" algn="ctr">
          <a:solidFill>
            <a:schemeClr val="accent1">
              <a:hueOff val="0"/>
              <a:satOff val="0"/>
              <a:lumOff val="0"/>
              <a:alphaOff val="0"/>
            </a:schemeClr>
          </a:solidFill>
          <a:prstDash val="dash"/>
          <a:miter/>
        </a:ln>
        <a:effectLst/>
      </dsp:spPr>
      <dsp:style>
        <a:lnRef idx="1">
          <a:scrgbClr r="0" g="0" b="0"/>
        </a:lnRef>
        <a:fillRef idx="0">
          <a:scrgbClr r="0" g="0" b="0"/>
        </a:fillRef>
        <a:effectRef idx="0">
          <a:scrgbClr r="0" g="0" b="0"/>
        </a:effectRef>
        <a:fontRef idx="minor"/>
      </dsp:style>
    </dsp:sp>
    <dsp:sp modelId="{D9A61C34-215F-4F48-A0D6-57B21278BFF6}">
      <dsp:nvSpPr>
        <dsp:cNvPr id="0" name=""/>
        <dsp:cNvSpPr/>
      </dsp:nvSpPr>
      <dsp:spPr>
        <a:xfrm>
          <a:off x="4962754" y="1557437"/>
          <a:ext cx="3579196" cy="327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ru-RU" sz="1600" kern="1200">
              <a:latin typeface="Arial"/>
            </a:rPr>
            <a:t>2020-2030</a:t>
          </a:r>
          <a:endParaRPr lang="ru-RU" sz="1600" kern="1200"/>
        </a:p>
      </dsp:txBody>
      <dsp:txXfrm>
        <a:off x="4962754" y="1557437"/>
        <a:ext cx="3579196" cy="327728"/>
      </dsp:txXfrm>
    </dsp:sp>
    <dsp:sp modelId="{3247EEC0-7A1C-4936-BBEF-074F6C5505C6}">
      <dsp:nvSpPr>
        <dsp:cNvPr id="0" name=""/>
        <dsp:cNvSpPr/>
      </dsp:nvSpPr>
      <dsp:spPr>
        <a:xfrm>
          <a:off x="4371584" y="1428376"/>
          <a:ext cx="43503" cy="4350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1F0867-14DC-4339-BBB3-4DCCA68EB5AD}">
      <dsp:nvSpPr>
        <dsp:cNvPr id="0" name=""/>
        <dsp:cNvSpPr/>
      </dsp:nvSpPr>
      <dsp:spPr>
        <a:xfrm>
          <a:off x="4718717" y="141885"/>
          <a:ext cx="4067268" cy="757193"/>
        </a:xfrm>
        <a:prstGeom prst="roundRect">
          <a:avLst/>
        </a:prstGeom>
        <a:solidFill>
          <a:schemeClr val="lt1">
            <a:alpha val="90000"/>
            <a:hueOff val="0"/>
            <a:satOff val="0"/>
            <a:lumOff val="0"/>
            <a:alphaOff val="0"/>
          </a:schemeClr>
        </a:solidFill>
        <a:ln w="25400" cap="flat" cmpd="sng" algn="ctr">
          <a:solidFill>
            <a:srgbClr val="2774B8"/>
          </a:solidFill>
          <a:prstDash val="solid"/>
        </a:ln>
        <a:effectLst/>
      </dsp:spPr>
      <dsp:style>
        <a:lnRef idx="2">
          <a:scrgbClr r="0" g="0" b="0"/>
        </a:lnRef>
        <a:fillRef idx="1">
          <a:scrgbClr r="0" g="0" b="0"/>
        </a:fillRef>
        <a:effectRef idx="0">
          <a:scrgbClr r="0" g="0" b="0"/>
        </a:effectRef>
        <a:fontRef idx="minor"/>
      </dsp:style>
      <dsp:txBody>
        <a:bodyPr spcFirstLastPara="0" vert="horz" wrap="square" lIns="124460" tIns="124460" rIns="124460" bIns="124460" numCol="1" spcCol="1270" anchor="ctr" anchorCtr="0">
          <a:noAutofit/>
        </a:bodyPr>
        <a:lstStyle/>
        <a:p>
          <a:pPr marL="0" lvl="0" indent="0" algn="l" defTabSz="533400" rtl="0">
            <a:lnSpc>
              <a:spcPct val="90000"/>
            </a:lnSpc>
            <a:spcBef>
              <a:spcPct val="0"/>
            </a:spcBef>
            <a:spcAft>
              <a:spcPct val="35000"/>
            </a:spcAft>
            <a:buNone/>
          </a:pPr>
          <a:r>
            <a:rPr lang="ru-RU" sz="1400" kern="1200" dirty="0">
              <a:solidFill>
                <a:srgbClr val="000000">
                  <a:hueOff val="0"/>
                  <a:satOff val="0"/>
                  <a:lumOff val="0"/>
                  <a:alphaOff val="0"/>
                </a:srgbClr>
              </a:solidFill>
              <a:latin typeface="open sans" panose="020B0604020202020204" charset="0"/>
              <a:ea typeface="open sans" panose="020B0604020202020204" charset="0"/>
              <a:cs typeface="open sans" panose="020B0604020202020204" charset="0"/>
            </a:rPr>
            <a:t>Необходимо уметь отражать атаки и ликвидировать их последствия </a:t>
          </a:r>
        </a:p>
      </dsp:txBody>
      <dsp:txXfrm>
        <a:off x="4755680" y="178848"/>
        <a:ext cx="3993342" cy="683267"/>
      </dsp:txXfrm>
    </dsp:sp>
    <dsp:sp modelId="{4E50F9ED-95C2-4A84-9103-E690ECC4AD38}">
      <dsp:nvSpPr>
        <dsp:cNvPr id="0" name=""/>
        <dsp:cNvSpPr/>
      </dsp:nvSpPr>
      <dsp:spPr>
        <a:xfrm>
          <a:off x="6752352" y="899079"/>
          <a:ext cx="0" cy="551048"/>
        </a:xfrm>
        <a:prstGeom prst="line">
          <a:avLst/>
        </a:prstGeom>
        <a:noFill/>
        <a:ln w="9525" cap="flat" cmpd="sng" algn="ctr">
          <a:solidFill>
            <a:schemeClr val="accent1">
              <a:hueOff val="0"/>
              <a:satOff val="0"/>
              <a:lumOff val="0"/>
              <a:alphaOff val="0"/>
            </a:schemeClr>
          </a:solidFill>
          <a:prstDash val="dash"/>
          <a:miter/>
        </a:ln>
        <a:effectLst/>
      </dsp:spPr>
      <dsp:style>
        <a:lnRef idx="1">
          <a:scrgbClr r="0" g="0" b="0"/>
        </a:lnRef>
        <a:fillRef idx="0">
          <a:scrgbClr r="0" g="0" b="0"/>
        </a:fillRef>
        <a:effectRef idx="0">
          <a:scrgbClr r="0" g="0" b="0"/>
        </a:effectRef>
        <a:fontRef idx="minor"/>
      </dsp:style>
    </dsp:sp>
    <dsp:sp modelId="{49382AFD-943E-401C-96F3-815924B9C23B}">
      <dsp:nvSpPr>
        <dsp:cNvPr id="0" name=""/>
        <dsp:cNvSpPr/>
      </dsp:nvSpPr>
      <dsp:spPr>
        <a:xfrm>
          <a:off x="6730600" y="1428376"/>
          <a:ext cx="43503" cy="4350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8" name="Shape 98"/>
          <p:cNvSpPr>
            <a:spLocks noGrp="1" noRot="1" noChangeAspect="1"/>
          </p:cNvSpPr>
          <p:nvPr>
            <p:ph type="sldImg"/>
          </p:nvPr>
        </p:nvSpPr>
        <p:spPr>
          <a:xfrm>
            <a:off x="1143000" y="685800"/>
            <a:ext cx="4572000" cy="3429000"/>
          </a:xfrm>
          <a:prstGeom prst="rect">
            <a:avLst/>
          </a:prstGeom>
        </p:spPr>
        <p:txBody>
          <a:bodyPr/>
          <a:lstStyle/>
          <a:p>
            <a:endParaRPr/>
          </a:p>
        </p:txBody>
      </p:sp>
      <p:sp>
        <p:nvSpPr>
          <p:cNvPr id="99" name="Shape 9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810186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1524000" y="1122362"/>
            <a:ext cx="9144000" cy="2387601"/>
          </a:xfrm>
          <a:prstGeom prst="rect">
            <a:avLst/>
          </a:prstGeom>
        </p:spPr>
        <p:txBody>
          <a:bodyPr anchor="b"/>
          <a:lstStyle>
            <a:lvl1pPr algn="ctr">
              <a:defRPr sz="6000"/>
            </a:lvl1pPr>
          </a:lstStyle>
          <a:p>
            <a:r>
              <a:t>Текст заголовка</a:t>
            </a:r>
          </a:p>
        </p:txBody>
      </p:sp>
      <p:sp>
        <p:nvSpPr>
          <p:cNvPr id="12" name="Уровень текста 1…"/>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и объект">
    <p:spTree>
      <p:nvGrpSpPr>
        <p:cNvPr id="1" name=""/>
        <p:cNvGrpSpPr/>
        <p:nvPr/>
      </p:nvGrpSpPr>
      <p:grpSpPr>
        <a:xfrm>
          <a:off x="0" y="0"/>
          <a:ext cx="0" cy="0"/>
          <a:chOff x="0" y="0"/>
          <a:chExt cx="0" cy="0"/>
        </a:xfrm>
      </p:grpSpPr>
      <p:sp>
        <p:nvSpPr>
          <p:cNvPr id="20" name="Текст заголовка"/>
          <p:cNvSpPr txBox="1">
            <a:spLocks noGrp="1"/>
          </p:cNvSpPr>
          <p:nvPr>
            <p:ph type="title"/>
          </p:nvPr>
        </p:nvSpPr>
        <p:spPr>
          <a:prstGeom prst="rect">
            <a:avLst/>
          </a:prstGeom>
        </p:spPr>
        <p:txBody>
          <a:bodyPr/>
          <a:lstStyle/>
          <a:p>
            <a:r>
              <a:t>Текст заголовка</a:t>
            </a:r>
          </a:p>
        </p:txBody>
      </p:sp>
      <p:sp>
        <p:nvSpPr>
          <p:cNvPr id="21"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раздела">
    <p:spTree>
      <p:nvGrpSpPr>
        <p:cNvPr id="1" name=""/>
        <p:cNvGrpSpPr/>
        <p:nvPr/>
      </p:nvGrpSpPr>
      <p:grpSpPr>
        <a:xfrm>
          <a:off x="0" y="0"/>
          <a:ext cx="0" cy="0"/>
          <a:chOff x="0" y="0"/>
          <a:chExt cx="0" cy="0"/>
        </a:xfrm>
      </p:grpSpPr>
      <p:sp>
        <p:nvSpPr>
          <p:cNvPr id="29" name="Текст заголовка"/>
          <p:cNvSpPr txBox="1">
            <a:spLocks noGrp="1"/>
          </p:cNvSpPr>
          <p:nvPr>
            <p:ph type="title"/>
          </p:nvPr>
        </p:nvSpPr>
        <p:spPr>
          <a:xfrm>
            <a:off x="831850" y="1709738"/>
            <a:ext cx="10515600" cy="2852737"/>
          </a:xfrm>
          <a:prstGeom prst="rect">
            <a:avLst/>
          </a:prstGeom>
        </p:spPr>
        <p:txBody>
          <a:bodyPr anchor="b"/>
          <a:lstStyle>
            <a:lvl1pPr>
              <a:defRPr sz="6000"/>
            </a:lvl1pPr>
          </a:lstStyle>
          <a:p>
            <a:r>
              <a:t>Текст заголовка</a:t>
            </a:r>
          </a:p>
        </p:txBody>
      </p:sp>
      <p:sp>
        <p:nvSpPr>
          <p:cNvPr id="30" name="Уровень текста 1…"/>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Два объекта">
    <p:spTree>
      <p:nvGrpSpPr>
        <p:cNvPr id="1" name=""/>
        <p:cNvGrpSpPr/>
        <p:nvPr/>
      </p:nvGrpSpPr>
      <p:grpSpPr>
        <a:xfrm>
          <a:off x="0" y="0"/>
          <a:ext cx="0" cy="0"/>
          <a:chOff x="0" y="0"/>
          <a:chExt cx="0" cy="0"/>
        </a:xfrm>
      </p:grpSpPr>
      <p:sp>
        <p:nvSpPr>
          <p:cNvPr id="38" name="Текст заголовка"/>
          <p:cNvSpPr txBox="1">
            <a:spLocks noGrp="1"/>
          </p:cNvSpPr>
          <p:nvPr>
            <p:ph type="title"/>
          </p:nvPr>
        </p:nvSpPr>
        <p:spPr>
          <a:prstGeom prst="rect">
            <a:avLst/>
          </a:prstGeom>
        </p:spPr>
        <p:txBody>
          <a:bodyPr/>
          <a:lstStyle/>
          <a:p>
            <a:r>
              <a:t>Текст заголовка</a:t>
            </a:r>
          </a:p>
        </p:txBody>
      </p:sp>
      <p:sp>
        <p:nvSpPr>
          <p:cNvPr id="39" name="Уровень текста 1…"/>
          <p:cNvSpPr txBox="1">
            <a:spLocks noGrp="1"/>
          </p:cNvSpPr>
          <p:nvPr>
            <p:ph type="body" sz="half" idx="1"/>
          </p:nvPr>
        </p:nvSpPr>
        <p:spPr>
          <a:xfrm>
            <a:off x="838200" y="1825625"/>
            <a:ext cx="5181600" cy="4351338"/>
          </a:xfrm>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Сравнение">
    <p:spTree>
      <p:nvGrpSpPr>
        <p:cNvPr id="1" name=""/>
        <p:cNvGrpSpPr/>
        <p:nvPr/>
      </p:nvGrpSpPr>
      <p:grpSpPr>
        <a:xfrm>
          <a:off x="0" y="0"/>
          <a:ext cx="0" cy="0"/>
          <a:chOff x="0" y="0"/>
          <a:chExt cx="0" cy="0"/>
        </a:xfrm>
      </p:grpSpPr>
      <p:sp>
        <p:nvSpPr>
          <p:cNvPr id="47" name="Текст заголовка"/>
          <p:cNvSpPr txBox="1">
            <a:spLocks noGrp="1"/>
          </p:cNvSpPr>
          <p:nvPr>
            <p:ph type="title"/>
          </p:nvPr>
        </p:nvSpPr>
        <p:spPr>
          <a:xfrm>
            <a:off x="839787" y="365125"/>
            <a:ext cx="10515601" cy="1325563"/>
          </a:xfrm>
          <a:prstGeom prst="rect">
            <a:avLst/>
          </a:prstGeom>
        </p:spPr>
        <p:txBody>
          <a:bodyPr/>
          <a:lstStyle/>
          <a:p>
            <a:r>
              <a:t>Текст заголовка</a:t>
            </a:r>
          </a:p>
        </p:txBody>
      </p:sp>
      <p:sp>
        <p:nvSpPr>
          <p:cNvPr id="48" name="Уровень текста 1…"/>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9" name="Текст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Пустой слайд">
    <p:spTree>
      <p:nvGrpSpPr>
        <p:cNvPr id="1" name=""/>
        <p:cNvGrpSpPr/>
        <p:nvPr/>
      </p:nvGrpSpPr>
      <p:grpSpPr>
        <a:xfrm>
          <a:off x="0" y="0"/>
          <a:ext cx="0" cy="0"/>
          <a:chOff x="0" y="0"/>
          <a:chExt cx="0" cy="0"/>
        </a:xfrm>
      </p:grpSpPr>
      <p:sp>
        <p:nvSpPr>
          <p:cNvPr id="6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Объект с подписью">
    <p:spTree>
      <p:nvGrpSpPr>
        <p:cNvPr id="1" name=""/>
        <p:cNvGrpSpPr/>
        <p:nvPr/>
      </p:nvGrpSpPr>
      <p:grpSpPr>
        <a:xfrm>
          <a:off x="0" y="0"/>
          <a:ext cx="0" cy="0"/>
          <a:chOff x="0" y="0"/>
          <a:chExt cx="0" cy="0"/>
        </a:xfrm>
      </p:grpSpPr>
      <p:sp>
        <p:nvSpPr>
          <p:cNvPr id="72" name="Текст заголовка"/>
          <p:cNvSpPr txBox="1">
            <a:spLocks noGrp="1"/>
          </p:cNvSpPr>
          <p:nvPr>
            <p:ph type="title"/>
          </p:nvPr>
        </p:nvSpPr>
        <p:spPr>
          <a:xfrm>
            <a:off x="839787" y="457200"/>
            <a:ext cx="3932239" cy="1600200"/>
          </a:xfrm>
          <a:prstGeom prst="rect">
            <a:avLst/>
          </a:prstGeom>
        </p:spPr>
        <p:txBody>
          <a:bodyPr anchor="b"/>
          <a:lstStyle>
            <a:lvl1pPr>
              <a:defRPr sz="3200"/>
            </a:lvl1pPr>
          </a:lstStyle>
          <a:p>
            <a:r>
              <a:t>Текст заголовка</a:t>
            </a:r>
          </a:p>
        </p:txBody>
      </p:sp>
      <p:sp>
        <p:nvSpPr>
          <p:cNvPr id="73" name="Уровень текста 1…"/>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4" name="Текст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Рисунок с подписью">
    <p:spTree>
      <p:nvGrpSpPr>
        <p:cNvPr id="1" name=""/>
        <p:cNvGrpSpPr/>
        <p:nvPr/>
      </p:nvGrpSpPr>
      <p:grpSpPr>
        <a:xfrm>
          <a:off x="0" y="0"/>
          <a:ext cx="0" cy="0"/>
          <a:chOff x="0" y="0"/>
          <a:chExt cx="0" cy="0"/>
        </a:xfrm>
      </p:grpSpPr>
      <p:sp>
        <p:nvSpPr>
          <p:cNvPr id="82" name="Текст заголовка"/>
          <p:cNvSpPr txBox="1">
            <a:spLocks noGrp="1"/>
          </p:cNvSpPr>
          <p:nvPr>
            <p:ph type="title"/>
          </p:nvPr>
        </p:nvSpPr>
        <p:spPr>
          <a:xfrm>
            <a:off x="839787" y="457200"/>
            <a:ext cx="3932239" cy="1600200"/>
          </a:xfrm>
          <a:prstGeom prst="rect">
            <a:avLst/>
          </a:prstGeom>
        </p:spPr>
        <p:txBody>
          <a:bodyPr anchor="b"/>
          <a:lstStyle>
            <a:lvl1pPr>
              <a:defRPr sz="3200"/>
            </a:lvl1pPr>
          </a:lstStyle>
          <a:p>
            <a:r>
              <a:t>Текст заголовка</a:t>
            </a:r>
          </a:p>
        </p:txBody>
      </p:sp>
      <p:sp>
        <p:nvSpPr>
          <p:cNvPr id="83" name="Рисунок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Уровень текста 1…"/>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3_Contents slide layout">
    <p:bg>
      <p:bgPr>
        <a:solidFill>
          <a:schemeClr val="accent1"/>
        </a:solidFill>
        <a:effectLst/>
      </p:bgPr>
    </p:bg>
    <p:spTree>
      <p:nvGrpSpPr>
        <p:cNvPr id="1" name=""/>
        <p:cNvGrpSpPr/>
        <p:nvPr/>
      </p:nvGrpSpPr>
      <p:grpSpPr>
        <a:xfrm>
          <a:off x="0" y="0"/>
          <a:ext cx="0" cy="0"/>
          <a:chOff x="0" y="0"/>
          <a:chExt cx="0" cy="0"/>
        </a:xfrm>
      </p:grpSpPr>
      <p:sp>
        <p:nvSpPr>
          <p:cNvPr id="92" name="Номер слайда"/>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Текст заголовка"/>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Текст заголовка</a:t>
            </a:r>
          </a:p>
        </p:txBody>
      </p:sp>
      <p:sp>
        <p:nvSpPr>
          <p:cNvPr id="3" name="Уровень текста 1…"/>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object 12">
            <a:extLst>
              <a:ext uri="{FF2B5EF4-FFF2-40B4-BE49-F238E27FC236}">
                <a16:creationId xmlns:a16="http://schemas.microsoft.com/office/drawing/2014/main" id="{277D25C0-CCDF-4905-B80B-2157D0EE7DB3}"/>
              </a:ext>
            </a:extLst>
          </p:cNvPr>
          <p:cNvSpPr txBox="1"/>
          <p:nvPr/>
        </p:nvSpPr>
        <p:spPr>
          <a:xfrm>
            <a:off x="539099" y="2748081"/>
            <a:ext cx="4174006" cy="2085870"/>
          </a:xfrm>
          <a:prstGeom prst="rect">
            <a:avLst/>
          </a:prstGeom>
        </p:spPr>
        <p:txBody>
          <a:bodyPr vert="horz" wrap="square" lIns="0" tIns="90593" rIns="0" bIns="0" rtlCol="0">
            <a:spAutoFit/>
          </a:bodyPr>
          <a:lstStyle/>
          <a:p>
            <a:pPr marL="16933" marR="6773">
              <a:lnSpc>
                <a:spcPct val="90000"/>
              </a:lnSpc>
              <a:spcBef>
                <a:spcPts val="713"/>
              </a:spcBef>
            </a:pPr>
            <a:r>
              <a:rPr lang="ru-RU" sz="4800" b="1" spc="-13" dirty="0">
                <a:solidFill>
                  <a:srgbClr val="FFFFFF"/>
                </a:solidFill>
                <a:latin typeface="Arial"/>
                <a:cs typeface="Arial"/>
              </a:rPr>
              <a:t>Комплексное решение</a:t>
            </a:r>
            <a:r>
              <a:rPr lang="en-US" sz="4800" b="1" spc="-13" dirty="0">
                <a:solidFill>
                  <a:srgbClr val="FFFFFF"/>
                </a:solidFill>
                <a:latin typeface="Arial"/>
                <a:cs typeface="Arial"/>
              </a:rPr>
              <a:t> </a:t>
            </a:r>
            <a:r>
              <a:rPr lang="ru-RU" sz="4800" b="1" spc="-13" dirty="0">
                <a:solidFill>
                  <a:srgbClr val="FFFFFF"/>
                </a:solidFill>
                <a:latin typeface="Arial"/>
                <a:cs typeface="Arial"/>
              </a:rPr>
              <a:t>-</a:t>
            </a:r>
            <a:r>
              <a:rPr lang="en-US" sz="4800" b="1" spc="-13" dirty="0">
                <a:solidFill>
                  <a:srgbClr val="FFFFFF"/>
                </a:solidFill>
                <a:latin typeface="Arial"/>
                <a:cs typeface="Arial"/>
              </a:rPr>
              <a:t> </a:t>
            </a:r>
            <a:r>
              <a:rPr lang="en-US" sz="4800" b="1" spc="-13" dirty="0" err="1">
                <a:solidFill>
                  <a:srgbClr val="FFFFFF"/>
                </a:solidFill>
                <a:latin typeface="Arial"/>
                <a:cs typeface="Arial"/>
              </a:rPr>
              <a:t>CyberWars</a:t>
            </a:r>
            <a:endParaRPr sz="4800" dirty="0">
              <a:latin typeface="Arial"/>
              <a:cs typeface="Arial"/>
            </a:endParaRPr>
          </a:p>
        </p:txBody>
      </p:sp>
      <p:sp>
        <p:nvSpPr>
          <p:cNvPr id="62" name="object 13">
            <a:extLst>
              <a:ext uri="{FF2B5EF4-FFF2-40B4-BE49-F238E27FC236}">
                <a16:creationId xmlns:a16="http://schemas.microsoft.com/office/drawing/2014/main" id="{9EBC5A1A-1CE2-47F4-AA7D-26F5B4E6FCFD}"/>
              </a:ext>
            </a:extLst>
          </p:cNvPr>
          <p:cNvSpPr txBox="1"/>
          <p:nvPr/>
        </p:nvSpPr>
        <p:spPr>
          <a:xfrm>
            <a:off x="2197173" y="744013"/>
            <a:ext cx="7305075" cy="1055781"/>
          </a:xfrm>
          <a:prstGeom prst="rect">
            <a:avLst/>
          </a:prstGeom>
        </p:spPr>
        <p:txBody>
          <a:bodyPr vert="horz" wrap="square" lIns="0" tIns="16933" rIns="0" bIns="0" rtlCol="0">
            <a:spAutoFit/>
          </a:bodyPr>
          <a:lstStyle/>
          <a:p>
            <a:pPr algn="ctr">
              <a:spcBef>
                <a:spcPts val="133"/>
              </a:spcBef>
            </a:pPr>
            <a:r>
              <a:rPr lang="ru-RU" sz="3200" b="1" dirty="0">
                <a:solidFill>
                  <a:srgbClr val="FFFFFF"/>
                </a:solidFill>
                <a:latin typeface="Arial"/>
                <a:cs typeface="Arial"/>
              </a:rPr>
              <a:t>Иванов Александр</a:t>
            </a:r>
            <a:endParaRPr sz="3200" dirty="0">
              <a:latin typeface="Arial"/>
              <a:cs typeface="Arial"/>
            </a:endParaRPr>
          </a:p>
          <a:p>
            <a:pPr marL="593497" marR="588419" algn="ctr">
              <a:spcBef>
                <a:spcPts val="1687"/>
              </a:spcBef>
            </a:pPr>
            <a:r>
              <a:rPr lang="ru-RU" sz="2133" spc="-27" dirty="0">
                <a:solidFill>
                  <a:schemeClr val="bg1"/>
                </a:solidFill>
                <a:latin typeface="Arial"/>
                <a:cs typeface="Arial"/>
              </a:rPr>
              <a:t>Руководитель проекта</a:t>
            </a:r>
            <a:endParaRPr sz="2133" dirty="0">
              <a:solidFill>
                <a:schemeClr val="bg1"/>
              </a:solidFill>
              <a:latin typeface="Arial"/>
              <a:cs typeface="Arial"/>
            </a:endParaRPr>
          </a:p>
        </p:txBody>
      </p:sp>
      <p:pic>
        <p:nvPicPr>
          <p:cNvPr id="63" name="Рисунок 62">
            <a:extLst>
              <a:ext uri="{FF2B5EF4-FFF2-40B4-BE49-F238E27FC236}">
                <a16:creationId xmlns:a16="http://schemas.microsoft.com/office/drawing/2014/main" id="{71AE60A5-7327-4CC2-97A6-38887242C7D0}"/>
              </a:ext>
            </a:extLst>
          </p:cNvPr>
          <p:cNvPicPr>
            <a:picLocks noChangeAspect="1"/>
          </p:cNvPicPr>
          <p:nvPr/>
        </p:nvPicPr>
        <p:blipFill rotWithShape="1">
          <a:blip r:embed="rId2"/>
          <a:srcRect t="19188" r="6167"/>
          <a:stretch/>
        </p:blipFill>
        <p:spPr>
          <a:xfrm>
            <a:off x="7272231" y="1976723"/>
            <a:ext cx="3710091" cy="4260326"/>
          </a:xfrm>
          <a:prstGeom prst="rect">
            <a:avLst/>
          </a:prstGeom>
        </p:spPr>
      </p:pic>
      <p:sp>
        <p:nvSpPr>
          <p:cNvPr id="2" name="Прямоугольник 1">
            <a:extLst>
              <a:ext uri="{FF2B5EF4-FFF2-40B4-BE49-F238E27FC236}">
                <a16:creationId xmlns:a16="http://schemas.microsoft.com/office/drawing/2014/main" id="{0735B241-6AF0-4A31-82EB-25392EFD2253}"/>
              </a:ext>
            </a:extLst>
          </p:cNvPr>
          <p:cNvSpPr/>
          <p:nvPr/>
        </p:nvSpPr>
        <p:spPr>
          <a:xfrm>
            <a:off x="197224" y="170329"/>
            <a:ext cx="11797552" cy="6445624"/>
          </a:xfrm>
          <a:prstGeom prst="rect">
            <a:avLst/>
          </a:prstGeom>
          <a:no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j-lt"/>
              <a:ea typeface="+mj-ea"/>
              <a:cs typeface="+mj-cs"/>
              <a:sym typeface="Calibri"/>
            </a:endParaRPr>
          </a:p>
        </p:txBody>
      </p:sp>
      <p:sp>
        <p:nvSpPr>
          <p:cNvPr id="65" name="Прямоугольник 64">
            <a:extLst>
              <a:ext uri="{FF2B5EF4-FFF2-40B4-BE49-F238E27FC236}">
                <a16:creationId xmlns:a16="http://schemas.microsoft.com/office/drawing/2014/main" id="{C99F4DF0-9BFE-4CE4-9E5C-D1F34C8A3CCC}"/>
              </a:ext>
            </a:extLst>
          </p:cNvPr>
          <p:cNvSpPr/>
          <p:nvPr/>
        </p:nvSpPr>
        <p:spPr>
          <a:xfrm>
            <a:off x="206184" y="6248415"/>
            <a:ext cx="11797552" cy="360000"/>
          </a:xfrm>
          <a:prstGeom prst="rect">
            <a:avLst/>
          </a:prstGeom>
          <a:no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j-lt"/>
              <a:ea typeface="+mj-ea"/>
              <a:cs typeface="+mj-cs"/>
              <a:sym typeface="Calibri"/>
            </a:endParaRPr>
          </a:p>
        </p:txBody>
      </p:sp>
      <p:sp>
        <p:nvSpPr>
          <p:cNvPr id="66" name="Freeform: Shape 97">
            <a:extLst>
              <a:ext uri="{FF2B5EF4-FFF2-40B4-BE49-F238E27FC236}">
                <a16:creationId xmlns:a16="http://schemas.microsoft.com/office/drawing/2014/main" id="{559889A9-3852-4A27-B214-91CEDF98EEA9}"/>
              </a:ext>
            </a:extLst>
          </p:cNvPr>
          <p:cNvSpPr/>
          <p:nvPr/>
        </p:nvSpPr>
        <p:spPr>
          <a:xfrm rot="21409107" flipH="1" flipV="1">
            <a:off x="6145409" y="1938759"/>
            <a:ext cx="1317606" cy="1817093"/>
          </a:xfrm>
          <a:custGeom>
            <a:avLst/>
            <a:gdLst>
              <a:gd name="connsiteX0" fmla="*/ 1077363 w 1077363"/>
              <a:gd name="connsiteY0" fmla="*/ 488887 h 488887"/>
              <a:gd name="connsiteX1" fmla="*/ 588476 w 1077363"/>
              <a:gd name="connsiteY1" fmla="*/ 135802 h 488887"/>
              <a:gd name="connsiteX2" fmla="*/ 0 w 1077363"/>
              <a:gd name="connsiteY2" fmla="*/ 0 h 488887"/>
            </a:gdLst>
            <a:ahLst/>
            <a:cxnLst>
              <a:cxn ang="0">
                <a:pos x="connsiteX0" y="connsiteY0"/>
              </a:cxn>
              <a:cxn ang="0">
                <a:pos x="connsiteX1" y="connsiteY1"/>
              </a:cxn>
              <a:cxn ang="0">
                <a:pos x="connsiteX2" y="connsiteY2"/>
              </a:cxn>
            </a:cxnLst>
            <a:rect l="l" t="t" r="r" b="b"/>
            <a:pathLst>
              <a:path w="1077363" h="488887">
                <a:moveTo>
                  <a:pt x="1077363" y="488887"/>
                </a:moveTo>
                <a:cubicBezTo>
                  <a:pt x="922699" y="353085"/>
                  <a:pt x="768036" y="217283"/>
                  <a:pt x="588476" y="135802"/>
                </a:cubicBezTo>
                <a:cubicBezTo>
                  <a:pt x="408916" y="54321"/>
                  <a:pt x="204458" y="27160"/>
                  <a:pt x="0" y="0"/>
                </a:cubicBezTo>
              </a:path>
            </a:pathLst>
          </a:custGeom>
          <a:noFill/>
          <a:ln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9">
            <a:extLst>
              <a:ext uri="{FF2B5EF4-FFF2-40B4-BE49-F238E27FC236}">
                <a16:creationId xmlns:a16="http://schemas.microsoft.com/office/drawing/2014/main" id="{364A8410-E2D0-46A7-B4FA-1351261BF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518" y="387173"/>
            <a:ext cx="1669362" cy="819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952540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Прямоугольник 5"/>
          <p:cNvSpPr/>
          <p:nvPr/>
        </p:nvSpPr>
        <p:spPr>
          <a:xfrm>
            <a:off x="454469" y="351986"/>
            <a:ext cx="1108123" cy="132108"/>
          </a:xfrm>
          <a:prstGeom prst="rect">
            <a:avLst/>
          </a:prstGeom>
          <a:solidFill>
            <a:srgbClr val="2774B8"/>
          </a:solidFill>
          <a:ln w="12700">
            <a:solidFill>
              <a:srgbClr val="1C6DB4"/>
            </a:solidFill>
            <a:miter/>
          </a:ln>
        </p:spPr>
        <p:txBody>
          <a:bodyPr lIns="45719" rIns="45719" anchor="ctr"/>
          <a:lstStyle/>
          <a:p>
            <a:pPr algn="ctr">
              <a:defRPr>
                <a:solidFill>
                  <a:srgbClr val="FFFFFF"/>
                </a:solidFill>
              </a:defRPr>
            </a:pPr>
            <a:endParaRPr/>
          </a:p>
        </p:txBody>
      </p:sp>
      <p:sp>
        <p:nvSpPr>
          <p:cNvPr id="466" name="Text Placeholder 13"/>
          <p:cNvSpPr txBox="1"/>
          <p:nvPr/>
        </p:nvSpPr>
        <p:spPr>
          <a:xfrm>
            <a:off x="420080" y="915419"/>
            <a:ext cx="5894335" cy="574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spcBef>
                <a:spcPts val="700"/>
              </a:spcBef>
              <a:defRPr sz="3200">
                <a:latin typeface="open sans"/>
                <a:ea typeface="open sans"/>
                <a:cs typeface="open sans"/>
                <a:sym typeface="open sans"/>
              </a:defRPr>
            </a:pPr>
            <a:r>
              <a:rPr dirty="0"/>
              <a:t>С </a:t>
            </a:r>
            <a:r>
              <a:rPr dirty="0" err="1"/>
              <a:t>чего</a:t>
            </a:r>
            <a:r>
              <a:rPr dirty="0"/>
              <a:t> </a:t>
            </a:r>
            <a:r>
              <a:rPr b="1" dirty="0" err="1">
                <a:solidFill>
                  <a:srgbClr val="1C6DB4"/>
                </a:solidFill>
              </a:rPr>
              <a:t>начать</a:t>
            </a:r>
            <a:r>
              <a:rPr b="1" dirty="0">
                <a:solidFill>
                  <a:srgbClr val="1C6DB4"/>
                </a:solidFill>
              </a:rPr>
              <a:t>…</a:t>
            </a:r>
          </a:p>
        </p:txBody>
      </p:sp>
      <p:sp>
        <p:nvSpPr>
          <p:cNvPr id="2" name="Прямоугольник 1">
            <a:extLst>
              <a:ext uri="{FF2B5EF4-FFF2-40B4-BE49-F238E27FC236}">
                <a16:creationId xmlns:a16="http://schemas.microsoft.com/office/drawing/2014/main" id="{7C994492-4D95-46EB-85D9-866CEFF57EE1}"/>
              </a:ext>
            </a:extLst>
          </p:cNvPr>
          <p:cNvSpPr/>
          <p:nvPr/>
        </p:nvSpPr>
        <p:spPr>
          <a:xfrm>
            <a:off x="677532" y="2525766"/>
            <a:ext cx="4752555" cy="2800767"/>
          </a:xfrm>
          <a:prstGeom prst="rect">
            <a:avLst/>
          </a:prstGeom>
        </p:spPr>
        <p:txBody>
          <a:bodyPr wrap="square">
            <a:spAutoFit/>
          </a:bodyPr>
          <a:lstStyle/>
          <a:p>
            <a:r>
              <a:rPr lang="ru-RU" sz="1600" dirty="0">
                <a:latin typeface="open sans"/>
                <a:ea typeface="open sans"/>
                <a:cs typeface="open sans"/>
              </a:rPr>
              <a:t>2019 год  - масштабный всплеск активности </a:t>
            </a:r>
            <a:r>
              <a:rPr lang="ru-RU" sz="1600" b="1" dirty="0">
                <a:latin typeface="open sans"/>
                <a:ea typeface="open sans"/>
                <a:cs typeface="open sans"/>
              </a:rPr>
              <a:t>шифровальщиков</a:t>
            </a:r>
          </a:p>
          <a:p>
            <a:endParaRPr lang="ru-RU" sz="1600" dirty="0">
              <a:latin typeface="open sans"/>
              <a:ea typeface="open sans"/>
              <a:cs typeface="open sans"/>
            </a:endParaRPr>
          </a:p>
          <a:p>
            <a:r>
              <a:rPr lang="ru-RU" sz="1600" dirty="0">
                <a:latin typeface="open sans"/>
                <a:ea typeface="open sans"/>
                <a:cs typeface="open sans"/>
              </a:rPr>
              <a:t>2020 год -  из-за массового перехода сотрудников на </a:t>
            </a:r>
            <a:r>
              <a:rPr lang="ru-RU" sz="1600" b="1" dirty="0">
                <a:latin typeface="open sans"/>
                <a:ea typeface="open sans"/>
                <a:cs typeface="open sans"/>
              </a:rPr>
              <a:t>удаленную работу</a:t>
            </a:r>
          </a:p>
          <a:p>
            <a:endParaRPr lang="ru-RU" sz="1600" dirty="0">
              <a:latin typeface="open sans"/>
              <a:ea typeface="open sans"/>
              <a:cs typeface="open sans"/>
            </a:endParaRPr>
          </a:p>
          <a:p>
            <a:r>
              <a:rPr lang="ru-RU" sz="1600" dirty="0">
                <a:latin typeface="open sans"/>
                <a:ea typeface="open sans"/>
                <a:cs typeface="open sans"/>
              </a:rPr>
              <a:t>2021–2022 годах - стабильно высокий уровень напряженности сохранялся из-за активности </a:t>
            </a:r>
            <a:r>
              <a:rPr lang="ru-RU" sz="1600" b="1" dirty="0">
                <a:latin typeface="open sans"/>
                <a:ea typeface="open sans"/>
                <a:cs typeface="open sans"/>
              </a:rPr>
              <a:t>шифровальщиков, APT-группировок </a:t>
            </a:r>
            <a:r>
              <a:rPr lang="ru-RU" sz="1600" dirty="0">
                <a:latin typeface="open sans"/>
                <a:ea typeface="open sans"/>
                <a:cs typeface="open sans"/>
              </a:rPr>
              <a:t>и противостояния в киберпространстве на фоне обострения </a:t>
            </a:r>
            <a:r>
              <a:rPr lang="ru-RU" sz="1600" b="1" dirty="0">
                <a:latin typeface="open sans"/>
                <a:ea typeface="open sans"/>
                <a:cs typeface="open sans"/>
              </a:rPr>
              <a:t>геополитической обстановки</a:t>
            </a:r>
          </a:p>
        </p:txBody>
      </p:sp>
      <p:graphicFrame>
        <p:nvGraphicFramePr>
          <p:cNvPr id="20" name="Диаграмма 19">
            <a:extLst>
              <a:ext uri="{FF2B5EF4-FFF2-40B4-BE49-F238E27FC236}">
                <a16:creationId xmlns:a16="http://schemas.microsoft.com/office/drawing/2014/main" id="{F9762F70-AD27-4EF0-B668-178FA89966B4}"/>
              </a:ext>
            </a:extLst>
          </p:cNvPr>
          <p:cNvGraphicFramePr/>
          <p:nvPr>
            <p:extLst>
              <p:ext uri="{D42A27DB-BD31-4B8C-83A1-F6EECF244321}">
                <p14:modId xmlns:p14="http://schemas.microsoft.com/office/powerpoint/2010/main" val="2653925737"/>
              </p:ext>
            </p:extLst>
          </p:nvPr>
        </p:nvGraphicFramePr>
        <p:xfrm>
          <a:off x="5898060" y="1415518"/>
          <a:ext cx="5997882" cy="2746130"/>
        </p:xfrm>
        <a:graphic>
          <a:graphicData uri="http://schemas.openxmlformats.org/drawingml/2006/chart">
            <c:chart xmlns:c="http://schemas.openxmlformats.org/drawingml/2006/chart" xmlns:r="http://schemas.openxmlformats.org/officeDocument/2006/relationships" r:id="rId2"/>
          </a:graphicData>
        </a:graphic>
      </p:graphicFrame>
      <p:pic>
        <p:nvPicPr>
          <p:cNvPr id="23" name="Рисунок 22">
            <a:extLst>
              <a:ext uri="{FF2B5EF4-FFF2-40B4-BE49-F238E27FC236}">
                <a16:creationId xmlns:a16="http://schemas.microsoft.com/office/drawing/2014/main" id="{A0A07774-4B33-4227-B6C0-3BB623D75C6B}"/>
              </a:ext>
            </a:extLst>
          </p:cNvPr>
          <p:cNvPicPr>
            <a:picLocks noChangeAspect="1"/>
          </p:cNvPicPr>
          <p:nvPr/>
        </p:nvPicPr>
        <p:blipFill>
          <a:blip r:embed="rId3"/>
          <a:stretch>
            <a:fillRect/>
          </a:stretch>
        </p:blipFill>
        <p:spPr>
          <a:xfrm flipH="1">
            <a:off x="8682810" y="4594775"/>
            <a:ext cx="2263225" cy="2263225"/>
          </a:xfrm>
          <a:prstGeom prst="rect">
            <a:avLst/>
          </a:prstGeom>
        </p:spPr>
      </p:pic>
    </p:spTree>
    <p:extLst>
      <p:ext uri="{BB962C8B-B14F-4D97-AF65-F5344CB8AC3E}">
        <p14:creationId xmlns:p14="http://schemas.microsoft.com/office/powerpoint/2010/main" val="233994172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Прямоугольник 5"/>
          <p:cNvSpPr/>
          <p:nvPr/>
        </p:nvSpPr>
        <p:spPr>
          <a:xfrm>
            <a:off x="454469" y="351986"/>
            <a:ext cx="1108123" cy="132108"/>
          </a:xfrm>
          <a:prstGeom prst="rect">
            <a:avLst/>
          </a:prstGeom>
          <a:solidFill>
            <a:srgbClr val="2774B8"/>
          </a:solidFill>
          <a:ln w="12700">
            <a:solidFill>
              <a:srgbClr val="1C6DB4"/>
            </a:solidFill>
            <a:miter/>
          </a:ln>
        </p:spPr>
        <p:txBody>
          <a:bodyPr lIns="45719" rIns="45719" anchor="ctr"/>
          <a:lstStyle/>
          <a:p>
            <a:pPr algn="ctr">
              <a:defRPr>
                <a:solidFill>
                  <a:srgbClr val="FFFFFF"/>
                </a:solidFill>
              </a:defRPr>
            </a:pPr>
            <a:endParaRPr/>
          </a:p>
        </p:txBody>
      </p:sp>
      <p:sp>
        <p:nvSpPr>
          <p:cNvPr id="466" name="Text Placeholder 13"/>
          <p:cNvSpPr txBox="1"/>
          <p:nvPr/>
        </p:nvSpPr>
        <p:spPr>
          <a:xfrm>
            <a:off x="420080" y="910052"/>
            <a:ext cx="5894335"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spcBef>
                <a:spcPts val="700"/>
              </a:spcBef>
              <a:defRPr sz="3200">
                <a:latin typeface="open sans"/>
                <a:ea typeface="open sans"/>
                <a:cs typeface="open sans"/>
                <a:sym typeface="open sans"/>
              </a:defRPr>
            </a:pPr>
            <a:r>
              <a:rPr lang="ru-RU" dirty="0"/>
              <a:t>Авось </a:t>
            </a:r>
            <a:r>
              <a:rPr lang="ru-RU" b="1" dirty="0">
                <a:solidFill>
                  <a:srgbClr val="1C6DB4"/>
                </a:solidFill>
              </a:rPr>
              <a:t>повезет</a:t>
            </a:r>
            <a:endParaRPr b="1" dirty="0">
              <a:solidFill>
                <a:srgbClr val="1C6DB4"/>
              </a:solidFill>
            </a:endParaRPr>
          </a:p>
        </p:txBody>
      </p:sp>
      <p:sp>
        <p:nvSpPr>
          <p:cNvPr id="2" name="Прямоугольник 1">
            <a:extLst>
              <a:ext uri="{FF2B5EF4-FFF2-40B4-BE49-F238E27FC236}">
                <a16:creationId xmlns:a16="http://schemas.microsoft.com/office/drawing/2014/main" id="{7C994492-4D95-46EB-85D9-866CEFF57EE1}"/>
              </a:ext>
            </a:extLst>
          </p:cNvPr>
          <p:cNvSpPr/>
          <p:nvPr/>
        </p:nvSpPr>
        <p:spPr>
          <a:xfrm>
            <a:off x="420080" y="2649012"/>
            <a:ext cx="4752555" cy="1569660"/>
          </a:xfrm>
          <a:prstGeom prst="rect">
            <a:avLst/>
          </a:prstGeom>
        </p:spPr>
        <p:txBody>
          <a:bodyPr wrap="square">
            <a:spAutoFit/>
          </a:bodyPr>
          <a:lstStyle/>
          <a:p>
            <a:r>
              <a:rPr lang="ru-RU" sz="1600" dirty="0">
                <a:latin typeface="open sans"/>
                <a:ea typeface="open sans"/>
                <a:cs typeface="open sans"/>
              </a:rPr>
              <a:t>Для выполнения требования </a:t>
            </a:r>
            <a:r>
              <a:rPr lang="ru-RU" sz="1600" b="1" dirty="0">
                <a:latin typeface="open sans"/>
                <a:ea typeface="open sans"/>
                <a:cs typeface="open sans"/>
              </a:rPr>
              <a:t>Указа Президента РФ от 1 мая 2022 г. № 250</a:t>
            </a:r>
            <a:r>
              <a:rPr lang="ru-RU" sz="1600" dirty="0">
                <a:latin typeface="open sans"/>
                <a:ea typeface="open sans"/>
                <a:cs typeface="open sans"/>
              </a:rPr>
              <a:t>: может потребоваться порядка </a:t>
            </a:r>
            <a:r>
              <a:rPr lang="ru-RU" sz="1600" b="1" dirty="0">
                <a:solidFill>
                  <a:srgbClr val="2774B8"/>
                </a:solidFill>
                <a:latin typeface="open sans"/>
                <a:ea typeface="open sans"/>
                <a:cs typeface="open sans"/>
              </a:rPr>
              <a:t>30 000 </a:t>
            </a:r>
            <a:r>
              <a:rPr lang="ru-RU" sz="1600" dirty="0">
                <a:latin typeface="open sans"/>
                <a:ea typeface="open sans"/>
                <a:cs typeface="open sans"/>
              </a:rPr>
              <a:t>высококвалифицированных специалистов по обнаружению, предупреждению и ликвидации компьютерных атак.</a:t>
            </a:r>
          </a:p>
        </p:txBody>
      </p:sp>
      <p:graphicFrame>
        <p:nvGraphicFramePr>
          <p:cNvPr id="13" name="Диаграмма 12">
            <a:extLst>
              <a:ext uri="{FF2B5EF4-FFF2-40B4-BE49-F238E27FC236}">
                <a16:creationId xmlns:a16="http://schemas.microsoft.com/office/drawing/2014/main" id="{43576585-7DFE-4548-A7C5-3ADBCCBD7905}"/>
              </a:ext>
            </a:extLst>
          </p:cNvPr>
          <p:cNvGraphicFramePr/>
          <p:nvPr>
            <p:extLst>
              <p:ext uri="{D42A27DB-BD31-4B8C-83A1-F6EECF244321}">
                <p14:modId xmlns:p14="http://schemas.microsoft.com/office/powerpoint/2010/main" val="3987270575"/>
              </p:ext>
            </p:extLst>
          </p:nvPr>
        </p:nvGraphicFramePr>
        <p:xfrm>
          <a:off x="5809128" y="1216383"/>
          <a:ext cx="5144561" cy="2746130"/>
        </p:xfrm>
        <a:graphic>
          <a:graphicData uri="http://schemas.openxmlformats.org/drawingml/2006/chart">
            <c:chart xmlns:c="http://schemas.openxmlformats.org/drawingml/2006/chart" xmlns:r="http://schemas.openxmlformats.org/officeDocument/2006/relationships" r:id="rId2"/>
          </a:graphicData>
        </a:graphic>
      </p:graphicFrame>
      <p:sp>
        <p:nvSpPr>
          <p:cNvPr id="5" name="Прямоугольник 4">
            <a:extLst>
              <a:ext uri="{FF2B5EF4-FFF2-40B4-BE49-F238E27FC236}">
                <a16:creationId xmlns:a16="http://schemas.microsoft.com/office/drawing/2014/main" id="{C7FEAE7D-D751-4CEA-B7D7-49840E70B828}"/>
              </a:ext>
            </a:extLst>
          </p:cNvPr>
          <p:cNvSpPr/>
          <p:nvPr/>
        </p:nvSpPr>
        <p:spPr>
          <a:xfrm>
            <a:off x="4646387" y="4911769"/>
            <a:ext cx="4533472" cy="646331"/>
          </a:xfrm>
          <a:prstGeom prst="rect">
            <a:avLst/>
          </a:prstGeom>
        </p:spPr>
        <p:txBody>
          <a:bodyPr wrap="square">
            <a:spAutoFit/>
          </a:bodyPr>
          <a:lstStyle/>
          <a:p>
            <a:r>
              <a:rPr lang="ru-RU" dirty="0">
                <a:solidFill>
                  <a:srgbClr val="2774B8"/>
                </a:solidFill>
                <a:latin typeface="open sans"/>
                <a:ea typeface="open sans"/>
                <a:cs typeface="open sans"/>
              </a:rPr>
              <a:t>Ожидаемая потребность в подготовке специалистов по ИБ в 2021-2024г.*</a:t>
            </a:r>
            <a:endParaRPr lang="ru-RU" dirty="0">
              <a:solidFill>
                <a:srgbClr val="2774B8"/>
              </a:solidFill>
            </a:endParaRPr>
          </a:p>
        </p:txBody>
      </p:sp>
      <p:sp>
        <p:nvSpPr>
          <p:cNvPr id="22" name="Freeform: Shape 97">
            <a:extLst>
              <a:ext uri="{FF2B5EF4-FFF2-40B4-BE49-F238E27FC236}">
                <a16:creationId xmlns:a16="http://schemas.microsoft.com/office/drawing/2014/main" id="{35DF6960-2E29-476E-92F2-E448B9BCF7C5}"/>
              </a:ext>
            </a:extLst>
          </p:cNvPr>
          <p:cNvSpPr/>
          <p:nvPr/>
        </p:nvSpPr>
        <p:spPr>
          <a:xfrm rot="21409107" flipH="1">
            <a:off x="6586068" y="3743614"/>
            <a:ext cx="958797" cy="1142429"/>
          </a:xfrm>
          <a:custGeom>
            <a:avLst/>
            <a:gdLst>
              <a:gd name="connsiteX0" fmla="*/ 1077363 w 1077363"/>
              <a:gd name="connsiteY0" fmla="*/ 488887 h 488887"/>
              <a:gd name="connsiteX1" fmla="*/ 588476 w 1077363"/>
              <a:gd name="connsiteY1" fmla="*/ 135802 h 488887"/>
              <a:gd name="connsiteX2" fmla="*/ 0 w 1077363"/>
              <a:gd name="connsiteY2" fmla="*/ 0 h 488887"/>
            </a:gdLst>
            <a:ahLst/>
            <a:cxnLst>
              <a:cxn ang="0">
                <a:pos x="connsiteX0" y="connsiteY0"/>
              </a:cxn>
              <a:cxn ang="0">
                <a:pos x="connsiteX1" y="connsiteY1"/>
              </a:cxn>
              <a:cxn ang="0">
                <a:pos x="connsiteX2" y="connsiteY2"/>
              </a:cxn>
            </a:cxnLst>
            <a:rect l="l" t="t" r="r" b="b"/>
            <a:pathLst>
              <a:path w="1077363" h="488887">
                <a:moveTo>
                  <a:pt x="1077363" y="488887"/>
                </a:moveTo>
                <a:cubicBezTo>
                  <a:pt x="922699" y="353085"/>
                  <a:pt x="768036" y="217283"/>
                  <a:pt x="588476" y="135802"/>
                </a:cubicBezTo>
                <a:cubicBezTo>
                  <a:pt x="408916" y="54321"/>
                  <a:pt x="204458" y="27160"/>
                  <a:pt x="0" y="0"/>
                </a:cubicBezTo>
              </a:path>
            </a:pathLst>
          </a:custGeom>
          <a:noFill/>
          <a:ln cap="rnd">
            <a:solidFill>
              <a:srgbClr val="2774B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Прямоугольник 5">
            <a:extLst>
              <a:ext uri="{FF2B5EF4-FFF2-40B4-BE49-F238E27FC236}">
                <a16:creationId xmlns:a16="http://schemas.microsoft.com/office/drawing/2014/main" id="{3DC21E6D-850A-4C95-8BAD-77508AFE5797}"/>
              </a:ext>
            </a:extLst>
          </p:cNvPr>
          <p:cNvSpPr/>
          <p:nvPr/>
        </p:nvSpPr>
        <p:spPr>
          <a:xfrm>
            <a:off x="317252" y="6321348"/>
            <a:ext cx="3821880" cy="246221"/>
          </a:xfrm>
          <a:prstGeom prst="rect">
            <a:avLst/>
          </a:prstGeom>
        </p:spPr>
        <p:txBody>
          <a:bodyPr wrap="none">
            <a:spAutoFit/>
          </a:bodyPr>
          <a:lstStyle/>
          <a:p>
            <a:r>
              <a:rPr lang="ru-RU" sz="1000" dirty="0">
                <a:solidFill>
                  <a:srgbClr val="2774B8"/>
                </a:solidFill>
                <a:latin typeface="open sans"/>
                <a:ea typeface="open sans"/>
                <a:cs typeface="open sans"/>
              </a:rPr>
              <a:t>*</a:t>
            </a:r>
            <a:r>
              <a:rPr lang="en-US" sz="1000" dirty="0">
                <a:solidFill>
                  <a:srgbClr val="2774B8"/>
                </a:solidFill>
                <a:latin typeface="open sans"/>
                <a:ea typeface="open sans"/>
                <a:cs typeface="open sans"/>
              </a:rPr>
              <a:t> </a:t>
            </a:r>
            <a:r>
              <a:rPr lang="ru-RU" sz="1000" dirty="0">
                <a:solidFill>
                  <a:srgbClr val="2774B8"/>
                </a:solidFill>
                <a:latin typeface="open sans"/>
                <a:ea typeface="open sans"/>
                <a:cs typeface="open sans"/>
              </a:rPr>
              <a:t>АИС, Федеральный проект Информационная безопасность</a:t>
            </a:r>
            <a:endParaRPr lang="ru-RU" sz="1000" dirty="0"/>
          </a:p>
        </p:txBody>
      </p:sp>
      <p:pic>
        <p:nvPicPr>
          <p:cNvPr id="23" name="Рисунок 22">
            <a:extLst>
              <a:ext uri="{FF2B5EF4-FFF2-40B4-BE49-F238E27FC236}">
                <a16:creationId xmlns:a16="http://schemas.microsoft.com/office/drawing/2014/main" id="{D6024536-39E3-496D-9B7A-8E14858492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738655" y="3827929"/>
            <a:ext cx="5386793" cy="3030071"/>
          </a:xfrm>
          <a:prstGeom prst="rect">
            <a:avLst/>
          </a:prstGeom>
        </p:spPr>
      </p:pic>
    </p:spTree>
    <p:extLst>
      <p:ext uri="{BB962C8B-B14F-4D97-AF65-F5344CB8AC3E}">
        <p14:creationId xmlns:p14="http://schemas.microsoft.com/office/powerpoint/2010/main" val="396295555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Прямоугольник 5"/>
          <p:cNvSpPr/>
          <p:nvPr/>
        </p:nvSpPr>
        <p:spPr>
          <a:xfrm>
            <a:off x="454469" y="351986"/>
            <a:ext cx="1108123" cy="132108"/>
          </a:xfrm>
          <a:prstGeom prst="rect">
            <a:avLst/>
          </a:prstGeom>
          <a:solidFill>
            <a:srgbClr val="2774B8"/>
          </a:solidFill>
          <a:ln w="12700">
            <a:solidFill>
              <a:srgbClr val="1C6DB4"/>
            </a:solidFill>
            <a:miter/>
          </a:ln>
        </p:spPr>
        <p:txBody>
          <a:bodyPr lIns="45719" rIns="45719" anchor="ctr"/>
          <a:lstStyle/>
          <a:p>
            <a:pPr algn="ctr">
              <a:defRPr>
                <a:solidFill>
                  <a:srgbClr val="FFFFFF"/>
                </a:solidFill>
              </a:defRPr>
            </a:pPr>
            <a:endParaRPr/>
          </a:p>
        </p:txBody>
      </p:sp>
      <p:sp>
        <p:nvSpPr>
          <p:cNvPr id="466" name="Text Placeholder 13"/>
          <p:cNvSpPr txBox="1"/>
          <p:nvPr/>
        </p:nvSpPr>
        <p:spPr>
          <a:xfrm>
            <a:off x="420080" y="663830"/>
            <a:ext cx="5894335" cy="1077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spcBef>
                <a:spcPts val="700"/>
              </a:spcBef>
              <a:defRPr sz="3200">
                <a:latin typeface="open sans"/>
                <a:ea typeface="open sans"/>
                <a:cs typeface="open sans"/>
                <a:sym typeface="open sans"/>
              </a:defRPr>
            </a:pPr>
            <a:r>
              <a:rPr lang="ru-RU" sz="3200" b="1" dirty="0">
                <a:solidFill>
                  <a:srgbClr val="1C6DB4"/>
                </a:solidFill>
                <a:latin typeface="open sans"/>
                <a:ea typeface="open sans"/>
                <a:cs typeface="open sans"/>
              </a:rPr>
              <a:t>Фокус</a:t>
            </a:r>
            <a:r>
              <a:rPr lang="ru-RU" dirty="0"/>
              <a:t> на повышение квалификации персонала</a:t>
            </a:r>
            <a:endParaRPr b="1" dirty="0">
              <a:solidFill>
                <a:srgbClr val="1C6DB4"/>
              </a:solidFill>
            </a:endParaRPr>
          </a:p>
        </p:txBody>
      </p:sp>
      <p:graphicFrame>
        <p:nvGraphicFramePr>
          <p:cNvPr id="10" name="Схема 9">
            <a:extLst>
              <a:ext uri="{FF2B5EF4-FFF2-40B4-BE49-F238E27FC236}">
                <a16:creationId xmlns:a16="http://schemas.microsoft.com/office/drawing/2014/main" id="{61BF6C63-D897-E800-7BC1-4B11FF4960FA}"/>
              </a:ext>
            </a:extLst>
          </p:cNvPr>
          <p:cNvGraphicFramePr/>
          <p:nvPr>
            <p:extLst>
              <p:ext uri="{D42A27DB-BD31-4B8C-83A1-F6EECF244321}">
                <p14:modId xmlns:p14="http://schemas.microsoft.com/office/powerpoint/2010/main" val="1208761612"/>
              </p:ext>
            </p:extLst>
          </p:nvPr>
        </p:nvGraphicFramePr>
        <p:xfrm>
          <a:off x="1702663" y="2550286"/>
          <a:ext cx="8786673" cy="2900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Рисунок 13" descr="Рисунок 13">
            <a:extLst>
              <a:ext uri="{FF2B5EF4-FFF2-40B4-BE49-F238E27FC236}">
                <a16:creationId xmlns:a16="http://schemas.microsoft.com/office/drawing/2014/main" id="{FC607417-D2C7-4476-8E76-646418914224}"/>
              </a:ext>
            </a:extLst>
          </p:cNvPr>
          <p:cNvPicPr>
            <a:picLocks noChangeAspect="1"/>
          </p:cNvPicPr>
          <p:nvPr/>
        </p:nvPicPr>
        <p:blipFill>
          <a:blip r:embed="rId7"/>
          <a:stretch>
            <a:fillRect/>
          </a:stretch>
        </p:blipFill>
        <p:spPr>
          <a:xfrm>
            <a:off x="7110493" y="4111870"/>
            <a:ext cx="5081507" cy="2746130"/>
          </a:xfrm>
          <a:prstGeom prst="rect">
            <a:avLst/>
          </a:prstGeom>
          <a:ln w="12700">
            <a:miter lim="400000"/>
          </a:ln>
        </p:spPr>
      </p:pic>
    </p:spTree>
    <p:extLst>
      <p:ext uri="{BB962C8B-B14F-4D97-AF65-F5344CB8AC3E}">
        <p14:creationId xmlns:p14="http://schemas.microsoft.com/office/powerpoint/2010/main" val="74908305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Прямоугольник 5"/>
          <p:cNvSpPr/>
          <p:nvPr/>
        </p:nvSpPr>
        <p:spPr>
          <a:xfrm>
            <a:off x="454469" y="351986"/>
            <a:ext cx="1108123" cy="132108"/>
          </a:xfrm>
          <a:prstGeom prst="rect">
            <a:avLst/>
          </a:prstGeom>
          <a:solidFill>
            <a:srgbClr val="2774B8"/>
          </a:solidFill>
          <a:ln w="12700">
            <a:solidFill>
              <a:srgbClr val="1C6DB4"/>
            </a:solidFill>
            <a:miter/>
          </a:ln>
        </p:spPr>
        <p:txBody>
          <a:bodyPr lIns="45719" rIns="45719" anchor="ctr"/>
          <a:lstStyle/>
          <a:p>
            <a:pPr algn="ctr">
              <a:defRPr>
                <a:solidFill>
                  <a:srgbClr val="FFFFFF"/>
                </a:solidFill>
              </a:defRPr>
            </a:pPr>
            <a:endParaRPr/>
          </a:p>
        </p:txBody>
      </p:sp>
      <p:sp>
        <p:nvSpPr>
          <p:cNvPr id="466" name="Text Placeholder 13"/>
          <p:cNvSpPr txBox="1"/>
          <p:nvPr/>
        </p:nvSpPr>
        <p:spPr>
          <a:xfrm>
            <a:off x="420080" y="910051"/>
            <a:ext cx="5894335"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spcBef>
                <a:spcPts val="700"/>
              </a:spcBef>
              <a:defRPr sz="3200">
                <a:latin typeface="open sans"/>
                <a:ea typeface="open sans"/>
                <a:cs typeface="open sans"/>
                <a:sym typeface="open sans"/>
              </a:defRPr>
            </a:pPr>
            <a:r>
              <a:rPr lang="ru-RU" sz="3200" b="1" dirty="0">
                <a:solidFill>
                  <a:srgbClr val="1C6DB4"/>
                </a:solidFill>
                <a:latin typeface="open sans"/>
                <a:ea typeface="open sans"/>
                <a:cs typeface="open sans"/>
              </a:rPr>
              <a:t>Целевая </a:t>
            </a:r>
            <a:r>
              <a:rPr lang="ru-RU" sz="3200" dirty="0">
                <a:solidFill>
                  <a:schemeClr val="tx1"/>
                </a:solidFill>
                <a:latin typeface="open sans"/>
                <a:ea typeface="open sans"/>
                <a:cs typeface="open sans"/>
              </a:rPr>
              <a:t>аудитория</a:t>
            </a:r>
            <a:endParaRPr dirty="0">
              <a:solidFill>
                <a:schemeClr val="tx1"/>
              </a:solidFill>
            </a:endParaRPr>
          </a:p>
        </p:txBody>
      </p:sp>
      <p:pic>
        <p:nvPicPr>
          <p:cNvPr id="1026" name="Picture 2" descr="https://mykaleidoscope.ru/x/uploads/posts/2022-09/1663470419_19-mykaleidoscope-ru-p-pozdravlenie-s-diplomom-pinterest-23.png">
            <a:extLst>
              <a:ext uri="{FF2B5EF4-FFF2-40B4-BE49-F238E27FC236}">
                <a16:creationId xmlns:a16="http://schemas.microsoft.com/office/drawing/2014/main" id="{31442A92-E3D1-4D41-8ECB-9BCDEAEA3D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7295" y="2976282"/>
            <a:ext cx="3497140" cy="388171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oolsen.ru/wp-content/uploads/2022/02/248-20220208_234816.png">
            <a:extLst>
              <a:ext uri="{FF2B5EF4-FFF2-40B4-BE49-F238E27FC236}">
                <a16:creationId xmlns:a16="http://schemas.microsoft.com/office/drawing/2014/main" id="{9BF5E745-6FE4-4F16-850F-47731AC9DB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9235" y="2094355"/>
            <a:ext cx="1118332" cy="176385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dn4.vectorstock.com/i/1000x1000/26/63/construction-worker-engineer-with-building-plan-vector-1462663.jpg">
            <a:extLst>
              <a:ext uri="{FF2B5EF4-FFF2-40B4-BE49-F238E27FC236}">
                <a16:creationId xmlns:a16="http://schemas.microsoft.com/office/drawing/2014/main" id="{FEB70A51-025E-4B8F-B550-2338526CBFA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7577"/>
          <a:stretch/>
        </p:blipFill>
        <p:spPr bwMode="auto">
          <a:xfrm>
            <a:off x="6817845" y="3130766"/>
            <a:ext cx="3088155" cy="3911816"/>
          </a:xfrm>
          <a:prstGeom prst="rect">
            <a:avLst/>
          </a:prstGeom>
          <a:noFill/>
          <a:extLst>
            <a:ext uri="{909E8E84-426E-40DD-AFC4-6F175D3DCCD1}">
              <a14:hiddenFill xmlns:a14="http://schemas.microsoft.com/office/drawing/2010/main">
                <a:solidFill>
                  <a:srgbClr val="FFFFFF"/>
                </a:solidFill>
              </a14:hiddenFill>
            </a:ext>
          </a:extLst>
        </p:spPr>
      </p:pic>
      <p:sp>
        <p:nvSpPr>
          <p:cNvPr id="17" name="Freeform: Shape 97">
            <a:extLst>
              <a:ext uri="{FF2B5EF4-FFF2-40B4-BE49-F238E27FC236}">
                <a16:creationId xmlns:a16="http://schemas.microsoft.com/office/drawing/2014/main" id="{E89081BE-DFA4-48C2-B095-8AF05A3F362D}"/>
              </a:ext>
            </a:extLst>
          </p:cNvPr>
          <p:cNvSpPr/>
          <p:nvPr/>
        </p:nvSpPr>
        <p:spPr>
          <a:xfrm rot="21409107" flipH="1">
            <a:off x="9313672" y="1878307"/>
            <a:ext cx="958797" cy="1142429"/>
          </a:xfrm>
          <a:custGeom>
            <a:avLst/>
            <a:gdLst>
              <a:gd name="connsiteX0" fmla="*/ 1077363 w 1077363"/>
              <a:gd name="connsiteY0" fmla="*/ 488887 h 488887"/>
              <a:gd name="connsiteX1" fmla="*/ 588476 w 1077363"/>
              <a:gd name="connsiteY1" fmla="*/ 135802 h 488887"/>
              <a:gd name="connsiteX2" fmla="*/ 0 w 1077363"/>
              <a:gd name="connsiteY2" fmla="*/ 0 h 488887"/>
            </a:gdLst>
            <a:ahLst/>
            <a:cxnLst>
              <a:cxn ang="0">
                <a:pos x="connsiteX0" y="connsiteY0"/>
              </a:cxn>
              <a:cxn ang="0">
                <a:pos x="connsiteX1" y="connsiteY1"/>
              </a:cxn>
              <a:cxn ang="0">
                <a:pos x="connsiteX2" y="connsiteY2"/>
              </a:cxn>
            </a:cxnLst>
            <a:rect l="l" t="t" r="r" b="b"/>
            <a:pathLst>
              <a:path w="1077363" h="488887">
                <a:moveTo>
                  <a:pt x="1077363" y="488887"/>
                </a:moveTo>
                <a:cubicBezTo>
                  <a:pt x="922699" y="353085"/>
                  <a:pt x="768036" y="217283"/>
                  <a:pt x="588476" y="135802"/>
                </a:cubicBezTo>
                <a:cubicBezTo>
                  <a:pt x="408916" y="54321"/>
                  <a:pt x="204458" y="27160"/>
                  <a:pt x="0" y="0"/>
                </a:cubicBezTo>
              </a:path>
            </a:pathLst>
          </a:custGeom>
          <a:noFill/>
          <a:ln cap="rnd">
            <a:solidFill>
              <a:srgbClr val="2774B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Прямоугольник 17">
            <a:extLst>
              <a:ext uri="{FF2B5EF4-FFF2-40B4-BE49-F238E27FC236}">
                <a16:creationId xmlns:a16="http://schemas.microsoft.com/office/drawing/2014/main" id="{B2C79A73-43D5-49A9-8D86-9BFD510A6712}"/>
              </a:ext>
            </a:extLst>
          </p:cNvPr>
          <p:cNvSpPr/>
          <p:nvPr/>
        </p:nvSpPr>
        <p:spPr>
          <a:xfrm>
            <a:off x="1309584" y="1736117"/>
            <a:ext cx="1273052" cy="369332"/>
          </a:xfrm>
          <a:prstGeom prst="rect">
            <a:avLst/>
          </a:prstGeom>
        </p:spPr>
        <p:txBody>
          <a:bodyPr wrap="square">
            <a:spAutoFit/>
          </a:bodyPr>
          <a:lstStyle/>
          <a:p>
            <a:r>
              <a:rPr lang="ru-RU" dirty="0">
                <a:solidFill>
                  <a:srgbClr val="2774B8"/>
                </a:solidFill>
                <a:latin typeface="open sans"/>
                <a:ea typeface="open sans"/>
                <a:cs typeface="open sans"/>
              </a:rPr>
              <a:t>студенты</a:t>
            </a:r>
            <a:endParaRPr lang="ru-RU" dirty="0">
              <a:solidFill>
                <a:srgbClr val="2774B8"/>
              </a:solidFill>
            </a:endParaRPr>
          </a:p>
        </p:txBody>
      </p:sp>
      <p:sp>
        <p:nvSpPr>
          <p:cNvPr id="4" name="Прямоугольник 3">
            <a:extLst>
              <a:ext uri="{FF2B5EF4-FFF2-40B4-BE49-F238E27FC236}">
                <a16:creationId xmlns:a16="http://schemas.microsoft.com/office/drawing/2014/main" id="{696BE043-A687-4B3A-BB3D-2545C46FFA14}"/>
              </a:ext>
            </a:extLst>
          </p:cNvPr>
          <p:cNvSpPr/>
          <p:nvPr/>
        </p:nvSpPr>
        <p:spPr>
          <a:xfrm>
            <a:off x="9793070" y="1472406"/>
            <a:ext cx="1462260" cy="369332"/>
          </a:xfrm>
          <a:prstGeom prst="rect">
            <a:avLst/>
          </a:prstGeom>
        </p:spPr>
        <p:txBody>
          <a:bodyPr wrap="none">
            <a:spAutoFit/>
          </a:bodyPr>
          <a:lstStyle/>
          <a:p>
            <a:r>
              <a:rPr lang="ru-RU" dirty="0">
                <a:solidFill>
                  <a:srgbClr val="2774B8"/>
                </a:solidFill>
                <a:latin typeface="open sans"/>
                <a:ea typeface="open sans"/>
                <a:cs typeface="open sans"/>
              </a:rPr>
              <a:t>сотрудники </a:t>
            </a:r>
            <a:endParaRPr lang="ru-RU" dirty="0">
              <a:solidFill>
                <a:srgbClr val="2774B8"/>
              </a:solidFill>
            </a:endParaRPr>
          </a:p>
        </p:txBody>
      </p:sp>
      <p:sp>
        <p:nvSpPr>
          <p:cNvPr id="20" name="Freeform: Shape 97">
            <a:extLst>
              <a:ext uri="{FF2B5EF4-FFF2-40B4-BE49-F238E27FC236}">
                <a16:creationId xmlns:a16="http://schemas.microsoft.com/office/drawing/2014/main" id="{923AE815-32E9-4364-B492-1579D3439959}"/>
              </a:ext>
            </a:extLst>
          </p:cNvPr>
          <p:cNvSpPr/>
          <p:nvPr/>
        </p:nvSpPr>
        <p:spPr>
          <a:xfrm rot="190893">
            <a:off x="2260976" y="2133654"/>
            <a:ext cx="1048128" cy="1142429"/>
          </a:xfrm>
          <a:custGeom>
            <a:avLst/>
            <a:gdLst>
              <a:gd name="connsiteX0" fmla="*/ 1077363 w 1077363"/>
              <a:gd name="connsiteY0" fmla="*/ 488887 h 488887"/>
              <a:gd name="connsiteX1" fmla="*/ 588476 w 1077363"/>
              <a:gd name="connsiteY1" fmla="*/ 135802 h 488887"/>
              <a:gd name="connsiteX2" fmla="*/ 0 w 1077363"/>
              <a:gd name="connsiteY2" fmla="*/ 0 h 488887"/>
            </a:gdLst>
            <a:ahLst/>
            <a:cxnLst>
              <a:cxn ang="0">
                <a:pos x="connsiteX0" y="connsiteY0"/>
              </a:cxn>
              <a:cxn ang="0">
                <a:pos x="connsiteX1" y="connsiteY1"/>
              </a:cxn>
              <a:cxn ang="0">
                <a:pos x="connsiteX2" y="connsiteY2"/>
              </a:cxn>
            </a:cxnLst>
            <a:rect l="l" t="t" r="r" b="b"/>
            <a:pathLst>
              <a:path w="1077363" h="488887">
                <a:moveTo>
                  <a:pt x="1077363" y="488887"/>
                </a:moveTo>
                <a:cubicBezTo>
                  <a:pt x="922699" y="353085"/>
                  <a:pt x="768036" y="217283"/>
                  <a:pt x="588476" y="135802"/>
                </a:cubicBezTo>
                <a:cubicBezTo>
                  <a:pt x="408916" y="54321"/>
                  <a:pt x="204458" y="27160"/>
                  <a:pt x="0" y="0"/>
                </a:cubicBezTo>
              </a:path>
            </a:pathLst>
          </a:custGeom>
          <a:noFill/>
          <a:ln cap="rnd">
            <a:solidFill>
              <a:srgbClr val="2774B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9754974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 name="Рисунок 16" descr="Рисунок 16"/>
          <p:cNvPicPr>
            <a:picLocks noChangeAspect="1"/>
          </p:cNvPicPr>
          <p:nvPr/>
        </p:nvPicPr>
        <p:blipFill>
          <a:blip r:embed="rId2"/>
          <a:stretch>
            <a:fillRect/>
          </a:stretch>
        </p:blipFill>
        <p:spPr>
          <a:xfrm>
            <a:off x="9505" y="-839005"/>
            <a:ext cx="12182496" cy="8120669"/>
          </a:xfrm>
          <a:prstGeom prst="rect">
            <a:avLst/>
          </a:prstGeom>
          <a:ln w="12700">
            <a:miter lim="400000"/>
          </a:ln>
        </p:spPr>
      </p:pic>
      <p:sp>
        <p:nvSpPr>
          <p:cNvPr id="204" name="Rectangle 22"/>
          <p:cNvSpPr/>
          <p:nvPr/>
        </p:nvSpPr>
        <p:spPr>
          <a:xfrm>
            <a:off x="-36981" y="0"/>
            <a:ext cx="12219475" cy="6858000"/>
          </a:xfrm>
          <a:prstGeom prst="rect">
            <a:avLst/>
          </a:prstGeom>
          <a:solidFill>
            <a:schemeClr val="accent1">
              <a:alpha val="40000"/>
            </a:schemeClr>
          </a:solidFill>
          <a:ln w="12700">
            <a:miter lim="400000"/>
          </a:ln>
        </p:spPr>
        <p:txBody>
          <a:bodyPr lIns="45719" rIns="45719" anchor="ctr"/>
          <a:lstStyle/>
          <a:p>
            <a:pPr algn="ctr">
              <a:defRPr>
                <a:solidFill>
                  <a:srgbClr val="FFFFFF"/>
                </a:solidFill>
              </a:defRPr>
            </a:pPr>
            <a:endParaRPr/>
          </a:p>
        </p:txBody>
      </p:sp>
      <p:sp>
        <p:nvSpPr>
          <p:cNvPr id="205" name="Rectangle 1"/>
          <p:cNvSpPr/>
          <p:nvPr/>
        </p:nvSpPr>
        <p:spPr>
          <a:xfrm>
            <a:off x="2869200" y="2762506"/>
            <a:ext cx="8954814" cy="3699643"/>
          </a:xfrm>
          <a:prstGeom prst="rect">
            <a:avLst/>
          </a:prstGeom>
          <a:solidFill>
            <a:srgbClr val="0477BD"/>
          </a:solidFill>
          <a:ln w="12700">
            <a:miter lim="400000"/>
          </a:ln>
        </p:spPr>
        <p:txBody>
          <a:bodyPr lIns="45719" rIns="45719" anchor="ctr"/>
          <a:lstStyle/>
          <a:p>
            <a:pPr algn="ctr">
              <a:defRPr>
                <a:solidFill>
                  <a:srgbClr val="FFFFFF"/>
                </a:solidFill>
              </a:defRPr>
            </a:pPr>
            <a:endParaRPr/>
          </a:p>
        </p:txBody>
      </p:sp>
      <p:sp>
        <p:nvSpPr>
          <p:cNvPr id="206" name="Oval 10"/>
          <p:cNvSpPr/>
          <p:nvPr/>
        </p:nvSpPr>
        <p:spPr>
          <a:xfrm rot="10800000">
            <a:off x="3908290" y="3101523"/>
            <a:ext cx="864001" cy="864001"/>
          </a:xfrm>
          <a:prstGeom prst="ellipse">
            <a:avLst/>
          </a:prstGeom>
          <a:ln w="15875">
            <a:solidFill>
              <a:srgbClr val="FFFFFF"/>
            </a:solidFill>
            <a:miter/>
          </a:ln>
        </p:spPr>
        <p:txBody>
          <a:bodyPr lIns="45719" rIns="45719" anchor="ctr"/>
          <a:lstStyle/>
          <a:p>
            <a:pPr algn="ctr">
              <a:defRPr sz="2700">
                <a:solidFill>
                  <a:srgbClr val="0070C0"/>
                </a:solidFill>
              </a:defRPr>
            </a:pPr>
            <a:endParaRPr/>
          </a:p>
        </p:txBody>
      </p:sp>
      <p:sp>
        <p:nvSpPr>
          <p:cNvPr id="207" name="타원 41"/>
          <p:cNvSpPr/>
          <p:nvPr/>
        </p:nvSpPr>
        <p:spPr>
          <a:xfrm rot="10800000">
            <a:off x="3823877" y="3017109"/>
            <a:ext cx="1044001" cy="1044001"/>
          </a:xfrm>
          <a:prstGeom prst="ellipse">
            <a:avLst/>
          </a:prstGeom>
          <a:ln w="22225">
            <a:solidFill>
              <a:srgbClr val="FFFFFF"/>
            </a:solidFill>
            <a:prstDash val="sysDot"/>
            <a:miter/>
          </a:ln>
        </p:spPr>
        <p:txBody>
          <a:bodyPr lIns="45719" rIns="45719" anchor="ctr"/>
          <a:lstStyle/>
          <a:p>
            <a:pPr algn="ctr">
              <a:defRPr sz="2700">
                <a:solidFill>
                  <a:srgbClr val="FFFFFF"/>
                </a:solidFill>
              </a:defRPr>
            </a:pPr>
            <a:endParaRPr/>
          </a:p>
        </p:txBody>
      </p:sp>
      <p:sp>
        <p:nvSpPr>
          <p:cNvPr id="208" name="Oval 10"/>
          <p:cNvSpPr/>
          <p:nvPr/>
        </p:nvSpPr>
        <p:spPr>
          <a:xfrm rot="10800000">
            <a:off x="6707203" y="3101411"/>
            <a:ext cx="864001" cy="864001"/>
          </a:xfrm>
          <a:prstGeom prst="ellipse">
            <a:avLst/>
          </a:prstGeom>
          <a:ln w="15875">
            <a:solidFill>
              <a:srgbClr val="FFFFFF"/>
            </a:solidFill>
            <a:miter/>
          </a:ln>
        </p:spPr>
        <p:txBody>
          <a:bodyPr lIns="45719" rIns="45719" anchor="ctr"/>
          <a:lstStyle/>
          <a:p>
            <a:pPr algn="ctr">
              <a:defRPr sz="2700">
                <a:solidFill>
                  <a:srgbClr val="0070C0"/>
                </a:solidFill>
              </a:defRPr>
            </a:pPr>
            <a:endParaRPr/>
          </a:p>
        </p:txBody>
      </p:sp>
      <p:sp>
        <p:nvSpPr>
          <p:cNvPr id="209" name="타원 44"/>
          <p:cNvSpPr/>
          <p:nvPr/>
        </p:nvSpPr>
        <p:spPr>
          <a:xfrm rot="10800000">
            <a:off x="6622790" y="3016997"/>
            <a:ext cx="1044001" cy="1044001"/>
          </a:xfrm>
          <a:prstGeom prst="ellipse">
            <a:avLst/>
          </a:prstGeom>
          <a:ln w="22225">
            <a:solidFill>
              <a:srgbClr val="FFFFFF"/>
            </a:solidFill>
            <a:prstDash val="sysDot"/>
            <a:miter/>
          </a:ln>
        </p:spPr>
        <p:txBody>
          <a:bodyPr lIns="45719" rIns="45719" anchor="ctr"/>
          <a:lstStyle/>
          <a:p>
            <a:pPr algn="ctr">
              <a:defRPr sz="2700">
                <a:solidFill>
                  <a:srgbClr val="FFFFFF"/>
                </a:solidFill>
              </a:defRPr>
            </a:pPr>
            <a:endParaRPr/>
          </a:p>
        </p:txBody>
      </p:sp>
      <p:sp>
        <p:nvSpPr>
          <p:cNvPr id="210" name="Oval 10"/>
          <p:cNvSpPr/>
          <p:nvPr/>
        </p:nvSpPr>
        <p:spPr>
          <a:xfrm rot="10800000">
            <a:off x="9506116" y="3101299"/>
            <a:ext cx="864001" cy="864001"/>
          </a:xfrm>
          <a:prstGeom prst="ellipse">
            <a:avLst/>
          </a:prstGeom>
          <a:ln w="15875">
            <a:solidFill>
              <a:srgbClr val="FFFFFF"/>
            </a:solidFill>
            <a:miter/>
          </a:ln>
        </p:spPr>
        <p:txBody>
          <a:bodyPr lIns="45719" rIns="45719" anchor="ctr"/>
          <a:lstStyle/>
          <a:p>
            <a:pPr algn="ctr">
              <a:defRPr sz="2700">
                <a:solidFill>
                  <a:srgbClr val="0070C0"/>
                </a:solidFill>
              </a:defRPr>
            </a:pPr>
            <a:endParaRPr/>
          </a:p>
        </p:txBody>
      </p:sp>
      <p:sp>
        <p:nvSpPr>
          <p:cNvPr id="211" name="타원 47"/>
          <p:cNvSpPr/>
          <p:nvPr/>
        </p:nvSpPr>
        <p:spPr>
          <a:xfrm rot="10800000">
            <a:off x="9421703" y="3016885"/>
            <a:ext cx="1044001" cy="1044001"/>
          </a:xfrm>
          <a:prstGeom prst="ellipse">
            <a:avLst/>
          </a:prstGeom>
          <a:ln w="22225">
            <a:solidFill>
              <a:srgbClr val="FFFFFF"/>
            </a:solidFill>
            <a:prstDash val="sysDot"/>
            <a:miter/>
          </a:ln>
        </p:spPr>
        <p:txBody>
          <a:bodyPr lIns="45719" rIns="45719" anchor="ctr"/>
          <a:lstStyle/>
          <a:p>
            <a:pPr algn="ctr">
              <a:defRPr sz="2700">
                <a:solidFill>
                  <a:srgbClr val="FFFFFF"/>
                </a:solidFill>
              </a:defRPr>
            </a:pPr>
            <a:endParaRPr/>
          </a:p>
        </p:txBody>
      </p:sp>
      <p:sp>
        <p:nvSpPr>
          <p:cNvPr id="212" name="직선 연결선 55"/>
          <p:cNvSpPr/>
          <p:nvPr/>
        </p:nvSpPr>
        <p:spPr>
          <a:xfrm flipH="1">
            <a:off x="5343002" y="3563313"/>
            <a:ext cx="804666" cy="1"/>
          </a:xfrm>
          <a:prstGeom prst="line">
            <a:avLst/>
          </a:prstGeom>
          <a:ln w="22225">
            <a:solidFill>
              <a:srgbClr val="FFFFFF"/>
            </a:solidFill>
            <a:prstDash val="sysDot"/>
            <a:miter/>
            <a:headEnd type="triangle"/>
            <a:tailEnd type="triangle"/>
          </a:ln>
        </p:spPr>
        <p:txBody>
          <a:bodyPr lIns="45719" rIns="45719"/>
          <a:lstStyle/>
          <a:p>
            <a:endParaRPr/>
          </a:p>
        </p:txBody>
      </p:sp>
      <p:sp>
        <p:nvSpPr>
          <p:cNvPr id="213" name="직선 연결선 56"/>
          <p:cNvSpPr/>
          <p:nvPr/>
        </p:nvSpPr>
        <p:spPr>
          <a:xfrm flipH="1">
            <a:off x="8141914" y="3547436"/>
            <a:ext cx="804666" cy="1"/>
          </a:xfrm>
          <a:prstGeom prst="line">
            <a:avLst/>
          </a:prstGeom>
          <a:ln w="22225">
            <a:solidFill>
              <a:srgbClr val="FFFFFF"/>
            </a:solidFill>
            <a:prstDash val="sysDot"/>
            <a:miter/>
            <a:headEnd type="triangle"/>
            <a:tailEnd type="triangle"/>
          </a:ln>
        </p:spPr>
        <p:txBody>
          <a:bodyPr lIns="45719" rIns="45719"/>
          <a:lstStyle/>
          <a:p>
            <a:endParaRPr/>
          </a:p>
        </p:txBody>
      </p:sp>
      <p:sp>
        <p:nvSpPr>
          <p:cNvPr id="214" name="Straight Connector 18"/>
          <p:cNvSpPr/>
          <p:nvPr/>
        </p:nvSpPr>
        <p:spPr>
          <a:xfrm>
            <a:off x="3205656" y="4424855"/>
            <a:ext cx="7987863" cy="1"/>
          </a:xfrm>
          <a:prstGeom prst="line">
            <a:avLst/>
          </a:prstGeom>
          <a:ln w="15875">
            <a:solidFill>
              <a:srgbClr val="FFFFFF"/>
            </a:solidFill>
            <a:miter/>
          </a:ln>
        </p:spPr>
        <p:txBody>
          <a:bodyPr lIns="45719" rIns="45719"/>
          <a:lstStyle/>
          <a:p>
            <a:endParaRPr/>
          </a:p>
        </p:txBody>
      </p:sp>
      <p:sp>
        <p:nvSpPr>
          <p:cNvPr id="215" name="TextBox 24"/>
          <p:cNvSpPr txBox="1"/>
          <p:nvPr/>
        </p:nvSpPr>
        <p:spPr>
          <a:xfrm>
            <a:off x="5376147" y="4573475"/>
            <a:ext cx="1737895" cy="1015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spAutoFit/>
          </a:bodyPr>
          <a:lstStyle/>
          <a:p>
            <a:pPr>
              <a:defRPr sz="4000">
                <a:solidFill>
                  <a:srgbClr val="FFFFFF"/>
                </a:solidFill>
              </a:defRPr>
            </a:pPr>
            <a:r>
              <a:rPr lang="en-US" dirty="0"/>
              <a:t>A</a:t>
            </a:r>
            <a:r>
              <a:rPr sz="2000" dirty="0"/>
              <a:t> </a:t>
            </a:r>
            <a:endParaRPr lang="ru-RU" sz="2000" dirty="0"/>
          </a:p>
          <a:p>
            <a:pPr>
              <a:defRPr sz="4000">
                <a:solidFill>
                  <a:srgbClr val="FFFFFF"/>
                </a:solidFill>
              </a:defRPr>
            </a:pPr>
            <a:r>
              <a:rPr lang="ru-RU" sz="2000" dirty="0"/>
              <a:t>Методика</a:t>
            </a:r>
            <a:endParaRPr sz="2000" dirty="0"/>
          </a:p>
        </p:txBody>
      </p:sp>
      <p:sp>
        <p:nvSpPr>
          <p:cNvPr id="216" name="TextBox 27"/>
          <p:cNvSpPr txBox="1"/>
          <p:nvPr/>
        </p:nvSpPr>
        <p:spPr>
          <a:xfrm>
            <a:off x="7235603" y="4507812"/>
            <a:ext cx="2187517" cy="1631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nchor="b">
            <a:spAutoFit/>
          </a:bodyPr>
          <a:lstStyle/>
          <a:p>
            <a:pPr>
              <a:defRPr sz="4000">
                <a:solidFill>
                  <a:srgbClr val="FFFFFF"/>
                </a:solidFill>
              </a:defRPr>
            </a:pPr>
            <a:r>
              <a:rPr dirty="0"/>
              <a:t>B</a:t>
            </a:r>
            <a:r>
              <a:rPr lang="ru-RU" dirty="0"/>
              <a:t> </a:t>
            </a:r>
          </a:p>
          <a:p>
            <a:pPr>
              <a:defRPr sz="4000">
                <a:solidFill>
                  <a:srgbClr val="FFFFFF"/>
                </a:solidFill>
              </a:defRPr>
            </a:pPr>
            <a:r>
              <a:rPr lang="ru-RU" sz="2000" dirty="0">
                <a:solidFill>
                  <a:srgbClr val="FFFFFF"/>
                </a:solidFill>
              </a:rPr>
              <a:t>Комплексное обучение (</a:t>
            </a:r>
            <a:r>
              <a:rPr lang="ru-RU" sz="2000" dirty="0" err="1">
                <a:solidFill>
                  <a:srgbClr val="FFFFFF"/>
                </a:solidFill>
              </a:rPr>
              <a:t>киберполигон</a:t>
            </a:r>
            <a:r>
              <a:rPr lang="ru-RU" sz="2000" dirty="0">
                <a:solidFill>
                  <a:srgbClr val="FFFFFF"/>
                </a:solidFill>
              </a:rPr>
              <a:t>)</a:t>
            </a:r>
            <a:endParaRPr sz="2000" dirty="0">
              <a:solidFill>
                <a:srgbClr val="FFFFFF"/>
              </a:solidFill>
            </a:endParaRPr>
          </a:p>
        </p:txBody>
      </p:sp>
      <p:sp>
        <p:nvSpPr>
          <p:cNvPr id="217" name="TextBox 28"/>
          <p:cNvSpPr txBox="1"/>
          <p:nvPr/>
        </p:nvSpPr>
        <p:spPr>
          <a:xfrm>
            <a:off x="9421703" y="4612327"/>
            <a:ext cx="2145414" cy="1015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spAutoFit/>
          </a:bodyPr>
          <a:lstStyle/>
          <a:p>
            <a:pPr>
              <a:defRPr sz="4000">
                <a:solidFill>
                  <a:srgbClr val="FFFFFF"/>
                </a:solidFill>
              </a:defRPr>
            </a:pPr>
            <a:r>
              <a:rPr dirty="0"/>
              <a:t>C </a:t>
            </a:r>
          </a:p>
          <a:p>
            <a:pPr>
              <a:defRPr sz="2000">
                <a:solidFill>
                  <a:srgbClr val="FFFFFF"/>
                </a:solidFill>
              </a:defRPr>
            </a:pPr>
            <a:r>
              <a:rPr lang="ru-RU" dirty="0"/>
              <a:t>Аттестация</a:t>
            </a:r>
            <a:endParaRPr dirty="0"/>
          </a:p>
        </p:txBody>
      </p:sp>
      <p:sp>
        <p:nvSpPr>
          <p:cNvPr id="218" name="TextBox 32"/>
          <p:cNvSpPr txBox="1"/>
          <p:nvPr/>
        </p:nvSpPr>
        <p:spPr>
          <a:xfrm>
            <a:off x="-51956" y="4149966"/>
            <a:ext cx="3199066" cy="6016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r">
              <a:defRPr sz="4000">
                <a:solidFill>
                  <a:srgbClr val="FFFFFF"/>
                </a:solidFill>
                <a:latin typeface="Calibri Light"/>
                <a:ea typeface="Calibri Light"/>
                <a:cs typeface="Calibri Light"/>
                <a:sym typeface="Calibri Light"/>
              </a:defRPr>
            </a:lvl1pPr>
          </a:lstStyle>
          <a:p>
            <a:r>
              <a:t>РЕШЕНИЕ</a:t>
            </a:r>
          </a:p>
        </p:txBody>
      </p:sp>
      <p:sp>
        <p:nvSpPr>
          <p:cNvPr id="219" name="Parallelogram 15"/>
          <p:cNvSpPr/>
          <p:nvPr/>
        </p:nvSpPr>
        <p:spPr>
          <a:xfrm rot="16200000">
            <a:off x="4046494" y="3224562"/>
            <a:ext cx="598765" cy="648142"/>
          </a:xfrm>
          <a:custGeom>
            <a:avLst/>
            <a:gdLst/>
            <a:ahLst/>
            <a:cxnLst>
              <a:cxn ang="0">
                <a:pos x="wd2" y="hd2"/>
              </a:cxn>
              <a:cxn ang="5400000">
                <a:pos x="wd2" y="hd2"/>
              </a:cxn>
              <a:cxn ang="10800000">
                <a:pos x="wd2" y="hd2"/>
              </a:cxn>
              <a:cxn ang="16200000">
                <a:pos x="wd2" y="hd2"/>
              </a:cxn>
            </a:cxnLst>
            <a:rect l="0" t="0" r="r" b="b"/>
            <a:pathLst>
              <a:path w="21600" h="21600" extrusionOk="0">
                <a:moveTo>
                  <a:pt x="9381" y="4319"/>
                </a:moveTo>
                <a:lnTo>
                  <a:pt x="4803" y="10800"/>
                </a:lnTo>
                <a:lnTo>
                  <a:pt x="9381" y="17281"/>
                </a:lnTo>
                <a:lnTo>
                  <a:pt x="4578" y="17281"/>
                </a:lnTo>
                <a:lnTo>
                  <a:pt x="0" y="10800"/>
                </a:lnTo>
                <a:lnTo>
                  <a:pt x="4578" y="4319"/>
                </a:lnTo>
                <a:close/>
                <a:moveTo>
                  <a:pt x="21600" y="10800"/>
                </a:moveTo>
                <a:lnTo>
                  <a:pt x="13805" y="21600"/>
                </a:lnTo>
                <a:lnTo>
                  <a:pt x="12861" y="20292"/>
                </a:lnTo>
                <a:lnTo>
                  <a:pt x="8011" y="20292"/>
                </a:lnTo>
                <a:cubicBezTo>
                  <a:pt x="7859" y="20644"/>
                  <a:pt x="7486" y="20892"/>
                  <a:pt x="7050" y="20892"/>
                </a:cubicBezTo>
                <a:cubicBezTo>
                  <a:pt x="6667" y="20892"/>
                  <a:pt x="6332" y="20700"/>
                  <a:pt x="6167" y="20407"/>
                </a:cubicBezTo>
                <a:lnTo>
                  <a:pt x="2182" y="21132"/>
                </a:lnTo>
                <a:lnTo>
                  <a:pt x="2182" y="18731"/>
                </a:lnTo>
                <a:lnTo>
                  <a:pt x="6167" y="19456"/>
                </a:lnTo>
                <a:cubicBezTo>
                  <a:pt x="6332" y="19163"/>
                  <a:pt x="6667" y="18972"/>
                  <a:pt x="7050" y="18972"/>
                </a:cubicBezTo>
                <a:cubicBezTo>
                  <a:pt x="7486" y="18972"/>
                  <a:pt x="7859" y="19219"/>
                  <a:pt x="8011" y="19572"/>
                </a:cubicBezTo>
                <a:lnTo>
                  <a:pt x="12341" y="19572"/>
                </a:lnTo>
                <a:lnTo>
                  <a:pt x="6011" y="10800"/>
                </a:lnTo>
                <a:lnTo>
                  <a:pt x="13805" y="0"/>
                </a:lnTo>
                <a:close/>
              </a:path>
            </a:pathLst>
          </a:custGeom>
          <a:solidFill>
            <a:srgbClr val="FFFFFF"/>
          </a:solidFill>
          <a:ln w="12700">
            <a:miter lim="400000"/>
          </a:ln>
        </p:spPr>
        <p:txBody>
          <a:bodyPr lIns="45719" rIns="45719" anchor="ctr"/>
          <a:lstStyle/>
          <a:p>
            <a:pPr algn="ctr">
              <a:defRPr sz="2700">
                <a:solidFill>
                  <a:srgbClr val="FFFFFF"/>
                </a:solidFill>
              </a:defRPr>
            </a:pPr>
            <a:endParaRPr/>
          </a:p>
        </p:txBody>
      </p:sp>
      <p:pic>
        <p:nvPicPr>
          <p:cNvPr id="220" name="Рисунок 37" descr="Рисунок 37"/>
          <p:cNvPicPr>
            <a:picLocks noChangeAspect="1"/>
          </p:cNvPicPr>
          <p:nvPr/>
        </p:nvPicPr>
        <p:blipFill>
          <a:blip r:embed="rId3"/>
          <a:stretch>
            <a:fillRect/>
          </a:stretch>
        </p:blipFill>
        <p:spPr>
          <a:xfrm>
            <a:off x="6819048" y="3221329"/>
            <a:ext cx="681425" cy="681425"/>
          </a:xfrm>
          <a:prstGeom prst="rect">
            <a:avLst/>
          </a:prstGeom>
          <a:ln w="12700">
            <a:miter lim="400000"/>
          </a:ln>
        </p:spPr>
      </p:pic>
      <p:pic>
        <p:nvPicPr>
          <p:cNvPr id="221" name="Рисунок 38" descr="Рисунок 38"/>
          <p:cNvPicPr>
            <a:picLocks noChangeAspect="1"/>
          </p:cNvPicPr>
          <p:nvPr/>
        </p:nvPicPr>
        <p:blipFill>
          <a:blip r:embed="rId4"/>
          <a:stretch>
            <a:fillRect/>
          </a:stretch>
        </p:blipFill>
        <p:spPr>
          <a:xfrm>
            <a:off x="9589469" y="3184650"/>
            <a:ext cx="697294" cy="69729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Прямоугольник 5"/>
          <p:cNvSpPr/>
          <p:nvPr/>
        </p:nvSpPr>
        <p:spPr>
          <a:xfrm>
            <a:off x="454469" y="351986"/>
            <a:ext cx="1108123" cy="132108"/>
          </a:xfrm>
          <a:prstGeom prst="rect">
            <a:avLst/>
          </a:prstGeom>
          <a:solidFill>
            <a:srgbClr val="2774B8"/>
          </a:solidFill>
          <a:ln w="12700">
            <a:solidFill>
              <a:srgbClr val="1C6DB4"/>
            </a:solidFill>
            <a:miter/>
          </a:ln>
        </p:spPr>
        <p:txBody>
          <a:bodyPr lIns="45719" rIns="45719" anchor="ctr"/>
          <a:lstStyle/>
          <a:p>
            <a:pPr algn="ctr">
              <a:defRPr>
                <a:solidFill>
                  <a:srgbClr val="FFFFFF"/>
                </a:solidFill>
              </a:defRPr>
            </a:pPr>
            <a:endParaRPr/>
          </a:p>
        </p:txBody>
      </p:sp>
      <p:sp>
        <p:nvSpPr>
          <p:cNvPr id="466" name="Text Placeholder 13"/>
          <p:cNvSpPr txBox="1"/>
          <p:nvPr/>
        </p:nvSpPr>
        <p:spPr>
          <a:xfrm>
            <a:off x="420080" y="910052"/>
            <a:ext cx="5894335"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spcBef>
                <a:spcPts val="700"/>
              </a:spcBef>
              <a:defRPr sz="3200">
                <a:latin typeface="open sans"/>
                <a:ea typeface="open sans"/>
                <a:cs typeface="open sans"/>
                <a:sym typeface="open sans"/>
              </a:defRPr>
            </a:pPr>
            <a:r>
              <a:rPr lang="ru-RU" dirty="0"/>
              <a:t>Лидеры </a:t>
            </a:r>
            <a:r>
              <a:rPr lang="ru-RU" sz="3200" b="1" dirty="0">
                <a:solidFill>
                  <a:srgbClr val="1C6DB4"/>
                </a:solidFill>
                <a:latin typeface="open sans"/>
                <a:ea typeface="open sans"/>
                <a:cs typeface="open sans"/>
              </a:rPr>
              <a:t>рынка</a:t>
            </a:r>
            <a:endParaRPr sz="3200" b="1" dirty="0">
              <a:solidFill>
                <a:srgbClr val="1C6DB4"/>
              </a:solidFill>
              <a:latin typeface="open sans"/>
              <a:ea typeface="open sans"/>
              <a:cs typeface="open sans"/>
            </a:endParaRPr>
          </a:p>
        </p:txBody>
      </p:sp>
      <p:pic>
        <p:nvPicPr>
          <p:cNvPr id="9" name="Рисунок 8">
            <a:extLst>
              <a:ext uri="{FF2B5EF4-FFF2-40B4-BE49-F238E27FC236}">
                <a16:creationId xmlns:a16="http://schemas.microsoft.com/office/drawing/2014/main" id="{89D9F18C-69F1-41B1-85B5-FFDC976560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8134" y="1836076"/>
            <a:ext cx="1264747" cy="1202653"/>
          </a:xfrm>
          <a:prstGeom prst="rect">
            <a:avLst/>
          </a:prstGeom>
        </p:spPr>
      </p:pic>
      <p:grpSp>
        <p:nvGrpSpPr>
          <p:cNvPr id="3" name="Группа 2">
            <a:extLst>
              <a:ext uri="{FF2B5EF4-FFF2-40B4-BE49-F238E27FC236}">
                <a16:creationId xmlns:a16="http://schemas.microsoft.com/office/drawing/2014/main" id="{C3F8D4C4-E78F-4E27-ACE5-D0C6416F7D3E}"/>
              </a:ext>
            </a:extLst>
          </p:cNvPr>
          <p:cNvGrpSpPr/>
          <p:nvPr/>
        </p:nvGrpSpPr>
        <p:grpSpPr>
          <a:xfrm>
            <a:off x="529453" y="3246814"/>
            <a:ext cx="3347421" cy="3083858"/>
            <a:chOff x="529453" y="3246814"/>
            <a:chExt cx="3347421" cy="3083858"/>
          </a:xfrm>
        </p:grpSpPr>
        <p:sp>
          <p:nvSpPr>
            <p:cNvPr id="14" name="Прямоугольник: скругленные углы 13">
              <a:extLst>
                <a:ext uri="{FF2B5EF4-FFF2-40B4-BE49-F238E27FC236}">
                  <a16:creationId xmlns:a16="http://schemas.microsoft.com/office/drawing/2014/main" id="{CC5B7D89-DF41-4B9B-9DD4-2C39981A4DC6}"/>
                </a:ext>
              </a:extLst>
            </p:cNvPr>
            <p:cNvSpPr/>
            <p:nvPr/>
          </p:nvSpPr>
          <p:spPr>
            <a:xfrm>
              <a:off x="529453" y="3246814"/>
              <a:ext cx="3122110" cy="3083858"/>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j-lt"/>
                <a:ea typeface="+mj-ea"/>
                <a:cs typeface="+mj-cs"/>
                <a:sym typeface="Calibri"/>
              </a:endParaRPr>
            </a:p>
          </p:txBody>
        </p:sp>
        <p:sp>
          <p:nvSpPr>
            <p:cNvPr id="4" name="Прямоугольник 3">
              <a:extLst>
                <a:ext uri="{FF2B5EF4-FFF2-40B4-BE49-F238E27FC236}">
                  <a16:creationId xmlns:a16="http://schemas.microsoft.com/office/drawing/2014/main" id="{F53EB199-0C38-4FF5-83E0-5CC086564343}"/>
                </a:ext>
              </a:extLst>
            </p:cNvPr>
            <p:cNvSpPr/>
            <p:nvPr/>
          </p:nvSpPr>
          <p:spPr>
            <a:xfrm>
              <a:off x="568333" y="3398135"/>
              <a:ext cx="3122110" cy="1400383"/>
            </a:xfrm>
            <a:prstGeom prst="rect">
              <a:avLst/>
            </a:prstGeom>
          </p:spPr>
          <p:txBody>
            <a:bodyPr wrap="square">
              <a:spAutoFit/>
            </a:bodyPr>
            <a:lstStyle/>
            <a:p>
              <a:pPr marL="114300" marR="114300" fontAlgn="ctr">
                <a:spcBef>
                  <a:spcPts val="900"/>
                </a:spcBef>
                <a:spcAft>
                  <a:spcPts val="600"/>
                </a:spcAft>
              </a:pPr>
              <a:r>
                <a:rPr lang="ru-RU" sz="1200" b="1" dirty="0">
                  <a:solidFill>
                    <a:schemeClr val="tx1"/>
                  </a:solidFill>
                  <a:latin typeface="open sans" panose="020B0604020202020204" charset="0"/>
                  <a:ea typeface="open sans" panose="020B0604020202020204" charset="0"/>
                  <a:cs typeface="open sans" panose="020B0604020202020204" charset="0"/>
                </a:rPr>
                <a:t>Плюсы</a:t>
              </a:r>
              <a:r>
                <a:rPr lang="ru-RU" sz="1200" dirty="0">
                  <a:solidFill>
                    <a:schemeClr val="tx1"/>
                  </a:solidFill>
                  <a:latin typeface="open sans" panose="020B0604020202020204" charset="0"/>
                  <a:ea typeface="open sans" panose="020B0604020202020204" charset="0"/>
                  <a:cs typeface="open sans" panose="020B0604020202020204" charset="0"/>
                </a:rPr>
                <a:t>:</a:t>
              </a:r>
            </a:p>
            <a:p>
              <a:pPr marL="285750" marR="114300" indent="-171450" fontAlgn="ctr">
                <a:spcBef>
                  <a:spcPts val="900"/>
                </a:spcBef>
                <a:spcAft>
                  <a:spcPts val="600"/>
                </a:spcAft>
                <a:buFont typeface="Arial" panose="020B0604020202020204" pitchFamily="34" charset="0"/>
                <a:buChar char="•"/>
              </a:pPr>
              <a:r>
                <a:rPr lang="ru-RU" sz="1200" dirty="0">
                  <a:solidFill>
                    <a:schemeClr val="tx1"/>
                  </a:solidFill>
                  <a:latin typeface="open sans" panose="020B0604020202020204" charset="0"/>
                  <a:ea typeface="open sans" panose="020B0604020202020204" charset="0"/>
                  <a:cs typeface="open sans" panose="020B0604020202020204" charset="0"/>
                </a:rPr>
                <a:t>Государственная поддержка и финансирование </a:t>
              </a:r>
            </a:p>
            <a:p>
              <a:pPr marL="285750" marR="114300" indent="-171450" fontAlgn="ctr">
                <a:spcBef>
                  <a:spcPts val="900"/>
                </a:spcBef>
                <a:spcAft>
                  <a:spcPts val="600"/>
                </a:spcAft>
                <a:buFont typeface="Arial" panose="020B0604020202020204" pitchFamily="34" charset="0"/>
                <a:buChar char="•"/>
              </a:pPr>
              <a:r>
                <a:rPr lang="ru-RU" sz="1200" dirty="0">
                  <a:solidFill>
                    <a:schemeClr val="tx1"/>
                  </a:solidFill>
                  <a:latin typeface="open sans" panose="020B0604020202020204" charset="0"/>
                  <a:ea typeface="open sans" panose="020B0604020202020204" charset="0"/>
                  <a:cs typeface="open sans" panose="020B0604020202020204" charset="0"/>
                </a:rPr>
                <a:t>Возможность проведения масштабных киберучений</a:t>
              </a:r>
            </a:p>
          </p:txBody>
        </p:sp>
        <p:sp>
          <p:nvSpPr>
            <p:cNvPr id="5" name="Прямоугольник 4">
              <a:extLst>
                <a:ext uri="{FF2B5EF4-FFF2-40B4-BE49-F238E27FC236}">
                  <a16:creationId xmlns:a16="http://schemas.microsoft.com/office/drawing/2014/main" id="{FFF55AA1-121E-4DDD-90C7-C3883044B3BD}"/>
                </a:ext>
              </a:extLst>
            </p:cNvPr>
            <p:cNvSpPr/>
            <p:nvPr/>
          </p:nvSpPr>
          <p:spPr>
            <a:xfrm>
              <a:off x="568333" y="4805933"/>
              <a:ext cx="3308541" cy="1400383"/>
            </a:xfrm>
            <a:prstGeom prst="rect">
              <a:avLst/>
            </a:prstGeom>
          </p:spPr>
          <p:txBody>
            <a:bodyPr wrap="square">
              <a:spAutoFit/>
            </a:bodyPr>
            <a:lstStyle/>
            <a:p>
              <a:pPr marL="114300" marR="114300" fontAlgn="ctr">
                <a:spcBef>
                  <a:spcPts val="900"/>
                </a:spcBef>
                <a:spcAft>
                  <a:spcPts val="600"/>
                </a:spcAft>
              </a:pPr>
              <a:r>
                <a:rPr lang="ru-RU" sz="1200" b="1" dirty="0">
                  <a:latin typeface="open sans" panose="020B0604020202020204" charset="0"/>
                  <a:ea typeface="open sans" panose="020B0604020202020204" charset="0"/>
                  <a:cs typeface="open sans" panose="020B0604020202020204" charset="0"/>
                </a:rPr>
                <a:t>Минусы</a:t>
              </a:r>
              <a:r>
                <a:rPr lang="ru-RU" sz="1200" dirty="0">
                  <a:latin typeface="open sans" panose="020B0604020202020204" charset="0"/>
                  <a:ea typeface="open sans" panose="020B0604020202020204" charset="0"/>
                  <a:cs typeface="open sans" panose="020B0604020202020204" charset="0"/>
                </a:rPr>
                <a:t>:</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Ограниченный доступ и высокая стоимость для частных компаний</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Одноразовый и эпизодический характер мероприятия</a:t>
              </a:r>
            </a:p>
          </p:txBody>
        </p:sp>
      </p:grpSp>
      <p:pic>
        <p:nvPicPr>
          <p:cNvPr id="17" name="Picture 14">
            <a:extLst>
              <a:ext uri="{FF2B5EF4-FFF2-40B4-BE49-F238E27FC236}">
                <a16:creationId xmlns:a16="http://schemas.microsoft.com/office/drawing/2014/main" id="{B7FE0396-2F3C-4D77-81C9-177DF1637DA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8360" y="1833705"/>
            <a:ext cx="1613391" cy="120265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Группа 20">
            <a:extLst>
              <a:ext uri="{FF2B5EF4-FFF2-40B4-BE49-F238E27FC236}">
                <a16:creationId xmlns:a16="http://schemas.microsoft.com/office/drawing/2014/main" id="{AB3B4308-0A79-4672-B3CE-ED44996960F1}"/>
              </a:ext>
            </a:extLst>
          </p:cNvPr>
          <p:cNvGrpSpPr/>
          <p:nvPr/>
        </p:nvGrpSpPr>
        <p:grpSpPr>
          <a:xfrm>
            <a:off x="8540439" y="3264004"/>
            <a:ext cx="3347421" cy="3083858"/>
            <a:chOff x="529453" y="3246814"/>
            <a:chExt cx="3347421" cy="3083858"/>
          </a:xfrm>
        </p:grpSpPr>
        <p:sp>
          <p:nvSpPr>
            <p:cNvPr id="22" name="Прямоугольник: скругленные углы 21">
              <a:extLst>
                <a:ext uri="{FF2B5EF4-FFF2-40B4-BE49-F238E27FC236}">
                  <a16:creationId xmlns:a16="http://schemas.microsoft.com/office/drawing/2014/main" id="{779E2600-5321-4DAD-99DF-48DA39955C05}"/>
                </a:ext>
              </a:extLst>
            </p:cNvPr>
            <p:cNvSpPr/>
            <p:nvPr/>
          </p:nvSpPr>
          <p:spPr>
            <a:xfrm>
              <a:off x="529453" y="3246814"/>
              <a:ext cx="3122110" cy="3083858"/>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j-lt"/>
                <a:ea typeface="+mj-ea"/>
                <a:cs typeface="+mj-cs"/>
                <a:sym typeface="Calibri"/>
              </a:endParaRPr>
            </a:p>
          </p:txBody>
        </p:sp>
        <p:sp>
          <p:nvSpPr>
            <p:cNvPr id="23" name="Прямоугольник 22">
              <a:extLst>
                <a:ext uri="{FF2B5EF4-FFF2-40B4-BE49-F238E27FC236}">
                  <a16:creationId xmlns:a16="http://schemas.microsoft.com/office/drawing/2014/main" id="{D7168A46-5645-4DCC-8100-6D2939E360C3}"/>
                </a:ext>
              </a:extLst>
            </p:cNvPr>
            <p:cNvSpPr/>
            <p:nvPr/>
          </p:nvSpPr>
          <p:spPr>
            <a:xfrm>
              <a:off x="568333" y="3398135"/>
              <a:ext cx="3122110" cy="1400383"/>
            </a:xfrm>
            <a:prstGeom prst="rect">
              <a:avLst/>
            </a:prstGeom>
          </p:spPr>
          <p:txBody>
            <a:bodyPr wrap="square">
              <a:spAutoFit/>
            </a:bodyPr>
            <a:lstStyle/>
            <a:p>
              <a:pPr marL="114300" marR="114300" fontAlgn="ctr">
                <a:spcBef>
                  <a:spcPts val="900"/>
                </a:spcBef>
                <a:spcAft>
                  <a:spcPts val="600"/>
                </a:spcAft>
              </a:pPr>
              <a:r>
                <a:rPr lang="ru-RU" sz="1200" b="1" dirty="0">
                  <a:solidFill>
                    <a:schemeClr val="tx1"/>
                  </a:solidFill>
                  <a:latin typeface="open sans" panose="020B0604020202020204" charset="0"/>
                  <a:ea typeface="open sans" panose="020B0604020202020204" charset="0"/>
                  <a:cs typeface="open sans" panose="020B0604020202020204" charset="0"/>
                </a:rPr>
                <a:t>Плюсы</a:t>
              </a:r>
              <a:r>
                <a:rPr lang="ru-RU" sz="1200" dirty="0">
                  <a:solidFill>
                    <a:schemeClr val="tx1"/>
                  </a:solidFill>
                  <a:latin typeface="open sans" panose="020B0604020202020204" charset="0"/>
                  <a:ea typeface="open sans" panose="020B0604020202020204" charset="0"/>
                  <a:cs typeface="open sans" panose="020B0604020202020204" charset="0"/>
                </a:rPr>
                <a:t>:</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Международное сотрудничество и обмен опытом </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Высокий уровень экспертизы и качества обучения</a:t>
              </a:r>
            </a:p>
          </p:txBody>
        </p:sp>
        <p:sp>
          <p:nvSpPr>
            <p:cNvPr id="24" name="Прямоугольник 23">
              <a:extLst>
                <a:ext uri="{FF2B5EF4-FFF2-40B4-BE49-F238E27FC236}">
                  <a16:creationId xmlns:a16="http://schemas.microsoft.com/office/drawing/2014/main" id="{59D0C91F-3B08-499E-82A6-CAC34B8D6E30}"/>
                </a:ext>
              </a:extLst>
            </p:cNvPr>
            <p:cNvSpPr/>
            <p:nvPr/>
          </p:nvSpPr>
          <p:spPr>
            <a:xfrm>
              <a:off x="568333" y="4805933"/>
              <a:ext cx="3308541" cy="1400383"/>
            </a:xfrm>
            <a:prstGeom prst="rect">
              <a:avLst/>
            </a:prstGeom>
          </p:spPr>
          <p:txBody>
            <a:bodyPr wrap="square">
              <a:spAutoFit/>
            </a:bodyPr>
            <a:lstStyle/>
            <a:p>
              <a:pPr marL="114300" marR="114300" fontAlgn="ctr">
                <a:spcBef>
                  <a:spcPts val="900"/>
                </a:spcBef>
                <a:spcAft>
                  <a:spcPts val="600"/>
                </a:spcAft>
              </a:pPr>
              <a:r>
                <a:rPr lang="ru-RU" sz="1200" b="1" dirty="0">
                  <a:latin typeface="open sans" panose="020B0604020202020204" charset="0"/>
                  <a:ea typeface="open sans" panose="020B0604020202020204" charset="0"/>
                  <a:cs typeface="open sans" panose="020B0604020202020204" charset="0"/>
                </a:rPr>
                <a:t>Минусы</a:t>
              </a:r>
              <a:r>
                <a:rPr lang="ru-RU" sz="1200" dirty="0">
                  <a:latin typeface="open sans" panose="020B0604020202020204" charset="0"/>
                  <a:ea typeface="open sans" panose="020B0604020202020204" charset="0"/>
                  <a:cs typeface="open sans" panose="020B0604020202020204" charset="0"/>
                </a:rPr>
                <a:t>:</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Ориентация на западный рынок и стандарты</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Ограниченный доступ и высокая стоимость для частных компаний</a:t>
              </a:r>
            </a:p>
          </p:txBody>
        </p:sp>
      </p:grpSp>
      <p:grpSp>
        <p:nvGrpSpPr>
          <p:cNvPr id="25" name="Группа 24">
            <a:extLst>
              <a:ext uri="{FF2B5EF4-FFF2-40B4-BE49-F238E27FC236}">
                <a16:creationId xmlns:a16="http://schemas.microsoft.com/office/drawing/2014/main" id="{41DCC97E-E82B-4725-BF93-0AEEB80A0199}"/>
              </a:ext>
            </a:extLst>
          </p:cNvPr>
          <p:cNvGrpSpPr/>
          <p:nvPr/>
        </p:nvGrpSpPr>
        <p:grpSpPr>
          <a:xfrm>
            <a:off x="4073989" y="3246814"/>
            <a:ext cx="4082904" cy="3083858"/>
            <a:chOff x="529453" y="3246814"/>
            <a:chExt cx="3409388" cy="3083858"/>
          </a:xfrm>
        </p:grpSpPr>
        <p:sp>
          <p:nvSpPr>
            <p:cNvPr id="26" name="Прямоугольник: скругленные углы 25">
              <a:extLst>
                <a:ext uri="{FF2B5EF4-FFF2-40B4-BE49-F238E27FC236}">
                  <a16:creationId xmlns:a16="http://schemas.microsoft.com/office/drawing/2014/main" id="{6BB95322-FC1D-47CB-A79F-D25D6F9B3C22}"/>
                </a:ext>
              </a:extLst>
            </p:cNvPr>
            <p:cNvSpPr/>
            <p:nvPr/>
          </p:nvSpPr>
          <p:spPr>
            <a:xfrm>
              <a:off x="529453" y="3246814"/>
              <a:ext cx="3308541" cy="3083858"/>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dirty="0">
                <a:ln>
                  <a:noFill/>
                </a:ln>
                <a:solidFill>
                  <a:srgbClr val="000000"/>
                </a:solidFill>
                <a:effectLst/>
                <a:uFillTx/>
                <a:latin typeface="+mj-lt"/>
                <a:ea typeface="+mj-ea"/>
                <a:cs typeface="+mj-cs"/>
                <a:sym typeface="Calibri"/>
              </a:endParaRPr>
            </a:p>
          </p:txBody>
        </p:sp>
        <p:sp>
          <p:nvSpPr>
            <p:cNvPr id="27" name="Прямоугольник 26">
              <a:extLst>
                <a:ext uri="{FF2B5EF4-FFF2-40B4-BE49-F238E27FC236}">
                  <a16:creationId xmlns:a16="http://schemas.microsoft.com/office/drawing/2014/main" id="{FD0D81AB-DFBB-4A5A-8325-318AF402C138}"/>
                </a:ext>
              </a:extLst>
            </p:cNvPr>
            <p:cNvSpPr/>
            <p:nvPr/>
          </p:nvSpPr>
          <p:spPr>
            <a:xfrm>
              <a:off x="568333" y="3398135"/>
              <a:ext cx="3370508" cy="1400383"/>
            </a:xfrm>
            <a:prstGeom prst="rect">
              <a:avLst/>
            </a:prstGeom>
          </p:spPr>
          <p:txBody>
            <a:bodyPr wrap="square">
              <a:spAutoFit/>
            </a:bodyPr>
            <a:lstStyle/>
            <a:p>
              <a:pPr marL="114300" marR="114300" fontAlgn="ctr">
                <a:spcBef>
                  <a:spcPts val="900"/>
                </a:spcBef>
                <a:spcAft>
                  <a:spcPts val="600"/>
                </a:spcAft>
              </a:pPr>
              <a:r>
                <a:rPr lang="ru-RU" sz="1200" b="1" dirty="0">
                  <a:solidFill>
                    <a:schemeClr val="tx1"/>
                  </a:solidFill>
                  <a:latin typeface="open sans" panose="020B0604020202020204" charset="0"/>
                  <a:ea typeface="open sans" panose="020B0604020202020204" charset="0"/>
                  <a:cs typeface="open sans" panose="020B0604020202020204" charset="0"/>
                </a:rPr>
                <a:t>Плюсы</a:t>
              </a:r>
              <a:r>
                <a:rPr lang="ru-RU" sz="1200" dirty="0">
                  <a:solidFill>
                    <a:schemeClr val="tx1"/>
                  </a:solidFill>
                  <a:latin typeface="open sans" panose="020B0604020202020204" charset="0"/>
                  <a:ea typeface="open sans" panose="020B0604020202020204" charset="0"/>
                  <a:cs typeface="open sans" panose="020B0604020202020204" charset="0"/>
                </a:rPr>
                <a:t>:</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Организация ежегодного </a:t>
              </a:r>
              <a:r>
                <a:rPr lang="ru-RU" sz="1200" dirty="0" err="1">
                  <a:latin typeface="open sans" panose="020B0604020202020204" charset="0"/>
                  <a:ea typeface="open sans" panose="020B0604020202020204" charset="0"/>
                  <a:cs typeface="open sans" panose="020B0604020202020204" charset="0"/>
                </a:rPr>
                <a:t>киберсоревнования</a:t>
              </a:r>
              <a:r>
                <a:rPr lang="ru-RU" sz="1200" dirty="0">
                  <a:latin typeface="open sans" panose="020B0604020202020204" charset="0"/>
                  <a:ea typeface="open sans" panose="020B0604020202020204" charset="0"/>
                  <a:cs typeface="open sans" panose="020B0604020202020204" charset="0"/>
                </a:rPr>
                <a:t> с участием лучших специалистов</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Имитация реальных сценариев кибератак и защиты</a:t>
              </a:r>
            </a:p>
          </p:txBody>
        </p:sp>
        <p:sp>
          <p:nvSpPr>
            <p:cNvPr id="28" name="Прямоугольник 27">
              <a:extLst>
                <a:ext uri="{FF2B5EF4-FFF2-40B4-BE49-F238E27FC236}">
                  <a16:creationId xmlns:a16="http://schemas.microsoft.com/office/drawing/2014/main" id="{091C0A5C-09FA-465D-8AB8-6F1EDF2BC63A}"/>
                </a:ext>
              </a:extLst>
            </p:cNvPr>
            <p:cNvSpPr/>
            <p:nvPr/>
          </p:nvSpPr>
          <p:spPr>
            <a:xfrm>
              <a:off x="568333" y="4805933"/>
              <a:ext cx="3308541" cy="1400383"/>
            </a:xfrm>
            <a:prstGeom prst="rect">
              <a:avLst/>
            </a:prstGeom>
          </p:spPr>
          <p:txBody>
            <a:bodyPr wrap="square">
              <a:spAutoFit/>
            </a:bodyPr>
            <a:lstStyle/>
            <a:p>
              <a:pPr marL="114300" marR="114300" fontAlgn="ctr">
                <a:spcBef>
                  <a:spcPts val="900"/>
                </a:spcBef>
                <a:spcAft>
                  <a:spcPts val="600"/>
                </a:spcAft>
              </a:pPr>
              <a:r>
                <a:rPr lang="ru-RU" sz="1200" b="1" dirty="0">
                  <a:latin typeface="open sans" panose="020B0604020202020204" charset="0"/>
                  <a:ea typeface="open sans" panose="020B0604020202020204" charset="0"/>
                  <a:cs typeface="open sans" panose="020B0604020202020204" charset="0"/>
                </a:rPr>
                <a:t>Минусы</a:t>
              </a:r>
              <a:r>
                <a:rPr lang="ru-RU" sz="1200" dirty="0">
                  <a:latin typeface="open sans" panose="020B0604020202020204" charset="0"/>
                  <a:ea typeface="open sans" panose="020B0604020202020204" charset="0"/>
                  <a:cs typeface="open sans" panose="020B0604020202020204" charset="0"/>
                </a:rPr>
                <a:t>:</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Отсутствие систематического обучения и повышения квалификации</a:t>
              </a:r>
            </a:p>
            <a:p>
              <a:pPr marL="285750" marR="114300" indent="-171450" fontAlgn="ctr">
                <a:spcBef>
                  <a:spcPts val="900"/>
                </a:spcBef>
                <a:spcAft>
                  <a:spcPts val="600"/>
                </a:spcAft>
                <a:buFont typeface="Arial" panose="020B0604020202020204" pitchFamily="34" charset="0"/>
                <a:buChar char="•"/>
              </a:pPr>
              <a:r>
                <a:rPr lang="ru-RU" sz="1200" dirty="0">
                  <a:latin typeface="open sans" panose="020B0604020202020204" charset="0"/>
                  <a:ea typeface="open sans" panose="020B0604020202020204" charset="0"/>
                  <a:cs typeface="open sans" panose="020B0604020202020204" charset="0"/>
                </a:rPr>
                <a:t>Высокий уровень сложности и конфиденциальности заданий</a:t>
              </a:r>
            </a:p>
          </p:txBody>
        </p:sp>
      </p:grpSp>
      <p:pic>
        <p:nvPicPr>
          <p:cNvPr id="1028" name="Picture 4" descr="Обзор рынка киберполигонов (Cyber Polygons)">
            <a:extLst>
              <a:ext uri="{FF2B5EF4-FFF2-40B4-BE49-F238E27FC236}">
                <a16:creationId xmlns:a16="http://schemas.microsoft.com/office/drawing/2014/main" id="{A339DC84-045E-4AD2-8C93-D9B47333AF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99363" y="1991061"/>
            <a:ext cx="2604261" cy="887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35052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Прямоугольник 5"/>
          <p:cNvSpPr/>
          <p:nvPr/>
        </p:nvSpPr>
        <p:spPr>
          <a:xfrm>
            <a:off x="454469" y="351986"/>
            <a:ext cx="1108123" cy="132108"/>
          </a:xfrm>
          <a:prstGeom prst="rect">
            <a:avLst/>
          </a:prstGeom>
          <a:solidFill>
            <a:srgbClr val="2774B8"/>
          </a:solidFill>
          <a:ln w="12700">
            <a:solidFill>
              <a:srgbClr val="1C6DB4"/>
            </a:solidFill>
            <a:miter/>
          </a:ln>
        </p:spPr>
        <p:txBody>
          <a:bodyPr lIns="45719" rIns="45719" anchor="ctr"/>
          <a:lstStyle/>
          <a:p>
            <a:pPr algn="ctr">
              <a:defRPr>
                <a:solidFill>
                  <a:srgbClr val="FFFFFF"/>
                </a:solidFill>
              </a:defRPr>
            </a:pPr>
            <a:endParaRPr/>
          </a:p>
        </p:txBody>
      </p:sp>
      <p:sp>
        <p:nvSpPr>
          <p:cNvPr id="466" name="Text Placeholder 13"/>
          <p:cNvSpPr txBox="1"/>
          <p:nvPr/>
        </p:nvSpPr>
        <p:spPr>
          <a:xfrm>
            <a:off x="420080" y="910052"/>
            <a:ext cx="5894335"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spcBef>
                <a:spcPts val="700"/>
              </a:spcBef>
              <a:defRPr sz="3200">
                <a:latin typeface="open sans"/>
                <a:ea typeface="open sans"/>
                <a:cs typeface="open sans"/>
                <a:sym typeface="open sans"/>
              </a:defRPr>
            </a:pPr>
            <a:r>
              <a:rPr lang="ru-RU" dirty="0">
                <a:solidFill>
                  <a:schemeClr val="tx1"/>
                </a:solidFill>
              </a:rPr>
              <a:t>Дорожная</a:t>
            </a:r>
            <a:r>
              <a:rPr lang="ru-RU" b="1" dirty="0">
                <a:solidFill>
                  <a:srgbClr val="1C6DB4"/>
                </a:solidFill>
              </a:rPr>
              <a:t> карта</a:t>
            </a:r>
            <a:endParaRPr b="1" dirty="0">
              <a:solidFill>
                <a:srgbClr val="1C6DB4"/>
              </a:solidFill>
            </a:endParaRPr>
          </a:p>
        </p:txBody>
      </p:sp>
      <p:grpSp>
        <p:nvGrpSpPr>
          <p:cNvPr id="462" name="Группа 461">
            <a:extLst>
              <a:ext uri="{FF2B5EF4-FFF2-40B4-BE49-F238E27FC236}">
                <a16:creationId xmlns:a16="http://schemas.microsoft.com/office/drawing/2014/main" id="{BAB4F608-87C4-4910-B252-402C8A0C739D}"/>
              </a:ext>
            </a:extLst>
          </p:cNvPr>
          <p:cNvGrpSpPr/>
          <p:nvPr/>
        </p:nvGrpSpPr>
        <p:grpSpPr>
          <a:xfrm>
            <a:off x="602446" y="1076892"/>
            <a:ext cx="11423938" cy="4756851"/>
            <a:chOff x="347982" y="1651358"/>
            <a:chExt cx="8800690" cy="4756851"/>
          </a:xfrm>
        </p:grpSpPr>
        <p:cxnSp>
          <p:nvCxnSpPr>
            <p:cNvPr id="61" name="Прямая со стрелкой 60">
              <a:extLst>
                <a:ext uri="{FF2B5EF4-FFF2-40B4-BE49-F238E27FC236}">
                  <a16:creationId xmlns:a16="http://schemas.microsoft.com/office/drawing/2014/main" id="{FD2DD94C-0500-4FE2-816C-6174C959B642}"/>
                </a:ext>
              </a:extLst>
            </p:cNvPr>
            <p:cNvCxnSpPr/>
            <p:nvPr/>
          </p:nvCxnSpPr>
          <p:spPr>
            <a:xfrm>
              <a:off x="971600" y="5589240"/>
              <a:ext cx="741682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62" name="Прямая соединительная линия 61">
              <a:extLst>
                <a:ext uri="{FF2B5EF4-FFF2-40B4-BE49-F238E27FC236}">
                  <a16:creationId xmlns:a16="http://schemas.microsoft.com/office/drawing/2014/main" id="{899D6046-AFE0-4366-9638-B2966410E222}"/>
                </a:ext>
              </a:extLst>
            </p:cNvPr>
            <p:cNvCxnSpPr/>
            <p:nvPr/>
          </p:nvCxnSpPr>
          <p:spPr>
            <a:xfrm>
              <a:off x="971600" y="5445224"/>
              <a:ext cx="0" cy="2880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Прямая соединительная линия 62">
              <a:extLst>
                <a:ext uri="{FF2B5EF4-FFF2-40B4-BE49-F238E27FC236}">
                  <a16:creationId xmlns:a16="http://schemas.microsoft.com/office/drawing/2014/main" id="{CDF74999-D782-41AB-A358-2BEC7B591584}"/>
                </a:ext>
              </a:extLst>
            </p:cNvPr>
            <p:cNvCxnSpPr/>
            <p:nvPr/>
          </p:nvCxnSpPr>
          <p:spPr>
            <a:xfrm>
              <a:off x="2522191" y="5445224"/>
              <a:ext cx="0" cy="2880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a:extLst>
                <a:ext uri="{FF2B5EF4-FFF2-40B4-BE49-F238E27FC236}">
                  <a16:creationId xmlns:a16="http://schemas.microsoft.com/office/drawing/2014/main" id="{79317E2A-442E-4EEB-BB67-CA9E1D7608BB}"/>
                </a:ext>
              </a:extLst>
            </p:cNvPr>
            <p:cNvCxnSpPr>
              <a:cxnSpLocks/>
            </p:cNvCxnSpPr>
            <p:nvPr/>
          </p:nvCxnSpPr>
          <p:spPr>
            <a:xfrm>
              <a:off x="4283968" y="5445224"/>
              <a:ext cx="0" cy="2880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a:extLst>
                <a:ext uri="{FF2B5EF4-FFF2-40B4-BE49-F238E27FC236}">
                  <a16:creationId xmlns:a16="http://schemas.microsoft.com/office/drawing/2014/main" id="{405E0C63-FBEA-44F6-B2B1-CDF14D37FE36}"/>
                </a:ext>
              </a:extLst>
            </p:cNvPr>
            <p:cNvCxnSpPr/>
            <p:nvPr/>
          </p:nvCxnSpPr>
          <p:spPr>
            <a:xfrm>
              <a:off x="5517873" y="5445224"/>
              <a:ext cx="0" cy="2880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a:extLst>
                <a:ext uri="{FF2B5EF4-FFF2-40B4-BE49-F238E27FC236}">
                  <a16:creationId xmlns:a16="http://schemas.microsoft.com/office/drawing/2014/main" id="{677512BA-4238-4262-95BC-39E947F5C593}"/>
                </a:ext>
              </a:extLst>
            </p:cNvPr>
            <p:cNvCxnSpPr>
              <a:cxnSpLocks/>
            </p:cNvCxnSpPr>
            <p:nvPr/>
          </p:nvCxnSpPr>
          <p:spPr>
            <a:xfrm>
              <a:off x="971600" y="4365104"/>
              <a:ext cx="0" cy="12241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a:extLst>
                <a:ext uri="{FF2B5EF4-FFF2-40B4-BE49-F238E27FC236}">
                  <a16:creationId xmlns:a16="http://schemas.microsoft.com/office/drawing/2014/main" id="{AF378769-D746-4E1E-BB29-FA96C2F3BB03}"/>
                </a:ext>
              </a:extLst>
            </p:cNvPr>
            <p:cNvCxnSpPr>
              <a:cxnSpLocks/>
            </p:cNvCxnSpPr>
            <p:nvPr/>
          </p:nvCxnSpPr>
          <p:spPr>
            <a:xfrm>
              <a:off x="2522220" y="4365104"/>
              <a:ext cx="0" cy="12241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Прямая со стрелкой 67">
              <a:extLst>
                <a:ext uri="{FF2B5EF4-FFF2-40B4-BE49-F238E27FC236}">
                  <a16:creationId xmlns:a16="http://schemas.microsoft.com/office/drawing/2014/main" id="{B6400B39-4394-4533-BB49-E2A45C9D94DB}"/>
                </a:ext>
              </a:extLst>
            </p:cNvPr>
            <p:cNvCxnSpPr>
              <a:cxnSpLocks/>
            </p:cNvCxnSpPr>
            <p:nvPr/>
          </p:nvCxnSpPr>
          <p:spPr>
            <a:xfrm>
              <a:off x="971600" y="4581128"/>
              <a:ext cx="155059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7FAA3E79-15C3-4AAA-AA65-7AD9A1C062F0}"/>
                </a:ext>
              </a:extLst>
            </p:cNvPr>
            <p:cNvSpPr txBox="1"/>
            <p:nvPr/>
          </p:nvSpPr>
          <p:spPr>
            <a:xfrm>
              <a:off x="787050" y="3555844"/>
              <a:ext cx="1872207" cy="646331"/>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400"/>
                <a:buFont typeface="Arial"/>
                <a:buNone/>
              </a:pPr>
              <a:r>
                <a:rPr lang="ru-RU" dirty="0"/>
                <a:t>Проектирование ИИ полигона </a:t>
              </a:r>
              <a:endParaRPr lang="ru-RU" sz="1400" u="none" strike="noStrike" cap="none" dirty="0"/>
            </a:p>
          </p:txBody>
        </p:sp>
        <p:sp>
          <p:nvSpPr>
            <p:cNvPr id="70" name="TextBox 69">
              <a:extLst>
                <a:ext uri="{FF2B5EF4-FFF2-40B4-BE49-F238E27FC236}">
                  <a16:creationId xmlns:a16="http://schemas.microsoft.com/office/drawing/2014/main" id="{AB98D72E-BB76-4B65-9869-3B7F767ADA38}"/>
                </a:ext>
              </a:extLst>
            </p:cNvPr>
            <p:cNvSpPr txBox="1"/>
            <p:nvPr/>
          </p:nvSpPr>
          <p:spPr>
            <a:xfrm>
              <a:off x="971600" y="4149951"/>
              <a:ext cx="1550589" cy="369332"/>
            </a:xfrm>
            <a:prstGeom prst="rect">
              <a:avLst/>
            </a:prstGeom>
            <a:noFill/>
          </p:spPr>
          <p:txBody>
            <a:bodyPr wrap="square" rtlCol="0">
              <a:spAutoFit/>
            </a:bodyPr>
            <a:lstStyle/>
            <a:p>
              <a:pPr algn="ctr"/>
              <a:r>
                <a:rPr lang="ru-RU" dirty="0"/>
                <a:t>3 месяца</a:t>
              </a:r>
            </a:p>
          </p:txBody>
        </p:sp>
        <p:cxnSp>
          <p:nvCxnSpPr>
            <p:cNvPr id="71" name="Прямая соединительная линия 70">
              <a:extLst>
                <a:ext uri="{FF2B5EF4-FFF2-40B4-BE49-F238E27FC236}">
                  <a16:creationId xmlns:a16="http://schemas.microsoft.com/office/drawing/2014/main" id="{8192EA55-00D6-47C6-B7B9-E42AA30D2723}"/>
                </a:ext>
              </a:extLst>
            </p:cNvPr>
            <p:cNvCxnSpPr>
              <a:cxnSpLocks/>
            </p:cNvCxnSpPr>
            <p:nvPr/>
          </p:nvCxnSpPr>
          <p:spPr>
            <a:xfrm>
              <a:off x="2525713" y="3757682"/>
              <a:ext cx="0" cy="18315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Прямая соединительная линия 71">
              <a:extLst>
                <a:ext uri="{FF2B5EF4-FFF2-40B4-BE49-F238E27FC236}">
                  <a16:creationId xmlns:a16="http://schemas.microsoft.com/office/drawing/2014/main" id="{FA4F5D65-C0C5-44EF-B97F-AC906E87D35B}"/>
                </a:ext>
              </a:extLst>
            </p:cNvPr>
            <p:cNvCxnSpPr>
              <a:cxnSpLocks/>
            </p:cNvCxnSpPr>
            <p:nvPr/>
          </p:nvCxnSpPr>
          <p:spPr>
            <a:xfrm>
              <a:off x="4283968" y="3572322"/>
              <a:ext cx="0" cy="9469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Прямая со стрелкой 72">
              <a:extLst>
                <a:ext uri="{FF2B5EF4-FFF2-40B4-BE49-F238E27FC236}">
                  <a16:creationId xmlns:a16="http://schemas.microsoft.com/office/drawing/2014/main" id="{D77670AB-B395-47FE-AEB2-A34B0956781A}"/>
                </a:ext>
              </a:extLst>
            </p:cNvPr>
            <p:cNvCxnSpPr>
              <a:cxnSpLocks/>
            </p:cNvCxnSpPr>
            <p:nvPr/>
          </p:nvCxnSpPr>
          <p:spPr>
            <a:xfrm flipV="1">
              <a:off x="2517324" y="4004022"/>
              <a:ext cx="1766644" cy="73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D2053BEC-12D2-49FF-9938-25FB2D4D50A2}"/>
                </a:ext>
              </a:extLst>
            </p:cNvPr>
            <p:cNvSpPr txBox="1"/>
            <p:nvPr/>
          </p:nvSpPr>
          <p:spPr>
            <a:xfrm>
              <a:off x="2582364" y="3573016"/>
              <a:ext cx="1550589" cy="369332"/>
            </a:xfrm>
            <a:prstGeom prst="rect">
              <a:avLst/>
            </a:prstGeom>
            <a:noFill/>
          </p:spPr>
          <p:txBody>
            <a:bodyPr wrap="square" rtlCol="0">
              <a:spAutoFit/>
            </a:bodyPr>
            <a:lstStyle/>
            <a:p>
              <a:pPr algn="ctr"/>
              <a:r>
                <a:rPr lang="ru-RU" dirty="0"/>
                <a:t>3 месяца</a:t>
              </a:r>
            </a:p>
          </p:txBody>
        </p:sp>
        <p:sp>
          <p:nvSpPr>
            <p:cNvPr id="75" name="TextBox 74">
              <a:extLst>
                <a:ext uri="{FF2B5EF4-FFF2-40B4-BE49-F238E27FC236}">
                  <a16:creationId xmlns:a16="http://schemas.microsoft.com/office/drawing/2014/main" id="{A4841D90-F2A8-4746-9872-DC8A1932D236}"/>
                </a:ext>
              </a:extLst>
            </p:cNvPr>
            <p:cNvSpPr txBox="1"/>
            <p:nvPr/>
          </p:nvSpPr>
          <p:spPr>
            <a:xfrm>
              <a:off x="2517324" y="2618138"/>
              <a:ext cx="1551252" cy="646331"/>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400"/>
                <a:buFont typeface="Arial"/>
                <a:buNone/>
              </a:pPr>
              <a:r>
                <a:rPr lang="ru-RU" dirty="0"/>
                <a:t>Разработка методик обучения</a:t>
              </a:r>
              <a:endParaRPr lang="ru-RU" sz="1400" u="none" strike="noStrike" cap="none" dirty="0"/>
            </a:p>
          </p:txBody>
        </p:sp>
        <p:cxnSp>
          <p:nvCxnSpPr>
            <p:cNvPr id="76" name="Прямая соединительная линия 75">
              <a:extLst>
                <a:ext uri="{FF2B5EF4-FFF2-40B4-BE49-F238E27FC236}">
                  <a16:creationId xmlns:a16="http://schemas.microsoft.com/office/drawing/2014/main" id="{C2A159D0-4B10-4908-B5AC-1B0719D3A7F3}"/>
                </a:ext>
              </a:extLst>
            </p:cNvPr>
            <p:cNvCxnSpPr>
              <a:cxnSpLocks/>
            </p:cNvCxnSpPr>
            <p:nvPr/>
          </p:nvCxnSpPr>
          <p:spPr>
            <a:xfrm>
              <a:off x="5517873" y="3025124"/>
              <a:ext cx="0" cy="1494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328D4F54-3531-4B0A-9FDF-3084BE35A1DB}"/>
                </a:ext>
              </a:extLst>
            </p:cNvPr>
            <p:cNvSpPr txBox="1"/>
            <p:nvPr/>
          </p:nvSpPr>
          <p:spPr>
            <a:xfrm>
              <a:off x="4409709" y="3202990"/>
              <a:ext cx="1014788" cy="369332"/>
            </a:xfrm>
            <a:prstGeom prst="rect">
              <a:avLst/>
            </a:prstGeom>
            <a:noFill/>
          </p:spPr>
          <p:txBody>
            <a:bodyPr wrap="square" rtlCol="0">
              <a:spAutoFit/>
            </a:bodyPr>
            <a:lstStyle/>
            <a:p>
              <a:pPr algn="ctr"/>
              <a:r>
                <a:rPr lang="en-US" dirty="0"/>
                <a:t>1</a:t>
              </a:r>
              <a:r>
                <a:rPr lang="ru-RU" dirty="0"/>
                <a:t> месяц</a:t>
              </a:r>
            </a:p>
          </p:txBody>
        </p:sp>
        <p:sp>
          <p:nvSpPr>
            <p:cNvPr id="78" name="TextBox 77">
              <a:extLst>
                <a:ext uri="{FF2B5EF4-FFF2-40B4-BE49-F238E27FC236}">
                  <a16:creationId xmlns:a16="http://schemas.microsoft.com/office/drawing/2014/main" id="{099E91EB-7C45-406F-9306-C8F7F7E31761}"/>
                </a:ext>
              </a:extLst>
            </p:cNvPr>
            <p:cNvSpPr txBox="1"/>
            <p:nvPr/>
          </p:nvSpPr>
          <p:spPr>
            <a:xfrm>
              <a:off x="3734385" y="1995868"/>
              <a:ext cx="1958491" cy="710707"/>
            </a:xfrm>
            <a:prstGeom prst="rect">
              <a:avLst/>
            </a:prstGeom>
            <a:noFill/>
          </p:spPr>
          <p:txBody>
            <a:bodyPr wrap="square">
              <a:spAutoFit/>
            </a:bodyPr>
            <a:lstStyle/>
            <a:p>
              <a:pPr marL="146050" algn="ctr">
                <a:lnSpc>
                  <a:spcPct val="115000"/>
                </a:lnSpc>
                <a:spcBef>
                  <a:spcPts val="0"/>
                </a:spcBef>
                <a:spcAft>
                  <a:spcPts val="0"/>
                </a:spcAft>
                <a:buClr>
                  <a:srgbClr val="132C40"/>
                </a:buClr>
                <a:buSzPts val="1300"/>
              </a:pPr>
              <a:r>
                <a:rPr lang="ru-RU" sz="1800" dirty="0"/>
                <a:t>Разработка системы сбора флагов</a:t>
              </a:r>
            </a:p>
          </p:txBody>
        </p:sp>
        <p:cxnSp>
          <p:nvCxnSpPr>
            <p:cNvPr id="79" name="Прямая соединительная линия 78">
              <a:extLst>
                <a:ext uri="{FF2B5EF4-FFF2-40B4-BE49-F238E27FC236}">
                  <a16:creationId xmlns:a16="http://schemas.microsoft.com/office/drawing/2014/main" id="{28BAB5A1-8975-4744-8723-B8C1BB41CEBC}"/>
                </a:ext>
              </a:extLst>
            </p:cNvPr>
            <p:cNvCxnSpPr>
              <a:cxnSpLocks/>
            </p:cNvCxnSpPr>
            <p:nvPr/>
          </p:nvCxnSpPr>
          <p:spPr>
            <a:xfrm>
              <a:off x="7236296" y="2960292"/>
              <a:ext cx="0" cy="25925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Прямая со стрелкой 79">
              <a:extLst>
                <a:ext uri="{FF2B5EF4-FFF2-40B4-BE49-F238E27FC236}">
                  <a16:creationId xmlns:a16="http://schemas.microsoft.com/office/drawing/2014/main" id="{91606DB1-F645-45AA-93AB-2743E7CFD10B}"/>
                </a:ext>
              </a:extLst>
            </p:cNvPr>
            <p:cNvCxnSpPr>
              <a:cxnSpLocks/>
            </p:cNvCxnSpPr>
            <p:nvPr/>
          </p:nvCxnSpPr>
          <p:spPr>
            <a:xfrm>
              <a:off x="5517873" y="3154305"/>
              <a:ext cx="171842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6548229F-EA2F-441B-80E3-3325C523EBB0}"/>
                </a:ext>
              </a:extLst>
            </p:cNvPr>
            <p:cNvSpPr txBox="1"/>
            <p:nvPr/>
          </p:nvSpPr>
          <p:spPr>
            <a:xfrm>
              <a:off x="5817812" y="2710471"/>
              <a:ext cx="1118546" cy="369332"/>
            </a:xfrm>
            <a:prstGeom prst="rect">
              <a:avLst/>
            </a:prstGeom>
            <a:noFill/>
          </p:spPr>
          <p:txBody>
            <a:bodyPr wrap="square" rtlCol="0">
              <a:spAutoFit/>
            </a:bodyPr>
            <a:lstStyle/>
            <a:p>
              <a:pPr algn="ctr"/>
              <a:r>
                <a:rPr lang="ru-RU" dirty="0"/>
                <a:t>2 месяц</a:t>
              </a:r>
            </a:p>
          </p:txBody>
        </p:sp>
        <p:sp>
          <p:nvSpPr>
            <p:cNvPr id="82" name="TextBox 81">
              <a:extLst>
                <a:ext uri="{FF2B5EF4-FFF2-40B4-BE49-F238E27FC236}">
                  <a16:creationId xmlns:a16="http://schemas.microsoft.com/office/drawing/2014/main" id="{F4463EC8-8C18-41B5-BF2A-4B7C99A72BA3}"/>
                </a:ext>
              </a:extLst>
            </p:cNvPr>
            <p:cNvSpPr txBox="1"/>
            <p:nvPr/>
          </p:nvSpPr>
          <p:spPr>
            <a:xfrm>
              <a:off x="7920378" y="5689252"/>
              <a:ext cx="936091" cy="461665"/>
            </a:xfrm>
            <a:prstGeom prst="rect">
              <a:avLst/>
            </a:prstGeom>
            <a:noFill/>
          </p:spPr>
          <p:txBody>
            <a:bodyPr wrap="square" rtlCol="0">
              <a:spAutoFit/>
            </a:bodyPr>
            <a:lstStyle/>
            <a:p>
              <a:r>
                <a:rPr lang="ru-RU" sz="2400" b="1" dirty="0"/>
                <a:t>2024</a:t>
              </a:r>
            </a:p>
          </p:txBody>
        </p:sp>
        <p:sp>
          <p:nvSpPr>
            <p:cNvPr id="83" name="TextBox 82">
              <a:extLst>
                <a:ext uri="{FF2B5EF4-FFF2-40B4-BE49-F238E27FC236}">
                  <a16:creationId xmlns:a16="http://schemas.microsoft.com/office/drawing/2014/main" id="{325FE730-88AD-4B7E-9BA4-FFE026228521}"/>
                </a:ext>
              </a:extLst>
            </p:cNvPr>
            <p:cNvSpPr txBox="1"/>
            <p:nvPr/>
          </p:nvSpPr>
          <p:spPr>
            <a:xfrm>
              <a:off x="5534837" y="1651358"/>
              <a:ext cx="1684493" cy="710707"/>
            </a:xfrm>
            <a:prstGeom prst="rect">
              <a:avLst/>
            </a:prstGeom>
            <a:noFill/>
          </p:spPr>
          <p:txBody>
            <a:bodyPr wrap="square">
              <a:spAutoFit/>
            </a:bodyPr>
            <a:lstStyle/>
            <a:p>
              <a:pPr marL="146050" algn="ctr">
                <a:lnSpc>
                  <a:spcPct val="115000"/>
                </a:lnSpc>
                <a:spcBef>
                  <a:spcPts val="0"/>
                </a:spcBef>
                <a:spcAft>
                  <a:spcPts val="0"/>
                </a:spcAft>
                <a:buClr>
                  <a:srgbClr val="132C40"/>
                </a:buClr>
                <a:buSzPts val="1300"/>
              </a:pPr>
              <a:r>
                <a:rPr lang="ru-RU" dirty="0"/>
                <a:t>Тестирование системы</a:t>
              </a:r>
              <a:endParaRPr lang="ru-RU" sz="1800" dirty="0"/>
            </a:p>
          </p:txBody>
        </p:sp>
        <p:sp>
          <p:nvSpPr>
            <p:cNvPr id="84" name="TextBox 83">
              <a:extLst>
                <a:ext uri="{FF2B5EF4-FFF2-40B4-BE49-F238E27FC236}">
                  <a16:creationId xmlns:a16="http://schemas.microsoft.com/office/drawing/2014/main" id="{2B0F8D5A-B221-4089-A06C-262DC5E6C47A}"/>
                </a:ext>
              </a:extLst>
            </p:cNvPr>
            <p:cNvSpPr txBox="1"/>
            <p:nvPr/>
          </p:nvSpPr>
          <p:spPr>
            <a:xfrm>
              <a:off x="3754549" y="1705778"/>
              <a:ext cx="1918162" cy="392159"/>
            </a:xfrm>
            <a:prstGeom prst="rect">
              <a:avLst/>
            </a:prstGeom>
            <a:noFill/>
          </p:spPr>
          <p:txBody>
            <a:bodyPr wrap="square">
              <a:spAutoFit/>
            </a:bodyPr>
            <a:lstStyle/>
            <a:p>
              <a:pPr marL="146050" algn="ctr">
                <a:lnSpc>
                  <a:spcPct val="115000"/>
                </a:lnSpc>
                <a:spcBef>
                  <a:spcPts val="0"/>
                </a:spcBef>
                <a:spcAft>
                  <a:spcPts val="0"/>
                </a:spcAft>
                <a:buClr>
                  <a:srgbClr val="132C40"/>
                </a:buClr>
                <a:buSzPts val="1300"/>
              </a:pPr>
              <a:r>
                <a:rPr lang="ru-RU" sz="1800" dirty="0"/>
                <a:t>Разработка дизайна</a:t>
              </a:r>
            </a:p>
          </p:txBody>
        </p:sp>
        <p:cxnSp>
          <p:nvCxnSpPr>
            <p:cNvPr id="85" name="Прямая со стрелкой 84">
              <a:extLst>
                <a:ext uri="{FF2B5EF4-FFF2-40B4-BE49-F238E27FC236}">
                  <a16:creationId xmlns:a16="http://schemas.microsoft.com/office/drawing/2014/main" id="{7BB77B40-667C-4241-A03F-4B1E18BD5AB3}"/>
                </a:ext>
              </a:extLst>
            </p:cNvPr>
            <p:cNvCxnSpPr>
              <a:cxnSpLocks/>
            </p:cNvCxnSpPr>
            <p:nvPr/>
          </p:nvCxnSpPr>
          <p:spPr>
            <a:xfrm>
              <a:off x="7236296" y="4428101"/>
              <a:ext cx="107163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Прямая соединительная линия 85">
              <a:extLst>
                <a:ext uri="{FF2B5EF4-FFF2-40B4-BE49-F238E27FC236}">
                  <a16:creationId xmlns:a16="http://schemas.microsoft.com/office/drawing/2014/main" id="{5FAF0E40-6E1A-4DA2-AC2E-9ADA1D185BBB}"/>
                </a:ext>
              </a:extLst>
            </p:cNvPr>
            <p:cNvCxnSpPr/>
            <p:nvPr/>
          </p:nvCxnSpPr>
          <p:spPr>
            <a:xfrm>
              <a:off x="7236742" y="5401219"/>
              <a:ext cx="0" cy="2880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Прямая со стрелкой 86">
              <a:extLst>
                <a:ext uri="{FF2B5EF4-FFF2-40B4-BE49-F238E27FC236}">
                  <a16:creationId xmlns:a16="http://schemas.microsoft.com/office/drawing/2014/main" id="{E5986A27-0167-4CCA-848E-025FB444C421}"/>
                </a:ext>
              </a:extLst>
            </p:cNvPr>
            <p:cNvCxnSpPr>
              <a:cxnSpLocks/>
            </p:cNvCxnSpPr>
            <p:nvPr/>
          </p:nvCxnSpPr>
          <p:spPr>
            <a:xfrm>
              <a:off x="4283968" y="3717032"/>
              <a:ext cx="123816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8E317303-171A-4E78-B06C-F3553A82BE1D}"/>
                </a:ext>
              </a:extLst>
            </p:cNvPr>
            <p:cNvSpPr txBox="1"/>
            <p:nvPr/>
          </p:nvSpPr>
          <p:spPr>
            <a:xfrm>
              <a:off x="503555" y="5886283"/>
              <a:ext cx="936091" cy="461665"/>
            </a:xfrm>
            <a:prstGeom prst="rect">
              <a:avLst/>
            </a:prstGeom>
            <a:noFill/>
          </p:spPr>
          <p:txBody>
            <a:bodyPr wrap="square" rtlCol="0">
              <a:spAutoFit/>
            </a:bodyPr>
            <a:lstStyle/>
            <a:p>
              <a:r>
                <a:rPr lang="ru-RU" sz="2400" b="1" dirty="0"/>
                <a:t>2023</a:t>
              </a:r>
            </a:p>
          </p:txBody>
        </p:sp>
        <p:sp>
          <p:nvSpPr>
            <p:cNvPr id="89" name="TextBox 88">
              <a:extLst>
                <a:ext uri="{FF2B5EF4-FFF2-40B4-BE49-F238E27FC236}">
                  <a16:creationId xmlns:a16="http://schemas.microsoft.com/office/drawing/2014/main" id="{D9E2CBDB-D6FD-4100-82A2-3646D2C4EB72}"/>
                </a:ext>
              </a:extLst>
            </p:cNvPr>
            <p:cNvSpPr txBox="1"/>
            <p:nvPr/>
          </p:nvSpPr>
          <p:spPr>
            <a:xfrm>
              <a:off x="7383380" y="3891927"/>
              <a:ext cx="1684493" cy="392159"/>
            </a:xfrm>
            <a:prstGeom prst="rect">
              <a:avLst/>
            </a:prstGeom>
            <a:noFill/>
          </p:spPr>
          <p:txBody>
            <a:bodyPr wrap="square">
              <a:spAutoFit/>
            </a:bodyPr>
            <a:lstStyle/>
            <a:p>
              <a:pPr marL="146050" algn="ctr">
                <a:lnSpc>
                  <a:spcPct val="115000"/>
                </a:lnSpc>
                <a:spcBef>
                  <a:spcPts val="0"/>
                </a:spcBef>
                <a:spcAft>
                  <a:spcPts val="0"/>
                </a:spcAft>
                <a:buClr>
                  <a:srgbClr val="132C40"/>
                </a:buClr>
                <a:buSzPts val="1300"/>
              </a:pPr>
              <a:r>
                <a:rPr lang="ru-RU" dirty="0"/>
                <a:t>Старт продаж</a:t>
              </a:r>
              <a:endParaRPr lang="ru-RU" sz="1800" dirty="0"/>
            </a:p>
          </p:txBody>
        </p:sp>
        <p:sp>
          <p:nvSpPr>
            <p:cNvPr id="90" name="TextBox 89">
              <a:extLst>
                <a:ext uri="{FF2B5EF4-FFF2-40B4-BE49-F238E27FC236}">
                  <a16:creationId xmlns:a16="http://schemas.microsoft.com/office/drawing/2014/main" id="{0706F896-2E33-41D3-9502-1708D5137A5C}"/>
                </a:ext>
              </a:extLst>
            </p:cNvPr>
            <p:cNvSpPr txBox="1"/>
            <p:nvPr/>
          </p:nvSpPr>
          <p:spPr>
            <a:xfrm>
              <a:off x="6612678" y="5700364"/>
              <a:ext cx="1247236" cy="707845"/>
            </a:xfrm>
            <a:prstGeom prst="rect">
              <a:avLst/>
            </a:prstGeom>
            <a:noFill/>
          </p:spPr>
          <p:txBody>
            <a:bodyPr wrap="square" rtlCol="0">
              <a:spAutoFit/>
            </a:bodyPr>
            <a:lstStyle/>
            <a:p>
              <a:pPr algn="ctr"/>
              <a:r>
                <a:rPr lang="ru-RU" sz="2000" dirty="0"/>
                <a:t>Сентябрь 2024</a:t>
              </a:r>
            </a:p>
          </p:txBody>
        </p:sp>
        <p:cxnSp>
          <p:nvCxnSpPr>
            <p:cNvPr id="91" name="Прямая со стрелкой 90">
              <a:extLst>
                <a:ext uri="{FF2B5EF4-FFF2-40B4-BE49-F238E27FC236}">
                  <a16:creationId xmlns:a16="http://schemas.microsoft.com/office/drawing/2014/main" id="{52BF1CB5-D0AD-4CB9-B2F9-E9A65DE8B93F}"/>
                </a:ext>
              </a:extLst>
            </p:cNvPr>
            <p:cNvCxnSpPr>
              <a:cxnSpLocks/>
            </p:cNvCxnSpPr>
            <p:nvPr/>
          </p:nvCxnSpPr>
          <p:spPr>
            <a:xfrm>
              <a:off x="2517324" y="4869160"/>
              <a:ext cx="471897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78F205D3-5E79-47F0-902F-57403D30D05F}"/>
                </a:ext>
              </a:extLst>
            </p:cNvPr>
            <p:cNvSpPr txBox="1"/>
            <p:nvPr/>
          </p:nvSpPr>
          <p:spPr>
            <a:xfrm>
              <a:off x="3245387" y="4572629"/>
              <a:ext cx="3367291" cy="369332"/>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400"/>
                <a:buFont typeface="Arial"/>
                <a:buNone/>
              </a:pPr>
              <a:r>
                <a:rPr lang="ru-RU" dirty="0"/>
                <a:t>Разработка полигона</a:t>
              </a:r>
              <a:endParaRPr lang="ru-RU" sz="1400" u="none" strike="noStrike" cap="none" dirty="0"/>
            </a:p>
          </p:txBody>
        </p:sp>
        <p:sp>
          <p:nvSpPr>
            <p:cNvPr id="93" name="TextBox 92">
              <a:extLst>
                <a:ext uri="{FF2B5EF4-FFF2-40B4-BE49-F238E27FC236}">
                  <a16:creationId xmlns:a16="http://schemas.microsoft.com/office/drawing/2014/main" id="{A153BFAF-A8F3-4E32-A696-99C0F41CF2F8}"/>
                </a:ext>
              </a:extLst>
            </p:cNvPr>
            <p:cNvSpPr txBox="1"/>
            <p:nvPr/>
          </p:nvSpPr>
          <p:spPr>
            <a:xfrm>
              <a:off x="347982" y="5663643"/>
              <a:ext cx="1247236" cy="400110"/>
            </a:xfrm>
            <a:prstGeom prst="rect">
              <a:avLst/>
            </a:prstGeom>
            <a:noFill/>
          </p:spPr>
          <p:txBody>
            <a:bodyPr wrap="square" rtlCol="0">
              <a:spAutoFit/>
            </a:bodyPr>
            <a:lstStyle/>
            <a:p>
              <a:pPr algn="ctr"/>
              <a:r>
                <a:rPr lang="ru-RU" sz="2000" dirty="0"/>
                <a:t>Ноябрь</a:t>
              </a:r>
            </a:p>
          </p:txBody>
        </p:sp>
        <p:cxnSp>
          <p:nvCxnSpPr>
            <p:cNvPr id="94" name="Прямая со стрелкой 93">
              <a:extLst>
                <a:ext uri="{FF2B5EF4-FFF2-40B4-BE49-F238E27FC236}">
                  <a16:creationId xmlns:a16="http://schemas.microsoft.com/office/drawing/2014/main" id="{94C77AD0-0579-463D-B6FD-518B4F5A36F5}"/>
                </a:ext>
              </a:extLst>
            </p:cNvPr>
            <p:cNvCxnSpPr>
              <a:cxnSpLocks/>
            </p:cNvCxnSpPr>
            <p:nvPr/>
          </p:nvCxnSpPr>
          <p:spPr>
            <a:xfrm>
              <a:off x="7236296" y="4725144"/>
              <a:ext cx="107163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FE4E466B-7431-4891-8975-6D6FAF53D672}"/>
                </a:ext>
              </a:extLst>
            </p:cNvPr>
            <p:cNvSpPr txBox="1"/>
            <p:nvPr/>
          </p:nvSpPr>
          <p:spPr>
            <a:xfrm>
              <a:off x="7295730" y="4720027"/>
              <a:ext cx="1852942" cy="710707"/>
            </a:xfrm>
            <a:prstGeom prst="rect">
              <a:avLst/>
            </a:prstGeom>
            <a:noFill/>
          </p:spPr>
          <p:txBody>
            <a:bodyPr wrap="square">
              <a:spAutoFit/>
            </a:bodyPr>
            <a:lstStyle/>
            <a:p>
              <a:pPr marL="146050" algn="ctr">
                <a:lnSpc>
                  <a:spcPct val="115000"/>
                </a:lnSpc>
                <a:spcBef>
                  <a:spcPts val="0"/>
                </a:spcBef>
                <a:spcAft>
                  <a:spcPts val="0"/>
                </a:spcAft>
                <a:buClr>
                  <a:srgbClr val="132C40"/>
                </a:buClr>
                <a:buSzPts val="1300"/>
              </a:pPr>
              <a:r>
                <a:rPr lang="ru-RU" dirty="0"/>
                <a:t>Модификация полигона</a:t>
              </a:r>
            </a:p>
          </p:txBody>
        </p:sp>
      </p:grpSp>
      <p:pic>
        <p:nvPicPr>
          <p:cNvPr id="97" name="Рисунок 96">
            <a:extLst>
              <a:ext uri="{FF2B5EF4-FFF2-40B4-BE49-F238E27FC236}">
                <a16:creationId xmlns:a16="http://schemas.microsoft.com/office/drawing/2014/main" id="{B2507729-51A2-4572-8A97-9ED465F6E9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0692" y="4808553"/>
            <a:ext cx="3817996" cy="2061718"/>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Shape 3">
            <a:extLst>
              <a:ext uri="{FF2B5EF4-FFF2-40B4-BE49-F238E27FC236}">
                <a16:creationId xmlns:a16="http://schemas.microsoft.com/office/drawing/2014/main" id="{A2E50EE4-888C-4B59-B25E-9386241CD13D}"/>
              </a:ext>
            </a:extLst>
          </p:cNvPr>
          <p:cNvSpPr/>
          <p:nvPr/>
        </p:nvSpPr>
        <p:spPr>
          <a:xfrm flipH="1">
            <a:off x="7356443" y="4190114"/>
            <a:ext cx="3194685" cy="798195"/>
          </a:xfrm>
          <a:custGeom>
            <a:avLst/>
            <a:gdLst>
              <a:gd name="connsiteX0" fmla="*/ 10160 w 3220720"/>
              <a:gd name="connsiteY0" fmla="*/ 782320 h 782320"/>
              <a:gd name="connsiteX1" fmla="*/ 101600 w 3220720"/>
              <a:gd name="connsiteY1" fmla="*/ 121920 h 782320"/>
              <a:gd name="connsiteX2" fmla="*/ 3220720 w 3220720"/>
              <a:gd name="connsiteY2" fmla="*/ 518160 h 782320"/>
              <a:gd name="connsiteX3" fmla="*/ 0 w 3220720"/>
              <a:gd name="connsiteY3" fmla="*/ 0 h 782320"/>
              <a:gd name="connsiteX4" fmla="*/ 40640 w 3220720"/>
              <a:gd name="connsiteY4" fmla="*/ 701040 h 782320"/>
              <a:gd name="connsiteX0" fmla="*/ 10160 w 3220720"/>
              <a:gd name="connsiteY0" fmla="*/ 782320 h 782320"/>
              <a:gd name="connsiteX1" fmla="*/ 101600 w 3220720"/>
              <a:gd name="connsiteY1" fmla="*/ 121920 h 782320"/>
              <a:gd name="connsiteX2" fmla="*/ 3220720 w 3220720"/>
              <a:gd name="connsiteY2" fmla="*/ 518160 h 782320"/>
              <a:gd name="connsiteX3" fmla="*/ 0 w 3220720"/>
              <a:gd name="connsiteY3" fmla="*/ 0 h 782320"/>
              <a:gd name="connsiteX0" fmla="*/ 26035 w 3220720"/>
              <a:gd name="connsiteY0" fmla="*/ 798195 h 798195"/>
              <a:gd name="connsiteX1" fmla="*/ 101600 w 3220720"/>
              <a:gd name="connsiteY1" fmla="*/ 121920 h 798195"/>
              <a:gd name="connsiteX2" fmla="*/ 3220720 w 3220720"/>
              <a:gd name="connsiteY2" fmla="*/ 518160 h 798195"/>
              <a:gd name="connsiteX3" fmla="*/ 0 w 3220720"/>
              <a:gd name="connsiteY3" fmla="*/ 0 h 798195"/>
              <a:gd name="connsiteX0" fmla="*/ 0 w 3194685"/>
              <a:gd name="connsiteY0" fmla="*/ 798195 h 798195"/>
              <a:gd name="connsiteX1" fmla="*/ 75565 w 3194685"/>
              <a:gd name="connsiteY1" fmla="*/ 121920 h 798195"/>
              <a:gd name="connsiteX2" fmla="*/ 3194685 w 3194685"/>
              <a:gd name="connsiteY2" fmla="*/ 518160 h 798195"/>
              <a:gd name="connsiteX3" fmla="*/ 12065 w 3194685"/>
              <a:gd name="connsiteY3" fmla="*/ 0 h 798195"/>
            </a:gdLst>
            <a:ahLst/>
            <a:cxnLst>
              <a:cxn ang="0">
                <a:pos x="connsiteX0" y="connsiteY0"/>
              </a:cxn>
              <a:cxn ang="0">
                <a:pos x="connsiteX1" y="connsiteY1"/>
              </a:cxn>
              <a:cxn ang="0">
                <a:pos x="connsiteX2" y="connsiteY2"/>
              </a:cxn>
              <a:cxn ang="0">
                <a:pos x="connsiteX3" y="connsiteY3"/>
              </a:cxn>
            </a:cxnLst>
            <a:rect l="l" t="t" r="r" b="b"/>
            <a:pathLst>
              <a:path w="3194685" h="798195">
                <a:moveTo>
                  <a:pt x="0" y="798195"/>
                </a:moveTo>
                <a:lnTo>
                  <a:pt x="75565" y="121920"/>
                </a:lnTo>
                <a:lnTo>
                  <a:pt x="3194685" y="518160"/>
                </a:lnTo>
                <a:lnTo>
                  <a:pt x="12065" y="0"/>
                </a:lnTo>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Прямоугольник 5"/>
          <p:cNvSpPr/>
          <p:nvPr/>
        </p:nvSpPr>
        <p:spPr>
          <a:xfrm>
            <a:off x="454469" y="351986"/>
            <a:ext cx="1108123" cy="132108"/>
          </a:xfrm>
          <a:prstGeom prst="rect">
            <a:avLst/>
          </a:prstGeom>
          <a:solidFill>
            <a:srgbClr val="2774B8"/>
          </a:solidFill>
          <a:ln w="12700">
            <a:solidFill>
              <a:srgbClr val="1C6DB4"/>
            </a:solidFill>
            <a:miter/>
          </a:ln>
        </p:spPr>
        <p:txBody>
          <a:bodyPr lIns="45719" rIns="45719" anchor="ctr"/>
          <a:lstStyle/>
          <a:p>
            <a:pPr algn="ctr">
              <a:defRPr>
                <a:solidFill>
                  <a:srgbClr val="FFFFFF"/>
                </a:solidFill>
              </a:defRPr>
            </a:pPr>
            <a:endParaRPr/>
          </a:p>
        </p:txBody>
      </p:sp>
      <p:sp>
        <p:nvSpPr>
          <p:cNvPr id="472" name="Text Placeholder 13"/>
          <p:cNvSpPr txBox="1"/>
          <p:nvPr/>
        </p:nvSpPr>
        <p:spPr>
          <a:xfrm>
            <a:off x="420080" y="910052"/>
            <a:ext cx="5894335"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spcBef>
                <a:spcPts val="700"/>
              </a:spcBef>
              <a:defRPr sz="3200" b="1">
                <a:solidFill>
                  <a:srgbClr val="1C6DB4"/>
                </a:solidFill>
                <a:latin typeface="open sans"/>
                <a:ea typeface="open sans"/>
                <a:cs typeface="open sans"/>
                <a:sym typeface="open sans"/>
              </a:defRPr>
            </a:pPr>
            <a:r>
              <a:rPr lang="ru-RU" dirty="0"/>
              <a:t>Сколько </a:t>
            </a:r>
            <a:r>
              <a:rPr lang="ru-RU" dirty="0">
                <a:solidFill>
                  <a:schemeClr val="tx1"/>
                </a:solidFill>
              </a:rPr>
              <a:t>стоит</a:t>
            </a:r>
            <a:endParaRPr dirty="0">
              <a:solidFill>
                <a:schemeClr val="tx1"/>
              </a:solidFill>
            </a:endParaRPr>
          </a:p>
        </p:txBody>
      </p:sp>
      <p:sp>
        <p:nvSpPr>
          <p:cNvPr id="2" name="Прямоугольник: скругленные углы 1">
            <a:extLst>
              <a:ext uri="{FF2B5EF4-FFF2-40B4-BE49-F238E27FC236}">
                <a16:creationId xmlns:a16="http://schemas.microsoft.com/office/drawing/2014/main" id="{FF4287CB-315F-487E-90A7-178AD7E32A84}"/>
              </a:ext>
            </a:extLst>
          </p:cNvPr>
          <p:cNvSpPr/>
          <p:nvPr/>
        </p:nvSpPr>
        <p:spPr>
          <a:xfrm>
            <a:off x="2057399" y="1920785"/>
            <a:ext cx="3254188" cy="3083858"/>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j-lt"/>
              <a:ea typeface="+mj-ea"/>
              <a:cs typeface="+mj-cs"/>
              <a:sym typeface="Calibri"/>
            </a:endParaRPr>
          </a:p>
        </p:txBody>
      </p:sp>
      <p:sp>
        <p:nvSpPr>
          <p:cNvPr id="3" name="Прямоугольник 2">
            <a:extLst>
              <a:ext uri="{FF2B5EF4-FFF2-40B4-BE49-F238E27FC236}">
                <a16:creationId xmlns:a16="http://schemas.microsoft.com/office/drawing/2014/main" id="{95A4BAF9-D409-4B2C-ABC8-21BFA5571254}"/>
              </a:ext>
            </a:extLst>
          </p:cNvPr>
          <p:cNvSpPr/>
          <p:nvPr/>
        </p:nvSpPr>
        <p:spPr>
          <a:xfrm>
            <a:off x="2057399" y="2199109"/>
            <a:ext cx="3191433" cy="710707"/>
          </a:xfrm>
          <a:prstGeom prst="rect">
            <a:avLst/>
          </a:prstGeom>
        </p:spPr>
        <p:txBody>
          <a:bodyPr wrap="square">
            <a:spAutoFit/>
          </a:bodyPr>
          <a:lstStyle/>
          <a:p>
            <a:pPr marL="146050" algn="ctr">
              <a:lnSpc>
                <a:spcPct val="115000"/>
              </a:lnSpc>
              <a:buClr>
                <a:srgbClr val="132C40"/>
              </a:buClr>
              <a:buSzPts val="1300"/>
            </a:pPr>
            <a:r>
              <a:rPr lang="ru-RU" dirty="0"/>
              <a:t>Обучение с применением мобильного полигона</a:t>
            </a:r>
          </a:p>
        </p:txBody>
      </p:sp>
      <p:sp>
        <p:nvSpPr>
          <p:cNvPr id="9" name="Прямоугольник: скругленные углы 8">
            <a:extLst>
              <a:ext uri="{FF2B5EF4-FFF2-40B4-BE49-F238E27FC236}">
                <a16:creationId xmlns:a16="http://schemas.microsoft.com/office/drawing/2014/main" id="{7001E24D-3879-473A-91B9-76D6281D5D98}"/>
              </a:ext>
            </a:extLst>
          </p:cNvPr>
          <p:cNvSpPr/>
          <p:nvPr/>
        </p:nvSpPr>
        <p:spPr>
          <a:xfrm>
            <a:off x="6559833" y="1920785"/>
            <a:ext cx="3254188" cy="3083858"/>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j-lt"/>
              <a:ea typeface="+mj-ea"/>
              <a:cs typeface="+mj-cs"/>
              <a:sym typeface="Calibri"/>
            </a:endParaRPr>
          </a:p>
        </p:txBody>
      </p:sp>
      <p:sp>
        <p:nvSpPr>
          <p:cNvPr id="10" name="Прямоугольник 9">
            <a:extLst>
              <a:ext uri="{FF2B5EF4-FFF2-40B4-BE49-F238E27FC236}">
                <a16:creationId xmlns:a16="http://schemas.microsoft.com/office/drawing/2014/main" id="{EA49F586-2CF6-4F2E-BF88-9A0561EE3354}"/>
              </a:ext>
            </a:extLst>
          </p:cNvPr>
          <p:cNvSpPr/>
          <p:nvPr/>
        </p:nvSpPr>
        <p:spPr>
          <a:xfrm>
            <a:off x="6748092" y="2199109"/>
            <a:ext cx="2877670" cy="710707"/>
          </a:xfrm>
          <a:prstGeom prst="rect">
            <a:avLst/>
          </a:prstGeom>
        </p:spPr>
        <p:txBody>
          <a:bodyPr wrap="square">
            <a:spAutoFit/>
          </a:bodyPr>
          <a:lstStyle/>
          <a:p>
            <a:pPr marL="146050" algn="ctr">
              <a:lnSpc>
                <a:spcPct val="115000"/>
              </a:lnSpc>
              <a:buClr>
                <a:srgbClr val="132C40"/>
              </a:buClr>
              <a:buSzPts val="1300"/>
            </a:pPr>
            <a:r>
              <a:rPr lang="ru-RU" dirty="0"/>
              <a:t>Обучение с применением облачного полигона</a:t>
            </a:r>
          </a:p>
        </p:txBody>
      </p:sp>
      <p:sp>
        <p:nvSpPr>
          <p:cNvPr id="12" name="Прямоугольник 11">
            <a:extLst>
              <a:ext uri="{FF2B5EF4-FFF2-40B4-BE49-F238E27FC236}">
                <a16:creationId xmlns:a16="http://schemas.microsoft.com/office/drawing/2014/main" id="{E28B9702-EB38-40DF-AC36-964BE760476E}"/>
              </a:ext>
            </a:extLst>
          </p:cNvPr>
          <p:cNvSpPr/>
          <p:nvPr/>
        </p:nvSpPr>
        <p:spPr>
          <a:xfrm>
            <a:off x="2088776" y="3584634"/>
            <a:ext cx="3191433" cy="1347805"/>
          </a:xfrm>
          <a:prstGeom prst="rect">
            <a:avLst/>
          </a:prstGeom>
        </p:spPr>
        <p:txBody>
          <a:bodyPr wrap="square">
            <a:spAutoFit/>
          </a:bodyPr>
          <a:lstStyle/>
          <a:p>
            <a:pPr marL="146050" algn="ctr">
              <a:lnSpc>
                <a:spcPct val="115000"/>
              </a:lnSpc>
              <a:buClr>
                <a:srgbClr val="132C40"/>
              </a:buClr>
              <a:buSzPts val="1300"/>
            </a:pPr>
            <a:r>
              <a:rPr lang="ru-RU" b="1" dirty="0"/>
              <a:t>Затраты:</a:t>
            </a:r>
          </a:p>
          <a:p>
            <a:pPr marL="146050" algn="ctr">
              <a:lnSpc>
                <a:spcPct val="115000"/>
              </a:lnSpc>
              <a:buClr>
                <a:srgbClr val="132C40"/>
              </a:buClr>
              <a:buSzPts val="1300"/>
            </a:pPr>
            <a:r>
              <a:rPr lang="ru-RU" dirty="0"/>
              <a:t>1 400 000</a:t>
            </a:r>
          </a:p>
          <a:p>
            <a:pPr marL="431800" indent="-285750" algn="ctr">
              <a:lnSpc>
                <a:spcPct val="115000"/>
              </a:lnSpc>
              <a:buClr>
                <a:srgbClr val="132C40"/>
              </a:buClr>
              <a:buSzPts val="1300"/>
              <a:buFontTx/>
              <a:buChar char="-"/>
            </a:pPr>
            <a:endParaRPr lang="ru-RU" dirty="0"/>
          </a:p>
          <a:p>
            <a:pPr marL="146050" algn="ctr">
              <a:lnSpc>
                <a:spcPct val="115000"/>
              </a:lnSpc>
              <a:buClr>
                <a:srgbClr val="132C40"/>
              </a:buClr>
              <a:buSzPts val="1300"/>
            </a:pPr>
            <a:endParaRPr lang="ru-RU" dirty="0"/>
          </a:p>
        </p:txBody>
      </p:sp>
      <p:sp>
        <p:nvSpPr>
          <p:cNvPr id="11" name="Прямоугольник 10">
            <a:extLst>
              <a:ext uri="{FF2B5EF4-FFF2-40B4-BE49-F238E27FC236}">
                <a16:creationId xmlns:a16="http://schemas.microsoft.com/office/drawing/2014/main" id="{5D7F339D-A3AA-4C9C-9C48-1573ED6DCD9F}"/>
              </a:ext>
            </a:extLst>
          </p:cNvPr>
          <p:cNvSpPr/>
          <p:nvPr/>
        </p:nvSpPr>
        <p:spPr>
          <a:xfrm>
            <a:off x="6591210" y="3656838"/>
            <a:ext cx="3191433" cy="1347805"/>
          </a:xfrm>
          <a:prstGeom prst="rect">
            <a:avLst/>
          </a:prstGeom>
        </p:spPr>
        <p:txBody>
          <a:bodyPr wrap="square">
            <a:spAutoFit/>
          </a:bodyPr>
          <a:lstStyle/>
          <a:p>
            <a:pPr marL="146050" algn="ctr">
              <a:lnSpc>
                <a:spcPct val="115000"/>
              </a:lnSpc>
              <a:buClr>
                <a:srgbClr val="132C40"/>
              </a:buClr>
              <a:buSzPts val="1300"/>
            </a:pPr>
            <a:r>
              <a:rPr lang="ru-RU" b="1" dirty="0"/>
              <a:t>Затраты:</a:t>
            </a:r>
          </a:p>
          <a:p>
            <a:pPr marL="146050" algn="ctr">
              <a:lnSpc>
                <a:spcPct val="115000"/>
              </a:lnSpc>
              <a:buClr>
                <a:srgbClr val="132C40"/>
              </a:buClr>
              <a:buSzPts val="1300"/>
            </a:pPr>
            <a:r>
              <a:rPr lang="ru-RU" dirty="0"/>
              <a:t>1 125 000</a:t>
            </a:r>
          </a:p>
          <a:p>
            <a:pPr marL="431800" indent="-285750" algn="ctr">
              <a:lnSpc>
                <a:spcPct val="115000"/>
              </a:lnSpc>
              <a:buClr>
                <a:srgbClr val="132C40"/>
              </a:buClr>
              <a:buSzPts val="1300"/>
              <a:buFontTx/>
              <a:buChar char="-"/>
            </a:pPr>
            <a:endParaRPr lang="ru-RU" dirty="0"/>
          </a:p>
          <a:p>
            <a:pPr marL="146050" algn="ctr">
              <a:lnSpc>
                <a:spcPct val="115000"/>
              </a:lnSpc>
              <a:buClr>
                <a:srgbClr val="132C40"/>
              </a:buClr>
              <a:buSzPts val="1300"/>
            </a:pPr>
            <a:endParaRPr lang="ru-RU" dirty="0"/>
          </a:p>
        </p:txBody>
      </p:sp>
      <p:sp>
        <p:nvSpPr>
          <p:cNvPr id="13" name="Rectangle 6">
            <a:extLst>
              <a:ext uri="{FF2B5EF4-FFF2-40B4-BE49-F238E27FC236}">
                <a16:creationId xmlns:a16="http://schemas.microsoft.com/office/drawing/2014/main" id="{C2899AC1-7BF3-4E57-A691-6360635DDA99}"/>
              </a:ext>
            </a:extLst>
          </p:cNvPr>
          <p:cNvSpPr/>
          <p:nvPr/>
        </p:nvSpPr>
        <p:spPr>
          <a:xfrm rot="5400000" flipH="1">
            <a:off x="2581597" y="3103403"/>
            <a:ext cx="1880814" cy="4315492"/>
          </a:xfrm>
          <a:custGeom>
            <a:avLst/>
            <a:gdLst>
              <a:gd name="connsiteX0" fmla="*/ 0 w 1614441"/>
              <a:gd name="connsiteY0" fmla="*/ 0 h 4376144"/>
              <a:gd name="connsiteX1" fmla="*/ 1614441 w 1614441"/>
              <a:gd name="connsiteY1" fmla="*/ 0 h 4376144"/>
              <a:gd name="connsiteX2" fmla="*/ 1614441 w 1614441"/>
              <a:gd name="connsiteY2" fmla="*/ 4376144 h 4376144"/>
              <a:gd name="connsiteX3" fmla="*/ 0 w 1614441"/>
              <a:gd name="connsiteY3" fmla="*/ 4376144 h 4376144"/>
              <a:gd name="connsiteX4" fmla="*/ 0 w 1614441"/>
              <a:gd name="connsiteY4" fmla="*/ 0 h 4376144"/>
              <a:gd name="connsiteX0" fmla="*/ 0 w 1803628"/>
              <a:gd name="connsiteY0" fmla="*/ 0 h 4397168"/>
              <a:gd name="connsiteX1" fmla="*/ 1803628 w 1803628"/>
              <a:gd name="connsiteY1" fmla="*/ 21024 h 4397168"/>
              <a:gd name="connsiteX2" fmla="*/ 1803628 w 1803628"/>
              <a:gd name="connsiteY2" fmla="*/ 4397168 h 4397168"/>
              <a:gd name="connsiteX3" fmla="*/ 189187 w 1803628"/>
              <a:gd name="connsiteY3" fmla="*/ 4397168 h 4397168"/>
              <a:gd name="connsiteX4" fmla="*/ 0 w 1803628"/>
              <a:gd name="connsiteY4" fmla="*/ 0 h 4397168"/>
              <a:gd name="connsiteX0" fmla="*/ 0 w 1803628"/>
              <a:gd name="connsiteY0" fmla="*/ 0 h 4397168"/>
              <a:gd name="connsiteX1" fmla="*/ 1236069 w 1803628"/>
              <a:gd name="connsiteY1" fmla="*/ 3 h 4397168"/>
              <a:gd name="connsiteX2" fmla="*/ 1803628 w 1803628"/>
              <a:gd name="connsiteY2" fmla="*/ 4397168 h 4397168"/>
              <a:gd name="connsiteX3" fmla="*/ 189187 w 1803628"/>
              <a:gd name="connsiteY3" fmla="*/ 4397168 h 4397168"/>
              <a:gd name="connsiteX4" fmla="*/ 0 w 1803628"/>
              <a:gd name="connsiteY4" fmla="*/ 0 h 4397168"/>
              <a:gd name="connsiteX0" fmla="*/ 0 w 1761587"/>
              <a:gd name="connsiteY0" fmla="*/ 0 h 4407679"/>
              <a:gd name="connsiteX1" fmla="*/ 1194028 w 1761587"/>
              <a:gd name="connsiteY1" fmla="*/ 10514 h 4407679"/>
              <a:gd name="connsiteX2" fmla="*/ 1761587 w 1761587"/>
              <a:gd name="connsiteY2" fmla="*/ 4407679 h 4407679"/>
              <a:gd name="connsiteX3" fmla="*/ 147146 w 1761587"/>
              <a:gd name="connsiteY3" fmla="*/ 4407679 h 4407679"/>
              <a:gd name="connsiteX4" fmla="*/ 0 w 1761587"/>
              <a:gd name="connsiteY4" fmla="*/ 0 h 4407679"/>
              <a:gd name="connsiteX0" fmla="*/ 0 w 1814139"/>
              <a:gd name="connsiteY0" fmla="*/ 42038 h 4397165"/>
              <a:gd name="connsiteX1" fmla="*/ 1246580 w 1814139"/>
              <a:gd name="connsiteY1" fmla="*/ 0 h 4397165"/>
              <a:gd name="connsiteX2" fmla="*/ 1814139 w 1814139"/>
              <a:gd name="connsiteY2" fmla="*/ 4397165 h 4397165"/>
              <a:gd name="connsiteX3" fmla="*/ 199698 w 1814139"/>
              <a:gd name="connsiteY3" fmla="*/ 4397165 h 4397165"/>
              <a:gd name="connsiteX4" fmla="*/ 0 w 1814139"/>
              <a:gd name="connsiteY4" fmla="*/ 42038 h 4397165"/>
              <a:gd name="connsiteX0" fmla="*/ 0 w 1823664"/>
              <a:gd name="connsiteY0" fmla="*/ 13463 h 4397165"/>
              <a:gd name="connsiteX1" fmla="*/ 1256105 w 1823664"/>
              <a:gd name="connsiteY1" fmla="*/ 0 h 4397165"/>
              <a:gd name="connsiteX2" fmla="*/ 1823664 w 1823664"/>
              <a:gd name="connsiteY2" fmla="*/ 4397165 h 4397165"/>
              <a:gd name="connsiteX3" fmla="*/ 209223 w 1823664"/>
              <a:gd name="connsiteY3" fmla="*/ 4397165 h 4397165"/>
              <a:gd name="connsiteX4" fmla="*/ 0 w 1823664"/>
              <a:gd name="connsiteY4" fmla="*/ 13463 h 4397165"/>
              <a:gd name="connsiteX0" fmla="*/ 0 w 1880814"/>
              <a:gd name="connsiteY0" fmla="*/ 13463 h 4397165"/>
              <a:gd name="connsiteX1" fmla="*/ 1256105 w 1880814"/>
              <a:gd name="connsiteY1" fmla="*/ 0 h 4397165"/>
              <a:gd name="connsiteX2" fmla="*/ 1880814 w 1880814"/>
              <a:gd name="connsiteY2" fmla="*/ 4349540 h 4397165"/>
              <a:gd name="connsiteX3" fmla="*/ 209223 w 1880814"/>
              <a:gd name="connsiteY3" fmla="*/ 4397165 h 4397165"/>
              <a:gd name="connsiteX4" fmla="*/ 0 w 1880814"/>
              <a:gd name="connsiteY4" fmla="*/ 13463 h 4397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0814" h="4397165">
                <a:moveTo>
                  <a:pt x="0" y="13463"/>
                </a:moveTo>
                <a:lnTo>
                  <a:pt x="1256105" y="0"/>
                </a:lnTo>
                <a:lnTo>
                  <a:pt x="1880814" y="4349540"/>
                </a:lnTo>
                <a:lnTo>
                  <a:pt x="209223" y="4397165"/>
                </a:lnTo>
                <a:lnTo>
                  <a:pt x="0" y="13463"/>
                </a:lnTo>
                <a:close/>
              </a:path>
            </a:pathLst>
          </a:custGeom>
          <a:solidFill>
            <a:srgbClr val="0666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C450C4E3-D5F0-470F-B616-E4BB37F95CB0}"/>
              </a:ext>
            </a:extLst>
          </p:cNvPr>
          <p:cNvSpPr txBox="1">
            <a:spLocks/>
          </p:cNvSpPr>
          <p:nvPr/>
        </p:nvSpPr>
        <p:spPr>
          <a:xfrm rot="243751">
            <a:off x="3687640" y="5278683"/>
            <a:ext cx="1665869" cy="358496"/>
          </a:xfrm>
          <a:prstGeom prst="rect">
            <a:avLst/>
          </a:prstGeom>
        </p:spPr>
        <p:txBody>
          <a:bodyPr vert="horz" wrap="square" lIns="0" tIns="0" rIns="0" bIns="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Font typeface="Arial" panose="020B0604020202020204" pitchFamily="34" charset="0"/>
              <a:buNone/>
            </a:pPr>
            <a:r>
              <a:rPr lang="ru-RU" sz="2000" dirty="0">
                <a:solidFill>
                  <a:srgbClr val="FFFFFF"/>
                </a:solidFill>
              </a:rPr>
              <a:t>Цена за курс</a:t>
            </a:r>
            <a:endParaRPr lang="en-US" sz="2000" dirty="0">
              <a:solidFill>
                <a:srgbClr val="FFFFFF"/>
              </a:solidFill>
            </a:endParaRPr>
          </a:p>
        </p:txBody>
      </p:sp>
      <p:sp>
        <p:nvSpPr>
          <p:cNvPr id="15" name="Title 1">
            <a:extLst>
              <a:ext uri="{FF2B5EF4-FFF2-40B4-BE49-F238E27FC236}">
                <a16:creationId xmlns:a16="http://schemas.microsoft.com/office/drawing/2014/main" id="{75450437-DB07-475D-8B64-C73A084241DA}"/>
              </a:ext>
            </a:extLst>
          </p:cNvPr>
          <p:cNvSpPr txBox="1">
            <a:spLocks/>
          </p:cNvSpPr>
          <p:nvPr/>
        </p:nvSpPr>
        <p:spPr>
          <a:xfrm rot="374999">
            <a:off x="1670554" y="5040468"/>
            <a:ext cx="1815977" cy="53860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algn="ctr">
              <a:lnSpc>
                <a:spcPct val="100000"/>
              </a:lnSpc>
            </a:pPr>
            <a:r>
              <a:rPr lang="ru-RU" sz="3500" dirty="0">
                <a:solidFill>
                  <a:schemeClr val="bg1">
                    <a:lumMod val="95000"/>
                  </a:schemeClr>
                </a:solidFill>
              </a:rPr>
              <a:t>Р</a:t>
            </a:r>
            <a:r>
              <a:rPr lang="en-US" sz="3500" dirty="0">
                <a:solidFill>
                  <a:schemeClr val="bg1">
                    <a:lumMod val="95000"/>
                  </a:schemeClr>
                </a:solidFill>
              </a:rPr>
              <a:t> </a:t>
            </a:r>
            <a:r>
              <a:rPr lang="ru-RU" sz="3500" dirty="0">
                <a:solidFill>
                  <a:schemeClr val="bg1">
                    <a:lumMod val="95000"/>
                  </a:schemeClr>
                </a:solidFill>
              </a:rPr>
              <a:t>100 000</a:t>
            </a:r>
            <a:endParaRPr lang="en-US" sz="3500" dirty="0">
              <a:solidFill>
                <a:schemeClr val="bg1">
                  <a:lumMod val="95000"/>
                </a:schemeClr>
              </a:solidFill>
            </a:endParaRPr>
          </a:p>
        </p:txBody>
      </p:sp>
      <p:sp>
        <p:nvSpPr>
          <p:cNvPr id="16" name="Freeform: Shape 3">
            <a:extLst>
              <a:ext uri="{FF2B5EF4-FFF2-40B4-BE49-F238E27FC236}">
                <a16:creationId xmlns:a16="http://schemas.microsoft.com/office/drawing/2014/main" id="{04F49216-3075-4AFC-B8E5-D5DC09979A37}"/>
              </a:ext>
            </a:extLst>
          </p:cNvPr>
          <p:cNvSpPr/>
          <p:nvPr/>
        </p:nvSpPr>
        <p:spPr>
          <a:xfrm>
            <a:off x="1361059" y="4261157"/>
            <a:ext cx="3194685" cy="798195"/>
          </a:xfrm>
          <a:custGeom>
            <a:avLst/>
            <a:gdLst>
              <a:gd name="connsiteX0" fmla="*/ 10160 w 3220720"/>
              <a:gd name="connsiteY0" fmla="*/ 782320 h 782320"/>
              <a:gd name="connsiteX1" fmla="*/ 101600 w 3220720"/>
              <a:gd name="connsiteY1" fmla="*/ 121920 h 782320"/>
              <a:gd name="connsiteX2" fmla="*/ 3220720 w 3220720"/>
              <a:gd name="connsiteY2" fmla="*/ 518160 h 782320"/>
              <a:gd name="connsiteX3" fmla="*/ 0 w 3220720"/>
              <a:gd name="connsiteY3" fmla="*/ 0 h 782320"/>
              <a:gd name="connsiteX4" fmla="*/ 40640 w 3220720"/>
              <a:gd name="connsiteY4" fmla="*/ 701040 h 782320"/>
              <a:gd name="connsiteX0" fmla="*/ 10160 w 3220720"/>
              <a:gd name="connsiteY0" fmla="*/ 782320 h 782320"/>
              <a:gd name="connsiteX1" fmla="*/ 101600 w 3220720"/>
              <a:gd name="connsiteY1" fmla="*/ 121920 h 782320"/>
              <a:gd name="connsiteX2" fmla="*/ 3220720 w 3220720"/>
              <a:gd name="connsiteY2" fmla="*/ 518160 h 782320"/>
              <a:gd name="connsiteX3" fmla="*/ 0 w 3220720"/>
              <a:gd name="connsiteY3" fmla="*/ 0 h 782320"/>
              <a:gd name="connsiteX0" fmla="*/ 26035 w 3220720"/>
              <a:gd name="connsiteY0" fmla="*/ 798195 h 798195"/>
              <a:gd name="connsiteX1" fmla="*/ 101600 w 3220720"/>
              <a:gd name="connsiteY1" fmla="*/ 121920 h 798195"/>
              <a:gd name="connsiteX2" fmla="*/ 3220720 w 3220720"/>
              <a:gd name="connsiteY2" fmla="*/ 518160 h 798195"/>
              <a:gd name="connsiteX3" fmla="*/ 0 w 3220720"/>
              <a:gd name="connsiteY3" fmla="*/ 0 h 798195"/>
              <a:gd name="connsiteX0" fmla="*/ 0 w 3194685"/>
              <a:gd name="connsiteY0" fmla="*/ 798195 h 798195"/>
              <a:gd name="connsiteX1" fmla="*/ 75565 w 3194685"/>
              <a:gd name="connsiteY1" fmla="*/ 121920 h 798195"/>
              <a:gd name="connsiteX2" fmla="*/ 3194685 w 3194685"/>
              <a:gd name="connsiteY2" fmla="*/ 518160 h 798195"/>
              <a:gd name="connsiteX3" fmla="*/ 12065 w 3194685"/>
              <a:gd name="connsiteY3" fmla="*/ 0 h 798195"/>
            </a:gdLst>
            <a:ahLst/>
            <a:cxnLst>
              <a:cxn ang="0">
                <a:pos x="connsiteX0" y="connsiteY0"/>
              </a:cxn>
              <a:cxn ang="0">
                <a:pos x="connsiteX1" y="connsiteY1"/>
              </a:cxn>
              <a:cxn ang="0">
                <a:pos x="connsiteX2" y="connsiteY2"/>
              </a:cxn>
              <a:cxn ang="0">
                <a:pos x="connsiteX3" y="connsiteY3"/>
              </a:cxn>
            </a:cxnLst>
            <a:rect l="l" t="t" r="r" b="b"/>
            <a:pathLst>
              <a:path w="3194685" h="798195">
                <a:moveTo>
                  <a:pt x="0" y="798195"/>
                </a:moveTo>
                <a:lnTo>
                  <a:pt x="75565" y="121920"/>
                </a:lnTo>
                <a:lnTo>
                  <a:pt x="3194685" y="518160"/>
                </a:lnTo>
                <a:lnTo>
                  <a:pt x="12065" y="0"/>
                </a:lnTo>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
            <a:extLst>
              <a:ext uri="{FF2B5EF4-FFF2-40B4-BE49-F238E27FC236}">
                <a16:creationId xmlns:a16="http://schemas.microsoft.com/office/drawing/2014/main" id="{0BDE5030-F1BE-4E51-B53F-92C353843665}"/>
              </a:ext>
            </a:extLst>
          </p:cNvPr>
          <p:cNvSpPr/>
          <p:nvPr/>
        </p:nvSpPr>
        <p:spPr>
          <a:xfrm rot="16200000">
            <a:off x="7444010" y="3089017"/>
            <a:ext cx="1880814" cy="4315492"/>
          </a:xfrm>
          <a:custGeom>
            <a:avLst/>
            <a:gdLst>
              <a:gd name="connsiteX0" fmla="*/ 0 w 1614441"/>
              <a:gd name="connsiteY0" fmla="*/ 0 h 4376144"/>
              <a:gd name="connsiteX1" fmla="*/ 1614441 w 1614441"/>
              <a:gd name="connsiteY1" fmla="*/ 0 h 4376144"/>
              <a:gd name="connsiteX2" fmla="*/ 1614441 w 1614441"/>
              <a:gd name="connsiteY2" fmla="*/ 4376144 h 4376144"/>
              <a:gd name="connsiteX3" fmla="*/ 0 w 1614441"/>
              <a:gd name="connsiteY3" fmla="*/ 4376144 h 4376144"/>
              <a:gd name="connsiteX4" fmla="*/ 0 w 1614441"/>
              <a:gd name="connsiteY4" fmla="*/ 0 h 4376144"/>
              <a:gd name="connsiteX0" fmla="*/ 0 w 1803628"/>
              <a:gd name="connsiteY0" fmla="*/ 0 h 4397168"/>
              <a:gd name="connsiteX1" fmla="*/ 1803628 w 1803628"/>
              <a:gd name="connsiteY1" fmla="*/ 21024 h 4397168"/>
              <a:gd name="connsiteX2" fmla="*/ 1803628 w 1803628"/>
              <a:gd name="connsiteY2" fmla="*/ 4397168 h 4397168"/>
              <a:gd name="connsiteX3" fmla="*/ 189187 w 1803628"/>
              <a:gd name="connsiteY3" fmla="*/ 4397168 h 4397168"/>
              <a:gd name="connsiteX4" fmla="*/ 0 w 1803628"/>
              <a:gd name="connsiteY4" fmla="*/ 0 h 4397168"/>
              <a:gd name="connsiteX0" fmla="*/ 0 w 1803628"/>
              <a:gd name="connsiteY0" fmla="*/ 0 h 4397168"/>
              <a:gd name="connsiteX1" fmla="*/ 1236069 w 1803628"/>
              <a:gd name="connsiteY1" fmla="*/ 3 h 4397168"/>
              <a:gd name="connsiteX2" fmla="*/ 1803628 w 1803628"/>
              <a:gd name="connsiteY2" fmla="*/ 4397168 h 4397168"/>
              <a:gd name="connsiteX3" fmla="*/ 189187 w 1803628"/>
              <a:gd name="connsiteY3" fmla="*/ 4397168 h 4397168"/>
              <a:gd name="connsiteX4" fmla="*/ 0 w 1803628"/>
              <a:gd name="connsiteY4" fmla="*/ 0 h 4397168"/>
              <a:gd name="connsiteX0" fmla="*/ 0 w 1761587"/>
              <a:gd name="connsiteY0" fmla="*/ 0 h 4407679"/>
              <a:gd name="connsiteX1" fmla="*/ 1194028 w 1761587"/>
              <a:gd name="connsiteY1" fmla="*/ 10514 h 4407679"/>
              <a:gd name="connsiteX2" fmla="*/ 1761587 w 1761587"/>
              <a:gd name="connsiteY2" fmla="*/ 4407679 h 4407679"/>
              <a:gd name="connsiteX3" fmla="*/ 147146 w 1761587"/>
              <a:gd name="connsiteY3" fmla="*/ 4407679 h 4407679"/>
              <a:gd name="connsiteX4" fmla="*/ 0 w 1761587"/>
              <a:gd name="connsiteY4" fmla="*/ 0 h 4407679"/>
              <a:gd name="connsiteX0" fmla="*/ 0 w 1814139"/>
              <a:gd name="connsiteY0" fmla="*/ 42038 h 4397165"/>
              <a:gd name="connsiteX1" fmla="*/ 1246580 w 1814139"/>
              <a:gd name="connsiteY1" fmla="*/ 0 h 4397165"/>
              <a:gd name="connsiteX2" fmla="*/ 1814139 w 1814139"/>
              <a:gd name="connsiteY2" fmla="*/ 4397165 h 4397165"/>
              <a:gd name="connsiteX3" fmla="*/ 199698 w 1814139"/>
              <a:gd name="connsiteY3" fmla="*/ 4397165 h 4397165"/>
              <a:gd name="connsiteX4" fmla="*/ 0 w 1814139"/>
              <a:gd name="connsiteY4" fmla="*/ 42038 h 4397165"/>
              <a:gd name="connsiteX0" fmla="*/ 0 w 1823664"/>
              <a:gd name="connsiteY0" fmla="*/ 13463 h 4397165"/>
              <a:gd name="connsiteX1" fmla="*/ 1256105 w 1823664"/>
              <a:gd name="connsiteY1" fmla="*/ 0 h 4397165"/>
              <a:gd name="connsiteX2" fmla="*/ 1823664 w 1823664"/>
              <a:gd name="connsiteY2" fmla="*/ 4397165 h 4397165"/>
              <a:gd name="connsiteX3" fmla="*/ 209223 w 1823664"/>
              <a:gd name="connsiteY3" fmla="*/ 4397165 h 4397165"/>
              <a:gd name="connsiteX4" fmla="*/ 0 w 1823664"/>
              <a:gd name="connsiteY4" fmla="*/ 13463 h 4397165"/>
              <a:gd name="connsiteX0" fmla="*/ 0 w 1880814"/>
              <a:gd name="connsiteY0" fmla="*/ 13463 h 4397165"/>
              <a:gd name="connsiteX1" fmla="*/ 1256105 w 1880814"/>
              <a:gd name="connsiteY1" fmla="*/ 0 h 4397165"/>
              <a:gd name="connsiteX2" fmla="*/ 1880814 w 1880814"/>
              <a:gd name="connsiteY2" fmla="*/ 4349540 h 4397165"/>
              <a:gd name="connsiteX3" fmla="*/ 209223 w 1880814"/>
              <a:gd name="connsiteY3" fmla="*/ 4397165 h 4397165"/>
              <a:gd name="connsiteX4" fmla="*/ 0 w 1880814"/>
              <a:gd name="connsiteY4" fmla="*/ 13463 h 4397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0814" h="4397165">
                <a:moveTo>
                  <a:pt x="0" y="13463"/>
                </a:moveTo>
                <a:lnTo>
                  <a:pt x="1256105" y="0"/>
                </a:lnTo>
                <a:lnTo>
                  <a:pt x="1880814" y="4349540"/>
                </a:lnTo>
                <a:lnTo>
                  <a:pt x="209223" y="4397165"/>
                </a:lnTo>
                <a:lnTo>
                  <a:pt x="0" y="13463"/>
                </a:lnTo>
                <a:close/>
              </a:path>
            </a:pathLst>
          </a:custGeom>
          <a:solidFill>
            <a:srgbClr val="0666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2">
            <a:extLst>
              <a:ext uri="{FF2B5EF4-FFF2-40B4-BE49-F238E27FC236}">
                <a16:creationId xmlns:a16="http://schemas.microsoft.com/office/drawing/2014/main" id="{B2E2F791-D6CC-4EC4-84D4-58CCE9CC4176}"/>
              </a:ext>
            </a:extLst>
          </p:cNvPr>
          <p:cNvSpPr txBox="1">
            <a:spLocks/>
          </p:cNvSpPr>
          <p:nvPr/>
        </p:nvSpPr>
        <p:spPr>
          <a:xfrm rot="21356249" flipH="1">
            <a:off x="8501617" y="5127553"/>
            <a:ext cx="1665869" cy="358496"/>
          </a:xfrm>
          <a:prstGeom prst="rect">
            <a:avLst/>
          </a:prstGeom>
        </p:spPr>
        <p:txBody>
          <a:bodyPr vert="horz" wrap="square" lIns="0" tIns="0" rIns="0" bIns="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ru-RU" sz="2000" dirty="0">
                <a:solidFill>
                  <a:srgbClr val="FFFFFF"/>
                </a:solidFill>
              </a:rPr>
              <a:t>Цена за курс</a:t>
            </a:r>
            <a:endParaRPr lang="en-US" sz="2000" dirty="0">
              <a:solidFill>
                <a:srgbClr val="FFFFFF"/>
              </a:solidFill>
            </a:endParaRPr>
          </a:p>
        </p:txBody>
      </p:sp>
      <p:sp>
        <p:nvSpPr>
          <p:cNvPr id="19" name="Title 1">
            <a:extLst>
              <a:ext uri="{FF2B5EF4-FFF2-40B4-BE49-F238E27FC236}">
                <a16:creationId xmlns:a16="http://schemas.microsoft.com/office/drawing/2014/main" id="{8C0F99CB-4512-4FC6-8EB4-598D14BE4D5B}"/>
              </a:ext>
            </a:extLst>
          </p:cNvPr>
          <p:cNvSpPr txBox="1">
            <a:spLocks/>
          </p:cNvSpPr>
          <p:nvPr/>
        </p:nvSpPr>
        <p:spPr>
          <a:xfrm rot="21225001" flipH="1">
            <a:off x="6566124" y="5254925"/>
            <a:ext cx="1815977" cy="53860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algn="ctr">
              <a:lnSpc>
                <a:spcPct val="100000"/>
              </a:lnSpc>
            </a:pPr>
            <a:r>
              <a:rPr lang="ru-RU" sz="3200" dirty="0">
                <a:solidFill>
                  <a:schemeClr val="bg1">
                    <a:lumMod val="95000"/>
                  </a:schemeClr>
                </a:solidFill>
              </a:rPr>
              <a:t>Р</a:t>
            </a:r>
            <a:r>
              <a:rPr lang="en-US" sz="3200" dirty="0">
                <a:solidFill>
                  <a:schemeClr val="bg1">
                    <a:lumMod val="95000"/>
                  </a:schemeClr>
                </a:solidFill>
              </a:rPr>
              <a:t> </a:t>
            </a:r>
            <a:r>
              <a:rPr lang="ru-RU" sz="3500" dirty="0">
                <a:solidFill>
                  <a:schemeClr val="bg1">
                    <a:lumMod val="95000"/>
                  </a:schemeClr>
                </a:solidFill>
              </a:rPr>
              <a:t>80 000</a:t>
            </a:r>
            <a:endParaRPr lang="en-US" sz="3500" dirty="0">
              <a:solidFill>
                <a:schemeClr val="bg1">
                  <a:lumMod val="95000"/>
                </a:schemeClr>
              </a:solidFill>
            </a:endParaRPr>
          </a:p>
        </p:txBody>
      </p:sp>
      <p:pic>
        <p:nvPicPr>
          <p:cNvPr id="5" name="Рисунок 4">
            <a:extLst>
              <a:ext uri="{FF2B5EF4-FFF2-40B4-BE49-F238E27FC236}">
                <a16:creationId xmlns:a16="http://schemas.microsoft.com/office/drawing/2014/main" id="{CFFC4AFF-AF4C-4FC3-A357-B6866E721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7284" y="5098576"/>
            <a:ext cx="3763603" cy="1793691"/>
          </a:xfrm>
          <a:prstGeom prst="rect">
            <a:avLst/>
          </a:prstGeom>
        </p:spPr>
      </p:pic>
    </p:spTree>
    <p:extLst>
      <p:ext uri="{BB962C8B-B14F-4D97-AF65-F5344CB8AC3E}">
        <p14:creationId xmlns:p14="http://schemas.microsoft.com/office/powerpoint/2010/main" val="344537829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Прямоугольник 5"/>
          <p:cNvSpPr/>
          <p:nvPr/>
        </p:nvSpPr>
        <p:spPr>
          <a:xfrm>
            <a:off x="454469" y="351986"/>
            <a:ext cx="1108123" cy="132108"/>
          </a:xfrm>
          <a:prstGeom prst="rect">
            <a:avLst/>
          </a:prstGeom>
          <a:solidFill>
            <a:srgbClr val="2774B8"/>
          </a:solidFill>
          <a:ln w="12700">
            <a:solidFill>
              <a:srgbClr val="1C6DB4"/>
            </a:solidFill>
            <a:miter/>
          </a:ln>
        </p:spPr>
        <p:txBody>
          <a:bodyPr lIns="45719" rIns="45719" anchor="ctr"/>
          <a:lstStyle/>
          <a:p>
            <a:pPr algn="ctr">
              <a:defRPr>
                <a:solidFill>
                  <a:srgbClr val="FFFFFF"/>
                </a:solidFill>
              </a:defRPr>
            </a:pPr>
            <a:endParaRPr/>
          </a:p>
        </p:txBody>
      </p:sp>
      <p:sp>
        <p:nvSpPr>
          <p:cNvPr id="472" name="Text Placeholder 13"/>
          <p:cNvSpPr txBox="1"/>
          <p:nvPr/>
        </p:nvSpPr>
        <p:spPr>
          <a:xfrm>
            <a:off x="420080" y="910052"/>
            <a:ext cx="5894335"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spcBef>
                <a:spcPts val="700"/>
              </a:spcBef>
              <a:defRPr sz="3200" b="1">
                <a:solidFill>
                  <a:srgbClr val="1C6DB4"/>
                </a:solidFill>
                <a:latin typeface="open sans"/>
                <a:ea typeface="open sans"/>
                <a:cs typeface="open sans"/>
                <a:sym typeface="open sans"/>
              </a:defRPr>
            </a:pPr>
            <a:r>
              <a:rPr lang="ru-RU" dirty="0">
                <a:solidFill>
                  <a:srgbClr val="2774B8"/>
                </a:solidFill>
              </a:rPr>
              <a:t>Поддержка</a:t>
            </a:r>
            <a:endParaRPr dirty="0">
              <a:solidFill>
                <a:srgbClr val="2774B8"/>
              </a:solidFill>
            </a:endParaRPr>
          </a:p>
        </p:txBody>
      </p:sp>
      <p:pic>
        <p:nvPicPr>
          <p:cNvPr id="21" name="Рисунок 20">
            <a:extLst>
              <a:ext uri="{FF2B5EF4-FFF2-40B4-BE49-F238E27FC236}">
                <a16:creationId xmlns:a16="http://schemas.microsoft.com/office/drawing/2014/main" id="{826B2778-0DAE-459C-8DC9-57439504E016}"/>
              </a:ext>
            </a:extLst>
          </p:cNvPr>
          <p:cNvPicPr>
            <a:picLocks noChangeAspect="1"/>
          </p:cNvPicPr>
          <p:nvPr/>
        </p:nvPicPr>
        <p:blipFill>
          <a:blip r:embed="rId2"/>
          <a:stretch>
            <a:fillRect/>
          </a:stretch>
        </p:blipFill>
        <p:spPr>
          <a:xfrm>
            <a:off x="1613999" y="1593721"/>
            <a:ext cx="3097324" cy="4349879"/>
          </a:xfrm>
          <a:prstGeom prst="rect">
            <a:avLst/>
          </a:prstGeom>
        </p:spPr>
      </p:pic>
      <p:pic>
        <p:nvPicPr>
          <p:cNvPr id="23" name="Рисунок 22">
            <a:extLst>
              <a:ext uri="{FF2B5EF4-FFF2-40B4-BE49-F238E27FC236}">
                <a16:creationId xmlns:a16="http://schemas.microsoft.com/office/drawing/2014/main" id="{3CAE57FE-61EC-4AC0-96B0-65F0CA03690C}"/>
              </a:ext>
            </a:extLst>
          </p:cNvPr>
          <p:cNvPicPr>
            <a:picLocks noChangeAspect="1"/>
          </p:cNvPicPr>
          <p:nvPr/>
        </p:nvPicPr>
        <p:blipFill>
          <a:blip r:embed="rId3"/>
          <a:stretch>
            <a:fillRect/>
          </a:stretch>
        </p:blipFill>
        <p:spPr>
          <a:xfrm>
            <a:off x="3304429" y="1593721"/>
            <a:ext cx="3732612" cy="4737792"/>
          </a:xfrm>
          <a:prstGeom prst="rect">
            <a:avLst/>
          </a:prstGeom>
        </p:spPr>
      </p:pic>
      <p:pic>
        <p:nvPicPr>
          <p:cNvPr id="22" name="Рисунок 21">
            <a:extLst>
              <a:ext uri="{FF2B5EF4-FFF2-40B4-BE49-F238E27FC236}">
                <a16:creationId xmlns:a16="http://schemas.microsoft.com/office/drawing/2014/main" id="{AAB54EFB-F796-47BF-850B-F2DA7D079A55}"/>
              </a:ext>
            </a:extLst>
          </p:cNvPr>
          <p:cNvPicPr>
            <a:picLocks noChangeAspect="1"/>
          </p:cNvPicPr>
          <p:nvPr/>
        </p:nvPicPr>
        <p:blipFill>
          <a:blip r:embed="rId4"/>
          <a:stretch>
            <a:fillRect/>
          </a:stretch>
        </p:blipFill>
        <p:spPr>
          <a:xfrm>
            <a:off x="5769185" y="1478216"/>
            <a:ext cx="2889306" cy="4580888"/>
          </a:xfrm>
          <a:prstGeom prst="rect">
            <a:avLst/>
          </a:prstGeom>
        </p:spPr>
      </p:pic>
      <p:pic>
        <p:nvPicPr>
          <p:cNvPr id="24" name="Рисунок 23">
            <a:extLst>
              <a:ext uri="{FF2B5EF4-FFF2-40B4-BE49-F238E27FC236}">
                <a16:creationId xmlns:a16="http://schemas.microsoft.com/office/drawing/2014/main" id="{98B62C6B-5D9C-4AE0-9113-FFAB0DC8FC43}"/>
              </a:ext>
            </a:extLst>
          </p:cNvPr>
          <p:cNvPicPr>
            <a:picLocks noChangeAspect="1"/>
          </p:cNvPicPr>
          <p:nvPr/>
        </p:nvPicPr>
        <p:blipFill>
          <a:blip r:embed="rId5"/>
          <a:stretch>
            <a:fillRect/>
          </a:stretch>
        </p:blipFill>
        <p:spPr>
          <a:xfrm>
            <a:off x="7512529" y="1557145"/>
            <a:ext cx="3339747" cy="4737792"/>
          </a:xfrm>
          <a:prstGeom prst="rect">
            <a:avLst/>
          </a:prstGeom>
        </p:spPr>
      </p:pic>
      <p:pic>
        <p:nvPicPr>
          <p:cNvPr id="25" name="Picture 9">
            <a:extLst>
              <a:ext uri="{FF2B5EF4-FFF2-40B4-BE49-F238E27FC236}">
                <a16:creationId xmlns:a16="http://schemas.microsoft.com/office/drawing/2014/main" id="{49FBE8FE-29B4-47D6-8F67-BEE023BADF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93083" y="5943600"/>
            <a:ext cx="1669362" cy="819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Рисунок 25">
            <a:extLst>
              <a:ext uri="{FF2B5EF4-FFF2-40B4-BE49-F238E27FC236}">
                <a16:creationId xmlns:a16="http://schemas.microsoft.com/office/drawing/2014/main" id="{10CD34C8-CFD6-4817-9BE5-CE72D7242D8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541" t="11765" r="28524" b="5309"/>
          <a:stretch/>
        </p:blipFill>
        <p:spPr>
          <a:xfrm>
            <a:off x="-144921" y="4163785"/>
            <a:ext cx="3121152" cy="2915604"/>
          </a:xfrm>
          <a:prstGeom prst="rect">
            <a:avLst/>
          </a:prstGeom>
        </p:spPr>
      </p:pic>
    </p:spTree>
    <p:extLst>
      <p:ext uri="{BB962C8B-B14F-4D97-AF65-F5344CB8AC3E}">
        <p14:creationId xmlns:p14="http://schemas.microsoft.com/office/powerpoint/2010/main" val="107299968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38E7A20-8ACB-40B9-AEE3-E90AD1AE072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61" b="9623"/>
          <a:stretch/>
        </p:blipFill>
        <p:spPr>
          <a:xfrm>
            <a:off x="2913389" y="2922301"/>
            <a:ext cx="2918359" cy="3935744"/>
          </a:xfrm>
          <a:prstGeom prst="rect">
            <a:avLst/>
          </a:prstGeom>
        </p:spPr>
      </p:pic>
      <p:sp>
        <p:nvSpPr>
          <p:cNvPr id="498" name="Прямоугольник 5"/>
          <p:cNvSpPr/>
          <p:nvPr/>
        </p:nvSpPr>
        <p:spPr>
          <a:xfrm>
            <a:off x="454469" y="351986"/>
            <a:ext cx="1108123" cy="132108"/>
          </a:xfrm>
          <a:prstGeom prst="rect">
            <a:avLst/>
          </a:prstGeom>
          <a:solidFill>
            <a:srgbClr val="2774B8"/>
          </a:solidFill>
          <a:ln w="12700">
            <a:solidFill>
              <a:srgbClr val="1C6DB4"/>
            </a:solidFill>
            <a:miter/>
          </a:ln>
        </p:spPr>
        <p:txBody>
          <a:bodyPr lIns="45719" rIns="45719" anchor="ctr"/>
          <a:lstStyle/>
          <a:p>
            <a:pPr algn="ctr">
              <a:defRPr>
                <a:solidFill>
                  <a:srgbClr val="FFFFFF"/>
                </a:solidFill>
              </a:defRPr>
            </a:pPr>
            <a:endParaRPr/>
          </a:p>
        </p:txBody>
      </p:sp>
      <p:sp>
        <p:nvSpPr>
          <p:cNvPr id="25" name="Content Placeholder 2">
            <a:extLst>
              <a:ext uri="{FF2B5EF4-FFF2-40B4-BE49-F238E27FC236}">
                <a16:creationId xmlns:a16="http://schemas.microsoft.com/office/drawing/2014/main" id="{CCDD48E6-19C8-4C9A-A6D6-ABA867240135}"/>
              </a:ext>
            </a:extLst>
          </p:cNvPr>
          <p:cNvSpPr txBox="1">
            <a:spLocks/>
          </p:cNvSpPr>
          <p:nvPr/>
        </p:nvSpPr>
        <p:spPr>
          <a:xfrm>
            <a:off x="4598894" y="1532920"/>
            <a:ext cx="2396091" cy="328488"/>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ru-RU" sz="1796" b="1" dirty="0">
                <a:solidFill>
                  <a:srgbClr val="585D66"/>
                </a:solidFill>
              </a:rPr>
              <a:t>Александр</a:t>
            </a:r>
            <a:r>
              <a:rPr lang="ru-RU" sz="1796" dirty="0">
                <a:solidFill>
                  <a:srgbClr val="585D66"/>
                </a:solidFill>
              </a:rPr>
              <a:t> Иванов</a:t>
            </a:r>
            <a:endParaRPr lang="en-US" sz="1796" dirty="0">
              <a:solidFill>
                <a:srgbClr val="585D66"/>
              </a:solidFill>
              <a:latin typeface="Chevin Pro Light" panose="020F0303030000060003" pitchFamily="34" charset="0"/>
            </a:endParaRPr>
          </a:p>
        </p:txBody>
      </p:sp>
      <p:sp>
        <p:nvSpPr>
          <p:cNvPr id="26" name="Content Placeholder 2">
            <a:extLst>
              <a:ext uri="{FF2B5EF4-FFF2-40B4-BE49-F238E27FC236}">
                <a16:creationId xmlns:a16="http://schemas.microsoft.com/office/drawing/2014/main" id="{78A14AC6-C2BC-4D78-906E-88482375DEB4}"/>
              </a:ext>
            </a:extLst>
          </p:cNvPr>
          <p:cNvSpPr txBox="1">
            <a:spLocks/>
          </p:cNvSpPr>
          <p:nvPr/>
        </p:nvSpPr>
        <p:spPr>
          <a:xfrm>
            <a:off x="3622712" y="1847466"/>
            <a:ext cx="3262698" cy="207301"/>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ru-RU" sz="1347" i="1" dirty="0">
                <a:solidFill>
                  <a:srgbClr val="585D66"/>
                </a:solidFill>
              </a:rPr>
              <a:t>Руководитель проекта</a:t>
            </a:r>
          </a:p>
        </p:txBody>
      </p:sp>
      <p:sp>
        <p:nvSpPr>
          <p:cNvPr id="27" name="Content Placeholder 2">
            <a:extLst>
              <a:ext uri="{FF2B5EF4-FFF2-40B4-BE49-F238E27FC236}">
                <a16:creationId xmlns:a16="http://schemas.microsoft.com/office/drawing/2014/main" id="{5247C4A8-CA61-4A8B-A593-68C3EE4C127B}"/>
              </a:ext>
            </a:extLst>
          </p:cNvPr>
          <p:cNvSpPr txBox="1">
            <a:spLocks/>
          </p:cNvSpPr>
          <p:nvPr/>
        </p:nvSpPr>
        <p:spPr>
          <a:xfrm>
            <a:off x="10092908" y="1889867"/>
            <a:ext cx="1741226" cy="330283"/>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30000"/>
              </a:lnSpc>
              <a:buNone/>
            </a:pPr>
            <a:r>
              <a:rPr lang="ru-RU" sz="1796" b="1" dirty="0">
                <a:solidFill>
                  <a:srgbClr val="585D66"/>
                </a:solidFill>
                <a:latin typeface="Chevin Pro Light" panose="020F0303030000060003" pitchFamily="34" charset="0"/>
              </a:rPr>
              <a:t>Сергей</a:t>
            </a:r>
            <a:r>
              <a:rPr lang="ru-RU" sz="1796" dirty="0">
                <a:solidFill>
                  <a:srgbClr val="585D66"/>
                </a:solidFill>
                <a:latin typeface="Chevin Pro Light" panose="020F0303030000060003" pitchFamily="34" charset="0"/>
              </a:rPr>
              <a:t> </a:t>
            </a:r>
            <a:r>
              <a:rPr lang="ru-RU" sz="1796" dirty="0" err="1">
                <a:solidFill>
                  <a:srgbClr val="585D66"/>
                </a:solidFill>
                <a:latin typeface="Chevin Pro Light" panose="020F0303030000060003" pitchFamily="34" charset="0"/>
              </a:rPr>
              <a:t>Мышов</a:t>
            </a:r>
            <a:r>
              <a:rPr lang="ru-RU" sz="1796" dirty="0">
                <a:solidFill>
                  <a:srgbClr val="585D66"/>
                </a:solidFill>
                <a:latin typeface="Chevin Pro Light" panose="020F0303030000060003" pitchFamily="34" charset="0"/>
              </a:rPr>
              <a:t> </a:t>
            </a:r>
            <a:endParaRPr lang="en-US" sz="1796" dirty="0">
              <a:solidFill>
                <a:srgbClr val="585D66"/>
              </a:solidFill>
              <a:latin typeface="Chevin Pro Light" panose="020F0303030000060003" pitchFamily="34" charset="0"/>
            </a:endParaRPr>
          </a:p>
        </p:txBody>
      </p:sp>
      <p:sp>
        <p:nvSpPr>
          <p:cNvPr id="28" name="Content Placeholder 2">
            <a:extLst>
              <a:ext uri="{FF2B5EF4-FFF2-40B4-BE49-F238E27FC236}">
                <a16:creationId xmlns:a16="http://schemas.microsoft.com/office/drawing/2014/main" id="{7E433C96-034B-4D32-B844-41DA32FB1CC8}"/>
              </a:ext>
            </a:extLst>
          </p:cNvPr>
          <p:cNvSpPr txBox="1">
            <a:spLocks/>
          </p:cNvSpPr>
          <p:nvPr/>
        </p:nvSpPr>
        <p:spPr>
          <a:xfrm>
            <a:off x="9770454" y="2256206"/>
            <a:ext cx="2063680" cy="414601"/>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ru-RU" sz="1347" i="1" dirty="0">
                <a:solidFill>
                  <a:srgbClr val="585D66"/>
                </a:solidFill>
              </a:rPr>
              <a:t>Инженер по автоматизации</a:t>
            </a:r>
            <a:endParaRPr lang="en-US" sz="1347" i="1" dirty="0">
              <a:solidFill>
                <a:srgbClr val="585D66"/>
              </a:solidFill>
            </a:endParaRPr>
          </a:p>
        </p:txBody>
      </p:sp>
      <p:sp>
        <p:nvSpPr>
          <p:cNvPr id="29" name="Content Placeholder 2">
            <a:extLst>
              <a:ext uri="{FF2B5EF4-FFF2-40B4-BE49-F238E27FC236}">
                <a16:creationId xmlns:a16="http://schemas.microsoft.com/office/drawing/2014/main" id="{A032AB8C-D3B8-4EB0-8119-0DF10273EF16}"/>
              </a:ext>
            </a:extLst>
          </p:cNvPr>
          <p:cNvSpPr txBox="1">
            <a:spLocks/>
          </p:cNvSpPr>
          <p:nvPr/>
        </p:nvSpPr>
        <p:spPr>
          <a:xfrm>
            <a:off x="342016" y="2287463"/>
            <a:ext cx="2248132" cy="328488"/>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30000"/>
              </a:lnSpc>
              <a:buNone/>
            </a:pPr>
            <a:r>
              <a:rPr lang="ru-RU" sz="1796" b="1" dirty="0">
                <a:solidFill>
                  <a:srgbClr val="585D66"/>
                </a:solidFill>
              </a:rPr>
              <a:t>Кристина </a:t>
            </a:r>
            <a:r>
              <a:rPr lang="ru-RU" sz="1796" dirty="0">
                <a:solidFill>
                  <a:srgbClr val="585D66"/>
                </a:solidFill>
              </a:rPr>
              <a:t>Петрова</a:t>
            </a:r>
            <a:endParaRPr lang="en-US" sz="1796" dirty="0">
              <a:solidFill>
                <a:srgbClr val="585D66"/>
              </a:solidFill>
              <a:latin typeface="Chevin Pro Light" panose="020F0303030000060003" pitchFamily="34" charset="0"/>
            </a:endParaRPr>
          </a:p>
        </p:txBody>
      </p:sp>
      <p:sp>
        <p:nvSpPr>
          <p:cNvPr id="30" name="Content Placeholder 2">
            <a:extLst>
              <a:ext uri="{FF2B5EF4-FFF2-40B4-BE49-F238E27FC236}">
                <a16:creationId xmlns:a16="http://schemas.microsoft.com/office/drawing/2014/main" id="{7B710E87-FEA6-4908-A480-322DAC89ABAF}"/>
              </a:ext>
            </a:extLst>
          </p:cNvPr>
          <p:cNvSpPr txBox="1">
            <a:spLocks/>
          </p:cNvSpPr>
          <p:nvPr/>
        </p:nvSpPr>
        <p:spPr>
          <a:xfrm>
            <a:off x="342015" y="2615922"/>
            <a:ext cx="2248132" cy="207301"/>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ru-RU" sz="1347" i="1" dirty="0">
                <a:solidFill>
                  <a:srgbClr val="585D66"/>
                </a:solidFill>
              </a:rPr>
              <a:t>Методист</a:t>
            </a:r>
            <a:endParaRPr lang="en-US" sz="1347" i="1" dirty="0">
              <a:solidFill>
                <a:srgbClr val="585D66"/>
              </a:solidFill>
            </a:endParaRPr>
          </a:p>
        </p:txBody>
      </p:sp>
      <p:sp>
        <p:nvSpPr>
          <p:cNvPr id="31" name="Freeform: Shape 104">
            <a:extLst>
              <a:ext uri="{FF2B5EF4-FFF2-40B4-BE49-F238E27FC236}">
                <a16:creationId xmlns:a16="http://schemas.microsoft.com/office/drawing/2014/main" id="{C6A84709-E61E-4D15-A7E4-0F4C2034CF8F}"/>
              </a:ext>
            </a:extLst>
          </p:cNvPr>
          <p:cNvSpPr/>
          <p:nvPr/>
        </p:nvSpPr>
        <p:spPr>
          <a:xfrm>
            <a:off x="1599890" y="3102162"/>
            <a:ext cx="2109445" cy="1287420"/>
          </a:xfrm>
          <a:custGeom>
            <a:avLst/>
            <a:gdLst>
              <a:gd name="connsiteX0" fmla="*/ 2102787 w 2102787"/>
              <a:gd name="connsiteY0" fmla="*/ 2066925 h 2102350"/>
              <a:gd name="connsiteX1" fmla="*/ 1312212 w 2102787"/>
              <a:gd name="connsiteY1" fmla="*/ 2028825 h 2102350"/>
              <a:gd name="connsiteX2" fmla="*/ 635937 w 2102787"/>
              <a:gd name="connsiteY2" fmla="*/ 1409700 h 2102350"/>
              <a:gd name="connsiteX3" fmla="*/ 769287 w 2102787"/>
              <a:gd name="connsiteY3" fmla="*/ 1047750 h 2102350"/>
              <a:gd name="connsiteX4" fmla="*/ 1007412 w 2102787"/>
              <a:gd name="connsiteY4" fmla="*/ 1133475 h 2102350"/>
              <a:gd name="connsiteX5" fmla="*/ 835962 w 2102787"/>
              <a:gd name="connsiteY5" fmla="*/ 1352550 h 2102350"/>
              <a:gd name="connsiteX6" fmla="*/ 464487 w 2102787"/>
              <a:gd name="connsiteY6" fmla="*/ 1152525 h 2102350"/>
              <a:gd name="connsiteX7" fmla="*/ 7287 w 2102787"/>
              <a:gd name="connsiteY7" fmla="*/ 695325 h 2102350"/>
              <a:gd name="connsiteX8" fmla="*/ 226362 w 2102787"/>
              <a:gd name="connsiteY8" fmla="*/ 0 h 2102350"/>
              <a:gd name="connsiteX0" fmla="*/ 2005517 w 2005517"/>
              <a:gd name="connsiteY0" fmla="*/ 2066925 h 2102350"/>
              <a:gd name="connsiteX1" fmla="*/ 1214942 w 2005517"/>
              <a:gd name="connsiteY1" fmla="*/ 2028825 h 2102350"/>
              <a:gd name="connsiteX2" fmla="*/ 538667 w 2005517"/>
              <a:gd name="connsiteY2" fmla="*/ 1409700 h 2102350"/>
              <a:gd name="connsiteX3" fmla="*/ 672017 w 2005517"/>
              <a:gd name="connsiteY3" fmla="*/ 1047750 h 2102350"/>
              <a:gd name="connsiteX4" fmla="*/ 910142 w 2005517"/>
              <a:gd name="connsiteY4" fmla="*/ 1133475 h 2102350"/>
              <a:gd name="connsiteX5" fmla="*/ 738692 w 2005517"/>
              <a:gd name="connsiteY5" fmla="*/ 1352550 h 2102350"/>
              <a:gd name="connsiteX6" fmla="*/ 367217 w 2005517"/>
              <a:gd name="connsiteY6" fmla="*/ 1152525 h 2102350"/>
              <a:gd name="connsiteX7" fmla="*/ 17967 w 2005517"/>
              <a:gd name="connsiteY7" fmla="*/ 676275 h 2102350"/>
              <a:gd name="connsiteX8" fmla="*/ 129092 w 2005517"/>
              <a:gd name="connsiteY8" fmla="*/ 0 h 2102350"/>
              <a:gd name="connsiteX0" fmla="*/ 2000165 w 2000165"/>
              <a:gd name="connsiteY0" fmla="*/ 2139950 h 2175375"/>
              <a:gd name="connsiteX1" fmla="*/ 1209590 w 2000165"/>
              <a:gd name="connsiteY1" fmla="*/ 2101850 h 2175375"/>
              <a:gd name="connsiteX2" fmla="*/ 533315 w 2000165"/>
              <a:gd name="connsiteY2" fmla="*/ 1482725 h 2175375"/>
              <a:gd name="connsiteX3" fmla="*/ 666665 w 2000165"/>
              <a:gd name="connsiteY3" fmla="*/ 1120775 h 2175375"/>
              <a:gd name="connsiteX4" fmla="*/ 904790 w 2000165"/>
              <a:gd name="connsiteY4" fmla="*/ 1206500 h 2175375"/>
              <a:gd name="connsiteX5" fmla="*/ 733340 w 2000165"/>
              <a:gd name="connsiteY5" fmla="*/ 1425575 h 2175375"/>
              <a:gd name="connsiteX6" fmla="*/ 361865 w 2000165"/>
              <a:gd name="connsiteY6" fmla="*/ 1225550 h 2175375"/>
              <a:gd name="connsiteX7" fmla="*/ 12615 w 2000165"/>
              <a:gd name="connsiteY7" fmla="*/ 749300 h 2175375"/>
              <a:gd name="connsiteX8" fmla="*/ 145965 w 2000165"/>
              <a:gd name="connsiteY8" fmla="*/ 0 h 2175375"/>
              <a:gd name="connsiteX0" fmla="*/ 2000165 w 2000165"/>
              <a:gd name="connsiteY0" fmla="*/ 2139950 h 2175375"/>
              <a:gd name="connsiteX1" fmla="*/ 1209590 w 2000165"/>
              <a:gd name="connsiteY1" fmla="*/ 2101850 h 2175375"/>
              <a:gd name="connsiteX2" fmla="*/ 533315 w 2000165"/>
              <a:gd name="connsiteY2" fmla="*/ 1482725 h 2175375"/>
              <a:gd name="connsiteX3" fmla="*/ 622215 w 2000165"/>
              <a:gd name="connsiteY3" fmla="*/ 1117600 h 2175375"/>
              <a:gd name="connsiteX4" fmla="*/ 904790 w 2000165"/>
              <a:gd name="connsiteY4" fmla="*/ 1206500 h 2175375"/>
              <a:gd name="connsiteX5" fmla="*/ 733340 w 2000165"/>
              <a:gd name="connsiteY5" fmla="*/ 1425575 h 2175375"/>
              <a:gd name="connsiteX6" fmla="*/ 361865 w 2000165"/>
              <a:gd name="connsiteY6" fmla="*/ 1225550 h 2175375"/>
              <a:gd name="connsiteX7" fmla="*/ 12615 w 2000165"/>
              <a:gd name="connsiteY7" fmla="*/ 749300 h 2175375"/>
              <a:gd name="connsiteX8" fmla="*/ 145965 w 2000165"/>
              <a:gd name="connsiteY8" fmla="*/ 0 h 2175375"/>
              <a:gd name="connsiteX0" fmla="*/ 2000165 w 2000165"/>
              <a:gd name="connsiteY0" fmla="*/ 2139950 h 2175375"/>
              <a:gd name="connsiteX1" fmla="*/ 1209590 w 2000165"/>
              <a:gd name="connsiteY1" fmla="*/ 2101850 h 2175375"/>
              <a:gd name="connsiteX2" fmla="*/ 533315 w 2000165"/>
              <a:gd name="connsiteY2" fmla="*/ 1482725 h 2175375"/>
              <a:gd name="connsiteX3" fmla="*/ 622215 w 2000165"/>
              <a:gd name="connsiteY3" fmla="*/ 1117600 h 2175375"/>
              <a:gd name="connsiteX4" fmla="*/ 904790 w 2000165"/>
              <a:gd name="connsiteY4" fmla="*/ 1206500 h 2175375"/>
              <a:gd name="connsiteX5" fmla="*/ 733340 w 2000165"/>
              <a:gd name="connsiteY5" fmla="*/ 1425575 h 2175375"/>
              <a:gd name="connsiteX6" fmla="*/ 361865 w 2000165"/>
              <a:gd name="connsiteY6" fmla="*/ 1225550 h 2175375"/>
              <a:gd name="connsiteX7" fmla="*/ 12615 w 2000165"/>
              <a:gd name="connsiteY7" fmla="*/ 749300 h 2175375"/>
              <a:gd name="connsiteX8" fmla="*/ 145965 w 2000165"/>
              <a:gd name="connsiteY8" fmla="*/ 0 h 2175375"/>
              <a:gd name="connsiteX0" fmla="*/ 2000165 w 2000165"/>
              <a:gd name="connsiteY0" fmla="*/ 2139950 h 2175375"/>
              <a:gd name="connsiteX1" fmla="*/ 1209590 w 2000165"/>
              <a:gd name="connsiteY1" fmla="*/ 2101850 h 2175375"/>
              <a:gd name="connsiteX2" fmla="*/ 533315 w 2000165"/>
              <a:gd name="connsiteY2" fmla="*/ 1482725 h 2175375"/>
              <a:gd name="connsiteX3" fmla="*/ 622215 w 2000165"/>
              <a:gd name="connsiteY3" fmla="*/ 1117600 h 2175375"/>
              <a:gd name="connsiteX4" fmla="*/ 904790 w 2000165"/>
              <a:gd name="connsiteY4" fmla="*/ 1206500 h 2175375"/>
              <a:gd name="connsiteX5" fmla="*/ 733340 w 2000165"/>
              <a:gd name="connsiteY5" fmla="*/ 1425575 h 2175375"/>
              <a:gd name="connsiteX6" fmla="*/ 361865 w 2000165"/>
              <a:gd name="connsiteY6" fmla="*/ 1266825 h 2175375"/>
              <a:gd name="connsiteX7" fmla="*/ 12615 w 2000165"/>
              <a:gd name="connsiteY7" fmla="*/ 749300 h 2175375"/>
              <a:gd name="connsiteX8" fmla="*/ 145965 w 2000165"/>
              <a:gd name="connsiteY8" fmla="*/ 0 h 2175375"/>
              <a:gd name="connsiteX0" fmla="*/ 2000165 w 2000165"/>
              <a:gd name="connsiteY0" fmla="*/ 2139950 h 2175375"/>
              <a:gd name="connsiteX1" fmla="*/ 1209590 w 2000165"/>
              <a:gd name="connsiteY1" fmla="*/ 2101850 h 2175375"/>
              <a:gd name="connsiteX2" fmla="*/ 533315 w 2000165"/>
              <a:gd name="connsiteY2" fmla="*/ 1482725 h 2175375"/>
              <a:gd name="connsiteX3" fmla="*/ 622215 w 2000165"/>
              <a:gd name="connsiteY3" fmla="*/ 1117600 h 2175375"/>
              <a:gd name="connsiteX4" fmla="*/ 904790 w 2000165"/>
              <a:gd name="connsiteY4" fmla="*/ 1206500 h 2175375"/>
              <a:gd name="connsiteX5" fmla="*/ 739690 w 2000165"/>
              <a:gd name="connsiteY5" fmla="*/ 1441450 h 2175375"/>
              <a:gd name="connsiteX6" fmla="*/ 361865 w 2000165"/>
              <a:gd name="connsiteY6" fmla="*/ 1266825 h 2175375"/>
              <a:gd name="connsiteX7" fmla="*/ 12615 w 2000165"/>
              <a:gd name="connsiteY7" fmla="*/ 749300 h 2175375"/>
              <a:gd name="connsiteX8" fmla="*/ 145965 w 2000165"/>
              <a:gd name="connsiteY8" fmla="*/ 0 h 2175375"/>
              <a:gd name="connsiteX0" fmla="*/ 2000165 w 2000165"/>
              <a:gd name="connsiteY0" fmla="*/ 2139950 h 2175375"/>
              <a:gd name="connsiteX1" fmla="*/ 1209590 w 2000165"/>
              <a:gd name="connsiteY1" fmla="*/ 2101850 h 2175375"/>
              <a:gd name="connsiteX2" fmla="*/ 533315 w 2000165"/>
              <a:gd name="connsiteY2" fmla="*/ 1482725 h 2175375"/>
              <a:gd name="connsiteX3" fmla="*/ 622215 w 2000165"/>
              <a:gd name="connsiteY3" fmla="*/ 1117600 h 2175375"/>
              <a:gd name="connsiteX4" fmla="*/ 904790 w 2000165"/>
              <a:gd name="connsiteY4" fmla="*/ 1206500 h 2175375"/>
              <a:gd name="connsiteX5" fmla="*/ 739690 w 2000165"/>
              <a:gd name="connsiteY5" fmla="*/ 1441450 h 2175375"/>
              <a:gd name="connsiteX6" fmla="*/ 361865 w 2000165"/>
              <a:gd name="connsiteY6" fmla="*/ 1266825 h 2175375"/>
              <a:gd name="connsiteX7" fmla="*/ 12615 w 2000165"/>
              <a:gd name="connsiteY7" fmla="*/ 749300 h 2175375"/>
              <a:gd name="connsiteX8" fmla="*/ 145965 w 2000165"/>
              <a:gd name="connsiteY8" fmla="*/ 0 h 2175375"/>
              <a:gd name="connsiteX0" fmla="*/ 2000165 w 2000165"/>
              <a:gd name="connsiteY0" fmla="*/ 2139950 h 2175375"/>
              <a:gd name="connsiteX1" fmla="*/ 1209590 w 2000165"/>
              <a:gd name="connsiteY1" fmla="*/ 2101850 h 2175375"/>
              <a:gd name="connsiteX2" fmla="*/ 533315 w 2000165"/>
              <a:gd name="connsiteY2" fmla="*/ 1482725 h 2175375"/>
              <a:gd name="connsiteX3" fmla="*/ 622215 w 2000165"/>
              <a:gd name="connsiteY3" fmla="*/ 1117600 h 2175375"/>
              <a:gd name="connsiteX4" fmla="*/ 904790 w 2000165"/>
              <a:gd name="connsiteY4" fmla="*/ 1206500 h 2175375"/>
              <a:gd name="connsiteX5" fmla="*/ 739690 w 2000165"/>
              <a:gd name="connsiteY5" fmla="*/ 1441450 h 2175375"/>
              <a:gd name="connsiteX6" fmla="*/ 361865 w 2000165"/>
              <a:gd name="connsiteY6" fmla="*/ 1266825 h 2175375"/>
              <a:gd name="connsiteX7" fmla="*/ 12615 w 2000165"/>
              <a:gd name="connsiteY7" fmla="*/ 749300 h 2175375"/>
              <a:gd name="connsiteX8" fmla="*/ 145965 w 2000165"/>
              <a:gd name="connsiteY8" fmla="*/ 0 h 2175375"/>
              <a:gd name="connsiteX0" fmla="*/ 2000165 w 2000165"/>
              <a:gd name="connsiteY0" fmla="*/ 2139950 h 2175375"/>
              <a:gd name="connsiteX1" fmla="*/ 1209590 w 2000165"/>
              <a:gd name="connsiteY1" fmla="*/ 2101850 h 2175375"/>
              <a:gd name="connsiteX2" fmla="*/ 533315 w 2000165"/>
              <a:gd name="connsiteY2" fmla="*/ 1482725 h 2175375"/>
              <a:gd name="connsiteX3" fmla="*/ 590465 w 2000165"/>
              <a:gd name="connsiteY3" fmla="*/ 1111250 h 2175375"/>
              <a:gd name="connsiteX4" fmla="*/ 904790 w 2000165"/>
              <a:gd name="connsiteY4" fmla="*/ 1206500 h 2175375"/>
              <a:gd name="connsiteX5" fmla="*/ 739690 w 2000165"/>
              <a:gd name="connsiteY5" fmla="*/ 1441450 h 2175375"/>
              <a:gd name="connsiteX6" fmla="*/ 361865 w 2000165"/>
              <a:gd name="connsiteY6" fmla="*/ 1266825 h 2175375"/>
              <a:gd name="connsiteX7" fmla="*/ 12615 w 2000165"/>
              <a:gd name="connsiteY7" fmla="*/ 749300 h 2175375"/>
              <a:gd name="connsiteX8" fmla="*/ 145965 w 2000165"/>
              <a:gd name="connsiteY8" fmla="*/ 0 h 2175375"/>
              <a:gd name="connsiteX0" fmla="*/ 2000165 w 2000165"/>
              <a:gd name="connsiteY0" fmla="*/ 2139950 h 2175375"/>
              <a:gd name="connsiteX1" fmla="*/ 1209590 w 2000165"/>
              <a:gd name="connsiteY1" fmla="*/ 2101850 h 2175375"/>
              <a:gd name="connsiteX2" fmla="*/ 533315 w 2000165"/>
              <a:gd name="connsiteY2" fmla="*/ 1482725 h 2175375"/>
              <a:gd name="connsiteX3" fmla="*/ 590465 w 2000165"/>
              <a:gd name="connsiteY3" fmla="*/ 1111250 h 2175375"/>
              <a:gd name="connsiteX4" fmla="*/ 904790 w 2000165"/>
              <a:gd name="connsiteY4" fmla="*/ 1206500 h 2175375"/>
              <a:gd name="connsiteX5" fmla="*/ 739690 w 2000165"/>
              <a:gd name="connsiteY5" fmla="*/ 1441450 h 2175375"/>
              <a:gd name="connsiteX6" fmla="*/ 361865 w 2000165"/>
              <a:gd name="connsiteY6" fmla="*/ 1266825 h 2175375"/>
              <a:gd name="connsiteX7" fmla="*/ 12615 w 2000165"/>
              <a:gd name="connsiteY7" fmla="*/ 749300 h 2175375"/>
              <a:gd name="connsiteX8" fmla="*/ 145965 w 2000165"/>
              <a:gd name="connsiteY8" fmla="*/ 0 h 2175375"/>
              <a:gd name="connsiteX0" fmla="*/ 2000165 w 2000165"/>
              <a:gd name="connsiteY0" fmla="*/ 2139950 h 2175375"/>
              <a:gd name="connsiteX1" fmla="*/ 1209590 w 2000165"/>
              <a:gd name="connsiteY1" fmla="*/ 2101850 h 2175375"/>
              <a:gd name="connsiteX2" fmla="*/ 533315 w 2000165"/>
              <a:gd name="connsiteY2" fmla="*/ 1482725 h 2175375"/>
              <a:gd name="connsiteX3" fmla="*/ 590465 w 2000165"/>
              <a:gd name="connsiteY3" fmla="*/ 1111250 h 2175375"/>
              <a:gd name="connsiteX4" fmla="*/ 904790 w 2000165"/>
              <a:gd name="connsiteY4" fmla="*/ 1206500 h 2175375"/>
              <a:gd name="connsiteX5" fmla="*/ 739690 w 2000165"/>
              <a:gd name="connsiteY5" fmla="*/ 1441450 h 2175375"/>
              <a:gd name="connsiteX6" fmla="*/ 361865 w 2000165"/>
              <a:gd name="connsiteY6" fmla="*/ 1266825 h 2175375"/>
              <a:gd name="connsiteX7" fmla="*/ 12615 w 2000165"/>
              <a:gd name="connsiteY7" fmla="*/ 749300 h 2175375"/>
              <a:gd name="connsiteX8" fmla="*/ 145965 w 2000165"/>
              <a:gd name="connsiteY8" fmla="*/ 0 h 2175375"/>
              <a:gd name="connsiteX0" fmla="*/ 2000165 w 2000165"/>
              <a:gd name="connsiteY0" fmla="*/ 2139950 h 2153557"/>
              <a:gd name="connsiteX1" fmla="*/ 1044490 w 2000165"/>
              <a:gd name="connsiteY1" fmla="*/ 2032000 h 2153557"/>
              <a:gd name="connsiteX2" fmla="*/ 533315 w 2000165"/>
              <a:gd name="connsiteY2" fmla="*/ 1482725 h 2153557"/>
              <a:gd name="connsiteX3" fmla="*/ 590465 w 2000165"/>
              <a:gd name="connsiteY3" fmla="*/ 1111250 h 2153557"/>
              <a:gd name="connsiteX4" fmla="*/ 904790 w 2000165"/>
              <a:gd name="connsiteY4" fmla="*/ 1206500 h 2153557"/>
              <a:gd name="connsiteX5" fmla="*/ 739690 w 2000165"/>
              <a:gd name="connsiteY5" fmla="*/ 1441450 h 2153557"/>
              <a:gd name="connsiteX6" fmla="*/ 361865 w 2000165"/>
              <a:gd name="connsiteY6" fmla="*/ 1266825 h 2153557"/>
              <a:gd name="connsiteX7" fmla="*/ 12615 w 2000165"/>
              <a:gd name="connsiteY7" fmla="*/ 749300 h 2153557"/>
              <a:gd name="connsiteX8" fmla="*/ 145965 w 2000165"/>
              <a:gd name="connsiteY8" fmla="*/ 0 h 2153557"/>
              <a:gd name="connsiteX0" fmla="*/ 2000165 w 2000165"/>
              <a:gd name="connsiteY0" fmla="*/ 2139950 h 2153557"/>
              <a:gd name="connsiteX1" fmla="*/ 1044490 w 2000165"/>
              <a:gd name="connsiteY1" fmla="*/ 2032000 h 2153557"/>
              <a:gd name="connsiteX2" fmla="*/ 533315 w 2000165"/>
              <a:gd name="connsiteY2" fmla="*/ 1482725 h 2153557"/>
              <a:gd name="connsiteX3" fmla="*/ 609515 w 2000165"/>
              <a:gd name="connsiteY3" fmla="*/ 1104900 h 2153557"/>
              <a:gd name="connsiteX4" fmla="*/ 904790 w 2000165"/>
              <a:gd name="connsiteY4" fmla="*/ 1206500 h 2153557"/>
              <a:gd name="connsiteX5" fmla="*/ 739690 w 2000165"/>
              <a:gd name="connsiteY5" fmla="*/ 1441450 h 2153557"/>
              <a:gd name="connsiteX6" fmla="*/ 361865 w 2000165"/>
              <a:gd name="connsiteY6" fmla="*/ 1266825 h 2153557"/>
              <a:gd name="connsiteX7" fmla="*/ 12615 w 2000165"/>
              <a:gd name="connsiteY7" fmla="*/ 749300 h 2153557"/>
              <a:gd name="connsiteX8" fmla="*/ 145965 w 2000165"/>
              <a:gd name="connsiteY8" fmla="*/ 0 h 2153557"/>
              <a:gd name="connsiteX0" fmla="*/ 1973047 w 1973047"/>
              <a:gd name="connsiteY0" fmla="*/ 2139950 h 2153557"/>
              <a:gd name="connsiteX1" fmla="*/ 1017372 w 1973047"/>
              <a:gd name="connsiteY1" fmla="*/ 2032000 h 2153557"/>
              <a:gd name="connsiteX2" fmla="*/ 506197 w 1973047"/>
              <a:gd name="connsiteY2" fmla="*/ 1482725 h 2153557"/>
              <a:gd name="connsiteX3" fmla="*/ 582397 w 1973047"/>
              <a:gd name="connsiteY3" fmla="*/ 1104900 h 2153557"/>
              <a:gd name="connsiteX4" fmla="*/ 877672 w 1973047"/>
              <a:gd name="connsiteY4" fmla="*/ 1206500 h 2153557"/>
              <a:gd name="connsiteX5" fmla="*/ 712572 w 1973047"/>
              <a:gd name="connsiteY5" fmla="*/ 1441450 h 2153557"/>
              <a:gd name="connsiteX6" fmla="*/ 334747 w 1973047"/>
              <a:gd name="connsiteY6" fmla="*/ 1266825 h 2153557"/>
              <a:gd name="connsiteX7" fmla="*/ 18834 w 1973047"/>
              <a:gd name="connsiteY7" fmla="*/ 739775 h 2153557"/>
              <a:gd name="connsiteX8" fmla="*/ 118847 w 1973047"/>
              <a:gd name="connsiteY8" fmla="*/ 0 h 2153557"/>
              <a:gd name="connsiteX0" fmla="*/ 2176247 w 2176247"/>
              <a:gd name="connsiteY0" fmla="*/ 2139950 h 2153557"/>
              <a:gd name="connsiteX1" fmla="*/ 1017372 w 2176247"/>
              <a:gd name="connsiteY1" fmla="*/ 2032000 h 2153557"/>
              <a:gd name="connsiteX2" fmla="*/ 506197 w 2176247"/>
              <a:gd name="connsiteY2" fmla="*/ 1482725 h 2153557"/>
              <a:gd name="connsiteX3" fmla="*/ 582397 w 2176247"/>
              <a:gd name="connsiteY3" fmla="*/ 1104900 h 2153557"/>
              <a:gd name="connsiteX4" fmla="*/ 877672 w 2176247"/>
              <a:gd name="connsiteY4" fmla="*/ 1206500 h 2153557"/>
              <a:gd name="connsiteX5" fmla="*/ 712572 w 2176247"/>
              <a:gd name="connsiteY5" fmla="*/ 1441450 h 2153557"/>
              <a:gd name="connsiteX6" fmla="*/ 334747 w 2176247"/>
              <a:gd name="connsiteY6" fmla="*/ 1266825 h 2153557"/>
              <a:gd name="connsiteX7" fmla="*/ 18834 w 2176247"/>
              <a:gd name="connsiteY7" fmla="*/ 739775 h 2153557"/>
              <a:gd name="connsiteX8" fmla="*/ 118847 w 2176247"/>
              <a:gd name="connsiteY8" fmla="*/ 0 h 2153557"/>
              <a:gd name="connsiteX0" fmla="*/ 2239747 w 2239747"/>
              <a:gd name="connsiteY0" fmla="*/ 2127250 h 2142778"/>
              <a:gd name="connsiteX1" fmla="*/ 1017372 w 2239747"/>
              <a:gd name="connsiteY1" fmla="*/ 2032000 h 2142778"/>
              <a:gd name="connsiteX2" fmla="*/ 506197 w 2239747"/>
              <a:gd name="connsiteY2" fmla="*/ 1482725 h 2142778"/>
              <a:gd name="connsiteX3" fmla="*/ 582397 w 2239747"/>
              <a:gd name="connsiteY3" fmla="*/ 1104900 h 2142778"/>
              <a:gd name="connsiteX4" fmla="*/ 877672 w 2239747"/>
              <a:gd name="connsiteY4" fmla="*/ 1206500 h 2142778"/>
              <a:gd name="connsiteX5" fmla="*/ 712572 w 2239747"/>
              <a:gd name="connsiteY5" fmla="*/ 1441450 h 2142778"/>
              <a:gd name="connsiteX6" fmla="*/ 334747 w 2239747"/>
              <a:gd name="connsiteY6" fmla="*/ 1266825 h 2142778"/>
              <a:gd name="connsiteX7" fmla="*/ 18834 w 2239747"/>
              <a:gd name="connsiteY7" fmla="*/ 739775 h 2142778"/>
              <a:gd name="connsiteX8" fmla="*/ 118847 w 2239747"/>
              <a:gd name="connsiteY8" fmla="*/ 0 h 2142778"/>
              <a:gd name="connsiteX0" fmla="*/ 2239747 w 2239747"/>
              <a:gd name="connsiteY0" fmla="*/ 2127250 h 2159579"/>
              <a:gd name="connsiteX1" fmla="*/ 1017372 w 2239747"/>
              <a:gd name="connsiteY1" fmla="*/ 2032000 h 2159579"/>
              <a:gd name="connsiteX2" fmla="*/ 506197 w 2239747"/>
              <a:gd name="connsiteY2" fmla="*/ 1482725 h 2159579"/>
              <a:gd name="connsiteX3" fmla="*/ 582397 w 2239747"/>
              <a:gd name="connsiteY3" fmla="*/ 1104900 h 2159579"/>
              <a:gd name="connsiteX4" fmla="*/ 877672 w 2239747"/>
              <a:gd name="connsiteY4" fmla="*/ 1206500 h 2159579"/>
              <a:gd name="connsiteX5" fmla="*/ 712572 w 2239747"/>
              <a:gd name="connsiteY5" fmla="*/ 1441450 h 2159579"/>
              <a:gd name="connsiteX6" fmla="*/ 334747 w 2239747"/>
              <a:gd name="connsiteY6" fmla="*/ 1266825 h 2159579"/>
              <a:gd name="connsiteX7" fmla="*/ 18834 w 2239747"/>
              <a:gd name="connsiteY7" fmla="*/ 739775 h 2159579"/>
              <a:gd name="connsiteX8" fmla="*/ 118847 w 2239747"/>
              <a:gd name="connsiteY8" fmla="*/ 0 h 215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9747" h="2159579">
                <a:moveTo>
                  <a:pt x="2239747" y="2127250"/>
                </a:moveTo>
                <a:cubicBezTo>
                  <a:pt x="1966697" y="2162969"/>
                  <a:pt x="1387259" y="2206096"/>
                  <a:pt x="1017372" y="2032000"/>
                </a:cubicBezTo>
                <a:cubicBezTo>
                  <a:pt x="647485" y="1857904"/>
                  <a:pt x="578693" y="1637242"/>
                  <a:pt x="506197" y="1482725"/>
                </a:cubicBezTo>
                <a:cubicBezTo>
                  <a:pt x="433701" y="1328208"/>
                  <a:pt x="511056" y="1134276"/>
                  <a:pt x="582397" y="1104900"/>
                </a:cubicBezTo>
                <a:cubicBezTo>
                  <a:pt x="771309" y="1027113"/>
                  <a:pt x="855976" y="1150408"/>
                  <a:pt x="877672" y="1206500"/>
                </a:cubicBezTo>
                <a:cubicBezTo>
                  <a:pt x="899368" y="1262592"/>
                  <a:pt x="869735" y="1431396"/>
                  <a:pt x="712572" y="1441450"/>
                </a:cubicBezTo>
                <a:cubicBezTo>
                  <a:pt x="621713" y="1447262"/>
                  <a:pt x="450370" y="1383771"/>
                  <a:pt x="334747" y="1266825"/>
                </a:cubicBezTo>
                <a:cubicBezTo>
                  <a:pt x="219124" y="1149879"/>
                  <a:pt x="54817" y="950912"/>
                  <a:pt x="18834" y="739775"/>
                </a:cubicBezTo>
                <a:cubicBezTo>
                  <a:pt x="-17149" y="528638"/>
                  <a:pt x="-10534" y="251619"/>
                  <a:pt x="118847" y="0"/>
                </a:cubicBezTo>
              </a:path>
            </a:pathLst>
          </a:custGeom>
          <a:noFill/>
          <a:ln cap="rnd">
            <a:solidFill>
              <a:srgbClr val="2774B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5"/>
          </a:p>
        </p:txBody>
      </p:sp>
      <p:pic>
        <p:nvPicPr>
          <p:cNvPr id="32" name="Рисунок 31">
            <a:extLst>
              <a:ext uri="{FF2B5EF4-FFF2-40B4-BE49-F238E27FC236}">
                <a16:creationId xmlns:a16="http://schemas.microsoft.com/office/drawing/2014/main" id="{944E0980-177A-48DB-953F-29632EC7E792}"/>
              </a:ext>
            </a:extLst>
          </p:cNvPr>
          <p:cNvPicPr>
            <a:picLocks noChangeAspect="1"/>
          </p:cNvPicPr>
          <p:nvPr/>
        </p:nvPicPr>
        <p:blipFill rotWithShape="1">
          <a:blip r:embed="rId3"/>
          <a:srcRect l="25046" t="39127" r="24502" b="34993"/>
          <a:stretch/>
        </p:blipFill>
        <p:spPr>
          <a:xfrm flipH="1">
            <a:off x="6378768" y="2361389"/>
            <a:ext cx="563018" cy="570151"/>
          </a:xfrm>
          <a:prstGeom prst="rect">
            <a:avLst/>
          </a:prstGeom>
        </p:spPr>
      </p:pic>
      <p:sp>
        <p:nvSpPr>
          <p:cNvPr id="33" name="Freeform: Shape 99">
            <a:extLst>
              <a:ext uri="{FF2B5EF4-FFF2-40B4-BE49-F238E27FC236}">
                <a16:creationId xmlns:a16="http://schemas.microsoft.com/office/drawing/2014/main" id="{B5F158DA-AC06-40A6-96A8-6B3816BBA4E1}"/>
              </a:ext>
            </a:extLst>
          </p:cNvPr>
          <p:cNvSpPr/>
          <p:nvPr/>
        </p:nvSpPr>
        <p:spPr>
          <a:xfrm rot="300708" flipH="1">
            <a:off x="9657012" y="2089231"/>
            <a:ext cx="537876" cy="1053800"/>
          </a:xfrm>
          <a:custGeom>
            <a:avLst/>
            <a:gdLst>
              <a:gd name="connsiteX0" fmla="*/ 1077363 w 1077363"/>
              <a:gd name="connsiteY0" fmla="*/ 488887 h 488887"/>
              <a:gd name="connsiteX1" fmla="*/ 588476 w 1077363"/>
              <a:gd name="connsiteY1" fmla="*/ 135802 h 488887"/>
              <a:gd name="connsiteX2" fmla="*/ 0 w 1077363"/>
              <a:gd name="connsiteY2" fmla="*/ 0 h 488887"/>
              <a:gd name="connsiteX0" fmla="*/ 1077363 w 1077363"/>
              <a:gd name="connsiteY0" fmla="*/ 488887 h 488887"/>
              <a:gd name="connsiteX1" fmla="*/ 587287 w 1077363"/>
              <a:gd name="connsiteY1" fmla="*/ 149350 h 488887"/>
              <a:gd name="connsiteX2" fmla="*/ 0 w 1077363"/>
              <a:gd name="connsiteY2" fmla="*/ 0 h 488887"/>
            </a:gdLst>
            <a:ahLst/>
            <a:cxnLst>
              <a:cxn ang="0">
                <a:pos x="connsiteX0" y="connsiteY0"/>
              </a:cxn>
              <a:cxn ang="0">
                <a:pos x="connsiteX1" y="connsiteY1"/>
              </a:cxn>
              <a:cxn ang="0">
                <a:pos x="connsiteX2" y="connsiteY2"/>
              </a:cxn>
            </a:cxnLst>
            <a:rect l="l" t="t" r="r" b="b"/>
            <a:pathLst>
              <a:path w="1077363" h="488887">
                <a:moveTo>
                  <a:pt x="1077363" y="488887"/>
                </a:moveTo>
                <a:cubicBezTo>
                  <a:pt x="922699" y="353085"/>
                  <a:pt x="766847" y="230831"/>
                  <a:pt x="587287" y="149350"/>
                </a:cubicBezTo>
                <a:cubicBezTo>
                  <a:pt x="407727" y="67869"/>
                  <a:pt x="204458" y="27160"/>
                  <a:pt x="0" y="0"/>
                </a:cubicBezTo>
              </a:path>
            </a:pathLst>
          </a:custGeom>
          <a:noFill/>
          <a:ln cap="rnd">
            <a:solidFill>
              <a:srgbClr val="2774B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5"/>
          </a:p>
        </p:txBody>
      </p:sp>
      <p:sp>
        <p:nvSpPr>
          <p:cNvPr id="34" name="Freeform: Shape 97">
            <a:extLst>
              <a:ext uri="{FF2B5EF4-FFF2-40B4-BE49-F238E27FC236}">
                <a16:creationId xmlns:a16="http://schemas.microsoft.com/office/drawing/2014/main" id="{EE584C2D-36A3-4AE1-A513-5B61E3C6F0EF}"/>
              </a:ext>
            </a:extLst>
          </p:cNvPr>
          <p:cNvSpPr/>
          <p:nvPr/>
        </p:nvSpPr>
        <p:spPr>
          <a:xfrm rot="190893">
            <a:off x="6878672" y="1794202"/>
            <a:ext cx="695854" cy="1146671"/>
          </a:xfrm>
          <a:custGeom>
            <a:avLst/>
            <a:gdLst>
              <a:gd name="connsiteX0" fmla="*/ 1077363 w 1077363"/>
              <a:gd name="connsiteY0" fmla="*/ 488887 h 488887"/>
              <a:gd name="connsiteX1" fmla="*/ 588476 w 1077363"/>
              <a:gd name="connsiteY1" fmla="*/ 135802 h 488887"/>
              <a:gd name="connsiteX2" fmla="*/ 0 w 1077363"/>
              <a:gd name="connsiteY2" fmla="*/ 0 h 488887"/>
            </a:gdLst>
            <a:ahLst/>
            <a:cxnLst>
              <a:cxn ang="0">
                <a:pos x="connsiteX0" y="connsiteY0"/>
              </a:cxn>
              <a:cxn ang="0">
                <a:pos x="connsiteX1" y="connsiteY1"/>
              </a:cxn>
              <a:cxn ang="0">
                <a:pos x="connsiteX2" y="connsiteY2"/>
              </a:cxn>
            </a:cxnLst>
            <a:rect l="l" t="t" r="r" b="b"/>
            <a:pathLst>
              <a:path w="1077363" h="488887">
                <a:moveTo>
                  <a:pt x="1077363" y="488887"/>
                </a:moveTo>
                <a:cubicBezTo>
                  <a:pt x="922699" y="353085"/>
                  <a:pt x="768036" y="217283"/>
                  <a:pt x="588476" y="135802"/>
                </a:cubicBezTo>
                <a:cubicBezTo>
                  <a:pt x="408916" y="54321"/>
                  <a:pt x="204458" y="27160"/>
                  <a:pt x="0" y="0"/>
                </a:cubicBezTo>
              </a:path>
            </a:pathLst>
          </a:custGeom>
          <a:noFill/>
          <a:ln cap="rnd">
            <a:solidFill>
              <a:srgbClr val="2774B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5"/>
          </a:p>
        </p:txBody>
      </p:sp>
      <p:pic>
        <p:nvPicPr>
          <p:cNvPr id="35" name="Рисунок 34">
            <a:extLst>
              <a:ext uri="{FF2B5EF4-FFF2-40B4-BE49-F238E27FC236}">
                <a16:creationId xmlns:a16="http://schemas.microsoft.com/office/drawing/2014/main" id="{74744E66-D3DC-44F2-8CBB-BEE2C83966A9}"/>
              </a:ext>
            </a:extLst>
          </p:cNvPr>
          <p:cNvPicPr>
            <a:picLocks noChangeAspect="1"/>
          </p:cNvPicPr>
          <p:nvPr/>
        </p:nvPicPr>
        <p:blipFill rotWithShape="1">
          <a:blip r:embed="rId4"/>
          <a:srcRect t="19188" r="6167"/>
          <a:stretch/>
        </p:blipFill>
        <p:spPr>
          <a:xfrm>
            <a:off x="5372011" y="3013248"/>
            <a:ext cx="3348191" cy="3844752"/>
          </a:xfrm>
          <a:prstGeom prst="rect">
            <a:avLst/>
          </a:prstGeom>
        </p:spPr>
      </p:pic>
      <p:sp>
        <p:nvSpPr>
          <p:cNvPr id="36" name="Text Placeholder 13">
            <a:extLst>
              <a:ext uri="{FF2B5EF4-FFF2-40B4-BE49-F238E27FC236}">
                <a16:creationId xmlns:a16="http://schemas.microsoft.com/office/drawing/2014/main" id="{E87FCBD0-91E5-48C8-A91F-7C05A846E60E}"/>
              </a:ext>
            </a:extLst>
          </p:cNvPr>
          <p:cNvSpPr txBox="1"/>
          <p:nvPr/>
        </p:nvSpPr>
        <p:spPr>
          <a:xfrm>
            <a:off x="454468" y="1361974"/>
            <a:ext cx="6959343" cy="4770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ctr">
            <a:spAutoFit/>
          </a:bodyPr>
          <a:lstStyle/>
          <a:p>
            <a:pPr>
              <a:spcBef>
                <a:spcPts val="700"/>
              </a:spcBef>
              <a:defRPr sz="3200" b="1">
                <a:solidFill>
                  <a:srgbClr val="1C6DB4"/>
                </a:solidFill>
                <a:latin typeface="open sans"/>
                <a:ea typeface="open sans"/>
                <a:cs typeface="open sans"/>
                <a:sym typeface="open sans"/>
              </a:defRPr>
            </a:pPr>
            <a:r>
              <a:rPr lang="ru-RU" sz="2500" dirty="0"/>
              <a:t>Команда</a:t>
            </a:r>
            <a:endParaRPr sz="2500" b="0" dirty="0">
              <a:solidFill>
                <a:srgbClr val="000000"/>
              </a:solidFill>
            </a:endParaRPr>
          </a:p>
        </p:txBody>
      </p:sp>
      <p:pic>
        <p:nvPicPr>
          <p:cNvPr id="41" name="Рисунок 40">
            <a:extLst>
              <a:ext uri="{FF2B5EF4-FFF2-40B4-BE49-F238E27FC236}">
                <a16:creationId xmlns:a16="http://schemas.microsoft.com/office/drawing/2014/main" id="{3EE5281B-A82C-4FED-9568-CC35F0BAB066}"/>
              </a:ext>
            </a:extLst>
          </p:cNvPr>
          <p:cNvPicPr>
            <a:picLocks noChangeAspect="1"/>
          </p:cNvPicPr>
          <p:nvPr/>
        </p:nvPicPr>
        <p:blipFill rotWithShape="1">
          <a:blip r:embed="rId5"/>
          <a:srcRect t="12401"/>
          <a:stretch/>
        </p:blipFill>
        <p:spPr>
          <a:xfrm flipH="1">
            <a:off x="8210564" y="3340633"/>
            <a:ext cx="3026478" cy="3534876"/>
          </a:xfrm>
          <a:prstGeom prst="rect">
            <a:avLst/>
          </a:prstGeom>
        </p:spPr>
      </p:pic>
    </p:spTree>
    <p:extLst>
      <p:ext uri="{BB962C8B-B14F-4D97-AF65-F5344CB8AC3E}">
        <p14:creationId xmlns:p14="http://schemas.microsoft.com/office/powerpoint/2010/main" val="398836204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Прямоугольник 1"/>
          <p:cNvSpPr/>
          <p:nvPr/>
        </p:nvSpPr>
        <p:spPr>
          <a:xfrm>
            <a:off x="9575800" y="0"/>
            <a:ext cx="2616200" cy="6858000"/>
          </a:xfrm>
          <a:prstGeom prst="rect">
            <a:avLst/>
          </a:prstGeom>
          <a:solidFill>
            <a:srgbClr val="1C6DB4"/>
          </a:solidFill>
          <a:ln w="12700">
            <a:solidFill>
              <a:srgbClr val="1C6DB4"/>
            </a:solidFill>
            <a:miter/>
          </a:ln>
        </p:spPr>
        <p:txBody>
          <a:bodyPr lIns="45719" rIns="45719" anchor="ctr"/>
          <a:lstStyle/>
          <a:p>
            <a:pPr algn="ctr">
              <a:defRPr>
                <a:solidFill>
                  <a:srgbClr val="FFFFFF"/>
                </a:solidFill>
              </a:defRPr>
            </a:pPr>
            <a:endParaRPr/>
          </a:p>
        </p:txBody>
      </p:sp>
      <p:sp>
        <p:nvSpPr>
          <p:cNvPr id="526" name="Овал 2"/>
          <p:cNvSpPr/>
          <p:nvPr/>
        </p:nvSpPr>
        <p:spPr>
          <a:xfrm>
            <a:off x="6972300" y="1219200"/>
            <a:ext cx="4267200" cy="4013200"/>
          </a:xfrm>
          <a:prstGeom prst="ellipse">
            <a:avLst/>
          </a:prstGeom>
          <a:solidFill>
            <a:srgbClr val="FFFFFF"/>
          </a:solidFill>
          <a:ln w="12700">
            <a:miter lim="400000"/>
          </a:ln>
        </p:spPr>
        <p:txBody>
          <a:bodyPr lIns="45719" rIns="45719" anchor="ctr"/>
          <a:lstStyle/>
          <a:p>
            <a:pPr algn="ctr">
              <a:defRPr>
                <a:solidFill>
                  <a:srgbClr val="FFFFFF"/>
                </a:solidFill>
              </a:defRPr>
            </a:pPr>
            <a:endParaRPr/>
          </a:p>
        </p:txBody>
      </p:sp>
      <p:sp>
        <p:nvSpPr>
          <p:cNvPr id="527" name="Овал 4"/>
          <p:cNvSpPr/>
          <p:nvPr/>
        </p:nvSpPr>
        <p:spPr>
          <a:xfrm>
            <a:off x="7327900" y="1498600"/>
            <a:ext cx="3556000" cy="3454400"/>
          </a:xfrm>
          <a:prstGeom prst="ellipse">
            <a:avLst/>
          </a:prstGeom>
          <a:solidFill>
            <a:srgbClr val="FFFFFF"/>
          </a:solidFill>
          <a:ln w="12700">
            <a:solidFill>
              <a:srgbClr val="32538F"/>
            </a:solidFill>
            <a:miter/>
          </a:ln>
        </p:spPr>
        <p:txBody>
          <a:bodyPr lIns="45719" rIns="45719" anchor="ctr"/>
          <a:lstStyle/>
          <a:p>
            <a:pPr algn="ctr">
              <a:defRPr>
                <a:solidFill>
                  <a:srgbClr val="FFFFFF"/>
                </a:solidFill>
              </a:defRPr>
            </a:pPr>
            <a:endParaRPr/>
          </a:p>
        </p:txBody>
      </p:sp>
      <p:sp>
        <p:nvSpPr>
          <p:cNvPr id="529" name="Text Placeholder 13"/>
          <p:cNvSpPr txBox="1"/>
          <p:nvPr/>
        </p:nvSpPr>
        <p:spPr>
          <a:xfrm>
            <a:off x="494673" y="3002279"/>
            <a:ext cx="4774634" cy="853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spcBef>
                <a:spcPts val="1200"/>
              </a:spcBef>
              <a:defRPr sz="5000" b="1">
                <a:solidFill>
                  <a:srgbClr val="1C6DB4"/>
                </a:solidFill>
                <a:latin typeface="open sans"/>
                <a:ea typeface="open sans"/>
                <a:cs typeface="open sans"/>
                <a:sym typeface="open sans"/>
              </a:defRPr>
            </a:lvl1pPr>
          </a:lstStyle>
          <a:p>
            <a:r>
              <a:t>Вопросы?</a:t>
            </a:r>
          </a:p>
        </p:txBody>
      </p:sp>
      <p:sp>
        <p:nvSpPr>
          <p:cNvPr id="8" name="Текст 5">
            <a:extLst>
              <a:ext uri="{FF2B5EF4-FFF2-40B4-BE49-F238E27FC236}">
                <a16:creationId xmlns:a16="http://schemas.microsoft.com/office/drawing/2014/main" id="{BB974F57-81B7-4D8C-84AA-60708DF666F7}"/>
              </a:ext>
            </a:extLst>
          </p:cNvPr>
          <p:cNvSpPr txBox="1">
            <a:spLocks/>
          </p:cNvSpPr>
          <p:nvPr/>
        </p:nvSpPr>
        <p:spPr>
          <a:xfrm>
            <a:off x="485178" y="4682314"/>
            <a:ext cx="1801906" cy="367123"/>
          </a:xfrm>
          <a:prstGeom prst="rect">
            <a:avLst/>
          </a:prstGeom>
          <a:ln w="12700">
            <a:miter lim="400000"/>
          </a:ln>
        </p:spPr>
        <p:txBody>
          <a:bodyPr wrap="none" lIns="45719" rIns="45719"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pPr algn="l"/>
            <a:r>
              <a:rPr lang="ru-RU" sz="1800" dirty="0">
                <a:solidFill>
                  <a:schemeClr val="tx1"/>
                </a:solidFill>
                <a:latin typeface="open sans" panose="020B0604020202020204" charset="0"/>
                <a:ea typeface="open sans" panose="020B0604020202020204" charset="0"/>
                <a:cs typeface="open sans" panose="020B0604020202020204" charset="0"/>
              </a:rPr>
              <a:t>Руководитель проекта</a:t>
            </a:r>
          </a:p>
          <a:p>
            <a:pPr algn="l"/>
            <a:r>
              <a:rPr lang="ru-RU" sz="1800" dirty="0">
                <a:solidFill>
                  <a:schemeClr val="tx1"/>
                </a:solidFill>
                <a:latin typeface="open sans" panose="020B0604020202020204" charset="0"/>
                <a:ea typeface="open sans" panose="020B0604020202020204" charset="0"/>
                <a:cs typeface="open sans" panose="020B0604020202020204" charset="0"/>
              </a:rPr>
              <a:t>Иванов </a:t>
            </a:r>
            <a:r>
              <a:rPr lang="ru-RU" sz="1800" b="1" dirty="0">
                <a:solidFill>
                  <a:schemeClr val="tx1"/>
                </a:solidFill>
                <a:latin typeface="open sans" panose="020B0604020202020204" charset="0"/>
                <a:ea typeface="open sans" panose="020B0604020202020204" charset="0"/>
                <a:cs typeface="open sans" panose="020B0604020202020204" charset="0"/>
              </a:rPr>
              <a:t>Александр</a:t>
            </a:r>
          </a:p>
          <a:p>
            <a:pPr algn="l"/>
            <a:endParaRPr lang="ru-RU" sz="1800" dirty="0">
              <a:solidFill>
                <a:schemeClr val="tx1"/>
              </a:solidFill>
              <a:latin typeface="open sans" panose="020B0604020202020204" charset="0"/>
              <a:ea typeface="open sans" panose="020B0604020202020204" charset="0"/>
              <a:cs typeface="open sans" panose="020B0604020202020204" charset="0"/>
            </a:endParaRPr>
          </a:p>
        </p:txBody>
      </p:sp>
      <p:sp>
        <p:nvSpPr>
          <p:cNvPr id="9" name="Rounded Rectangle 2">
            <a:extLst>
              <a:ext uri="{FF2B5EF4-FFF2-40B4-BE49-F238E27FC236}">
                <a16:creationId xmlns:a16="http://schemas.microsoft.com/office/drawing/2014/main" id="{C0AB8045-B8A8-42C0-8C8B-84B9DF9947C8}"/>
              </a:ext>
            </a:extLst>
          </p:cNvPr>
          <p:cNvSpPr>
            <a:spLocks noChangeAspect="1"/>
          </p:cNvSpPr>
          <p:nvPr/>
        </p:nvSpPr>
        <p:spPr>
          <a:xfrm>
            <a:off x="2125333" y="5389049"/>
            <a:ext cx="323502" cy="581143"/>
          </a:xfrm>
          <a:custGeom>
            <a:avLst/>
            <a:gdLst/>
            <a:ahLst/>
            <a:cxnLst/>
            <a:rect l="l" t="t" r="r" b="b"/>
            <a:pathLst>
              <a:path w="2160240" h="3880673">
                <a:moveTo>
                  <a:pt x="816120" y="3545649"/>
                </a:moveTo>
                <a:cubicBezTo>
                  <a:pt x="802865" y="3545649"/>
                  <a:pt x="792120" y="3556394"/>
                  <a:pt x="792120" y="3569649"/>
                </a:cubicBezTo>
                <a:lnTo>
                  <a:pt x="792120" y="3665649"/>
                </a:lnTo>
                <a:cubicBezTo>
                  <a:pt x="792120" y="3678904"/>
                  <a:pt x="802865" y="3689649"/>
                  <a:pt x="816120" y="3689649"/>
                </a:cubicBezTo>
                <a:lnTo>
                  <a:pt x="1344120" y="3689649"/>
                </a:lnTo>
                <a:cubicBezTo>
                  <a:pt x="1357375" y="3689649"/>
                  <a:pt x="1368120" y="3678904"/>
                  <a:pt x="1368120" y="3665649"/>
                </a:cubicBezTo>
                <a:lnTo>
                  <a:pt x="1368120" y="3569649"/>
                </a:lnTo>
                <a:cubicBezTo>
                  <a:pt x="1368120" y="3556394"/>
                  <a:pt x="1357375" y="3545649"/>
                  <a:pt x="1344120" y="3545649"/>
                </a:cubicBezTo>
                <a:close/>
                <a:moveTo>
                  <a:pt x="1458489" y="1982610"/>
                </a:moveTo>
                <a:lnTo>
                  <a:pt x="1698487" y="1982610"/>
                </a:lnTo>
                <a:cubicBezTo>
                  <a:pt x="1731625" y="1982610"/>
                  <a:pt x="1758488" y="2009473"/>
                  <a:pt x="1758488" y="2042611"/>
                </a:cubicBezTo>
                <a:lnTo>
                  <a:pt x="1758488" y="2282649"/>
                </a:lnTo>
                <a:cubicBezTo>
                  <a:pt x="1758488" y="2315787"/>
                  <a:pt x="1731625" y="2342650"/>
                  <a:pt x="1698487" y="2342650"/>
                </a:cubicBezTo>
                <a:lnTo>
                  <a:pt x="1458489" y="2342650"/>
                </a:lnTo>
                <a:cubicBezTo>
                  <a:pt x="1425351" y="2342650"/>
                  <a:pt x="1398488" y="2315787"/>
                  <a:pt x="1398488" y="2282649"/>
                </a:cubicBezTo>
                <a:lnTo>
                  <a:pt x="1398488" y="2042611"/>
                </a:lnTo>
                <a:cubicBezTo>
                  <a:pt x="1398488" y="2009473"/>
                  <a:pt x="1425351" y="1982610"/>
                  <a:pt x="1458489" y="1982610"/>
                </a:cubicBezTo>
                <a:close/>
                <a:moveTo>
                  <a:pt x="946089" y="1982610"/>
                </a:moveTo>
                <a:lnTo>
                  <a:pt x="1186087" y="1982610"/>
                </a:lnTo>
                <a:cubicBezTo>
                  <a:pt x="1219225" y="1982610"/>
                  <a:pt x="1246088" y="2009473"/>
                  <a:pt x="1246088" y="2042611"/>
                </a:cubicBezTo>
                <a:lnTo>
                  <a:pt x="1246088" y="2282649"/>
                </a:lnTo>
                <a:cubicBezTo>
                  <a:pt x="1246088" y="2315787"/>
                  <a:pt x="1219225" y="2342650"/>
                  <a:pt x="1186087" y="2342650"/>
                </a:cubicBezTo>
                <a:lnTo>
                  <a:pt x="946089" y="2342650"/>
                </a:lnTo>
                <a:cubicBezTo>
                  <a:pt x="912951" y="2342650"/>
                  <a:pt x="886088" y="2315787"/>
                  <a:pt x="886088" y="2282649"/>
                </a:cubicBezTo>
                <a:lnTo>
                  <a:pt x="886088" y="2042611"/>
                </a:lnTo>
                <a:cubicBezTo>
                  <a:pt x="886088" y="2009473"/>
                  <a:pt x="912951" y="1982610"/>
                  <a:pt x="946089" y="1982610"/>
                </a:cubicBezTo>
                <a:close/>
                <a:moveTo>
                  <a:pt x="434129" y="1982610"/>
                </a:moveTo>
                <a:lnTo>
                  <a:pt x="674127" y="1982610"/>
                </a:lnTo>
                <a:cubicBezTo>
                  <a:pt x="707265" y="1982610"/>
                  <a:pt x="734128" y="2009473"/>
                  <a:pt x="734128" y="2042611"/>
                </a:cubicBezTo>
                <a:lnTo>
                  <a:pt x="734128" y="2282649"/>
                </a:lnTo>
                <a:cubicBezTo>
                  <a:pt x="734128" y="2315787"/>
                  <a:pt x="707265" y="2342650"/>
                  <a:pt x="674127" y="2342650"/>
                </a:cubicBezTo>
                <a:lnTo>
                  <a:pt x="434129" y="2342650"/>
                </a:lnTo>
                <a:cubicBezTo>
                  <a:pt x="400991" y="2342650"/>
                  <a:pt x="374128" y="2315787"/>
                  <a:pt x="374128" y="2282649"/>
                </a:cubicBezTo>
                <a:lnTo>
                  <a:pt x="374128" y="2042611"/>
                </a:lnTo>
                <a:cubicBezTo>
                  <a:pt x="374128" y="2009473"/>
                  <a:pt x="400991" y="1982610"/>
                  <a:pt x="434129" y="1982610"/>
                </a:cubicBezTo>
                <a:close/>
                <a:moveTo>
                  <a:pt x="1458489" y="1434014"/>
                </a:moveTo>
                <a:lnTo>
                  <a:pt x="1698487" y="1434014"/>
                </a:lnTo>
                <a:cubicBezTo>
                  <a:pt x="1731625" y="1434014"/>
                  <a:pt x="1758488" y="1460877"/>
                  <a:pt x="1758488" y="1494015"/>
                </a:cubicBezTo>
                <a:lnTo>
                  <a:pt x="1758488" y="1734053"/>
                </a:lnTo>
                <a:cubicBezTo>
                  <a:pt x="1758488" y="1767191"/>
                  <a:pt x="1731625" y="1794054"/>
                  <a:pt x="1698487" y="1794054"/>
                </a:cubicBezTo>
                <a:lnTo>
                  <a:pt x="1458489" y="1794054"/>
                </a:lnTo>
                <a:cubicBezTo>
                  <a:pt x="1425351" y="1794054"/>
                  <a:pt x="1398488" y="1767191"/>
                  <a:pt x="1398488" y="1734053"/>
                </a:cubicBezTo>
                <a:lnTo>
                  <a:pt x="1398488" y="1494015"/>
                </a:lnTo>
                <a:cubicBezTo>
                  <a:pt x="1398488" y="1460877"/>
                  <a:pt x="1425351" y="1434014"/>
                  <a:pt x="1458489" y="1434014"/>
                </a:cubicBezTo>
                <a:close/>
                <a:moveTo>
                  <a:pt x="946089" y="1434014"/>
                </a:moveTo>
                <a:lnTo>
                  <a:pt x="1186087" y="1434014"/>
                </a:lnTo>
                <a:cubicBezTo>
                  <a:pt x="1219225" y="1434014"/>
                  <a:pt x="1246088" y="1460877"/>
                  <a:pt x="1246088" y="1494015"/>
                </a:cubicBezTo>
                <a:lnTo>
                  <a:pt x="1246088" y="1734053"/>
                </a:lnTo>
                <a:cubicBezTo>
                  <a:pt x="1246088" y="1767191"/>
                  <a:pt x="1219225" y="1794054"/>
                  <a:pt x="1186087" y="1794054"/>
                </a:cubicBezTo>
                <a:lnTo>
                  <a:pt x="946089" y="1794054"/>
                </a:lnTo>
                <a:cubicBezTo>
                  <a:pt x="912951" y="1794054"/>
                  <a:pt x="886088" y="1767191"/>
                  <a:pt x="886088" y="1734053"/>
                </a:cubicBezTo>
                <a:lnTo>
                  <a:pt x="886088" y="1494015"/>
                </a:lnTo>
                <a:cubicBezTo>
                  <a:pt x="886088" y="1460877"/>
                  <a:pt x="912951" y="1434014"/>
                  <a:pt x="946089" y="1434014"/>
                </a:cubicBezTo>
                <a:close/>
                <a:moveTo>
                  <a:pt x="434129" y="1434014"/>
                </a:moveTo>
                <a:lnTo>
                  <a:pt x="674127" y="1434014"/>
                </a:lnTo>
                <a:cubicBezTo>
                  <a:pt x="707265" y="1434014"/>
                  <a:pt x="734128" y="1460877"/>
                  <a:pt x="734128" y="1494015"/>
                </a:cubicBezTo>
                <a:lnTo>
                  <a:pt x="734128" y="1734053"/>
                </a:lnTo>
                <a:cubicBezTo>
                  <a:pt x="734128" y="1767191"/>
                  <a:pt x="707265" y="1794054"/>
                  <a:pt x="674127" y="1794054"/>
                </a:cubicBezTo>
                <a:lnTo>
                  <a:pt x="434129" y="1794054"/>
                </a:lnTo>
                <a:cubicBezTo>
                  <a:pt x="400991" y="1794054"/>
                  <a:pt x="374128" y="1767191"/>
                  <a:pt x="374128" y="1734053"/>
                </a:cubicBezTo>
                <a:lnTo>
                  <a:pt x="374128" y="1494015"/>
                </a:lnTo>
                <a:cubicBezTo>
                  <a:pt x="374128" y="1460877"/>
                  <a:pt x="400991" y="1434014"/>
                  <a:pt x="434129" y="1434014"/>
                </a:cubicBezTo>
                <a:close/>
                <a:moveTo>
                  <a:pt x="1458489" y="885417"/>
                </a:moveTo>
                <a:lnTo>
                  <a:pt x="1698487" y="885417"/>
                </a:lnTo>
                <a:cubicBezTo>
                  <a:pt x="1731625" y="885417"/>
                  <a:pt x="1758488" y="912280"/>
                  <a:pt x="1758488" y="945418"/>
                </a:cubicBezTo>
                <a:lnTo>
                  <a:pt x="1758488" y="1185456"/>
                </a:lnTo>
                <a:cubicBezTo>
                  <a:pt x="1758488" y="1218594"/>
                  <a:pt x="1731625" y="1245457"/>
                  <a:pt x="1698487" y="1245457"/>
                </a:cubicBezTo>
                <a:lnTo>
                  <a:pt x="1458489" y="1245457"/>
                </a:lnTo>
                <a:cubicBezTo>
                  <a:pt x="1425351" y="1245457"/>
                  <a:pt x="1398488" y="1218594"/>
                  <a:pt x="1398488" y="1185456"/>
                </a:cubicBezTo>
                <a:lnTo>
                  <a:pt x="1398488" y="945418"/>
                </a:lnTo>
                <a:cubicBezTo>
                  <a:pt x="1398488" y="912280"/>
                  <a:pt x="1425351" y="885417"/>
                  <a:pt x="1458489" y="885417"/>
                </a:cubicBezTo>
                <a:close/>
                <a:moveTo>
                  <a:pt x="946089" y="885417"/>
                </a:moveTo>
                <a:lnTo>
                  <a:pt x="1186087" y="885417"/>
                </a:lnTo>
                <a:cubicBezTo>
                  <a:pt x="1219225" y="885417"/>
                  <a:pt x="1246088" y="912280"/>
                  <a:pt x="1246088" y="945418"/>
                </a:cubicBezTo>
                <a:lnTo>
                  <a:pt x="1246088" y="1185456"/>
                </a:lnTo>
                <a:cubicBezTo>
                  <a:pt x="1246088" y="1218594"/>
                  <a:pt x="1219225" y="1245457"/>
                  <a:pt x="1186087" y="1245457"/>
                </a:cubicBezTo>
                <a:lnTo>
                  <a:pt x="946089" y="1245457"/>
                </a:lnTo>
                <a:cubicBezTo>
                  <a:pt x="912951" y="1245457"/>
                  <a:pt x="886088" y="1218594"/>
                  <a:pt x="886088" y="1185456"/>
                </a:cubicBezTo>
                <a:lnTo>
                  <a:pt x="886088" y="945418"/>
                </a:lnTo>
                <a:cubicBezTo>
                  <a:pt x="886088" y="912280"/>
                  <a:pt x="912951" y="885417"/>
                  <a:pt x="946089" y="885417"/>
                </a:cubicBezTo>
                <a:close/>
                <a:moveTo>
                  <a:pt x="434129" y="885417"/>
                </a:moveTo>
                <a:lnTo>
                  <a:pt x="674127" y="885417"/>
                </a:lnTo>
                <a:cubicBezTo>
                  <a:pt x="707265" y="885417"/>
                  <a:pt x="734128" y="912280"/>
                  <a:pt x="734128" y="945418"/>
                </a:cubicBezTo>
                <a:lnTo>
                  <a:pt x="734128" y="1185456"/>
                </a:lnTo>
                <a:cubicBezTo>
                  <a:pt x="734128" y="1218594"/>
                  <a:pt x="707265" y="1245457"/>
                  <a:pt x="674127" y="1245457"/>
                </a:cubicBezTo>
                <a:lnTo>
                  <a:pt x="434129" y="1245457"/>
                </a:lnTo>
                <a:cubicBezTo>
                  <a:pt x="400991" y="1245457"/>
                  <a:pt x="374128" y="1218594"/>
                  <a:pt x="374128" y="1185456"/>
                </a:cubicBezTo>
                <a:lnTo>
                  <a:pt x="374128" y="945418"/>
                </a:lnTo>
                <a:cubicBezTo>
                  <a:pt x="374128" y="912280"/>
                  <a:pt x="400991" y="885417"/>
                  <a:pt x="434129" y="885417"/>
                </a:cubicBezTo>
                <a:close/>
                <a:moveTo>
                  <a:pt x="216024" y="608188"/>
                </a:moveTo>
                <a:lnTo>
                  <a:pt x="216024" y="3272484"/>
                </a:lnTo>
                <a:lnTo>
                  <a:pt x="1944216" y="3272484"/>
                </a:lnTo>
                <a:lnTo>
                  <a:pt x="1944216" y="608188"/>
                </a:lnTo>
                <a:close/>
                <a:moveTo>
                  <a:pt x="912102" y="305289"/>
                </a:moveTo>
                <a:cubicBezTo>
                  <a:pt x="905473" y="305289"/>
                  <a:pt x="900100" y="310662"/>
                  <a:pt x="900100" y="317291"/>
                </a:cubicBezTo>
                <a:lnTo>
                  <a:pt x="900100" y="365295"/>
                </a:lnTo>
                <a:cubicBezTo>
                  <a:pt x="900100" y="371924"/>
                  <a:pt x="905473" y="377297"/>
                  <a:pt x="912102" y="377297"/>
                </a:cubicBezTo>
                <a:lnTo>
                  <a:pt x="1248138" y="377297"/>
                </a:lnTo>
                <a:cubicBezTo>
                  <a:pt x="1254767" y="377297"/>
                  <a:pt x="1260140" y="371924"/>
                  <a:pt x="1260140" y="365295"/>
                </a:cubicBezTo>
                <a:lnTo>
                  <a:pt x="1260140" y="317291"/>
                </a:lnTo>
                <a:cubicBezTo>
                  <a:pt x="1260140" y="310662"/>
                  <a:pt x="1254767" y="305289"/>
                  <a:pt x="1248138" y="305289"/>
                </a:cubicBezTo>
                <a:close/>
                <a:moveTo>
                  <a:pt x="278153" y="0"/>
                </a:moveTo>
                <a:lnTo>
                  <a:pt x="1882087" y="0"/>
                </a:lnTo>
                <a:cubicBezTo>
                  <a:pt x="2035707" y="0"/>
                  <a:pt x="2160240" y="124533"/>
                  <a:pt x="2160240" y="278153"/>
                </a:cubicBezTo>
                <a:lnTo>
                  <a:pt x="2160240" y="3602520"/>
                </a:lnTo>
                <a:cubicBezTo>
                  <a:pt x="2160240" y="3756140"/>
                  <a:pt x="2035707" y="3880673"/>
                  <a:pt x="1882087" y="3880673"/>
                </a:cubicBezTo>
                <a:lnTo>
                  <a:pt x="278153" y="3880673"/>
                </a:lnTo>
                <a:cubicBezTo>
                  <a:pt x="124533" y="3880673"/>
                  <a:pt x="0" y="3756140"/>
                  <a:pt x="0" y="3602520"/>
                </a:cubicBezTo>
                <a:lnTo>
                  <a:pt x="0" y="278153"/>
                </a:lnTo>
                <a:cubicBezTo>
                  <a:pt x="0" y="124533"/>
                  <a:pt x="124533" y="0"/>
                  <a:pt x="278153" y="0"/>
                </a:cubicBezTo>
                <a:close/>
              </a:path>
            </a:pathLst>
          </a:custGeom>
          <a:solidFill>
            <a:srgbClr val="2774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rgbClr val="417B0B"/>
              </a:solidFill>
            </a:endParaRPr>
          </a:p>
        </p:txBody>
      </p:sp>
      <p:sp>
        <p:nvSpPr>
          <p:cNvPr id="10" name="TextBox 9">
            <a:extLst>
              <a:ext uri="{FF2B5EF4-FFF2-40B4-BE49-F238E27FC236}">
                <a16:creationId xmlns:a16="http://schemas.microsoft.com/office/drawing/2014/main" id="{FB21F77B-3104-442D-9880-7CC8B017E169}"/>
              </a:ext>
            </a:extLst>
          </p:cNvPr>
          <p:cNvSpPr txBox="1"/>
          <p:nvPr/>
        </p:nvSpPr>
        <p:spPr>
          <a:xfrm>
            <a:off x="2623544" y="5479173"/>
            <a:ext cx="2073191" cy="276999"/>
          </a:xfrm>
          <a:prstGeom prst="rect">
            <a:avLst/>
          </a:prstGeom>
          <a:noFill/>
        </p:spPr>
        <p:txBody>
          <a:bodyPr wrap="square" rtlCol="0">
            <a:spAutoFit/>
          </a:bodyPr>
          <a:lstStyle/>
          <a:p>
            <a:r>
              <a:rPr lang="ru-RU" altLang="ko-KR" sz="1200" dirty="0">
                <a:latin typeface="open sans" panose="020B0604020202020204" charset="0"/>
                <a:ea typeface="open sans" panose="020B0604020202020204" charset="0"/>
                <a:cs typeface="open sans" panose="020B0604020202020204" charset="0"/>
              </a:rPr>
              <a:t>+ 7 </a:t>
            </a:r>
            <a:r>
              <a:rPr lang="en-US" altLang="ko-KR" sz="1200" dirty="0">
                <a:latin typeface="open sans" panose="020B0604020202020204" charset="0"/>
                <a:ea typeface="open sans" panose="020B0604020202020204" charset="0"/>
                <a:cs typeface="open sans" panose="020B0604020202020204" charset="0"/>
              </a:rPr>
              <a:t>937 398 54 73</a:t>
            </a:r>
            <a:endParaRPr lang="ko-KR" altLang="en-US" sz="1200" dirty="0">
              <a:latin typeface="open sans" panose="020B0604020202020204" charset="0"/>
              <a:cs typeface="open sans" panose="020B0604020202020204" charset="0"/>
            </a:endParaRPr>
          </a:p>
        </p:txBody>
      </p:sp>
      <p:sp>
        <p:nvSpPr>
          <p:cNvPr id="11" name="TextBox 10">
            <a:extLst>
              <a:ext uri="{FF2B5EF4-FFF2-40B4-BE49-F238E27FC236}">
                <a16:creationId xmlns:a16="http://schemas.microsoft.com/office/drawing/2014/main" id="{A4DB5051-1AFF-4278-9192-FBB3E9689C76}"/>
              </a:ext>
            </a:extLst>
          </p:cNvPr>
          <p:cNvSpPr txBox="1"/>
          <p:nvPr/>
        </p:nvSpPr>
        <p:spPr>
          <a:xfrm>
            <a:off x="2608730" y="6243155"/>
            <a:ext cx="2088005" cy="276999"/>
          </a:xfrm>
          <a:prstGeom prst="rect">
            <a:avLst/>
          </a:prstGeom>
          <a:noFill/>
        </p:spPr>
        <p:txBody>
          <a:bodyPr wrap="square" rtlCol="0">
            <a:spAutoFit/>
          </a:bodyPr>
          <a:lstStyle/>
          <a:p>
            <a:r>
              <a:rPr lang="en-US" altLang="ko-KR" sz="1200" dirty="0">
                <a:latin typeface="open sans" panose="020B0604020202020204" charset="0"/>
                <a:ea typeface="open sans" panose="020B0604020202020204" charset="0"/>
                <a:cs typeface="open sans" panose="020B0604020202020204" charset="0"/>
              </a:rPr>
              <a:t>poly_cyber_wars@mail.ru</a:t>
            </a:r>
            <a:endParaRPr lang="ko-KR" altLang="en-US" sz="1200" dirty="0">
              <a:latin typeface="open sans" panose="020B0604020202020204" charset="0"/>
              <a:cs typeface="open sans" panose="020B0604020202020204" charset="0"/>
            </a:endParaRPr>
          </a:p>
        </p:txBody>
      </p:sp>
      <p:sp>
        <p:nvSpPr>
          <p:cNvPr id="12" name="Isosceles Triangle 7">
            <a:extLst>
              <a:ext uri="{FF2B5EF4-FFF2-40B4-BE49-F238E27FC236}">
                <a16:creationId xmlns:a16="http://schemas.microsoft.com/office/drawing/2014/main" id="{BF8BD46E-2675-40B1-B87E-B61BC6DD0856}"/>
              </a:ext>
            </a:extLst>
          </p:cNvPr>
          <p:cNvSpPr/>
          <p:nvPr/>
        </p:nvSpPr>
        <p:spPr>
          <a:xfrm>
            <a:off x="2096804" y="6193875"/>
            <a:ext cx="431243" cy="326279"/>
          </a:xfrm>
          <a:custGeom>
            <a:avLst/>
            <a:gdLst/>
            <a:ahLst/>
            <a:cxnLst/>
            <a:rect l="l" t="t" r="r" b="b"/>
            <a:pathLst>
              <a:path w="3974643" h="2769493">
                <a:moveTo>
                  <a:pt x="2571683" y="1503312"/>
                </a:moveTo>
                <a:lnTo>
                  <a:pt x="3971139" y="2769493"/>
                </a:lnTo>
                <a:lnTo>
                  <a:pt x="11139" y="2769493"/>
                </a:lnTo>
                <a:lnTo>
                  <a:pt x="1379949" y="1519144"/>
                </a:lnTo>
                <a:lnTo>
                  <a:pt x="1958490" y="2051854"/>
                </a:lnTo>
                <a:close/>
                <a:moveTo>
                  <a:pt x="3937314" y="281663"/>
                </a:moveTo>
                <a:lnTo>
                  <a:pt x="3937314" y="2593551"/>
                </a:lnTo>
                <a:lnTo>
                  <a:pt x="2677314" y="1415127"/>
                </a:lnTo>
                <a:lnTo>
                  <a:pt x="2832378" y="1270103"/>
                </a:lnTo>
                <a:close/>
                <a:moveTo>
                  <a:pt x="0" y="248514"/>
                </a:moveTo>
                <a:lnTo>
                  <a:pt x="1254302" y="1403451"/>
                </a:lnTo>
                <a:lnTo>
                  <a:pt x="0" y="2576545"/>
                </a:lnTo>
                <a:close/>
                <a:moveTo>
                  <a:pt x="7636" y="0"/>
                </a:moveTo>
                <a:lnTo>
                  <a:pt x="3974643" y="0"/>
                </a:lnTo>
                <a:lnTo>
                  <a:pt x="1962498" y="1800000"/>
                </a:lnTo>
                <a:close/>
              </a:path>
            </a:pathLst>
          </a:custGeom>
          <a:solidFill>
            <a:srgbClr val="2774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pic>
        <p:nvPicPr>
          <p:cNvPr id="13" name="Рисунок 12">
            <a:extLst>
              <a:ext uri="{FF2B5EF4-FFF2-40B4-BE49-F238E27FC236}">
                <a16:creationId xmlns:a16="http://schemas.microsoft.com/office/drawing/2014/main" id="{6274AB10-5A7A-4D97-B38A-F3EA13548A36}"/>
              </a:ext>
            </a:extLst>
          </p:cNvPr>
          <p:cNvPicPr>
            <a:picLocks noChangeAspect="1"/>
          </p:cNvPicPr>
          <p:nvPr/>
        </p:nvPicPr>
        <p:blipFill rotWithShape="1">
          <a:blip r:embed="rId2"/>
          <a:srcRect l="25046" t="39127" r="24502" b="34993"/>
          <a:stretch/>
        </p:blipFill>
        <p:spPr>
          <a:xfrm flipH="1">
            <a:off x="494672" y="5335749"/>
            <a:ext cx="1154833" cy="1169464"/>
          </a:xfrm>
          <a:prstGeom prst="rect">
            <a:avLst/>
          </a:prstGeom>
        </p:spPr>
      </p:pic>
      <p:pic>
        <p:nvPicPr>
          <p:cNvPr id="14" name="Рисунок 13">
            <a:extLst>
              <a:ext uri="{FF2B5EF4-FFF2-40B4-BE49-F238E27FC236}">
                <a16:creationId xmlns:a16="http://schemas.microsoft.com/office/drawing/2014/main" id="{09B88823-131D-4186-BA1B-75E9BF9DDE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2967" y="2813570"/>
            <a:ext cx="2685866" cy="824459"/>
          </a:xfrm>
          <a:prstGeom prst="rect">
            <a:avLst/>
          </a:prstGeom>
        </p:spPr>
      </p:pic>
    </p:spTree>
  </p:cSld>
  <p:clrMapOvr>
    <a:masterClrMapping/>
  </p:clrMapOvr>
  <p:transition spd="med"/>
</p:sld>
</file>

<file path=ppt/theme/theme1.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226</TotalTime>
  <Words>332</Words>
  <Application>Microsoft Office PowerPoint</Application>
  <PresentationFormat>Широкоэкранный</PresentationFormat>
  <Paragraphs>95</Paragraphs>
  <Slides>12</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Calibri</vt:lpstr>
      <vt:lpstr>Calibri Light</vt:lpstr>
      <vt:lpstr>Chevin Pro Light</vt:lpstr>
      <vt:lpstr>Helvetica</vt:lpstr>
      <vt:lpstr>open sans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Петрова Кристина Юрьевна</dc:creator>
  <cp:lastModifiedBy>User</cp:lastModifiedBy>
  <cp:revision>27</cp:revision>
  <dcterms:modified xsi:type="dcterms:W3CDTF">2023-12-07T19:22:13Z</dcterms:modified>
</cp:coreProperties>
</file>