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37.xml"/>
  <Override ContentType="application/vnd.openxmlformats-officedocument.presentationml.slideLayout+xml" PartName="/ppt/slideLayouts/slideLayout129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137.xml"/>
  <Override ContentType="application/vnd.openxmlformats-officedocument.presentationml.slideLayout+xml" PartName="/ppt/slideLayouts/slideLayout120.xml"/>
  <Override ContentType="application/vnd.openxmlformats-officedocument.presentationml.slideLayout+xml" PartName="/ppt/slideLayouts/slideLayout9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55.xml"/>
  <Override ContentType="application/vnd.openxmlformats-officedocument.presentationml.slideLayout+xml" PartName="/ppt/slideLayouts/slideLayout98.xml"/>
  <Override ContentType="application/vnd.openxmlformats-officedocument.presentationml.slideLayout+xml" PartName="/ppt/slideLayouts/slideLayout110.xml"/>
  <Override ContentType="application/vnd.openxmlformats-officedocument.presentationml.slideLayout+xml" PartName="/ppt/slideLayouts/slideLayout61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2.xml"/>
  <Override ContentType="application/vnd.openxmlformats-officedocument.presentationml.slideLayout+xml" PartName="/ppt/slideLayouts/slideLayout119.xml"/>
  <Override ContentType="application/vnd.openxmlformats-officedocument.presentationml.slideLayout+xml" PartName="/ppt/slideLayouts/slideLayout47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78.xml"/>
  <Override ContentType="application/vnd.openxmlformats-officedocument.presentationml.slideLayout+xml" PartName="/ppt/slideLayouts/slideLayout65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135.xml"/>
  <Override ContentType="application/vnd.openxmlformats-officedocument.presentationml.slideLayout+xml" PartName="/ppt/slideLayouts/slideLayout122.xml"/>
  <Override ContentType="application/vnd.openxmlformats-officedocument.presentationml.slideLayout+xml" PartName="/ppt/slideLayouts/slideLayout49.xml"/>
  <Override ContentType="application/vnd.openxmlformats-officedocument.presentationml.slideLayout+xml" PartName="/ppt/slideLayouts/slideLayout104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117.xml"/>
  <Override ContentType="application/vnd.openxmlformats-officedocument.presentationml.slideLayout+xml" PartName="/ppt/slideLayouts/slideLayout53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71.xml"/>
  <Override ContentType="application/vnd.openxmlformats-officedocument.presentationml.slideLayout+xml" PartName="/ppt/slideLayouts/slideLayout41.xml"/>
  <Override ContentType="application/vnd.openxmlformats-officedocument.presentationml.slideLayout+xml" PartName="/ppt/slideLayouts/slideLayout84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67.xml"/>
  <Override ContentType="application/vnd.openxmlformats-officedocument.presentationml.slideLayout+xml" PartName="/ppt/slideLayouts/slideLayout92.xml"/>
  <Override ContentType="application/vnd.openxmlformats-officedocument.presentationml.slideLayout+xml" PartName="/ppt/slideLayouts/slideLayout116.xml"/>
  <Override ContentType="application/vnd.openxmlformats-officedocument.presentationml.slideLayout+xml" PartName="/ppt/slideLayouts/slideLayout83.xml"/>
  <Override ContentType="application/vnd.openxmlformats-officedocument.presentationml.slideLayout+xml" PartName="/ppt/slideLayouts/slideLayout40.xml"/>
  <Override ContentType="application/vnd.openxmlformats-officedocument.presentationml.slideLayout+xml" PartName="/ppt/slideLayouts/slideLayout133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0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90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106.xml"/>
  <Override ContentType="application/vnd.openxmlformats-officedocument.presentationml.slideLayout+xml" PartName="/ppt/slideLayouts/slideLayout77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73.xml"/>
  <Override ContentType="application/vnd.openxmlformats-officedocument.presentationml.slideLayout+xml" PartName="/ppt/slideLayouts/slideLayout123.xml"/>
  <Override ContentType="application/vnd.openxmlformats-officedocument.presentationml.slideLayout+xml" PartName="/ppt/slideLayouts/slideLayout86.xml"/>
  <Override ContentType="application/vnd.openxmlformats-officedocument.presentationml.slideLayout+xml" PartName="/ppt/slideLayouts/slideLayout56.xml"/>
  <Override ContentType="application/vnd.openxmlformats-officedocument.presentationml.slideLayout+xml" PartName="/ppt/slideLayouts/slideLayout81.xml"/>
  <Override ContentType="application/vnd.openxmlformats-officedocument.presentationml.slideLayout+xml" PartName="/ppt/slideLayouts/slideLayout127.xml"/>
  <Override ContentType="application/vnd.openxmlformats-officedocument.presentationml.slideLayout+xml" PartName="/ppt/slideLayouts/slideLayout43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51.xml"/>
  <Override ContentType="application/vnd.openxmlformats-officedocument.presentationml.slideLayout+xml" PartName="/ppt/slideLayouts/slideLayout69.xml"/>
  <Override ContentType="application/vnd.openxmlformats-officedocument.presentationml.slideLayout+xml" PartName="/ppt/slideLayouts/slideLayout94.xml"/>
  <Override ContentType="application/vnd.openxmlformats-officedocument.presentationml.slideLayout+xml" PartName="/ppt/slideLayouts/slideLayout114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39.xml"/>
  <Override ContentType="application/vnd.openxmlformats-officedocument.presentationml.slideLayout+xml" PartName="/ppt/slideLayouts/slideLayout131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142.xml"/>
  <Override ContentType="application/vnd.openxmlformats-officedocument.presentationml.slideLayout+xml" PartName="/ppt/slideLayouts/slideLayout58.xml"/>
  <Override ContentType="application/vnd.openxmlformats-officedocument.presentationml.slideLayout+xml" PartName="/ppt/slideLayouts/slideLayout125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88.xml"/>
  <Override ContentType="application/vnd.openxmlformats-officedocument.presentationml.slideLayout+xml" PartName="/ppt/slideLayouts/slideLayout112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75.xml"/>
  <Override ContentType="application/vnd.openxmlformats-officedocument.presentationml.slideLayout+xml" PartName="/ppt/slideLayouts/slideLayout108.xml"/>
  <Override ContentType="application/vnd.openxmlformats-officedocument.presentationml.slideLayout+xml" PartName="/ppt/slideLayouts/slideLayout45.xml"/>
  <Override ContentType="application/vnd.openxmlformats-officedocument.presentationml.slideLayout+xml" PartName="/ppt/slideLayouts/slideLayout138.xml"/>
  <Override ContentType="application/vnd.openxmlformats-officedocument.presentationml.slideLayout+xml" PartName="/ppt/slideLayouts/slideLayout32.xml"/>
  <Override ContentType="application/vnd.openxmlformats-officedocument.presentationml.slideLayout+xml" PartName="/ppt/slideLayouts/slideLayout97.xml"/>
  <Override ContentType="application/vnd.openxmlformats-officedocument.presentationml.slideLayout+xml" PartName="/ppt/slideLayouts/slideLayout111.xml"/>
  <Override ContentType="application/vnd.openxmlformats-officedocument.presentationml.slideLayout+xml" PartName="/ppt/slideLayouts/slideLayout62.xml"/>
  <Override ContentType="application/vnd.openxmlformats-officedocument.presentationml.slideLayout+xml" PartName="/ppt/slideLayouts/slideLayout5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03.xml"/>
  <Override ContentType="application/vnd.openxmlformats-officedocument.presentationml.slideLayout+xml" PartName="/ppt/slideLayouts/slideLayout46.xml"/>
  <Override ContentType="application/vnd.openxmlformats-officedocument.presentationml.slideLayout+xml" PartName="/ppt/slideLayouts/slideLayout89.xml"/>
  <Override ContentType="application/vnd.openxmlformats-officedocument.presentationml.slideLayout+xml" PartName="/ppt/slideLayouts/slideLayout70.xml"/>
  <Override ContentType="application/vnd.openxmlformats-officedocument.presentationml.slideLayout+xml" PartName="/ppt/slideLayouts/slideLayout128.xml"/>
  <Override ContentType="application/vnd.openxmlformats-officedocument.presentationml.slideLayout+xml" PartName="/ppt/slideLayouts/slideLayout38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52.xml"/>
  <Override ContentType="application/vnd.openxmlformats-officedocument.presentationml.slideLayout+xml" PartName="/ppt/slideLayouts/slideLayout95.xml"/>
  <Override ContentType="application/vnd.openxmlformats-officedocument.presentationml.slideLayout+xml" PartName="/ppt/slideLayouts/slideLayout101.xml"/>
  <Override ContentType="application/vnd.openxmlformats-officedocument.presentationml.slideLayout+xml" PartName="/ppt/slideLayouts/slideLayout64.xml"/>
  <Override ContentType="application/vnd.openxmlformats-officedocument.presentationml.slideLayout+xml" PartName="/ppt/slideLayouts/slideLayout99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60.xml"/>
  <Override ContentType="application/vnd.openxmlformats-officedocument.presentationml.slideLayout+xml" PartName="/ppt/slideLayouts/slideLayout136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05.xml"/>
  <Override ContentType="application/vnd.openxmlformats-officedocument.presentationml.slideLayout+xml" PartName="/ppt/slideLayouts/slideLayout118.xml"/>
  <Override ContentType="application/vnd.openxmlformats-officedocument.presentationml.slideLayout+xml" PartName="/ppt/slideLayouts/slideLayout48.xml"/>
  <Override ContentType="application/vnd.openxmlformats-officedocument.presentationml.slideLayout+xml" PartName="/ppt/slideLayouts/slideLayout85.xml"/>
  <Override ContentType="application/vnd.openxmlformats-officedocument.presentationml.slideLayout+xml" PartName="/ppt/slideLayouts/slideLayout72.xml"/>
  <Override ContentType="application/vnd.openxmlformats-officedocument.presentationml.slideLayout+xml" PartName="/ppt/slideLayouts/slideLayout79.xml"/>
  <Override ContentType="application/vnd.openxmlformats-officedocument.presentationml.slideLayout+xml" PartName="/ppt/slideLayouts/slideLayout134.xml"/>
  <Override ContentType="application/vnd.openxmlformats-officedocument.presentationml.slideLayout+xml" PartName="/ppt/slideLayouts/slideLayout36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6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121.xml"/>
  <Override ContentType="application/vnd.openxmlformats-officedocument.presentationml.slideLayout+xml" PartName="/ppt/slideLayouts/slideLayout14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76.xml"/>
  <Override ContentType="application/vnd.openxmlformats-officedocument.presentationml.slideLayout+xml" PartName="/ppt/slideLayouts/slideLayout107.xml"/>
  <Override ContentType="application/vnd.openxmlformats-officedocument.presentationml.slideLayout+xml" PartName="/ppt/slideLayouts/slideLayout59.xml"/>
  <Override ContentType="application/vnd.openxmlformats-officedocument.presentationml.slideLayout+xml" PartName="/ppt/slideLayouts/slideLayout124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74.xml"/>
  <Override ContentType="application/vnd.openxmlformats-officedocument.presentationml.slideLayout+xml" PartName="/ppt/slideLayouts/slideLayout109.xml"/>
  <Override ContentType="application/vnd.openxmlformats-officedocument.presentationml.slideLayout+xml" PartName="/ppt/slideLayouts/slideLayout42.xml"/>
  <Override ContentType="application/vnd.openxmlformats-officedocument.presentationml.slideLayout+xml" PartName="/ppt/slideLayouts/slideLayout91.xml"/>
  <Override ContentType="application/vnd.openxmlformats-officedocument.presentationml.slideLayout+xml" PartName="/ppt/slideLayouts/slideLayout68.xml"/>
  <Override ContentType="application/vnd.openxmlformats-officedocument.presentationml.slideLayout+xml" PartName="/ppt/slideLayouts/slideLayout115.xml"/>
  <Override ContentType="application/vnd.openxmlformats-officedocument.presentationml.slideLayout+xml" PartName="/ppt/slideLayouts/slideLayout82.xml"/>
  <Override ContentType="application/vnd.openxmlformats-officedocument.presentationml.slideLayout+xml" PartName="/ppt/slideLayouts/slideLayout132.xml"/>
  <Override ContentType="application/vnd.openxmlformats-officedocument.presentationml.slideLayout+xml" PartName="/ppt/slideLayouts/slideLayout100.xml"/>
  <Override ContentType="application/vnd.openxmlformats-officedocument.presentationml.slideLayout+xml" PartName="/ppt/slideLayouts/slideLayout130.xml"/>
  <Override ContentType="application/vnd.openxmlformats-officedocument.presentationml.slideLayout+xml" PartName="/ppt/slideLayouts/slideLayout143.xml"/>
  <Override ContentType="application/vnd.openxmlformats-officedocument.presentationml.slideLayout+xml" PartName="/ppt/slideLayouts/slideLayout113.xml"/>
  <Override ContentType="application/vnd.openxmlformats-officedocument.presentationml.slideLayout+xml" PartName="/ppt/slideLayouts/slideLayout57.xml"/>
  <Override ContentType="application/vnd.openxmlformats-officedocument.presentationml.slideLayout+xml" PartName="/ppt/slideLayouts/slideLayout126.xml"/>
  <Override ContentType="application/vnd.openxmlformats-officedocument.presentationml.slideLayout+xml" PartName="/ppt/slideLayouts/slideLayout8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50.xml"/>
  <Override ContentType="application/vnd.openxmlformats-officedocument.presentationml.slideLayout+xml" PartName="/ppt/slideLayouts/slideLayout80.xml"/>
  <Override ContentType="application/vnd.openxmlformats-officedocument.presentationml.slideLayout+xml" PartName="/ppt/slideLayouts/slideLayout44.xml"/>
  <Override ContentType="application/vnd.openxmlformats-officedocument.presentationml.slideLayout+xml" PartName="/ppt/slideLayouts/slideLayout139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63.xml"/>
  <Override ContentType="application/vnd.openxmlformats-officedocument.presentationml.slideLayout+xml" PartName="/ppt/slideLayouts/slideLayout93.xml"/>
  <Override ContentType="application/vnd.openxmlformats-officedocument.presentationml.slideLayout+xml" PartName="/ppt/slideLayouts/slideLayout27.xml"/>
  <Override ContentType="application/vnd.openxmlformats-officedocument.presentationml.slideMaster+xml" PartName="/ppt/slideMasters/slideMaster8.xml"/>
  <Override ContentType="application/vnd.openxmlformats-officedocument.presentationml.slideMaster+xml" PartName="/ppt/slideMasters/slideMaster3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Master+xml" PartName="/ppt/slideMasters/slideMaster4.xml"/>
  <Override ContentType="application/vnd.openxmlformats-officedocument.presentationml.slideMaster+xml" PartName="/ppt/slideMasters/slideMaster7.xml"/>
  <Override ContentType="application/vnd.openxmlformats-officedocument.presentationml.slideMaster+xml" PartName="/ppt/slideMasters/slideMaster6.xml"/>
  <Override ContentType="application/vnd.openxmlformats-officedocument.presentationml.slideMaster+xml" PartName="/ppt/slideMasters/slideMaster5.xml"/>
  <Override ContentType="application/vnd.openxmlformats-officedocument.presentationml.slide+xml" PartName="/ppt/slides/slide12.xml"/>
  <Override ContentType="application/vnd.openxmlformats-officedocument.presentationml.slide+xml" PartName="/ppt/slides/slide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3.xml"/>
  <Override ContentType="application/vnd.openxmlformats-officedocument.presentationml.slide+xml" PartName="/ppt/slides/slide6.xml"/>
  <Override ContentType="application/vnd.openxmlformats-officedocument.presentationml.slide+xml" PartName="/ppt/slides/slide9.xml"/>
  <Override ContentType="application/vnd.openxmlformats-officedocument.presentationml.slide+xml" PartName="/ppt/slides/slide5.xml"/>
  <Override ContentType="application/vnd.openxmlformats-officedocument.presentationml.slide+xml" PartName="/ppt/slides/slide8.xml"/>
  <Override ContentType="application/vnd.openxmlformats-officedocument.presentationml.slide+xml" PartName="/ppt/slides/slide7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7.xml"/>
  <Override ContentType="application/vnd.openxmlformats-officedocument.theme+xml" PartName="/ppt/theme/theme6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theme+xml" PartName="/ppt/theme/theme4.xml"/>
  <Override ContentType="application/vnd.openxmlformats-officedocument.theme+xml" PartName="/ppt/theme/theme5.xml"/>
  <Override ContentType="application/vnd.openxmlformats-officedocument.theme+xml" PartName="/ppt/theme/theme8.xml"/>
  <Override ContentType="application/vnd.openxmlformats-officedocument.theme+xml" PartName="/ppt/theme/theme9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791" r:id="rId4"/>
    <p:sldMasterId id="2147483792" r:id="rId5"/>
    <p:sldMasterId id="2147483793" r:id="rId6"/>
    <p:sldMasterId id="2147483794" r:id="rId7"/>
    <p:sldMasterId id="2147483795" r:id="rId8"/>
    <p:sldMasterId id="2147483796" r:id="rId9"/>
    <p:sldMasterId id="2147483797" r:id="rId10"/>
    <p:sldMasterId id="2147483798" r:id="rId11"/>
  </p:sldMasterIdLst>
  <p:notesMasterIdLst>
    <p:notesMasterId r:id="rId12"/>
  </p:notesMasterIdLst>
  <p:sldIdLst>
    <p:sldId id="256" r:id="rId13"/>
    <p:sldId id="257" r:id="rId14"/>
    <p:sldId id="258" r:id="rId15"/>
    <p:sldId id="259" r:id="rId16"/>
    <p:sldId id="260" r:id="rId17"/>
    <p:sldId id="261" r:id="rId18"/>
    <p:sldId id="262" r:id="rId19"/>
    <p:sldId id="263" r:id="rId20"/>
    <p:sldId id="264" r:id="rId21"/>
    <p:sldId id="265" r:id="rId22"/>
    <p:sldId id="266" r:id="rId23"/>
    <p:sldId id="267" r:id="rId24"/>
  </p:sldIdLst>
  <p:sldSz cy="5670550" cx="10080625"/>
  <p:notesSz cx="7559675" cy="10691800"/>
  <p:embeddedFontLst>
    <p:embeddedFont>
      <p:font typeface="Azeret Mono SemiBold"/>
      <p:regular r:id="rId25"/>
      <p:bold r:id="rId26"/>
      <p:italic r:id="rId27"/>
      <p:boldItalic r:id="rId28"/>
    </p:embeddedFont>
    <p:embeddedFont>
      <p:font typeface="Roboto"/>
      <p:regular r:id="rId29"/>
      <p:bold r:id="rId30"/>
      <p:italic r:id="rId31"/>
      <p:boldItalic r:id="rId32"/>
    </p:embeddedFont>
    <p:embeddedFont>
      <p:font typeface="Bebas Neue"/>
      <p:regular r:id="rId33"/>
    </p:embeddedFont>
    <p:embeddedFont>
      <p:font typeface="Azeret Mono"/>
      <p:regular r:id="rId34"/>
      <p:bold r:id="rId35"/>
      <p:italic r:id="rId36"/>
      <p:boldItalic r:id="rId37"/>
    </p:embeddedFont>
    <p:embeddedFont>
      <p:font typeface="PT Sans"/>
      <p:regular r:id="rId38"/>
      <p:bold r:id="rId39"/>
      <p:italic r:id="rId40"/>
      <p:boldItalic r:id="rId41"/>
    </p:embeddedFont>
    <p:embeddedFont>
      <p:font typeface="Azeret Mono Medium"/>
      <p:regular r:id="rId42"/>
      <p:bold r:id="rId43"/>
      <p:italic r:id="rId44"/>
      <p:boldItalic r:id="rId45"/>
    </p:embeddedFont>
    <p:embeddedFont>
      <p:font typeface="Open Sans"/>
      <p:regular r:id="rId46"/>
      <p:bold r:id="rId47"/>
      <p:italic r:id="rId48"/>
      <p:boldItalic r:id="rId49"/>
    </p:embeddedFont>
    <p:embeddedFont>
      <p:font typeface="Century Gothic"/>
      <p:regular r:id="rId50"/>
      <p:bold r:id="rId51"/>
      <p:italic r:id="rId52"/>
      <p:boldItalic r:id="rId53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65A4E6B3-01E2-46AF-B3EC-CDC2F13D97AD}">
  <a:tblStyle styleId="{65A4E6B3-01E2-46AF-B3EC-CDC2F13D97AD}" styleName="Table_0">
    <a:wholeTbl>
      <a:tcTxStyle>
        <a:font>
          <a:latin typeface="Arial"/>
          <a:ea typeface="Arial"/>
          <a:cs typeface="Arial"/>
        </a:font>
        <a:srgbClr val="000000"/>
      </a:tcTx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  <a:tblStyle styleId="{73C675C7-E7A5-4E67-8C8E-736B7A679FA2}" styleName="Table_1">
    <a:wholeTbl>
      <a:tcTxStyle b="off" i="off"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 b="off" i="off"/>
    </a:band1H>
    <a:band2H>
      <a:tcTxStyle b="off" i="off"/>
    </a:band2H>
    <a:band1V>
      <a:tcTxStyle b="off" i="off"/>
    </a:band1V>
    <a:band2V>
      <a:tcTxStyle b="off" i="off"/>
    </a:band2V>
    <a:lastCol>
      <a:tcTxStyle b="off" i="off"/>
    </a:lastCol>
    <a:firstCol>
      <a:tcTxStyle b="off" i="off"/>
    </a:firstCol>
    <a:lastRow>
      <a:tcTxStyle b="off" i="off"/>
    </a:lastRow>
    <a:seCell>
      <a:tcTxStyle b="off" i="off"/>
    </a:seCell>
    <a:swCell>
      <a:tcTxStyle b="off" i="off"/>
    </a:swCell>
    <a:firstRow>
      <a:tcTxStyle b="off" i="off"/>
    </a:firstRow>
    <a:neCell>
      <a:tcTxStyle b="off" i="off"/>
    </a:neCell>
    <a:nwCell>
      <a:tcTxStyle b="off" i="off"/>
    </a:nwCell>
  </a:tblStyle>
  <a:tblStyle styleId="{0189CB25-E0F3-4F06-B388-B63271DFD097}" styleName="Table_2">
    <a:wholeTbl>
      <a:tcTxStyle b="off" i="off"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 b="off" i="off"/>
    </a:band1H>
    <a:band2H>
      <a:tcTxStyle b="off" i="off"/>
    </a:band2H>
    <a:band1V>
      <a:tcTxStyle b="off" i="off"/>
    </a:band1V>
    <a:band2V>
      <a:tcTxStyle b="off" i="off"/>
    </a:band2V>
    <a:lastCol>
      <a:tcTxStyle b="off" i="off"/>
    </a:lastCol>
    <a:firstCol>
      <a:tcTxStyle b="off" i="off"/>
    </a:firstCol>
    <a:lastRow>
      <a:tcTxStyle b="off" i="off"/>
    </a:lastRow>
    <a:seCell>
      <a:tcTxStyle b="off" i="off"/>
    </a:seCell>
    <a:swCell>
      <a:tcTxStyle b="off" i="off"/>
    </a:swCell>
    <a:firstRow>
      <a:tcTxStyle b="off" i="off"/>
    </a:firstRow>
    <a:neCell>
      <a:tcTxStyle b="off" i="off"/>
    </a:neCell>
    <a:nwCell>
      <a:tcTxStyle b="off" i="off"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PTSans-italic.fntdata"/><Relationship Id="rId42" Type="http://schemas.openxmlformats.org/officeDocument/2006/relationships/font" Target="fonts/AzeretMonoMedium-regular.fntdata"/><Relationship Id="rId41" Type="http://schemas.openxmlformats.org/officeDocument/2006/relationships/font" Target="fonts/PTSans-boldItalic.fntdata"/><Relationship Id="rId44" Type="http://schemas.openxmlformats.org/officeDocument/2006/relationships/font" Target="fonts/AzeretMonoMedium-italic.fntdata"/><Relationship Id="rId43" Type="http://schemas.openxmlformats.org/officeDocument/2006/relationships/font" Target="fonts/AzeretMonoMedium-bold.fntdata"/><Relationship Id="rId46" Type="http://schemas.openxmlformats.org/officeDocument/2006/relationships/font" Target="fonts/OpenSans-regular.fntdata"/><Relationship Id="rId45" Type="http://schemas.openxmlformats.org/officeDocument/2006/relationships/font" Target="fonts/AzeretMonoMedium-boldItalic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48" Type="http://schemas.openxmlformats.org/officeDocument/2006/relationships/font" Target="fonts/OpenSans-italic.fntdata"/><Relationship Id="rId47" Type="http://schemas.openxmlformats.org/officeDocument/2006/relationships/font" Target="fonts/OpenSans-bold.fntdata"/><Relationship Id="rId49" Type="http://schemas.openxmlformats.org/officeDocument/2006/relationships/font" Target="fonts/OpenSans-boldItalic.fntdata"/><Relationship Id="rId5" Type="http://schemas.openxmlformats.org/officeDocument/2006/relationships/slideMaster" Target="slideMasters/slideMaster2.xml"/><Relationship Id="rId6" Type="http://schemas.openxmlformats.org/officeDocument/2006/relationships/slideMaster" Target="slideMasters/slideMaster3.xml"/><Relationship Id="rId7" Type="http://schemas.openxmlformats.org/officeDocument/2006/relationships/slideMaster" Target="slideMasters/slideMaster4.xml"/><Relationship Id="rId8" Type="http://schemas.openxmlformats.org/officeDocument/2006/relationships/slideMaster" Target="slideMasters/slideMaster5.xml"/><Relationship Id="rId31" Type="http://schemas.openxmlformats.org/officeDocument/2006/relationships/font" Target="fonts/Roboto-italic.fntdata"/><Relationship Id="rId30" Type="http://schemas.openxmlformats.org/officeDocument/2006/relationships/font" Target="fonts/Roboto-bold.fntdata"/><Relationship Id="rId33" Type="http://schemas.openxmlformats.org/officeDocument/2006/relationships/font" Target="fonts/BebasNeue-regular.fntdata"/><Relationship Id="rId32" Type="http://schemas.openxmlformats.org/officeDocument/2006/relationships/font" Target="fonts/Roboto-boldItalic.fntdata"/><Relationship Id="rId35" Type="http://schemas.openxmlformats.org/officeDocument/2006/relationships/font" Target="fonts/AzeretMono-bold.fntdata"/><Relationship Id="rId34" Type="http://schemas.openxmlformats.org/officeDocument/2006/relationships/font" Target="fonts/AzeretMono-regular.fntdata"/><Relationship Id="rId37" Type="http://schemas.openxmlformats.org/officeDocument/2006/relationships/font" Target="fonts/AzeretMono-boldItalic.fntdata"/><Relationship Id="rId36" Type="http://schemas.openxmlformats.org/officeDocument/2006/relationships/font" Target="fonts/AzeretMono-italic.fntdata"/><Relationship Id="rId39" Type="http://schemas.openxmlformats.org/officeDocument/2006/relationships/font" Target="fonts/PTSans-bold.fntdata"/><Relationship Id="rId38" Type="http://schemas.openxmlformats.org/officeDocument/2006/relationships/font" Target="fonts/PTSans-regular.fntdata"/><Relationship Id="rId20" Type="http://schemas.openxmlformats.org/officeDocument/2006/relationships/slide" Target="slides/slide8.xml"/><Relationship Id="rId22" Type="http://schemas.openxmlformats.org/officeDocument/2006/relationships/slide" Target="slides/slide10.xml"/><Relationship Id="rId21" Type="http://schemas.openxmlformats.org/officeDocument/2006/relationships/slide" Target="slides/slide9.xml"/><Relationship Id="rId24" Type="http://schemas.openxmlformats.org/officeDocument/2006/relationships/slide" Target="slides/slide12.xml"/><Relationship Id="rId23" Type="http://schemas.openxmlformats.org/officeDocument/2006/relationships/slide" Target="slides/slide11.xml"/><Relationship Id="rId26" Type="http://schemas.openxmlformats.org/officeDocument/2006/relationships/font" Target="fonts/AzeretMonoSemiBold-bold.fntdata"/><Relationship Id="rId25" Type="http://schemas.openxmlformats.org/officeDocument/2006/relationships/font" Target="fonts/AzeretMonoSemiBold-regular.fntdata"/><Relationship Id="rId28" Type="http://schemas.openxmlformats.org/officeDocument/2006/relationships/font" Target="fonts/AzeretMonoSemiBold-boldItalic.fntdata"/><Relationship Id="rId27" Type="http://schemas.openxmlformats.org/officeDocument/2006/relationships/font" Target="fonts/AzeretMonoSemiBold-italic.fntdata"/><Relationship Id="rId29" Type="http://schemas.openxmlformats.org/officeDocument/2006/relationships/font" Target="fonts/Roboto-regular.fntdata"/><Relationship Id="rId51" Type="http://schemas.openxmlformats.org/officeDocument/2006/relationships/font" Target="fonts/CenturyGothic-bold.fntdata"/><Relationship Id="rId50" Type="http://schemas.openxmlformats.org/officeDocument/2006/relationships/font" Target="fonts/CenturyGothic-regular.fntdata"/><Relationship Id="rId53" Type="http://schemas.openxmlformats.org/officeDocument/2006/relationships/font" Target="fonts/CenturyGothic-boldItalic.fntdata"/><Relationship Id="rId52" Type="http://schemas.openxmlformats.org/officeDocument/2006/relationships/font" Target="fonts/CenturyGothic-italic.fntdata"/><Relationship Id="rId11" Type="http://schemas.openxmlformats.org/officeDocument/2006/relationships/slideMaster" Target="slideMasters/slideMaster8.xml"/><Relationship Id="rId10" Type="http://schemas.openxmlformats.org/officeDocument/2006/relationships/slideMaster" Target="slideMasters/slideMaster7.xml"/><Relationship Id="rId13" Type="http://schemas.openxmlformats.org/officeDocument/2006/relationships/slide" Target="slides/slide1.xml"/><Relationship Id="rId12" Type="http://schemas.openxmlformats.org/officeDocument/2006/relationships/notesMaster" Target="notesMasters/notesMaster1.xml"/><Relationship Id="rId15" Type="http://schemas.openxmlformats.org/officeDocument/2006/relationships/slide" Target="slides/slide3.xml"/><Relationship Id="rId14" Type="http://schemas.openxmlformats.org/officeDocument/2006/relationships/slide" Target="slides/slide2.xml"/><Relationship Id="rId17" Type="http://schemas.openxmlformats.org/officeDocument/2006/relationships/slide" Target="slides/slide5.xml"/><Relationship Id="rId16" Type="http://schemas.openxmlformats.org/officeDocument/2006/relationships/slide" Target="slides/slide4.xml"/><Relationship Id="rId19" Type="http://schemas.openxmlformats.org/officeDocument/2006/relationships/slide" Target="slides/slide7.xml"/><Relationship Id="rId18" Type="http://schemas.openxmlformats.org/officeDocument/2006/relationships/slide" Target="slides/slide6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9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1260175" y="801875"/>
            <a:ext cx="5040025" cy="40094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755950" y="5078600"/>
            <a:ext cx="6047725" cy="481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712" name="Shape 11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13" name="Google Shape;11713;g3194a8684af_20_3077:notes"/>
          <p:cNvSpPr/>
          <p:nvPr>
            <p:ph idx="2" type="sldImg"/>
          </p:nvPr>
        </p:nvSpPr>
        <p:spPr>
          <a:xfrm>
            <a:off x="420430" y="801885"/>
            <a:ext cx="6719400" cy="4009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714" name="Google Shape;11714;g3194a8684af_20_3077:notes"/>
          <p:cNvSpPr txBox="1"/>
          <p:nvPr>
            <p:ph idx="1" type="body"/>
          </p:nvPr>
        </p:nvSpPr>
        <p:spPr>
          <a:xfrm>
            <a:off x="755968" y="5078605"/>
            <a:ext cx="6047700" cy="4811400"/>
          </a:xfrm>
          <a:prstGeom prst="rect">
            <a:avLst/>
          </a:prstGeom>
          <a:noFill/>
          <a:ln>
            <a:noFill/>
          </a:ln>
        </p:spPr>
        <p:txBody>
          <a:bodyPr anchorCtr="0" anchor="t" bIns="102825" lIns="102825" spcFirstLastPara="1" rIns="102825" wrap="square" tIns="1028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884" name="Shape 11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85" name="Google Shape;11885;p2:notes"/>
          <p:cNvSpPr txBox="1"/>
          <p:nvPr>
            <p:ph idx="1" type="body"/>
          </p:nvPr>
        </p:nvSpPr>
        <p:spPr>
          <a:xfrm>
            <a:off x="755950" y="5078600"/>
            <a:ext cx="6047725" cy="481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86" name="Google Shape;11886;p2:notes"/>
          <p:cNvSpPr/>
          <p:nvPr>
            <p:ph idx="2" type="sldImg"/>
          </p:nvPr>
        </p:nvSpPr>
        <p:spPr>
          <a:xfrm>
            <a:off x="1260175" y="801875"/>
            <a:ext cx="5040025" cy="40094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002" name="Shape 12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03" name="Google Shape;12003;p3:notes"/>
          <p:cNvSpPr txBox="1"/>
          <p:nvPr>
            <p:ph idx="1" type="body"/>
          </p:nvPr>
        </p:nvSpPr>
        <p:spPr>
          <a:xfrm>
            <a:off x="755950" y="5078600"/>
            <a:ext cx="6047725" cy="481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04" name="Google Shape;12004;p3:notes"/>
          <p:cNvSpPr/>
          <p:nvPr>
            <p:ph idx="2" type="sldImg"/>
          </p:nvPr>
        </p:nvSpPr>
        <p:spPr>
          <a:xfrm>
            <a:off x="1260175" y="801875"/>
            <a:ext cx="5040025" cy="40094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123" name="Shape 12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24" name="Google Shape;12124;g3194a8684af_0_0:notes"/>
          <p:cNvSpPr/>
          <p:nvPr>
            <p:ph idx="2" type="sldImg"/>
          </p:nvPr>
        </p:nvSpPr>
        <p:spPr>
          <a:xfrm>
            <a:off x="1260175" y="801875"/>
            <a:ext cx="5040000" cy="4009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25" name="Google Shape;12125;g3194a8684af_0_0:notes"/>
          <p:cNvSpPr txBox="1"/>
          <p:nvPr>
            <p:ph idx="1" type="body"/>
          </p:nvPr>
        </p:nvSpPr>
        <p:spPr>
          <a:xfrm>
            <a:off x="755950" y="5078600"/>
            <a:ext cx="6047700" cy="481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156" name="Shape 12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57" name="Google Shape;12157;g3194a8684af_0_376:notes"/>
          <p:cNvSpPr/>
          <p:nvPr>
            <p:ph idx="2" type="sldImg"/>
          </p:nvPr>
        </p:nvSpPr>
        <p:spPr>
          <a:xfrm>
            <a:off x="1260175" y="801875"/>
            <a:ext cx="5040000" cy="4009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58" name="Google Shape;12158;g3194a8684af_0_376:notes"/>
          <p:cNvSpPr txBox="1"/>
          <p:nvPr>
            <p:ph idx="1" type="body"/>
          </p:nvPr>
        </p:nvSpPr>
        <p:spPr>
          <a:xfrm>
            <a:off x="755950" y="5078600"/>
            <a:ext cx="6047700" cy="481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189" name="Shape 12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90" name="Google Shape;12190;g3194a8684af_13_3:notes"/>
          <p:cNvSpPr/>
          <p:nvPr>
            <p:ph idx="2" type="sldImg"/>
          </p:nvPr>
        </p:nvSpPr>
        <p:spPr>
          <a:xfrm>
            <a:off x="1260175" y="801875"/>
            <a:ext cx="5040000" cy="4009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91" name="Google Shape;12191;g3194a8684af_13_3:notes"/>
          <p:cNvSpPr txBox="1"/>
          <p:nvPr>
            <p:ph idx="1" type="body"/>
          </p:nvPr>
        </p:nvSpPr>
        <p:spPr>
          <a:xfrm>
            <a:off x="755950" y="5078600"/>
            <a:ext cx="6047700" cy="481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200" name="Shape 12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01" name="Google Shape;12201;g3194a8684af_10_2788:notes"/>
          <p:cNvSpPr/>
          <p:nvPr>
            <p:ph idx="2" type="sldImg"/>
          </p:nvPr>
        </p:nvSpPr>
        <p:spPr>
          <a:xfrm>
            <a:off x="420100" y="801885"/>
            <a:ext cx="6719476" cy="40094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2202" name="Google Shape;12202;g3194a8684af_10_2788:notes"/>
          <p:cNvSpPr txBox="1"/>
          <p:nvPr>
            <p:ph idx="1" type="body"/>
          </p:nvPr>
        </p:nvSpPr>
        <p:spPr>
          <a:xfrm>
            <a:off x="755968" y="5078605"/>
            <a:ext cx="6047740" cy="4811310"/>
          </a:xfrm>
          <a:prstGeom prst="rect">
            <a:avLst/>
          </a:prstGeom>
          <a:noFill/>
          <a:ln>
            <a:noFill/>
          </a:ln>
        </p:spPr>
        <p:txBody>
          <a:bodyPr anchorCtr="0" anchor="t" bIns="102825" lIns="102825" spcFirstLastPara="1" rIns="102825" wrap="square" tIns="1028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Calibri"/>
              <a:buNone/>
            </a:pPr>
            <a:r>
              <a:t/>
            </a:r>
            <a:endParaRPr sz="160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209" name="Shape 12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0" name="Google Shape;12210;g3194a8684af_8_158:notes"/>
          <p:cNvSpPr txBox="1"/>
          <p:nvPr>
            <p:ph idx="1" type="body"/>
          </p:nvPr>
        </p:nvSpPr>
        <p:spPr>
          <a:xfrm>
            <a:off x="755950" y="5078600"/>
            <a:ext cx="6047725" cy="481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11" name="Google Shape;12211;g3194a8684af_8_158:notes"/>
          <p:cNvSpPr/>
          <p:nvPr>
            <p:ph idx="2" type="sldImg"/>
          </p:nvPr>
        </p:nvSpPr>
        <p:spPr>
          <a:xfrm>
            <a:off x="1260175" y="801875"/>
            <a:ext cx="5040025" cy="4009425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227" name="Shape 12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28" name="Google Shape;12228;g3194a8684af_13_6083:notes"/>
          <p:cNvSpPr/>
          <p:nvPr>
            <p:ph idx="2" type="sldImg"/>
          </p:nvPr>
        </p:nvSpPr>
        <p:spPr>
          <a:xfrm>
            <a:off x="420430" y="801885"/>
            <a:ext cx="6719400" cy="4009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2229" name="Google Shape;12229;g3194a8684af_13_6083:notes"/>
          <p:cNvSpPr txBox="1"/>
          <p:nvPr>
            <p:ph idx="1" type="body"/>
          </p:nvPr>
        </p:nvSpPr>
        <p:spPr>
          <a:xfrm>
            <a:off x="755968" y="5078605"/>
            <a:ext cx="6047700" cy="4811400"/>
          </a:xfrm>
          <a:prstGeom prst="rect">
            <a:avLst/>
          </a:prstGeom>
          <a:noFill/>
          <a:ln>
            <a:noFill/>
          </a:ln>
        </p:spPr>
        <p:txBody>
          <a:bodyPr anchorCtr="0" anchor="t" bIns="102825" lIns="102825" spcFirstLastPara="1" rIns="102825" wrap="square" tIns="1028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255" name="Shape 12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56" name="Google Shape;12256;g3194a8684af_18_2940:notes"/>
          <p:cNvSpPr/>
          <p:nvPr>
            <p:ph idx="2" type="sldImg"/>
          </p:nvPr>
        </p:nvSpPr>
        <p:spPr>
          <a:xfrm>
            <a:off x="420430" y="801885"/>
            <a:ext cx="6719400" cy="4009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2257" name="Google Shape;12257;g3194a8684af_18_2940:notes"/>
          <p:cNvSpPr txBox="1"/>
          <p:nvPr>
            <p:ph idx="1" type="body"/>
          </p:nvPr>
        </p:nvSpPr>
        <p:spPr>
          <a:xfrm>
            <a:off x="755968" y="5078605"/>
            <a:ext cx="6047700" cy="4811400"/>
          </a:xfrm>
          <a:prstGeom prst="rect">
            <a:avLst/>
          </a:prstGeom>
          <a:noFill/>
          <a:ln>
            <a:noFill/>
          </a:ln>
        </p:spPr>
        <p:txBody>
          <a:bodyPr anchorCtr="0" anchor="t" bIns="102825" lIns="102825" spcFirstLastPara="1" rIns="102825" wrap="square" tIns="1028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299" name="Shape 12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00" name="Google Shape;12300;g3194a8684af_18_8782:notes"/>
          <p:cNvSpPr/>
          <p:nvPr>
            <p:ph idx="2" type="sldImg"/>
          </p:nvPr>
        </p:nvSpPr>
        <p:spPr>
          <a:xfrm>
            <a:off x="420430" y="801885"/>
            <a:ext cx="6719400" cy="4009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2301" name="Google Shape;12301;g3194a8684af_18_8782:notes"/>
          <p:cNvSpPr txBox="1"/>
          <p:nvPr>
            <p:ph idx="1" type="body"/>
          </p:nvPr>
        </p:nvSpPr>
        <p:spPr>
          <a:xfrm>
            <a:off x="755968" y="5078605"/>
            <a:ext cx="6047700" cy="4811400"/>
          </a:xfrm>
          <a:prstGeom prst="rect">
            <a:avLst/>
          </a:prstGeom>
          <a:noFill/>
          <a:ln>
            <a:noFill/>
          </a:ln>
        </p:spPr>
        <p:txBody>
          <a:bodyPr anchorCtr="0" anchor="t" bIns="102825" lIns="102825" spcFirstLastPara="1" rIns="102825" wrap="square" tIns="1028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416" name="Shape 12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17" name="Google Shape;12417;g3194a8684af_18_5775:notes"/>
          <p:cNvSpPr/>
          <p:nvPr>
            <p:ph idx="2" type="sldImg"/>
          </p:nvPr>
        </p:nvSpPr>
        <p:spPr>
          <a:xfrm>
            <a:off x="420430" y="801885"/>
            <a:ext cx="6719400" cy="4009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2418" name="Google Shape;12418;g3194a8684af_18_5775:notes"/>
          <p:cNvSpPr txBox="1"/>
          <p:nvPr>
            <p:ph idx="1" type="body"/>
          </p:nvPr>
        </p:nvSpPr>
        <p:spPr>
          <a:xfrm>
            <a:off x="755968" y="5078605"/>
            <a:ext cx="6047700" cy="4811400"/>
          </a:xfrm>
          <a:prstGeom prst="rect">
            <a:avLst/>
          </a:prstGeom>
          <a:noFill/>
          <a:ln>
            <a:noFill/>
          </a:ln>
        </p:spPr>
        <p:txBody>
          <a:bodyPr anchorCtr="0" anchor="t" bIns="102825" lIns="102825" spcFirstLastPara="1" rIns="102825" wrap="square" tIns="1028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Relationship Id="rId2" Type="http://schemas.openxmlformats.org/officeDocument/2006/relationships/hyperlink" Target="https://bit.ly/3A1uf1Q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7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hyperlink" Target="https://bit.ly/3A1uf1Q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8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Relationship Id="rId2" Type="http://schemas.openxmlformats.org/officeDocument/2006/relationships/hyperlink" Target="https://bit.ly/3A1uf1Q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1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Relationship Id="rId2" Type="http://schemas.openxmlformats.org/officeDocument/2006/relationships/hyperlink" Target="https://bit.ly/3A1uf1Q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1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x">
  <p:cSld name="TITLE_AND_BODY"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2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3" name="Google Shape;13;p2"/>
          <p:cNvSpPr txBox="1"/>
          <p:nvPr>
            <p:ph idx="1" type="subTitle"/>
          </p:nvPr>
        </p:nvSpPr>
        <p:spPr>
          <a:xfrm>
            <a:off x="4826160" y="594720"/>
            <a:ext cx="446724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4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Content" type="obj">
  <p:cSld name="OBJECT">
    <p:spTree>
      <p:nvGrpSpPr>
        <p:cNvPr id="15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4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7" name="Google Shape;17;p4"/>
          <p:cNvSpPr txBox="1"/>
          <p:nvPr>
            <p:ph idx="1" type="body"/>
          </p:nvPr>
        </p:nvSpPr>
        <p:spPr>
          <a:xfrm>
            <a:off x="4826160" y="594720"/>
            <a:ext cx="446724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2 Content" type="twoObj">
  <p:cSld name="TWO_OBJECTS">
    <p:spTree>
      <p:nvGrpSpPr>
        <p:cNvPr id="18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5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" name="Google Shape;20;p5"/>
          <p:cNvSpPr txBox="1"/>
          <p:nvPr>
            <p:ph idx="1" type="body"/>
          </p:nvPr>
        </p:nvSpPr>
        <p:spPr>
          <a:xfrm>
            <a:off x="4826160" y="594720"/>
            <a:ext cx="217980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" name="Google Shape;21;p5"/>
          <p:cNvSpPr txBox="1"/>
          <p:nvPr>
            <p:ph idx="2" type="body"/>
          </p:nvPr>
        </p:nvSpPr>
        <p:spPr>
          <a:xfrm>
            <a:off x="7115400" y="594720"/>
            <a:ext cx="217980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2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Google Shape;23;p6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entered Text" type="objOnly">
  <p:cSld name="OBJECT_ONLY">
    <p:spTree>
      <p:nvGrpSpPr>
        <p:cNvPr id="24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25;p7"/>
          <p:cNvSpPr txBox="1"/>
          <p:nvPr>
            <p:ph idx="1" type="subTitle"/>
          </p:nvPr>
        </p:nvSpPr>
        <p:spPr>
          <a:xfrm>
            <a:off x="785880" y="1590840"/>
            <a:ext cx="3751560" cy="2925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2 Content and Content" type="twoObjAndObj">
  <p:cSld name="TWO_OBJECTS_AND_OBJECT">
    <p:spTree>
      <p:nvGrpSpPr>
        <p:cNvPr id="26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8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8" name="Google Shape;28;p8"/>
          <p:cNvSpPr txBox="1"/>
          <p:nvPr>
            <p:ph idx="1" type="body"/>
          </p:nvPr>
        </p:nvSpPr>
        <p:spPr>
          <a:xfrm>
            <a:off x="482616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9" name="Google Shape;29;p8"/>
          <p:cNvSpPr txBox="1"/>
          <p:nvPr>
            <p:ph idx="2" type="body"/>
          </p:nvPr>
        </p:nvSpPr>
        <p:spPr>
          <a:xfrm>
            <a:off x="7115400" y="594720"/>
            <a:ext cx="217980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0" name="Google Shape;30;p8"/>
          <p:cNvSpPr txBox="1"/>
          <p:nvPr>
            <p:ph idx="3" type="body"/>
          </p:nvPr>
        </p:nvSpPr>
        <p:spPr>
          <a:xfrm>
            <a:off x="4826160" y="293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Content and 2 Content" type="objAndTwoObj">
  <p:cSld name="OBJECT_AND_TWO_OBJECTS">
    <p:spTree>
      <p:nvGrpSpPr>
        <p:cNvPr id="3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9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" name="Google Shape;33;p9"/>
          <p:cNvSpPr txBox="1"/>
          <p:nvPr>
            <p:ph idx="1" type="body"/>
          </p:nvPr>
        </p:nvSpPr>
        <p:spPr>
          <a:xfrm>
            <a:off x="4826160" y="594720"/>
            <a:ext cx="217980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4" name="Google Shape;34;p9"/>
          <p:cNvSpPr txBox="1"/>
          <p:nvPr>
            <p:ph idx="2" type="body"/>
          </p:nvPr>
        </p:nvSpPr>
        <p:spPr>
          <a:xfrm>
            <a:off x="711540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5" name="Google Shape;35;p9"/>
          <p:cNvSpPr txBox="1"/>
          <p:nvPr>
            <p:ph idx="3" type="body"/>
          </p:nvPr>
        </p:nvSpPr>
        <p:spPr>
          <a:xfrm>
            <a:off x="7115400" y="293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2 Content over Content" type="twoObjOverTx">
  <p:cSld name="TWO_OBJECTS_OVER_TEXT">
    <p:spTree>
      <p:nvGrpSpPr>
        <p:cNvPr id="36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10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" name="Google Shape;38;p10"/>
          <p:cNvSpPr txBox="1"/>
          <p:nvPr>
            <p:ph idx="1" type="body"/>
          </p:nvPr>
        </p:nvSpPr>
        <p:spPr>
          <a:xfrm>
            <a:off x="482616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9" name="Google Shape;39;p10"/>
          <p:cNvSpPr txBox="1"/>
          <p:nvPr>
            <p:ph idx="2" type="body"/>
          </p:nvPr>
        </p:nvSpPr>
        <p:spPr>
          <a:xfrm>
            <a:off x="711540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" name="Google Shape;40;p10"/>
          <p:cNvSpPr txBox="1"/>
          <p:nvPr>
            <p:ph idx="3" type="body"/>
          </p:nvPr>
        </p:nvSpPr>
        <p:spPr>
          <a:xfrm>
            <a:off x="4826160" y="2934720"/>
            <a:ext cx="446724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Content over Content" type="objOverTx">
  <p:cSld name="OBJECT_OVER_TEXT"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1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" name="Google Shape;43;p11"/>
          <p:cNvSpPr txBox="1"/>
          <p:nvPr>
            <p:ph idx="1" type="body"/>
          </p:nvPr>
        </p:nvSpPr>
        <p:spPr>
          <a:xfrm>
            <a:off x="4826160" y="594720"/>
            <a:ext cx="446724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" name="Google Shape;44;p11"/>
          <p:cNvSpPr txBox="1"/>
          <p:nvPr>
            <p:ph idx="2" type="body"/>
          </p:nvPr>
        </p:nvSpPr>
        <p:spPr>
          <a:xfrm>
            <a:off x="4826160" y="2934720"/>
            <a:ext cx="446724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4 Content" type="fourObj">
  <p:cSld name="FOUR_OBJECTS">
    <p:spTree>
      <p:nvGrpSpPr>
        <p:cNvPr id="45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12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7" name="Google Shape;47;p12"/>
          <p:cNvSpPr txBox="1"/>
          <p:nvPr>
            <p:ph idx="1" type="body"/>
          </p:nvPr>
        </p:nvSpPr>
        <p:spPr>
          <a:xfrm>
            <a:off x="482616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" name="Google Shape;48;p12"/>
          <p:cNvSpPr txBox="1"/>
          <p:nvPr>
            <p:ph idx="2" type="body"/>
          </p:nvPr>
        </p:nvSpPr>
        <p:spPr>
          <a:xfrm>
            <a:off x="711540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9" name="Google Shape;49;p12"/>
          <p:cNvSpPr txBox="1"/>
          <p:nvPr>
            <p:ph idx="3" type="body"/>
          </p:nvPr>
        </p:nvSpPr>
        <p:spPr>
          <a:xfrm>
            <a:off x="4826160" y="293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0" name="Google Shape;50;p12"/>
          <p:cNvSpPr txBox="1"/>
          <p:nvPr>
            <p:ph idx="4" type="body"/>
          </p:nvPr>
        </p:nvSpPr>
        <p:spPr>
          <a:xfrm>
            <a:off x="7115400" y="293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6 Content">
  <p:cSld name="Title, 6 Content">
    <p:spTree>
      <p:nvGrpSpPr>
        <p:cNvPr id="51" name="Shape 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Google Shape;52;p13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" name="Google Shape;53;p13"/>
          <p:cNvSpPr txBox="1"/>
          <p:nvPr>
            <p:ph idx="1" type="body"/>
          </p:nvPr>
        </p:nvSpPr>
        <p:spPr>
          <a:xfrm>
            <a:off x="4826160" y="59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4" name="Google Shape;54;p13"/>
          <p:cNvSpPr txBox="1"/>
          <p:nvPr>
            <p:ph idx="2" type="body"/>
          </p:nvPr>
        </p:nvSpPr>
        <p:spPr>
          <a:xfrm>
            <a:off x="6336720" y="59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5" name="Google Shape;55;p13"/>
          <p:cNvSpPr txBox="1"/>
          <p:nvPr>
            <p:ph idx="3" type="body"/>
          </p:nvPr>
        </p:nvSpPr>
        <p:spPr>
          <a:xfrm>
            <a:off x="7847280" y="59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6" name="Google Shape;56;p13"/>
          <p:cNvSpPr txBox="1"/>
          <p:nvPr>
            <p:ph idx="4" type="body"/>
          </p:nvPr>
        </p:nvSpPr>
        <p:spPr>
          <a:xfrm>
            <a:off x="4826160" y="293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7" name="Google Shape;57;p13"/>
          <p:cNvSpPr txBox="1"/>
          <p:nvPr>
            <p:ph idx="5" type="body"/>
          </p:nvPr>
        </p:nvSpPr>
        <p:spPr>
          <a:xfrm>
            <a:off x="6336720" y="293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8" name="Google Shape;58;p13"/>
          <p:cNvSpPr txBox="1"/>
          <p:nvPr>
            <p:ph idx="6" type="body"/>
          </p:nvPr>
        </p:nvSpPr>
        <p:spPr>
          <a:xfrm>
            <a:off x="7847280" y="293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96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x">
  <p:cSld name="TITLE_AND_BODY">
    <p:spTree>
      <p:nvGrpSpPr>
        <p:cNvPr id="197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" name="Google Shape;198;p16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99" name="Google Shape;199;p16"/>
          <p:cNvSpPr txBox="1"/>
          <p:nvPr>
            <p:ph idx="1" type="subTitle"/>
          </p:nvPr>
        </p:nvSpPr>
        <p:spPr>
          <a:xfrm>
            <a:off x="4826160" y="594720"/>
            <a:ext cx="446724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Content" type="obj">
  <p:cSld name="OBJECT">
    <p:spTree>
      <p:nvGrpSpPr>
        <p:cNvPr id="200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17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2" name="Google Shape;202;p17"/>
          <p:cNvSpPr txBox="1"/>
          <p:nvPr>
            <p:ph idx="1" type="body"/>
          </p:nvPr>
        </p:nvSpPr>
        <p:spPr>
          <a:xfrm>
            <a:off x="4826160" y="594720"/>
            <a:ext cx="446724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2 Content" type="twoObj">
  <p:cSld name="TWO_OBJECTS">
    <p:spTree>
      <p:nvGrpSpPr>
        <p:cNvPr id="203" name="Shape 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" name="Google Shape;204;p18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5" name="Google Shape;205;p18"/>
          <p:cNvSpPr txBox="1"/>
          <p:nvPr>
            <p:ph idx="1" type="body"/>
          </p:nvPr>
        </p:nvSpPr>
        <p:spPr>
          <a:xfrm>
            <a:off x="4826160" y="594720"/>
            <a:ext cx="217980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6" name="Google Shape;206;p18"/>
          <p:cNvSpPr txBox="1"/>
          <p:nvPr>
            <p:ph idx="2" type="body"/>
          </p:nvPr>
        </p:nvSpPr>
        <p:spPr>
          <a:xfrm>
            <a:off x="7115400" y="594720"/>
            <a:ext cx="217980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07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Google Shape;208;p19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entered Text" type="objOnly">
  <p:cSld name="OBJECT_ONLY">
    <p:spTree>
      <p:nvGrpSpPr>
        <p:cNvPr id="209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Google Shape;210;p20"/>
          <p:cNvSpPr txBox="1"/>
          <p:nvPr>
            <p:ph idx="1" type="subTitle"/>
          </p:nvPr>
        </p:nvSpPr>
        <p:spPr>
          <a:xfrm>
            <a:off x="785880" y="1590840"/>
            <a:ext cx="3751560" cy="2925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2 Content and Content" type="twoObjAndObj">
  <p:cSld name="TWO_OBJECTS_AND_OBJECT">
    <p:spTree>
      <p:nvGrpSpPr>
        <p:cNvPr id="211" name="Shape 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" name="Google Shape;212;p21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3" name="Google Shape;213;p21"/>
          <p:cNvSpPr txBox="1"/>
          <p:nvPr>
            <p:ph idx="1" type="body"/>
          </p:nvPr>
        </p:nvSpPr>
        <p:spPr>
          <a:xfrm>
            <a:off x="482616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4" name="Google Shape;214;p21"/>
          <p:cNvSpPr txBox="1"/>
          <p:nvPr>
            <p:ph idx="2" type="body"/>
          </p:nvPr>
        </p:nvSpPr>
        <p:spPr>
          <a:xfrm>
            <a:off x="7115400" y="594720"/>
            <a:ext cx="217980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5" name="Google Shape;215;p21"/>
          <p:cNvSpPr txBox="1"/>
          <p:nvPr>
            <p:ph idx="3" type="body"/>
          </p:nvPr>
        </p:nvSpPr>
        <p:spPr>
          <a:xfrm>
            <a:off x="4826160" y="293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Content and 2 Content" type="objAndTwoObj">
  <p:cSld name="OBJECT_AND_TWO_OBJECTS">
    <p:spTree>
      <p:nvGrpSpPr>
        <p:cNvPr id="216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" name="Google Shape;217;p22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8" name="Google Shape;218;p22"/>
          <p:cNvSpPr txBox="1"/>
          <p:nvPr>
            <p:ph idx="1" type="body"/>
          </p:nvPr>
        </p:nvSpPr>
        <p:spPr>
          <a:xfrm>
            <a:off x="4826160" y="594720"/>
            <a:ext cx="217980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9" name="Google Shape;219;p22"/>
          <p:cNvSpPr txBox="1"/>
          <p:nvPr>
            <p:ph idx="2" type="body"/>
          </p:nvPr>
        </p:nvSpPr>
        <p:spPr>
          <a:xfrm>
            <a:off x="711540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20" name="Google Shape;220;p22"/>
          <p:cNvSpPr txBox="1"/>
          <p:nvPr>
            <p:ph idx="3" type="body"/>
          </p:nvPr>
        </p:nvSpPr>
        <p:spPr>
          <a:xfrm>
            <a:off x="7115400" y="293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2 Content over Content" type="twoObjOverTx">
  <p:cSld name="TWO_OBJECTS_OVER_TEXT">
    <p:spTree>
      <p:nvGrpSpPr>
        <p:cNvPr id="221" name="Shape 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" name="Google Shape;222;p23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23" name="Google Shape;223;p23"/>
          <p:cNvSpPr txBox="1"/>
          <p:nvPr>
            <p:ph idx="1" type="body"/>
          </p:nvPr>
        </p:nvSpPr>
        <p:spPr>
          <a:xfrm>
            <a:off x="482616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24" name="Google Shape;224;p23"/>
          <p:cNvSpPr txBox="1"/>
          <p:nvPr>
            <p:ph idx="2" type="body"/>
          </p:nvPr>
        </p:nvSpPr>
        <p:spPr>
          <a:xfrm>
            <a:off x="711540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25" name="Google Shape;225;p23"/>
          <p:cNvSpPr txBox="1"/>
          <p:nvPr>
            <p:ph idx="3" type="body"/>
          </p:nvPr>
        </p:nvSpPr>
        <p:spPr>
          <a:xfrm>
            <a:off x="4826160" y="2934720"/>
            <a:ext cx="446724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Content over Content" type="objOverTx">
  <p:cSld name="OBJECT_OVER_TEXT">
    <p:spTree>
      <p:nvGrpSpPr>
        <p:cNvPr id="226" name="Shape 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" name="Google Shape;227;p24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28" name="Google Shape;228;p24"/>
          <p:cNvSpPr txBox="1"/>
          <p:nvPr>
            <p:ph idx="1" type="body"/>
          </p:nvPr>
        </p:nvSpPr>
        <p:spPr>
          <a:xfrm>
            <a:off x="4826160" y="594720"/>
            <a:ext cx="446724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29" name="Google Shape;229;p24"/>
          <p:cNvSpPr txBox="1"/>
          <p:nvPr>
            <p:ph idx="2" type="body"/>
          </p:nvPr>
        </p:nvSpPr>
        <p:spPr>
          <a:xfrm>
            <a:off x="4826160" y="2934720"/>
            <a:ext cx="446724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4 Content" type="fourObj">
  <p:cSld name="FOUR_OBJECTS">
    <p:spTree>
      <p:nvGrpSpPr>
        <p:cNvPr id="230" name="Shape 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" name="Google Shape;231;p25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32" name="Google Shape;232;p25"/>
          <p:cNvSpPr txBox="1"/>
          <p:nvPr>
            <p:ph idx="1" type="body"/>
          </p:nvPr>
        </p:nvSpPr>
        <p:spPr>
          <a:xfrm>
            <a:off x="482616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33" name="Google Shape;233;p25"/>
          <p:cNvSpPr txBox="1"/>
          <p:nvPr>
            <p:ph idx="2" type="body"/>
          </p:nvPr>
        </p:nvSpPr>
        <p:spPr>
          <a:xfrm>
            <a:off x="711540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34" name="Google Shape;234;p25"/>
          <p:cNvSpPr txBox="1"/>
          <p:nvPr>
            <p:ph idx="3" type="body"/>
          </p:nvPr>
        </p:nvSpPr>
        <p:spPr>
          <a:xfrm>
            <a:off x="4826160" y="293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35" name="Google Shape;235;p25"/>
          <p:cNvSpPr txBox="1"/>
          <p:nvPr>
            <p:ph idx="4" type="body"/>
          </p:nvPr>
        </p:nvSpPr>
        <p:spPr>
          <a:xfrm>
            <a:off x="7115400" y="293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6 Content">
  <p:cSld name="Title, 6 Content">
    <p:spTree>
      <p:nvGrpSpPr>
        <p:cNvPr id="236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p26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38" name="Google Shape;238;p26"/>
          <p:cNvSpPr txBox="1"/>
          <p:nvPr>
            <p:ph idx="1" type="body"/>
          </p:nvPr>
        </p:nvSpPr>
        <p:spPr>
          <a:xfrm>
            <a:off x="4826160" y="59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39" name="Google Shape;239;p26"/>
          <p:cNvSpPr txBox="1"/>
          <p:nvPr>
            <p:ph idx="2" type="body"/>
          </p:nvPr>
        </p:nvSpPr>
        <p:spPr>
          <a:xfrm>
            <a:off x="6336720" y="59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40" name="Google Shape;240;p26"/>
          <p:cNvSpPr txBox="1"/>
          <p:nvPr>
            <p:ph idx="3" type="body"/>
          </p:nvPr>
        </p:nvSpPr>
        <p:spPr>
          <a:xfrm>
            <a:off x="7847280" y="59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41" name="Google Shape;241;p26"/>
          <p:cNvSpPr txBox="1"/>
          <p:nvPr>
            <p:ph idx="4" type="body"/>
          </p:nvPr>
        </p:nvSpPr>
        <p:spPr>
          <a:xfrm>
            <a:off x="4826160" y="293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42" name="Google Shape;242;p26"/>
          <p:cNvSpPr txBox="1"/>
          <p:nvPr>
            <p:ph idx="5" type="body"/>
          </p:nvPr>
        </p:nvSpPr>
        <p:spPr>
          <a:xfrm>
            <a:off x="6336720" y="293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43" name="Google Shape;243;p26"/>
          <p:cNvSpPr txBox="1"/>
          <p:nvPr>
            <p:ph idx="6" type="body"/>
          </p:nvPr>
        </p:nvSpPr>
        <p:spPr>
          <a:xfrm>
            <a:off x="7847280" y="293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354" name="Shape 35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x">
  <p:cSld name="TITLE_AND_BODY">
    <p:spTree>
      <p:nvGrpSpPr>
        <p:cNvPr id="355" name="Shape 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" name="Google Shape;356;p29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57" name="Google Shape;357;p29"/>
          <p:cNvSpPr txBox="1"/>
          <p:nvPr>
            <p:ph idx="1" type="subTitle"/>
          </p:nvPr>
        </p:nvSpPr>
        <p:spPr>
          <a:xfrm>
            <a:off x="4826160" y="594720"/>
            <a:ext cx="446724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Content" type="obj">
  <p:cSld name="OBJECT">
    <p:spTree>
      <p:nvGrpSpPr>
        <p:cNvPr id="358" name="Shape 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" name="Google Shape;359;p30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60" name="Google Shape;360;p30"/>
          <p:cNvSpPr txBox="1"/>
          <p:nvPr>
            <p:ph idx="1" type="body"/>
          </p:nvPr>
        </p:nvSpPr>
        <p:spPr>
          <a:xfrm>
            <a:off x="4826160" y="594720"/>
            <a:ext cx="446724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2 Content" type="twoObj">
  <p:cSld name="TWO_OBJECTS">
    <p:spTree>
      <p:nvGrpSpPr>
        <p:cNvPr id="36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p31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63" name="Google Shape;363;p31"/>
          <p:cNvSpPr txBox="1"/>
          <p:nvPr>
            <p:ph idx="1" type="body"/>
          </p:nvPr>
        </p:nvSpPr>
        <p:spPr>
          <a:xfrm>
            <a:off x="4826160" y="594720"/>
            <a:ext cx="217980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64" name="Google Shape;364;p31"/>
          <p:cNvSpPr txBox="1"/>
          <p:nvPr>
            <p:ph idx="2" type="body"/>
          </p:nvPr>
        </p:nvSpPr>
        <p:spPr>
          <a:xfrm>
            <a:off x="7115400" y="594720"/>
            <a:ext cx="217980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65" name="Shape 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" name="Google Shape;366;p32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entered Text" type="objOnly">
  <p:cSld name="OBJECT_ONLY">
    <p:spTree>
      <p:nvGrpSpPr>
        <p:cNvPr id="367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p33"/>
          <p:cNvSpPr txBox="1"/>
          <p:nvPr>
            <p:ph idx="1" type="subTitle"/>
          </p:nvPr>
        </p:nvSpPr>
        <p:spPr>
          <a:xfrm>
            <a:off x="785880" y="1590840"/>
            <a:ext cx="3751560" cy="2925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2 Content and Content" type="twoObjAndObj">
  <p:cSld name="TWO_OBJECTS_AND_OBJECT">
    <p:spTree>
      <p:nvGrpSpPr>
        <p:cNvPr id="369" name="Shape 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" name="Google Shape;370;p34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71" name="Google Shape;371;p34"/>
          <p:cNvSpPr txBox="1"/>
          <p:nvPr>
            <p:ph idx="1" type="body"/>
          </p:nvPr>
        </p:nvSpPr>
        <p:spPr>
          <a:xfrm>
            <a:off x="482616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72" name="Google Shape;372;p34"/>
          <p:cNvSpPr txBox="1"/>
          <p:nvPr>
            <p:ph idx="2" type="body"/>
          </p:nvPr>
        </p:nvSpPr>
        <p:spPr>
          <a:xfrm>
            <a:off x="7115400" y="594720"/>
            <a:ext cx="217980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73" name="Google Shape;373;p34"/>
          <p:cNvSpPr txBox="1"/>
          <p:nvPr>
            <p:ph idx="3" type="body"/>
          </p:nvPr>
        </p:nvSpPr>
        <p:spPr>
          <a:xfrm>
            <a:off x="4826160" y="293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Content and 2 Content" type="objAndTwoObj">
  <p:cSld name="OBJECT_AND_TWO_OBJECTS">
    <p:spTree>
      <p:nvGrpSpPr>
        <p:cNvPr id="374" name="Shape 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" name="Google Shape;375;p35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76" name="Google Shape;376;p35"/>
          <p:cNvSpPr txBox="1"/>
          <p:nvPr>
            <p:ph idx="1" type="body"/>
          </p:nvPr>
        </p:nvSpPr>
        <p:spPr>
          <a:xfrm>
            <a:off x="4826160" y="594720"/>
            <a:ext cx="217980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77" name="Google Shape;377;p35"/>
          <p:cNvSpPr txBox="1"/>
          <p:nvPr>
            <p:ph idx="2" type="body"/>
          </p:nvPr>
        </p:nvSpPr>
        <p:spPr>
          <a:xfrm>
            <a:off x="711540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78" name="Google Shape;378;p35"/>
          <p:cNvSpPr txBox="1"/>
          <p:nvPr>
            <p:ph idx="3" type="body"/>
          </p:nvPr>
        </p:nvSpPr>
        <p:spPr>
          <a:xfrm>
            <a:off x="7115400" y="293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2 Content over Content" type="twoObjOverTx">
  <p:cSld name="TWO_OBJECTS_OVER_TEXT">
    <p:spTree>
      <p:nvGrpSpPr>
        <p:cNvPr id="379" name="Shape 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" name="Google Shape;380;p36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1" name="Google Shape;381;p36"/>
          <p:cNvSpPr txBox="1"/>
          <p:nvPr>
            <p:ph idx="1" type="body"/>
          </p:nvPr>
        </p:nvSpPr>
        <p:spPr>
          <a:xfrm>
            <a:off x="482616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2" name="Google Shape;382;p36"/>
          <p:cNvSpPr txBox="1"/>
          <p:nvPr>
            <p:ph idx="2" type="body"/>
          </p:nvPr>
        </p:nvSpPr>
        <p:spPr>
          <a:xfrm>
            <a:off x="711540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3" name="Google Shape;383;p36"/>
          <p:cNvSpPr txBox="1"/>
          <p:nvPr>
            <p:ph idx="3" type="body"/>
          </p:nvPr>
        </p:nvSpPr>
        <p:spPr>
          <a:xfrm>
            <a:off x="4826160" y="2934720"/>
            <a:ext cx="446724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Content over Content" type="objOverTx">
  <p:cSld name="OBJECT_OVER_TEXT">
    <p:spTree>
      <p:nvGrpSpPr>
        <p:cNvPr id="384" name="Shape 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" name="Google Shape;385;p37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6" name="Google Shape;386;p37"/>
          <p:cNvSpPr txBox="1"/>
          <p:nvPr>
            <p:ph idx="1" type="body"/>
          </p:nvPr>
        </p:nvSpPr>
        <p:spPr>
          <a:xfrm>
            <a:off x="4826160" y="594720"/>
            <a:ext cx="446724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7" name="Google Shape;387;p37"/>
          <p:cNvSpPr txBox="1"/>
          <p:nvPr>
            <p:ph idx="2" type="body"/>
          </p:nvPr>
        </p:nvSpPr>
        <p:spPr>
          <a:xfrm>
            <a:off x="4826160" y="2934720"/>
            <a:ext cx="446724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4 Content" type="fourObj">
  <p:cSld name="FOUR_OBJECTS">
    <p:spTree>
      <p:nvGrpSpPr>
        <p:cNvPr id="388" name="Shape 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" name="Google Shape;389;p38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90" name="Google Shape;390;p38"/>
          <p:cNvSpPr txBox="1"/>
          <p:nvPr>
            <p:ph idx="1" type="body"/>
          </p:nvPr>
        </p:nvSpPr>
        <p:spPr>
          <a:xfrm>
            <a:off x="482616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91" name="Google Shape;391;p38"/>
          <p:cNvSpPr txBox="1"/>
          <p:nvPr>
            <p:ph idx="2" type="body"/>
          </p:nvPr>
        </p:nvSpPr>
        <p:spPr>
          <a:xfrm>
            <a:off x="711540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92" name="Google Shape;392;p38"/>
          <p:cNvSpPr txBox="1"/>
          <p:nvPr>
            <p:ph idx="3" type="body"/>
          </p:nvPr>
        </p:nvSpPr>
        <p:spPr>
          <a:xfrm>
            <a:off x="4826160" y="293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93" name="Google Shape;393;p38"/>
          <p:cNvSpPr txBox="1"/>
          <p:nvPr>
            <p:ph idx="4" type="body"/>
          </p:nvPr>
        </p:nvSpPr>
        <p:spPr>
          <a:xfrm>
            <a:off x="7115400" y="293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6 Content">
  <p:cSld name="Title, 6 Content">
    <p:spTree>
      <p:nvGrpSpPr>
        <p:cNvPr id="394" name="Shape 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" name="Google Shape;395;p39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96" name="Google Shape;396;p39"/>
          <p:cNvSpPr txBox="1"/>
          <p:nvPr>
            <p:ph idx="1" type="body"/>
          </p:nvPr>
        </p:nvSpPr>
        <p:spPr>
          <a:xfrm>
            <a:off x="4826160" y="59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97" name="Google Shape;397;p39"/>
          <p:cNvSpPr txBox="1"/>
          <p:nvPr>
            <p:ph idx="2" type="body"/>
          </p:nvPr>
        </p:nvSpPr>
        <p:spPr>
          <a:xfrm>
            <a:off x="6336720" y="59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98" name="Google Shape;398;p39"/>
          <p:cNvSpPr txBox="1"/>
          <p:nvPr>
            <p:ph idx="3" type="body"/>
          </p:nvPr>
        </p:nvSpPr>
        <p:spPr>
          <a:xfrm>
            <a:off x="7847280" y="59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99" name="Google Shape;399;p39"/>
          <p:cNvSpPr txBox="1"/>
          <p:nvPr>
            <p:ph idx="4" type="body"/>
          </p:nvPr>
        </p:nvSpPr>
        <p:spPr>
          <a:xfrm>
            <a:off x="4826160" y="293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0" name="Google Shape;400;p39"/>
          <p:cNvSpPr txBox="1"/>
          <p:nvPr>
            <p:ph idx="5" type="body"/>
          </p:nvPr>
        </p:nvSpPr>
        <p:spPr>
          <a:xfrm>
            <a:off x="6336720" y="293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1" name="Google Shape;401;p39"/>
          <p:cNvSpPr txBox="1"/>
          <p:nvPr>
            <p:ph idx="6" type="body"/>
          </p:nvPr>
        </p:nvSpPr>
        <p:spPr>
          <a:xfrm>
            <a:off x="7847280" y="293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obj">
  <p:cSld name="OBJECT">
    <p:spTree>
      <p:nvGrpSpPr>
        <p:cNvPr id="512" name="Shape 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" name="Google Shape;513;p41"/>
          <p:cNvSpPr txBox="1"/>
          <p:nvPr>
            <p:ph idx="11" type="ftr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400" u="none" cap="none" strike="noStrik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514" name="Google Shape;514;p41"/>
          <p:cNvSpPr txBox="1"/>
          <p:nvPr>
            <p:ph idx="10" type="dt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400" u="none" cap="none" strike="noStrik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515" name="Google Shape;515;p41"/>
          <p:cNvSpPr txBox="1"/>
          <p:nvPr>
            <p:ph idx="12" type="sldNum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 i="0" sz="1400" u="none" cap="none" strike="noStrik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 i="0" sz="1400" u="none" cap="none" strike="noStrik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 i="0" sz="1400" u="none" cap="none" strike="noStrik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 i="0" sz="1400" u="none" cap="none" strike="noStrik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 i="0" sz="1400" u="none" cap="none" strike="noStrik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 i="0" sz="1400" u="none" cap="none" strike="noStrik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 i="0" sz="1400" u="none" cap="none" strike="noStrik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 i="0" sz="1400" u="none" cap="none" strike="noStrik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 i="0" sz="1400" u="none" cap="none" strike="noStrik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Content">
  <p:cSld name="OBJECT 2">
    <p:spTree>
      <p:nvGrpSpPr>
        <p:cNvPr id="516" name="Shape 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" name="Google Shape;517;p42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18" name="Google Shape;518;p42"/>
          <p:cNvSpPr txBox="1"/>
          <p:nvPr>
            <p:ph idx="1" type="body"/>
          </p:nvPr>
        </p:nvSpPr>
        <p:spPr>
          <a:xfrm>
            <a:off x="4826160" y="594720"/>
            <a:ext cx="446724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2 Content" type="twoObj">
  <p:cSld name="TWO_OBJECTS">
    <p:spTree>
      <p:nvGrpSpPr>
        <p:cNvPr id="519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p43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21" name="Google Shape;521;p43"/>
          <p:cNvSpPr txBox="1"/>
          <p:nvPr>
            <p:ph idx="1" type="body"/>
          </p:nvPr>
        </p:nvSpPr>
        <p:spPr>
          <a:xfrm>
            <a:off x="4826160" y="594720"/>
            <a:ext cx="217980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22" name="Google Shape;522;p43"/>
          <p:cNvSpPr txBox="1"/>
          <p:nvPr>
            <p:ph idx="2" type="body"/>
          </p:nvPr>
        </p:nvSpPr>
        <p:spPr>
          <a:xfrm>
            <a:off x="7115400" y="594720"/>
            <a:ext cx="217980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523" name="Shape 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" name="Google Shape;524;p44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entered Text" type="objOnly">
  <p:cSld name="OBJECT_ONLY">
    <p:spTree>
      <p:nvGrpSpPr>
        <p:cNvPr id="525" name="Shape 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" name="Google Shape;526;p45"/>
          <p:cNvSpPr txBox="1"/>
          <p:nvPr>
            <p:ph idx="1" type="subTitle"/>
          </p:nvPr>
        </p:nvSpPr>
        <p:spPr>
          <a:xfrm>
            <a:off x="785880" y="1590840"/>
            <a:ext cx="3751560" cy="2925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2 Content and Content" type="twoObjAndObj">
  <p:cSld name="TWO_OBJECTS_AND_OBJECT">
    <p:spTree>
      <p:nvGrpSpPr>
        <p:cNvPr id="527" name="Shape 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" name="Google Shape;528;p46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29" name="Google Shape;529;p46"/>
          <p:cNvSpPr txBox="1"/>
          <p:nvPr>
            <p:ph idx="1" type="body"/>
          </p:nvPr>
        </p:nvSpPr>
        <p:spPr>
          <a:xfrm>
            <a:off x="482616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0" name="Google Shape;530;p46"/>
          <p:cNvSpPr txBox="1"/>
          <p:nvPr>
            <p:ph idx="2" type="body"/>
          </p:nvPr>
        </p:nvSpPr>
        <p:spPr>
          <a:xfrm>
            <a:off x="7115400" y="594720"/>
            <a:ext cx="217980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1" name="Google Shape;531;p46"/>
          <p:cNvSpPr txBox="1"/>
          <p:nvPr>
            <p:ph idx="3" type="body"/>
          </p:nvPr>
        </p:nvSpPr>
        <p:spPr>
          <a:xfrm>
            <a:off x="4826160" y="293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Content and 2 Content" type="objAndTwoObj">
  <p:cSld name="OBJECT_AND_TWO_OBJECTS">
    <p:spTree>
      <p:nvGrpSpPr>
        <p:cNvPr id="532" name="Shape 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" name="Google Shape;533;p47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4" name="Google Shape;534;p47"/>
          <p:cNvSpPr txBox="1"/>
          <p:nvPr>
            <p:ph idx="1" type="body"/>
          </p:nvPr>
        </p:nvSpPr>
        <p:spPr>
          <a:xfrm>
            <a:off x="4826160" y="594720"/>
            <a:ext cx="217980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5" name="Google Shape;535;p47"/>
          <p:cNvSpPr txBox="1"/>
          <p:nvPr>
            <p:ph idx="2" type="body"/>
          </p:nvPr>
        </p:nvSpPr>
        <p:spPr>
          <a:xfrm>
            <a:off x="711540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6" name="Google Shape;536;p47"/>
          <p:cNvSpPr txBox="1"/>
          <p:nvPr>
            <p:ph idx="3" type="body"/>
          </p:nvPr>
        </p:nvSpPr>
        <p:spPr>
          <a:xfrm>
            <a:off x="7115400" y="293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2 Content over Content" type="twoObjOverTx">
  <p:cSld name="TWO_OBJECTS_OVER_TEXT">
    <p:spTree>
      <p:nvGrpSpPr>
        <p:cNvPr id="537" name="Shape 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" name="Google Shape;538;p48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9" name="Google Shape;539;p48"/>
          <p:cNvSpPr txBox="1"/>
          <p:nvPr>
            <p:ph idx="1" type="body"/>
          </p:nvPr>
        </p:nvSpPr>
        <p:spPr>
          <a:xfrm>
            <a:off x="482616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40" name="Google Shape;540;p48"/>
          <p:cNvSpPr txBox="1"/>
          <p:nvPr>
            <p:ph idx="2" type="body"/>
          </p:nvPr>
        </p:nvSpPr>
        <p:spPr>
          <a:xfrm>
            <a:off x="711540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41" name="Google Shape;541;p48"/>
          <p:cNvSpPr txBox="1"/>
          <p:nvPr>
            <p:ph idx="3" type="body"/>
          </p:nvPr>
        </p:nvSpPr>
        <p:spPr>
          <a:xfrm>
            <a:off x="4826160" y="2934720"/>
            <a:ext cx="446724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Content over Content" type="objOverTx">
  <p:cSld name="OBJECT_OVER_TEXT">
    <p:spTree>
      <p:nvGrpSpPr>
        <p:cNvPr id="542" name="Shape 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" name="Google Shape;543;p49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44" name="Google Shape;544;p49"/>
          <p:cNvSpPr txBox="1"/>
          <p:nvPr>
            <p:ph idx="1" type="body"/>
          </p:nvPr>
        </p:nvSpPr>
        <p:spPr>
          <a:xfrm>
            <a:off x="4826160" y="594720"/>
            <a:ext cx="446724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45" name="Google Shape;545;p49"/>
          <p:cNvSpPr txBox="1"/>
          <p:nvPr>
            <p:ph idx="2" type="body"/>
          </p:nvPr>
        </p:nvSpPr>
        <p:spPr>
          <a:xfrm>
            <a:off x="4826160" y="2934720"/>
            <a:ext cx="446724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4 Content" type="fourObj">
  <p:cSld name="FOUR_OBJECTS">
    <p:spTree>
      <p:nvGrpSpPr>
        <p:cNvPr id="546" name="Shape 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" name="Google Shape;547;p50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48" name="Google Shape;548;p50"/>
          <p:cNvSpPr txBox="1"/>
          <p:nvPr>
            <p:ph idx="1" type="body"/>
          </p:nvPr>
        </p:nvSpPr>
        <p:spPr>
          <a:xfrm>
            <a:off x="482616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49" name="Google Shape;549;p50"/>
          <p:cNvSpPr txBox="1"/>
          <p:nvPr>
            <p:ph idx="2" type="body"/>
          </p:nvPr>
        </p:nvSpPr>
        <p:spPr>
          <a:xfrm>
            <a:off x="7115400" y="59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50" name="Google Shape;550;p50"/>
          <p:cNvSpPr txBox="1"/>
          <p:nvPr>
            <p:ph idx="3" type="body"/>
          </p:nvPr>
        </p:nvSpPr>
        <p:spPr>
          <a:xfrm>
            <a:off x="4826160" y="293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51" name="Google Shape;551;p50"/>
          <p:cNvSpPr txBox="1"/>
          <p:nvPr>
            <p:ph idx="4" type="body"/>
          </p:nvPr>
        </p:nvSpPr>
        <p:spPr>
          <a:xfrm>
            <a:off x="7115400" y="2934720"/>
            <a:ext cx="21798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6 Content">
  <p:cSld name="Title, 6 Content">
    <p:spTree>
      <p:nvGrpSpPr>
        <p:cNvPr id="552" name="Shape 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" name="Google Shape;553;p51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54" name="Google Shape;554;p51"/>
          <p:cNvSpPr txBox="1"/>
          <p:nvPr>
            <p:ph idx="1" type="body"/>
          </p:nvPr>
        </p:nvSpPr>
        <p:spPr>
          <a:xfrm>
            <a:off x="4826160" y="59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55" name="Google Shape;555;p51"/>
          <p:cNvSpPr txBox="1"/>
          <p:nvPr>
            <p:ph idx="2" type="body"/>
          </p:nvPr>
        </p:nvSpPr>
        <p:spPr>
          <a:xfrm>
            <a:off x="6336720" y="59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56" name="Google Shape;556;p51"/>
          <p:cNvSpPr txBox="1"/>
          <p:nvPr>
            <p:ph idx="3" type="body"/>
          </p:nvPr>
        </p:nvSpPr>
        <p:spPr>
          <a:xfrm>
            <a:off x="7847280" y="59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57" name="Google Shape;557;p51"/>
          <p:cNvSpPr txBox="1"/>
          <p:nvPr>
            <p:ph idx="4" type="body"/>
          </p:nvPr>
        </p:nvSpPr>
        <p:spPr>
          <a:xfrm>
            <a:off x="4826160" y="293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58" name="Google Shape;558;p51"/>
          <p:cNvSpPr txBox="1"/>
          <p:nvPr>
            <p:ph idx="5" type="body"/>
          </p:nvPr>
        </p:nvSpPr>
        <p:spPr>
          <a:xfrm>
            <a:off x="6336720" y="293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59" name="Google Shape;559;p51"/>
          <p:cNvSpPr txBox="1"/>
          <p:nvPr>
            <p:ph idx="6" type="body"/>
          </p:nvPr>
        </p:nvSpPr>
        <p:spPr>
          <a:xfrm>
            <a:off x="7847280" y="2934720"/>
            <a:ext cx="1438200" cy="213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indent="-2286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indent="-2286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indent="-2286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indent="-2286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indent="-2286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indent="-2286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indent="-2286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indent="-2286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 only 2">
    <p:spTree>
      <p:nvGrpSpPr>
        <p:cNvPr id="563" name="Shape 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4" name="Google Shape;564;p53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565" name="Google Shape;565;p53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53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53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53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53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53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53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53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53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53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53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" name="Google Shape;576;p53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" name="Google Shape;577;p53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" name="Google Shape;578;p53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53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53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53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53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53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53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53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53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53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53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53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53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53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53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53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53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" name="Google Shape;595;p53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" name="Google Shape;596;p53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" name="Google Shape;597;p53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" name="Google Shape;598;p53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" name="Google Shape;599;p53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" name="Google Shape;600;p53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" name="Google Shape;601;p53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53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53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53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53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53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53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53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53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53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53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53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53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53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53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53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53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53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53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53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53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53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53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53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53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53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53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53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53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53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53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53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53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53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53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53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53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53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53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53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53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53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53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53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53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53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53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53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53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53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53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53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53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53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53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53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" name="Google Shape;657;p53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53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53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53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53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53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53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53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5" name="Google Shape;665;p53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6" name="Google Shape;666;p53"/>
          <p:cNvSpPr txBox="1"/>
          <p:nvPr>
            <p:ph type="title"/>
          </p:nvPr>
        </p:nvSpPr>
        <p:spPr>
          <a:xfrm>
            <a:off x="793750" y="490627"/>
            <a:ext cx="8493125" cy="63138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9pPr>
          </a:lstStyle>
          <a:p/>
        </p:txBody>
      </p:sp>
      <p:grpSp>
        <p:nvGrpSpPr>
          <p:cNvPr id="667" name="Google Shape;667;p53"/>
          <p:cNvGrpSpPr/>
          <p:nvPr/>
        </p:nvGrpSpPr>
        <p:grpSpPr>
          <a:xfrm>
            <a:off x="-410536" y="4643996"/>
            <a:ext cx="1456248" cy="1459714"/>
            <a:chOff x="2318175" y="3567725"/>
            <a:chExt cx="383850" cy="384750"/>
          </a:xfrm>
        </p:grpSpPr>
        <p:sp>
          <p:nvSpPr>
            <p:cNvPr id="668" name="Google Shape;668;p53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53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53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53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672" name="Shape 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3" name="Google Shape;673;p54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674" name="Google Shape;674;p54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54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54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54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54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54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54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54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54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54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54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54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54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54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54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54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54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54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54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54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54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54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54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54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54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54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54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54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54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54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54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54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" name="Google Shape;706;p54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" name="Google Shape;707;p54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" name="Google Shape;708;p54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" name="Google Shape;709;p54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710;p54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54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54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54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54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54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54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54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54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54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54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54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54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54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54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54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54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54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54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54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54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54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54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54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54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54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54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54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54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54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54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54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54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54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54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54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54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54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54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54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54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54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54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54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54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54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54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54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54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54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54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54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54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54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54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54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54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54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54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54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54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54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54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54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74" name="Google Shape;774;p54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54"/>
          <p:cNvSpPr txBox="1"/>
          <p:nvPr>
            <p:ph type="ctrTitle"/>
          </p:nvPr>
        </p:nvSpPr>
        <p:spPr>
          <a:xfrm>
            <a:off x="786281" y="1447460"/>
            <a:ext cx="5467945" cy="2212325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4300"/>
              <a:buNone/>
              <a:defRPr sz="10600">
                <a:latin typeface="Azeret Mono SemiBold"/>
                <a:ea typeface="Azeret Mono SemiBold"/>
                <a:cs typeface="Azeret Mono SemiBold"/>
                <a:sym typeface="Azeret Mono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4300"/>
              <a:buNone/>
              <a:defRPr sz="5700">
                <a:solidFill>
                  <a:srgbClr val="191919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4300"/>
              <a:buNone/>
              <a:defRPr sz="5700">
                <a:solidFill>
                  <a:srgbClr val="191919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4300"/>
              <a:buNone/>
              <a:defRPr sz="5700">
                <a:solidFill>
                  <a:srgbClr val="191919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4300"/>
              <a:buNone/>
              <a:defRPr sz="5700">
                <a:solidFill>
                  <a:srgbClr val="191919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4300"/>
              <a:buNone/>
              <a:defRPr sz="5700">
                <a:solidFill>
                  <a:srgbClr val="191919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4300"/>
              <a:buNone/>
              <a:defRPr sz="5700">
                <a:solidFill>
                  <a:srgbClr val="191919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4300"/>
              <a:buNone/>
              <a:defRPr sz="5700">
                <a:solidFill>
                  <a:srgbClr val="191919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4300"/>
              <a:buNone/>
              <a:defRPr sz="57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776" name="Google Shape;776;p54"/>
          <p:cNvSpPr txBox="1"/>
          <p:nvPr>
            <p:ph idx="1" type="subTitle"/>
          </p:nvPr>
        </p:nvSpPr>
        <p:spPr>
          <a:xfrm>
            <a:off x="1475217" y="3877136"/>
            <a:ext cx="4779036" cy="306266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5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2000"/>
            </a:lvl9pPr>
          </a:lstStyle>
          <a:p/>
        </p:txBody>
      </p:sp>
      <p:grpSp>
        <p:nvGrpSpPr>
          <p:cNvPr id="777" name="Google Shape;777;p54"/>
          <p:cNvGrpSpPr/>
          <p:nvPr/>
        </p:nvGrpSpPr>
        <p:grpSpPr>
          <a:xfrm>
            <a:off x="5931831" y="-1260521"/>
            <a:ext cx="1758686" cy="1762871"/>
            <a:chOff x="2318175" y="3567725"/>
            <a:chExt cx="383850" cy="384750"/>
          </a:xfrm>
        </p:grpSpPr>
        <p:sp>
          <p:nvSpPr>
            <p:cNvPr id="778" name="Google Shape;778;p54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54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54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54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2" name="Google Shape;782;p54"/>
          <p:cNvGrpSpPr/>
          <p:nvPr/>
        </p:nvGrpSpPr>
        <p:grpSpPr>
          <a:xfrm rot="5400000">
            <a:off x="8629579" y="1589763"/>
            <a:ext cx="2604696" cy="924844"/>
            <a:chOff x="1181525" y="4444275"/>
            <a:chExt cx="782500" cy="277850"/>
          </a:xfrm>
        </p:grpSpPr>
        <p:sp>
          <p:nvSpPr>
            <p:cNvPr id="783" name="Google Shape;783;p54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54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54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54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54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54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9" name="Google Shape;789;p54"/>
          <p:cNvGrpSpPr/>
          <p:nvPr/>
        </p:nvGrpSpPr>
        <p:grpSpPr>
          <a:xfrm>
            <a:off x="-499115" y="4815407"/>
            <a:ext cx="1758686" cy="1762871"/>
            <a:chOff x="2318175" y="3567725"/>
            <a:chExt cx="383850" cy="384750"/>
          </a:xfrm>
        </p:grpSpPr>
        <p:sp>
          <p:nvSpPr>
            <p:cNvPr id="790" name="Google Shape;790;p54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54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54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54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794" name="Shape 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5" name="Google Shape;795;p55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796" name="Google Shape;796;p55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55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55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55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55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55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55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55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55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55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55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55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55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55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55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55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55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55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55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55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55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55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55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55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55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55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55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55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55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55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55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55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55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55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55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55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55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55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55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55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55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55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55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55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55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55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55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55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55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55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55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55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55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55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55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55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55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55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55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55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55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55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55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55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55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55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55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55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55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55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55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55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55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55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55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55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55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55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55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55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55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55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55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55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55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55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55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55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55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885;p55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886;p55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55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p55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p55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p55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891;p55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55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893;p55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" name="Google Shape;894;p55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" name="Google Shape;895;p55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96" name="Google Shape;896;p55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7" name="Google Shape;897;p55"/>
          <p:cNvSpPr txBox="1"/>
          <p:nvPr>
            <p:ph type="title"/>
          </p:nvPr>
        </p:nvSpPr>
        <p:spPr>
          <a:xfrm>
            <a:off x="786281" y="2583030"/>
            <a:ext cx="3653234" cy="1786992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5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/>
        </p:txBody>
      </p:sp>
      <p:sp>
        <p:nvSpPr>
          <p:cNvPr id="898" name="Google Shape;898;p55"/>
          <p:cNvSpPr txBox="1"/>
          <p:nvPr>
            <p:ph idx="2" type="title"/>
          </p:nvPr>
        </p:nvSpPr>
        <p:spPr>
          <a:xfrm>
            <a:off x="786281" y="1457436"/>
            <a:ext cx="1875565" cy="928059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000"/>
              <a:buNone/>
              <a:defRPr sz="66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000"/>
              <a:buNone/>
              <a:defRPr sz="66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000"/>
              <a:buNone/>
              <a:defRPr sz="66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000"/>
              <a:buNone/>
              <a:defRPr sz="66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000"/>
              <a:buNone/>
              <a:defRPr sz="66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000"/>
              <a:buNone/>
              <a:defRPr sz="66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000"/>
              <a:buNone/>
              <a:defRPr sz="66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000"/>
              <a:buNone/>
              <a:defRPr sz="66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000"/>
              <a:buNone/>
              <a:defRPr sz="6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899" name="Google Shape;899;p55"/>
          <p:cNvSpPr/>
          <p:nvPr>
            <p:ph idx="3" type="pic"/>
          </p:nvPr>
        </p:nvSpPr>
        <p:spPr>
          <a:xfrm>
            <a:off x="4439598" y="594782"/>
            <a:ext cx="4854773" cy="4480876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900" name="Google Shape;900;p55"/>
          <p:cNvGrpSpPr/>
          <p:nvPr/>
        </p:nvGrpSpPr>
        <p:grpSpPr>
          <a:xfrm>
            <a:off x="-271408" y="472065"/>
            <a:ext cx="1758686" cy="1762871"/>
            <a:chOff x="2318175" y="3567725"/>
            <a:chExt cx="383850" cy="384750"/>
          </a:xfrm>
        </p:grpSpPr>
        <p:sp>
          <p:nvSpPr>
            <p:cNvPr id="901" name="Google Shape;901;p55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" name="Google Shape;902;p55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" name="Google Shape;903;p55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p55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05" name="Google Shape;905;p55"/>
          <p:cNvGrpSpPr/>
          <p:nvPr/>
        </p:nvGrpSpPr>
        <p:grpSpPr>
          <a:xfrm>
            <a:off x="6978137" y="325932"/>
            <a:ext cx="2750776" cy="537709"/>
            <a:chOff x="377875" y="2965800"/>
            <a:chExt cx="2495192" cy="487732"/>
          </a:xfrm>
        </p:grpSpPr>
        <p:sp>
          <p:nvSpPr>
            <p:cNvPr id="906" name="Google Shape;906;p55"/>
            <p:cNvSpPr/>
            <p:nvPr/>
          </p:nvSpPr>
          <p:spPr>
            <a:xfrm>
              <a:off x="377875" y="2965800"/>
              <a:ext cx="2351400" cy="341700"/>
            </a:xfrm>
            <a:custGeom>
              <a:rect b="b" l="l" r="r" t="t"/>
              <a:pathLst>
                <a:path extrusionOk="0" h="13668" w="94056">
                  <a:moveTo>
                    <a:pt x="0" y="0"/>
                  </a:moveTo>
                  <a:lnTo>
                    <a:pt x="80388" y="0"/>
                  </a:lnTo>
                  <a:lnTo>
                    <a:pt x="94056" y="13668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sp>
        <p:grpSp>
          <p:nvGrpSpPr>
            <p:cNvPr id="907" name="Google Shape;907;p55"/>
            <p:cNvGrpSpPr/>
            <p:nvPr/>
          </p:nvGrpSpPr>
          <p:grpSpPr>
            <a:xfrm>
              <a:off x="2706837" y="3287302"/>
              <a:ext cx="166230" cy="166230"/>
              <a:chOff x="2011331" y="3508249"/>
              <a:chExt cx="166230" cy="166230"/>
            </a:xfrm>
          </p:grpSpPr>
          <p:sp>
            <p:nvSpPr>
              <p:cNvPr id="908" name="Google Shape;908;p55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75600" lIns="75600" spcFirstLastPara="1" rIns="75600" wrap="square" tIns="756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000"/>
                  <a:buFont typeface="Arial"/>
                  <a:buNone/>
                </a:pPr>
                <a:r>
                  <a:t/>
                </a:r>
                <a:endParaRPr b="0" i="0" sz="20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9" name="Google Shape;909;p55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5600" lIns="75600" spcFirstLastPara="1" rIns="75600" wrap="square" tIns="756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000"/>
                  <a:buFont typeface="Arial"/>
                  <a:buNone/>
                </a:pPr>
                <a:r>
                  <a:t/>
                </a:r>
                <a:endParaRPr b="0" i="0" sz="20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910" name="Shape 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1" name="Google Shape;911;p56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912" name="Google Shape;912;p56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p56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p56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p56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56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56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p56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p56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p56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p56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p56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p56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p56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p56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p56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p56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p56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9;p56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56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56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56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33;p56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34;p56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56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56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56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56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56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56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56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56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56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56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56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56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56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56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56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56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56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56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56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56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56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56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56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56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56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56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56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56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56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56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56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56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56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56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56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56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56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56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56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56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56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56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56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56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56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56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56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56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56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56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85;p56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56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56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56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" name="Google Shape;989;p56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56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56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56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56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56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56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56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56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56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56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56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56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56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56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56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56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56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56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56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56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56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56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12" name="Google Shape;1012;p56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3" name="Google Shape;1013;p56"/>
          <p:cNvSpPr txBox="1"/>
          <p:nvPr>
            <p:ph type="title"/>
          </p:nvPr>
        </p:nvSpPr>
        <p:spPr>
          <a:xfrm>
            <a:off x="793750" y="490627"/>
            <a:ext cx="8493125" cy="63138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9pPr>
          </a:lstStyle>
          <a:p/>
        </p:txBody>
      </p:sp>
      <p:sp>
        <p:nvSpPr>
          <p:cNvPr id="1014" name="Google Shape;1014;p56"/>
          <p:cNvSpPr txBox="1"/>
          <p:nvPr>
            <p:ph idx="1" type="body"/>
          </p:nvPr>
        </p:nvSpPr>
        <p:spPr>
          <a:xfrm>
            <a:off x="793750" y="1340328"/>
            <a:ext cx="8493125" cy="439885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indent="-2921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Nunito Light"/>
              <a:buChar char="●"/>
              <a:defRPr/>
            </a:lvl1pPr>
            <a:lvl2pPr indent="-2921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Nunito Light"/>
              <a:buChar char="○"/>
              <a:defRPr/>
            </a:lvl2pPr>
            <a:lvl3pPr indent="-29210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Nunito Light"/>
              <a:buChar char="■"/>
              <a:defRPr/>
            </a:lvl3pPr>
            <a:lvl4pPr indent="-29210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Nunito Light"/>
              <a:buChar char="●"/>
              <a:defRPr/>
            </a:lvl4pPr>
            <a:lvl5pPr indent="-29210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Nunito Light"/>
              <a:buChar char="○"/>
              <a:defRPr/>
            </a:lvl5pPr>
            <a:lvl6pPr indent="-29210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Nunito Light"/>
              <a:buChar char="■"/>
              <a:defRPr/>
            </a:lvl6pPr>
            <a:lvl7pPr indent="-29210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Nunito Light"/>
              <a:buChar char="●"/>
              <a:defRPr/>
            </a:lvl7pPr>
            <a:lvl8pPr indent="-29210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Nunito Light"/>
              <a:buChar char="○"/>
              <a:defRPr/>
            </a:lvl8pPr>
            <a:lvl9pPr indent="-29210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1015" name="Google Shape;1015;p56"/>
          <p:cNvGrpSpPr/>
          <p:nvPr/>
        </p:nvGrpSpPr>
        <p:grpSpPr>
          <a:xfrm rot="-5400000">
            <a:off x="455775" y="4548330"/>
            <a:ext cx="706876" cy="614964"/>
            <a:chOff x="1232875" y="3633550"/>
            <a:chExt cx="641175" cy="557825"/>
          </a:xfrm>
        </p:grpSpPr>
        <p:sp>
          <p:nvSpPr>
            <p:cNvPr id="1016" name="Google Shape;1016;p56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56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56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56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56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56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56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56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56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56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56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56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56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56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56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56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56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33" name="Google Shape;1033;p56"/>
          <p:cNvGrpSpPr/>
          <p:nvPr/>
        </p:nvGrpSpPr>
        <p:grpSpPr>
          <a:xfrm rot="-5400000">
            <a:off x="-1319333" y="1153378"/>
            <a:ext cx="2604696" cy="924844"/>
            <a:chOff x="1181525" y="4444275"/>
            <a:chExt cx="782500" cy="277850"/>
          </a:xfrm>
        </p:grpSpPr>
        <p:sp>
          <p:nvSpPr>
            <p:cNvPr id="1034" name="Google Shape;1034;p56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56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56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56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56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56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1040" name="Shape 1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1" name="Google Shape;1041;p57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1042" name="Google Shape;1042;p57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57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57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57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57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57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57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57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57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57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57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57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57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57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57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57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57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57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57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57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57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57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57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57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57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57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57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57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57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57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57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57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57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57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57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57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57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57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57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57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57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57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57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57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57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57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57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57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57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57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57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57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57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57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57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57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57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57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57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57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" name="Google Shape;1102;p57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57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57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57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57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57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57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57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57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57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1112;p57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57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p57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p57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p57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57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p57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119;p57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57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" name="Google Shape;1121;p57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1122;p57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57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57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57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57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57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57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57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57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57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1132;p57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1133;p57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57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1135;p57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1136;p57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1137;p57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" name="Google Shape;1138;p57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57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1140;p57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57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2" name="Google Shape;1142;p57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57"/>
          <p:cNvSpPr txBox="1"/>
          <p:nvPr>
            <p:ph type="title"/>
          </p:nvPr>
        </p:nvSpPr>
        <p:spPr>
          <a:xfrm>
            <a:off x="793750" y="490627"/>
            <a:ext cx="8493125" cy="63138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9pPr>
          </a:lstStyle>
          <a:p/>
        </p:txBody>
      </p:sp>
      <p:sp>
        <p:nvSpPr>
          <p:cNvPr id="1144" name="Google Shape;1144;p57"/>
          <p:cNvSpPr txBox="1"/>
          <p:nvPr>
            <p:ph idx="1" type="subTitle"/>
          </p:nvPr>
        </p:nvSpPr>
        <p:spPr>
          <a:xfrm>
            <a:off x="5427541" y="2518840"/>
            <a:ext cx="2762250" cy="1778393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9pPr>
          </a:lstStyle>
          <a:p/>
        </p:txBody>
      </p:sp>
      <p:sp>
        <p:nvSpPr>
          <p:cNvPr id="1145" name="Google Shape;1145;p57"/>
          <p:cNvSpPr txBox="1"/>
          <p:nvPr>
            <p:ph idx="2" type="subTitle"/>
          </p:nvPr>
        </p:nvSpPr>
        <p:spPr>
          <a:xfrm>
            <a:off x="1891082" y="2518840"/>
            <a:ext cx="2762250" cy="1778393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9pPr>
          </a:lstStyle>
          <a:p/>
        </p:txBody>
      </p:sp>
      <p:sp>
        <p:nvSpPr>
          <p:cNvPr id="1146" name="Google Shape;1146;p57"/>
          <p:cNvSpPr txBox="1"/>
          <p:nvPr>
            <p:ph idx="3" type="subTitle"/>
          </p:nvPr>
        </p:nvSpPr>
        <p:spPr>
          <a:xfrm>
            <a:off x="1891082" y="1900012"/>
            <a:ext cx="2762250" cy="616170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1147" name="Google Shape;1147;p57"/>
          <p:cNvSpPr txBox="1"/>
          <p:nvPr>
            <p:ph idx="4" type="subTitle"/>
          </p:nvPr>
        </p:nvSpPr>
        <p:spPr>
          <a:xfrm>
            <a:off x="5427541" y="1900012"/>
            <a:ext cx="2762250" cy="616170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148" name="Shape 1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9" name="Google Shape;1149;p58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1150" name="Google Shape;1150;p58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" name="Google Shape;1151;p58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" name="Google Shape;1152;p58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1153;p58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" name="Google Shape;1154;p58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" name="Google Shape;1155;p58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" name="Google Shape;1156;p58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58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58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58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" name="Google Shape;1160;p58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" name="Google Shape;1161;p58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" name="Google Shape;1162;p58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" name="Google Shape;1163;p58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" name="Google Shape;1164;p58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" name="Google Shape;1165;p58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" name="Google Shape;1166;p58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" name="Google Shape;1167;p58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" name="Google Shape;1168;p58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1169;p58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" name="Google Shape;1170;p58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" name="Google Shape;1171;p58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" name="Google Shape;1172;p58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1173;p58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" name="Google Shape;1174;p58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" name="Google Shape;1175;p58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1176;p58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" name="Google Shape;1177;p58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" name="Google Shape;1178;p58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" name="Google Shape;1179;p58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" name="Google Shape;1180;p58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" name="Google Shape;1181;p58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" name="Google Shape;1182;p58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" name="Google Shape;1183;p58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" name="Google Shape;1184;p58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" name="Google Shape;1185;p58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" name="Google Shape;1186;p58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" name="Google Shape;1187;p58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" name="Google Shape;1188;p58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" name="Google Shape;1189;p58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" name="Google Shape;1190;p58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58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58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58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58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58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58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58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58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58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58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58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58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58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58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58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58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58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58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58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58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58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58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58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58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58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58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58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58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58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58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58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58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58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58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58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58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58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58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58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58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58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58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58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58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58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58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58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58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58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58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58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58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58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58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58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58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58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" name="Google Shape;1248;p58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" name="Google Shape;1249;p58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50" name="Google Shape;1250;p58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51" name="Google Shape;1251;p58"/>
          <p:cNvSpPr txBox="1"/>
          <p:nvPr>
            <p:ph type="title"/>
          </p:nvPr>
        </p:nvSpPr>
        <p:spPr>
          <a:xfrm>
            <a:off x="793750" y="490627"/>
            <a:ext cx="8493125" cy="63138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9pPr>
          </a:lstStyle>
          <a:p/>
        </p:txBody>
      </p:sp>
      <p:grpSp>
        <p:nvGrpSpPr>
          <p:cNvPr id="1252" name="Google Shape;1252;p58"/>
          <p:cNvGrpSpPr/>
          <p:nvPr/>
        </p:nvGrpSpPr>
        <p:grpSpPr>
          <a:xfrm rot="-5400000">
            <a:off x="8351450" y="4178348"/>
            <a:ext cx="2750872" cy="537690"/>
            <a:chOff x="377875" y="2965800"/>
            <a:chExt cx="2495192" cy="487732"/>
          </a:xfrm>
        </p:grpSpPr>
        <p:sp>
          <p:nvSpPr>
            <p:cNvPr id="1253" name="Google Shape;1253;p58"/>
            <p:cNvSpPr/>
            <p:nvPr/>
          </p:nvSpPr>
          <p:spPr>
            <a:xfrm>
              <a:off x="377875" y="2965800"/>
              <a:ext cx="2351400" cy="341700"/>
            </a:xfrm>
            <a:custGeom>
              <a:rect b="b" l="l" r="r" t="t"/>
              <a:pathLst>
                <a:path extrusionOk="0" h="13668" w="94056">
                  <a:moveTo>
                    <a:pt x="0" y="0"/>
                  </a:moveTo>
                  <a:lnTo>
                    <a:pt x="80388" y="0"/>
                  </a:lnTo>
                  <a:lnTo>
                    <a:pt x="94056" y="13668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sp>
        <p:grpSp>
          <p:nvGrpSpPr>
            <p:cNvPr id="1254" name="Google Shape;1254;p58"/>
            <p:cNvGrpSpPr/>
            <p:nvPr/>
          </p:nvGrpSpPr>
          <p:grpSpPr>
            <a:xfrm>
              <a:off x="2706837" y="3287302"/>
              <a:ext cx="166230" cy="166230"/>
              <a:chOff x="2011331" y="3508249"/>
              <a:chExt cx="166230" cy="166230"/>
            </a:xfrm>
          </p:grpSpPr>
          <p:sp>
            <p:nvSpPr>
              <p:cNvPr id="1255" name="Google Shape;1255;p58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75600" lIns="75600" spcFirstLastPara="1" rIns="75600" wrap="square" tIns="756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000"/>
                  <a:buFont typeface="Arial"/>
                  <a:buNone/>
                </a:pPr>
                <a:r>
                  <a:t/>
                </a:r>
                <a:endParaRPr b="0" i="0" sz="20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" name="Google Shape;1256;p58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5600" lIns="75600" spcFirstLastPara="1" rIns="75600" wrap="square" tIns="756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000"/>
                  <a:buFont typeface="Arial"/>
                  <a:buNone/>
                </a:pPr>
                <a:r>
                  <a:t/>
                </a:r>
                <a:endParaRPr b="0" i="0" sz="20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57" name="Google Shape;1257;p58"/>
          <p:cNvGrpSpPr/>
          <p:nvPr/>
        </p:nvGrpSpPr>
        <p:grpSpPr>
          <a:xfrm rot="5400000">
            <a:off x="-991712" y="770112"/>
            <a:ext cx="2750872" cy="537690"/>
            <a:chOff x="377875" y="2965800"/>
            <a:chExt cx="2495192" cy="487732"/>
          </a:xfrm>
        </p:grpSpPr>
        <p:sp>
          <p:nvSpPr>
            <p:cNvPr id="1258" name="Google Shape;1258;p58"/>
            <p:cNvSpPr/>
            <p:nvPr/>
          </p:nvSpPr>
          <p:spPr>
            <a:xfrm>
              <a:off x="377875" y="2965800"/>
              <a:ext cx="2351400" cy="341700"/>
            </a:xfrm>
            <a:custGeom>
              <a:rect b="b" l="l" r="r" t="t"/>
              <a:pathLst>
                <a:path extrusionOk="0" h="13668" w="94056">
                  <a:moveTo>
                    <a:pt x="0" y="0"/>
                  </a:moveTo>
                  <a:lnTo>
                    <a:pt x="80388" y="0"/>
                  </a:lnTo>
                  <a:lnTo>
                    <a:pt x="94056" y="13668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sp>
        <p:grpSp>
          <p:nvGrpSpPr>
            <p:cNvPr id="1259" name="Google Shape;1259;p58"/>
            <p:cNvGrpSpPr/>
            <p:nvPr/>
          </p:nvGrpSpPr>
          <p:grpSpPr>
            <a:xfrm>
              <a:off x="2706837" y="3287302"/>
              <a:ext cx="166230" cy="166230"/>
              <a:chOff x="2011331" y="3508249"/>
              <a:chExt cx="166230" cy="166230"/>
            </a:xfrm>
          </p:grpSpPr>
          <p:sp>
            <p:nvSpPr>
              <p:cNvPr id="1260" name="Google Shape;1260;p58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75600" lIns="75600" spcFirstLastPara="1" rIns="75600" wrap="square" tIns="756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000"/>
                  <a:buFont typeface="Arial"/>
                  <a:buNone/>
                </a:pPr>
                <a:r>
                  <a:t/>
                </a:r>
                <a:endParaRPr b="0" i="0" sz="20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" name="Google Shape;1261;p58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5600" lIns="75600" spcFirstLastPara="1" rIns="75600" wrap="square" tIns="756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000"/>
                  <a:buFont typeface="Arial"/>
                  <a:buNone/>
                </a:pPr>
                <a:r>
                  <a:t/>
                </a:r>
                <a:endParaRPr b="0" i="0" sz="20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62" name="Google Shape;1262;p58"/>
          <p:cNvGrpSpPr/>
          <p:nvPr/>
        </p:nvGrpSpPr>
        <p:grpSpPr>
          <a:xfrm>
            <a:off x="8722883" y="-286655"/>
            <a:ext cx="1758686" cy="1762871"/>
            <a:chOff x="2318175" y="3567725"/>
            <a:chExt cx="383850" cy="384750"/>
          </a:xfrm>
        </p:grpSpPr>
        <p:sp>
          <p:nvSpPr>
            <p:cNvPr id="1263" name="Google Shape;1263;p58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" name="Google Shape;1264;p58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" name="Google Shape;1265;p58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" name="Google Shape;1266;p58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 column text">
    <p:spTree>
      <p:nvGrpSpPr>
        <p:cNvPr id="1267" name="Shape 1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8" name="Google Shape;1268;p59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1269" name="Google Shape;1269;p59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" name="Google Shape;1270;p59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" name="Google Shape;1271;p59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" name="Google Shape;1272;p59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" name="Google Shape;1273;p59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p59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p59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1276;p59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59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59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59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59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59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59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59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59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59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59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59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59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59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59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59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59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59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59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59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59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59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59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59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59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59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59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59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59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59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59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59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59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59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59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59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59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59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59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59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p59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" name="Google Shape;1317;p59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" name="Google Shape;1318;p59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" name="Google Shape;1319;p59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" name="Google Shape;1320;p59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" name="Google Shape;1321;p59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" name="Google Shape;1322;p59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" name="Google Shape;1323;p59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" name="Google Shape;1324;p59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" name="Google Shape;1325;p59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" name="Google Shape;1326;p59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" name="Google Shape;1327;p59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" name="Google Shape;1328;p59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" name="Google Shape;1329;p59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1330;p59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1331;p59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" name="Google Shape;1332;p59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" name="Google Shape;1333;p59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p59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p59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" name="Google Shape;1336;p59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" name="Google Shape;1337;p59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" name="Google Shape;1338;p59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1339;p59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" name="Google Shape;1340;p59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" name="Google Shape;1341;p59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1342;p59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1343;p59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" name="Google Shape;1344;p59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" name="Google Shape;1345;p59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p59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1347;p59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" name="Google Shape;1348;p59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" name="Google Shape;1349;p59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" name="Google Shape;1350;p59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" name="Google Shape;1351;p59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" name="Google Shape;1352;p59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" name="Google Shape;1353;p59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59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" name="Google Shape;1355;p59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" name="Google Shape;1356;p59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" name="Google Shape;1357;p59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" name="Google Shape;1358;p59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" name="Google Shape;1359;p59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" name="Google Shape;1360;p59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" name="Google Shape;1361;p59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" name="Google Shape;1362;p59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" name="Google Shape;1363;p59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" name="Google Shape;1364;p59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" name="Google Shape;1365;p59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" name="Google Shape;1366;p59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" name="Google Shape;1367;p59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" name="Google Shape;1368;p59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69" name="Google Shape;1369;p59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59"/>
          <p:cNvSpPr txBox="1"/>
          <p:nvPr>
            <p:ph type="title"/>
          </p:nvPr>
        </p:nvSpPr>
        <p:spPr>
          <a:xfrm>
            <a:off x="786281" y="1590615"/>
            <a:ext cx="3752122" cy="631384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9pPr>
          </a:lstStyle>
          <a:p/>
        </p:txBody>
      </p:sp>
      <p:sp>
        <p:nvSpPr>
          <p:cNvPr id="1371" name="Google Shape;1371;p59"/>
          <p:cNvSpPr txBox="1"/>
          <p:nvPr>
            <p:ph idx="1" type="subTitle"/>
          </p:nvPr>
        </p:nvSpPr>
        <p:spPr>
          <a:xfrm>
            <a:off x="786281" y="2379156"/>
            <a:ext cx="3752122" cy="201983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Nunito Light"/>
              <a:buChar char="●"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000"/>
              <a:buFont typeface="Nunito Light"/>
              <a:buChar char="○"/>
              <a:defRPr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000"/>
              <a:buFont typeface="Nunito Light"/>
              <a:buChar char="■"/>
              <a:defRPr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000"/>
              <a:buFont typeface="Nunito Light"/>
              <a:buChar char="●"/>
              <a:defRPr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000"/>
              <a:buFont typeface="Nunito Light"/>
              <a:buChar char="○"/>
              <a:defRPr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000"/>
              <a:buFont typeface="Nunito Light"/>
              <a:buChar char="■"/>
              <a:defRPr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000"/>
              <a:buFont typeface="Nunito Light"/>
              <a:buChar char="●"/>
              <a:defRPr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000"/>
              <a:buFont typeface="Nunito Light"/>
              <a:buChar char="○"/>
              <a:defRPr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Clr>
                <a:srgbClr val="999999"/>
              </a:buClr>
              <a:buSzPts val="1000"/>
              <a:buFont typeface="Nunito Light"/>
              <a:buChar char="■"/>
              <a:defRPr/>
            </a:lvl9pPr>
          </a:lstStyle>
          <a:p/>
        </p:txBody>
      </p:sp>
      <p:sp>
        <p:nvSpPr>
          <p:cNvPr id="1372" name="Google Shape;1372;p59"/>
          <p:cNvSpPr/>
          <p:nvPr>
            <p:ph idx="2" type="pic"/>
          </p:nvPr>
        </p:nvSpPr>
        <p:spPr>
          <a:xfrm>
            <a:off x="4826634" y="594782"/>
            <a:ext cx="4467820" cy="4480719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73" name="Google Shape;1373;p59"/>
          <p:cNvGrpSpPr/>
          <p:nvPr/>
        </p:nvGrpSpPr>
        <p:grpSpPr>
          <a:xfrm>
            <a:off x="8415001" y="104915"/>
            <a:ext cx="1758686" cy="1762871"/>
            <a:chOff x="2318175" y="3567725"/>
            <a:chExt cx="383850" cy="384750"/>
          </a:xfrm>
        </p:grpSpPr>
        <p:sp>
          <p:nvSpPr>
            <p:cNvPr id="1374" name="Google Shape;1374;p59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" name="Google Shape;1375;p59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" name="Google Shape;1376;p59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" name="Google Shape;1377;p59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 point">
    <p:spTree>
      <p:nvGrpSpPr>
        <p:cNvPr id="1378" name="Shape 1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9" name="Google Shape;1379;p60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1380" name="Google Shape;1380;p60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" name="Google Shape;1381;p60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" name="Google Shape;1382;p60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" name="Google Shape;1383;p60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" name="Google Shape;1384;p60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" name="Google Shape;1385;p60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" name="Google Shape;1386;p60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" name="Google Shape;1387;p60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" name="Google Shape;1388;p60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" name="Google Shape;1389;p60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" name="Google Shape;1390;p60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" name="Google Shape;1391;p60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" name="Google Shape;1392;p60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" name="Google Shape;1393;p60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" name="Google Shape;1394;p60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60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60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60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" name="Google Shape;1398;p60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" name="Google Shape;1399;p60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60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60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60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" name="Google Shape;1403;p60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" name="Google Shape;1404;p60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60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" name="Google Shape;1406;p60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" name="Google Shape;1407;p60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60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60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60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60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60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60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60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60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60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" name="Google Shape;1417;p60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" name="Google Shape;1418;p60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60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" name="Google Shape;1420;p60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" name="Google Shape;1421;p60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" name="Google Shape;1422;p60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" name="Google Shape;1423;p60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60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" name="Google Shape;1425;p60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" name="Google Shape;1426;p60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" name="Google Shape;1427;p60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" name="Google Shape;1428;p60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" name="Google Shape;1429;p60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" name="Google Shape;1430;p60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" name="Google Shape;1431;p60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" name="Google Shape;1432;p60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" name="Google Shape;1433;p60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" name="Google Shape;1434;p60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" name="Google Shape;1435;p60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" name="Google Shape;1436;p60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" name="Google Shape;1437;p60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" name="Google Shape;1438;p60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" name="Google Shape;1439;p60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" name="Google Shape;1440;p60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" name="Google Shape;1441;p60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" name="Google Shape;1442;p60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" name="Google Shape;1443;p60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" name="Google Shape;1444;p60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" name="Google Shape;1445;p60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" name="Google Shape;1446;p60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" name="Google Shape;1447;p60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" name="Google Shape;1448;p60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" name="Google Shape;1449;p60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" name="Google Shape;1450;p60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" name="Google Shape;1451;p60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" name="Google Shape;1452;p60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" name="Google Shape;1453;p60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" name="Google Shape;1454;p60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" name="Google Shape;1455;p60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" name="Google Shape;1456;p60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" name="Google Shape;1457;p60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" name="Google Shape;1458;p60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" name="Google Shape;1459;p60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" name="Google Shape;1460;p60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60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60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60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" name="Google Shape;1464;p60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" name="Google Shape;1465;p60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60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60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60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60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60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60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60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60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60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60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60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60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60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60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80" name="Google Shape;1480;p60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1" name="Google Shape;1481;p60"/>
          <p:cNvSpPr txBox="1"/>
          <p:nvPr>
            <p:ph type="title"/>
          </p:nvPr>
        </p:nvSpPr>
        <p:spPr>
          <a:xfrm>
            <a:off x="2555379" y="1441037"/>
            <a:ext cx="4969867" cy="2788475"/>
          </a:xfrm>
          <a:prstGeom prst="rect">
            <a:avLst/>
          </a:prstGeom>
          <a:noFill/>
          <a:ln>
            <a:noFill/>
          </a:ln>
        </p:spPr>
        <p:txBody>
          <a:bodyPr anchorCtr="0" anchor="ctr" bIns="75600" lIns="75600" spcFirstLastPara="1" rIns="75600" wrap="square" tIns="7560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11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9pPr>
          </a:lstStyle>
          <a:p/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 title and description">
    <p:spTree>
      <p:nvGrpSpPr>
        <p:cNvPr id="1482" name="Shape 1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3" name="Google Shape;1483;p61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1484" name="Google Shape;1484;p61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61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61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61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61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61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61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61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61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61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61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61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61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61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61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61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61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61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61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61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61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61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61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61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61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61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61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61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61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61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61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61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61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61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61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61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61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61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61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61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61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61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61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61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61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61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61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61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61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61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61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61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61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61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61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61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61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61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61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61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61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61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61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61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61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61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61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61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61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61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61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61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61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61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61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61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61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61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61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61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61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61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61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61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61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61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61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" name="Google Shape;1571;p61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" name="Google Shape;1572;p61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" name="Google Shape;1573;p61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" name="Google Shape;1574;p61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" name="Google Shape;1575;p61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" name="Google Shape;1576;p61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61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61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61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" name="Google Shape;1580;p61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" name="Google Shape;1581;p61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61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61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84" name="Google Shape;1584;p61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61"/>
          <p:cNvSpPr txBox="1"/>
          <p:nvPr>
            <p:ph type="title"/>
          </p:nvPr>
        </p:nvSpPr>
        <p:spPr>
          <a:xfrm>
            <a:off x="2354296" y="1310946"/>
            <a:ext cx="5372034" cy="2165690"/>
          </a:xfrm>
          <a:prstGeom prst="rect">
            <a:avLst/>
          </a:prstGeom>
          <a:noFill/>
          <a:ln>
            <a:noFill/>
          </a:ln>
        </p:spPr>
        <p:txBody>
          <a:bodyPr anchorCtr="0" anchor="ctr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 sz="16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9pPr>
          </a:lstStyle>
          <a:p/>
        </p:txBody>
      </p:sp>
      <p:sp>
        <p:nvSpPr>
          <p:cNvPr id="1586" name="Google Shape;1586;p61"/>
          <p:cNvSpPr txBox="1"/>
          <p:nvPr>
            <p:ph idx="1" type="subTitle"/>
          </p:nvPr>
        </p:nvSpPr>
        <p:spPr>
          <a:xfrm>
            <a:off x="2354296" y="3476637"/>
            <a:ext cx="5372034" cy="739867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000"/>
              <a:buNone/>
              <a:defRPr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000"/>
              <a:buNone/>
              <a:defRPr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000"/>
              <a:buNone/>
              <a:defRPr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000"/>
              <a:buNone/>
              <a:defRPr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000"/>
              <a:buNone/>
              <a:defRPr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000"/>
              <a:buNone/>
              <a:defRPr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SzPts val="1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">
    <p:spTree>
      <p:nvGrpSpPr>
        <p:cNvPr id="1587" name="Shape 1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8" name="Google Shape;1588;p62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1589" name="Google Shape;1589;p62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62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62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62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62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62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62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62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62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62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62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62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62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62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62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62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62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62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62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62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62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62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62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62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62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62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62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62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62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62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62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62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62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62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62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62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62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62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62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62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62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62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62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62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62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62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62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62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62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62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62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62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62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62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62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62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62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62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62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62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62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62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62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62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62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62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62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62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62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62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62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62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62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62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62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62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62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62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62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62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62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62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62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62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62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62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62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62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62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62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62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62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62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62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62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62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62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62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62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62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89" name="Google Shape;1689;p62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90" name="Google Shape;1690;p62"/>
          <p:cNvSpPr txBox="1"/>
          <p:nvPr>
            <p:ph type="title"/>
          </p:nvPr>
        </p:nvSpPr>
        <p:spPr>
          <a:xfrm>
            <a:off x="793750" y="4425807"/>
            <a:ext cx="8493125" cy="63138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 number">
    <p:spTree>
      <p:nvGrpSpPr>
        <p:cNvPr id="1691" name="Shape 1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2" name="Google Shape;1692;p63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1693" name="Google Shape;1693;p63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63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63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63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63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63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63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63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63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63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63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63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63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63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63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63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63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63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63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63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63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63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63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63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63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63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63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63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63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63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63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63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63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63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63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63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63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63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63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63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63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63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63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63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63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63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63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63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63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63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63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63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63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63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63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63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63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63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63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63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63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63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63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63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63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63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63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63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63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63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63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63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63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63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63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63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63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63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63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63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63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63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63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63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63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63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63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63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63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63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63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63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63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63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63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63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63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63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63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63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93" name="Google Shape;1793;p63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94" name="Google Shape;1794;p63"/>
          <p:cNvSpPr txBox="1"/>
          <p:nvPr>
            <p:ph type="title"/>
          </p:nvPr>
        </p:nvSpPr>
        <p:spPr>
          <a:xfrm>
            <a:off x="2973510" y="1687218"/>
            <a:ext cx="6330818" cy="1578295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900"/>
              <a:buNone/>
              <a:defRPr sz="80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900"/>
              <a:buNone/>
              <a:defRPr sz="10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900"/>
              <a:buNone/>
              <a:defRPr sz="10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900"/>
              <a:buNone/>
              <a:defRPr sz="10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900"/>
              <a:buNone/>
              <a:defRPr sz="10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900"/>
              <a:buNone/>
              <a:defRPr sz="10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900"/>
              <a:buNone/>
              <a:defRPr sz="10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900"/>
              <a:buNone/>
              <a:defRPr sz="10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900"/>
              <a:buNone/>
              <a:defRPr sz="10600"/>
            </a:lvl9pPr>
          </a:lstStyle>
          <a:p/>
        </p:txBody>
      </p:sp>
      <p:sp>
        <p:nvSpPr>
          <p:cNvPr id="1795" name="Google Shape;1795;p63"/>
          <p:cNvSpPr txBox="1"/>
          <p:nvPr>
            <p:ph idx="1" type="subTitle"/>
          </p:nvPr>
        </p:nvSpPr>
        <p:spPr>
          <a:xfrm>
            <a:off x="2973421" y="3382789"/>
            <a:ext cx="6330818" cy="548037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SzPts val="1300"/>
              <a:buNone/>
              <a:defRPr sz="1800"/>
            </a:lvl9pPr>
          </a:lstStyle>
          <a:p/>
        </p:txBody>
      </p:sp>
      <p:grpSp>
        <p:nvGrpSpPr>
          <p:cNvPr id="1796" name="Google Shape;1796;p63"/>
          <p:cNvGrpSpPr/>
          <p:nvPr/>
        </p:nvGrpSpPr>
        <p:grpSpPr>
          <a:xfrm>
            <a:off x="-657313" y="-662349"/>
            <a:ext cx="1758686" cy="1762871"/>
            <a:chOff x="2318175" y="3567725"/>
            <a:chExt cx="383850" cy="384750"/>
          </a:xfrm>
        </p:grpSpPr>
        <p:sp>
          <p:nvSpPr>
            <p:cNvPr id="1797" name="Google Shape;1797;p63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63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63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63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01" name="Google Shape;1801;p63"/>
          <p:cNvGrpSpPr/>
          <p:nvPr/>
        </p:nvGrpSpPr>
        <p:grpSpPr>
          <a:xfrm>
            <a:off x="5188626" y="3813756"/>
            <a:ext cx="2615220" cy="2621444"/>
            <a:chOff x="2318175" y="3567725"/>
            <a:chExt cx="383850" cy="384750"/>
          </a:xfrm>
        </p:grpSpPr>
        <p:sp>
          <p:nvSpPr>
            <p:cNvPr id="1802" name="Google Shape;1802;p63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63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63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63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06" name="Google Shape;1806;p63"/>
          <p:cNvGrpSpPr/>
          <p:nvPr/>
        </p:nvGrpSpPr>
        <p:grpSpPr>
          <a:xfrm rot="5400000">
            <a:off x="8940912" y="337002"/>
            <a:ext cx="706876" cy="614964"/>
            <a:chOff x="1232875" y="3633550"/>
            <a:chExt cx="641175" cy="557825"/>
          </a:xfrm>
        </p:grpSpPr>
        <p:sp>
          <p:nvSpPr>
            <p:cNvPr id="1807" name="Google Shape;1807;p63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63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63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63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63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63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63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63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63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63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63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63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63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63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63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63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63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4" name="Google Shape;1824;p63"/>
          <p:cNvGrpSpPr/>
          <p:nvPr/>
        </p:nvGrpSpPr>
        <p:grpSpPr>
          <a:xfrm>
            <a:off x="6317856" y="5075781"/>
            <a:ext cx="2604605" cy="924876"/>
            <a:chOff x="1181525" y="4444275"/>
            <a:chExt cx="782500" cy="277850"/>
          </a:xfrm>
        </p:grpSpPr>
        <p:sp>
          <p:nvSpPr>
            <p:cNvPr id="1825" name="Google Shape;1825;p63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" name="Google Shape;1826;p63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63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63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63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63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1831" name="Shape 183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Table of contents">
    <p:spTree>
      <p:nvGrpSpPr>
        <p:cNvPr id="1832" name="Shape 1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3" name="Google Shape;1833;p65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1834" name="Google Shape;1834;p65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65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65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65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65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65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65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" name="Google Shape;1841;p65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1842;p65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65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65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65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65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65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65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65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65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65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" name="Google Shape;1852;p65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" name="Google Shape;1853;p65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65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65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65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65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65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65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65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65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65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65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65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65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65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65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65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65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65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65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65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65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65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65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65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65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65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65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65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65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65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65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65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65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65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65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65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65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65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65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65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65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65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65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65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65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65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65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65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65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65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65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65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65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65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65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65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65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65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65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65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65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65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65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65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65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65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65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65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65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65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65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65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65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65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65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65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65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65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65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65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65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34" name="Google Shape;1934;p65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35" name="Google Shape;1935;p65"/>
          <p:cNvSpPr txBox="1"/>
          <p:nvPr>
            <p:ph type="title"/>
          </p:nvPr>
        </p:nvSpPr>
        <p:spPr>
          <a:xfrm>
            <a:off x="793750" y="490627"/>
            <a:ext cx="8493125" cy="63138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9pPr>
          </a:lstStyle>
          <a:p/>
        </p:txBody>
      </p:sp>
      <p:sp>
        <p:nvSpPr>
          <p:cNvPr id="1936" name="Google Shape;1936;p65"/>
          <p:cNvSpPr txBox="1"/>
          <p:nvPr>
            <p:ph idx="2" type="title"/>
          </p:nvPr>
        </p:nvSpPr>
        <p:spPr>
          <a:xfrm>
            <a:off x="2078610" y="1834054"/>
            <a:ext cx="749763" cy="493465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9pPr>
          </a:lstStyle>
          <a:p/>
        </p:txBody>
      </p:sp>
      <p:sp>
        <p:nvSpPr>
          <p:cNvPr id="1937" name="Google Shape;1937;p65"/>
          <p:cNvSpPr txBox="1"/>
          <p:nvPr>
            <p:ph idx="1" type="subTitle"/>
          </p:nvPr>
        </p:nvSpPr>
        <p:spPr>
          <a:xfrm>
            <a:off x="1460180" y="2489390"/>
            <a:ext cx="1986359" cy="434924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938" name="Google Shape;1938;p65"/>
          <p:cNvSpPr txBox="1"/>
          <p:nvPr>
            <p:ph idx="3" type="title"/>
          </p:nvPr>
        </p:nvSpPr>
        <p:spPr>
          <a:xfrm>
            <a:off x="2078610" y="3676045"/>
            <a:ext cx="749763" cy="493465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9pPr>
          </a:lstStyle>
          <a:p/>
        </p:txBody>
      </p:sp>
      <p:sp>
        <p:nvSpPr>
          <p:cNvPr id="1939" name="Google Shape;1939;p65"/>
          <p:cNvSpPr txBox="1"/>
          <p:nvPr>
            <p:ph idx="4" type="subTitle"/>
          </p:nvPr>
        </p:nvSpPr>
        <p:spPr>
          <a:xfrm>
            <a:off x="1460180" y="4331381"/>
            <a:ext cx="1986359" cy="434924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940" name="Google Shape;1940;p65"/>
          <p:cNvSpPr txBox="1"/>
          <p:nvPr>
            <p:ph idx="5" type="title"/>
          </p:nvPr>
        </p:nvSpPr>
        <p:spPr>
          <a:xfrm>
            <a:off x="4665573" y="1834054"/>
            <a:ext cx="749763" cy="493465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9pPr>
          </a:lstStyle>
          <a:p/>
        </p:txBody>
      </p:sp>
      <p:sp>
        <p:nvSpPr>
          <p:cNvPr id="1941" name="Google Shape;1941;p65"/>
          <p:cNvSpPr txBox="1"/>
          <p:nvPr>
            <p:ph idx="6" type="subTitle"/>
          </p:nvPr>
        </p:nvSpPr>
        <p:spPr>
          <a:xfrm>
            <a:off x="4047144" y="2489390"/>
            <a:ext cx="1986359" cy="434924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942" name="Google Shape;1942;p65"/>
          <p:cNvSpPr txBox="1"/>
          <p:nvPr>
            <p:ph idx="7" type="title"/>
          </p:nvPr>
        </p:nvSpPr>
        <p:spPr>
          <a:xfrm>
            <a:off x="4665573" y="3676045"/>
            <a:ext cx="749763" cy="493465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9pPr>
          </a:lstStyle>
          <a:p/>
        </p:txBody>
      </p:sp>
      <p:sp>
        <p:nvSpPr>
          <p:cNvPr id="1943" name="Google Shape;1943;p65"/>
          <p:cNvSpPr txBox="1"/>
          <p:nvPr>
            <p:ph idx="8" type="subTitle"/>
          </p:nvPr>
        </p:nvSpPr>
        <p:spPr>
          <a:xfrm>
            <a:off x="4047144" y="4331381"/>
            <a:ext cx="1986359" cy="434924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944" name="Google Shape;1944;p65"/>
          <p:cNvSpPr txBox="1"/>
          <p:nvPr>
            <p:ph idx="9" type="title"/>
          </p:nvPr>
        </p:nvSpPr>
        <p:spPr>
          <a:xfrm>
            <a:off x="7252537" y="1834054"/>
            <a:ext cx="749763" cy="493465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9pPr>
          </a:lstStyle>
          <a:p/>
        </p:txBody>
      </p:sp>
      <p:sp>
        <p:nvSpPr>
          <p:cNvPr id="1945" name="Google Shape;1945;p65"/>
          <p:cNvSpPr txBox="1"/>
          <p:nvPr>
            <p:ph idx="13" type="subTitle"/>
          </p:nvPr>
        </p:nvSpPr>
        <p:spPr>
          <a:xfrm>
            <a:off x="6634107" y="2489390"/>
            <a:ext cx="1986359" cy="434924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946" name="Google Shape;1946;p65"/>
          <p:cNvSpPr txBox="1"/>
          <p:nvPr>
            <p:ph idx="14" type="title"/>
          </p:nvPr>
        </p:nvSpPr>
        <p:spPr>
          <a:xfrm>
            <a:off x="7252537" y="3676045"/>
            <a:ext cx="749763" cy="493465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00"/>
            </a:lvl9pPr>
          </a:lstStyle>
          <a:p/>
        </p:txBody>
      </p:sp>
      <p:sp>
        <p:nvSpPr>
          <p:cNvPr id="1947" name="Google Shape;1947;p65"/>
          <p:cNvSpPr txBox="1"/>
          <p:nvPr>
            <p:ph idx="15" type="subTitle"/>
          </p:nvPr>
        </p:nvSpPr>
        <p:spPr>
          <a:xfrm>
            <a:off x="6634107" y="4331381"/>
            <a:ext cx="1986359" cy="434924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grpSp>
        <p:nvGrpSpPr>
          <p:cNvPr id="1948" name="Google Shape;1948;p65"/>
          <p:cNvGrpSpPr/>
          <p:nvPr/>
        </p:nvGrpSpPr>
        <p:grpSpPr>
          <a:xfrm>
            <a:off x="-51308" y="5205142"/>
            <a:ext cx="1934796" cy="183263"/>
            <a:chOff x="422533" y="3508249"/>
            <a:chExt cx="1755028" cy="166230"/>
          </a:xfrm>
        </p:grpSpPr>
        <p:sp>
          <p:nvSpPr>
            <p:cNvPr id="1949" name="Google Shape;1949;p65"/>
            <p:cNvSpPr/>
            <p:nvPr/>
          </p:nvSpPr>
          <p:spPr>
            <a:xfrm>
              <a:off x="422533" y="3590804"/>
              <a:ext cx="1586491" cy="34"/>
            </a:xfrm>
            <a:custGeom>
              <a:rect b="b" l="l" r="r" t="t"/>
              <a:pathLst>
                <a:path extrusionOk="0" fill="none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50" name="Google Shape;1950;p65"/>
            <p:cNvGrpSpPr/>
            <p:nvPr/>
          </p:nvGrpSpPr>
          <p:grpSpPr>
            <a:xfrm>
              <a:off x="2011331" y="3508249"/>
              <a:ext cx="166230" cy="166230"/>
              <a:chOff x="2011331" y="3508249"/>
              <a:chExt cx="166230" cy="166230"/>
            </a:xfrm>
          </p:grpSpPr>
          <p:sp>
            <p:nvSpPr>
              <p:cNvPr id="1951" name="Google Shape;1951;p65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75600" lIns="75600" spcFirstLastPara="1" rIns="75600" wrap="square" tIns="756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000"/>
                  <a:buFont typeface="Arial"/>
                  <a:buNone/>
                </a:pPr>
                <a:r>
                  <a:t/>
                </a:r>
                <a:endParaRPr b="0" i="0" sz="20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2" name="Google Shape;1952;p65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5600" lIns="75600" spcFirstLastPara="1" rIns="75600" wrap="square" tIns="756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000"/>
                  <a:buFont typeface="Arial"/>
                  <a:buNone/>
                </a:pPr>
                <a:r>
                  <a:t/>
                </a:r>
                <a:endParaRPr b="0" i="0" sz="20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953" name="Google Shape;1953;p65"/>
          <p:cNvGrpSpPr/>
          <p:nvPr/>
        </p:nvGrpSpPr>
        <p:grpSpPr>
          <a:xfrm rot="5400000">
            <a:off x="9331113" y="177571"/>
            <a:ext cx="706876" cy="614964"/>
            <a:chOff x="1232875" y="3633550"/>
            <a:chExt cx="641175" cy="557825"/>
          </a:xfrm>
        </p:grpSpPr>
        <p:sp>
          <p:nvSpPr>
            <p:cNvPr id="1954" name="Google Shape;1954;p65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65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65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65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65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65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65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65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65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65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65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65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65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65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65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65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65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71" name="Google Shape;1971;p65"/>
          <p:cNvGrpSpPr/>
          <p:nvPr/>
        </p:nvGrpSpPr>
        <p:grpSpPr>
          <a:xfrm rot="10800000">
            <a:off x="326173" y="-515446"/>
            <a:ext cx="2604605" cy="924876"/>
            <a:chOff x="1181525" y="4444275"/>
            <a:chExt cx="782500" cy="277850"/>
          </a:xfrm>
        </p:grpSpPr>
        <p:sp>
          <p:nvSpPr>
            <p:cNvPr id="1972" name="Google Shape;1972;p65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65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65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65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65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65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78" name="Google Shape;1978;p65"/>
          <p:cNvGrpSpPr/>
          <p:nvPr/>
        </p:nvGrpSpPr>
        <p:grpSpPr>
          <a:xfrm>
            <a:off x="-546327" y="1993389"/>
            <a:ext cx="1758686" cy="1762871"/>
            <a:chOff x="2318175" y="3567725"/>
            <a:chExt cx="383850" cy="384750"/>
          </a:xfrm>
        </p:grpSpPr>
        <p:sp>
          <p:nvSpPr>
            <p:cNvPr id="1979" name="Google Shape;1979;p65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65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65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65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83" name="Google Shape;1983;p65"/>
          <p:cNvGrpSpPr/>
          <p:nvPr/>
        </p:nvGrpSpPr>
        <p:grpSpPr>
          <a:xfrm>
            <a:off x="270022" y="3341860"/>
            <a:ext cx="749769" cy="751553"/>
            <a:chOff x="2318175" y="3567725"/>
            <a:chExt cx="383850" cy="384750"/>
          </a:xfrm>
        </p:grpSpPr>
        <p:sp>
          <p:nvSpPr>
            <p:cNvPr id="1984" name="Google Shape;1984;p65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65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65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65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 only 1">
    <p:spTree>
      <p:nvGrpSpPr>
        <p:cNvPr id="1988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89" name="Google Shape;1989;p66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1990" name="Google Shape;1990;p66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" name="Google Shape;1991;p66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66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66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66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66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66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66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" name="Google Shape;1998;p66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" name="Google Shape;1999;p66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66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66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66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66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66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66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66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66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66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66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66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66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66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66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66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66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66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66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66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66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66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66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66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66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66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66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66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66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66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66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66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66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66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66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66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66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66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66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66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66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66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66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66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66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66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66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66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66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66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66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66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66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66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66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66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66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66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66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" name="Google Shape;2058;p66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" name="Google Shape;2059;p66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" name="Google Shape;2060;p66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" name="Google Shape;2061;p66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" name="Google Shape;2062;p66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" name="Google Shape;2063;p66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" name="Google Shape;2064;p66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" name="Google Shape;2065;p66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" name="Google Shape;2066;p66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" name="Google Shape;2067;p66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" name="Google Shape;2068;p66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" name="Google Shape;2069;p66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" name="Google Shape;2070;p66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" name="Google Shape;2071;p66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" name="Google Shape;2072;p66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" name="Google Shape;2073;p66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" name="Google Shape;2074;p66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" name="Google Shape;2075;p66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" name="Google Shape;2076;p66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" name="Google Shape;2077;p66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" name="Google Shape;2078;p66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" name="Google Shape;2079;p66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" name="Google Shape;2080;p66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" name="Google Shape;2081;p66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" name="Google Shape;2082;p66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" name="Google Shape;2083;p66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" name="Google Shape;2084;p66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" name="Google Shape;2085;p66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" name="Google Shape;2086;p66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66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66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66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90" name="Google Shape;2090;p66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91" name="Google Shape;2091;p66"/>
          <p:cNvSpPr txBox="1"/>
          <p:nvPr>
            <p:ph type="title"/>
          </p:nvPr>
        </p:nvSpPr>
        <p:spPr>
          <a:xfrm>
            <a:off x="793750" y="490627"/>
            <a:ext cx="8493125" cy="63138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9pPr>
          </a:lstStyle>
          <a:p/>
        </p:txBody>
      </p:sp>
      <p:grpSp>
        <p:nvGrpSpPr>
          <p:cNvPr id="2092" name="Google Shape;2092;p66"/>
          <p:cNvGrpSpPr/>
          <p:nvPr/>
        </p:nvGrpSpPr>
        <p:grpSpPr>
          <a:xfrm>
            <a:off x="9404321" y="2105423"/>
            <a:ext cx="1456248" cy="1459714"/>
            <a:chOff x="2318175" y="3567725"/>
            <a:chExt cx="383850" cy="384750"/>
          </a:xfrm>
        </p:grpSpPr>
        <p:sp>
          <p:nvSpPr>
            <p:cNvPr id="2093" name="Google Shape;2093;p66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66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66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66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97" name="Google Shape;2097;p66"/>
          <p:cNvGrpSpPr/>
          <p:nvPr/>
        </p:nvGrpSpPr>
        <p:grpSpPr>
          <a:xfrm>
            <a:off x="-1232755" y="4984163"/>
            <a:ext cx="2443540" cy="529274"/>
            <a:chOff x="-303566" y="4662224"/>
            <a:chExt cx="2216502" cy="480080"/>
          </a:xfrm>
        </p:grpSpPr>
        <p:grpSp>
          <p:nvGrpSpPr>
            <p:cNvPr id="2098" name="Google Shape;2098;p66"/>
            <p:cNvGrpSpPr/>
            <p:nvPr/>
          </p:nvGrpSpPr>
          <p:grpSpPr>
            <a:xfrm rot="-5400000">
              <a:off x="952308" y="4181675"/>
              <a:ext cx="166230" cy="1755027"/>
              <a:chOff x="7110482" y="-754049"/>
              <a:chExt cx="166230" cy="1755027"/>
            </a:xfrm>
          </p:grpSpPr>
          <p:sp>
            <p:nvSpPr>
              <p:cNvPr id="2099" name="Google Shape;2099;p66"/>
              <p:cNvSpPr/>
              <p:nvPr/>
            </p:nvSpPr>
            <p:spPr>
              <a:xfrm rot="5400000">
                <a:off x="6400894" y="39179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75600" lIns="75600" spcFirstLastPara="1" rIns="75600" wrap="square" tIns="756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000"/>
                  <a:buFont typeface="Arial"/>
                  <a:buNone/>
                </a:pPr>
                <a:r>
                  <a:t/>
                </a:r>
                <a:endParaRPr b="0" i="0" sz="20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0" name="Google Shape;2100;p66"/>
              <p:cNvSpPr/>
              <p:nvPr/>
            </p:nvSpPr>
            <p:spPr>
              <a:xfrm rot="5400000">
                <a:off x="7110482" y="834748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75600" lIns="75600" spcFirstLastPara="1" rIns="75600" wrap="square" tIns="756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000"/>
                  <a:buFont typeface="Arial"/>
                  <a:buNone/>
                </a:pPr>
                <a:r>
                  <a:t/>
                </a:r>
                <a:endParaRPr b="0" i="0" sz="20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1" name="Google Shape;2101;p66"/>
              <p:cNvSpPr/>
              <p:nvPr/>
            </p:nvSpPr>
            <p:spPr>
              <a:xfrm rot="5400000">
                <a:off x="7161375" y="885743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5600" lIns="75600" spcFirstLastPara="1" rIns="75600" wrap="square" tIns="756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000"/>
                  <a:buFont typeface="Arial"/>
                  <a:buNone/>
                </a:pPr>
                <a:r>
                  <a:t/>
                </a:r>
                <a:endParaRPr b="0" i="0" sz="20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02" name="Google Shape;2102;p66"/>
            <p:cNvGrpSpPr/>
            <p:nvPr/>
          </p:nvGrpSpPr>
          <p:grpSpPr>
            <a:xfrm rot="-5400000">
              <a:off x="490833" y="3867825"/>
              <a:ext cx="166230" cy="1755027"/>
              <a:chOff x="7424332" y="-1215524"/>
              <a:chExt cx="166230" cy="1755027"/>
            </a:xfrm>
          </p:grpSpPr>
          <p:sp>
            <p:nvSpPr>
              <p:cNvPr id="2103" name="Google Shape;2103;p66"/>
              <p:cNvSpPr/>
              <p:nvPr/>
            </p:nvSpPr>
            <p:spPr>
              <a:xfrm rot="5400000">
                <a:off x="6714744" y="-422296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75600" lIns="75600" spcFirstLastPara="1" rIns="75600" wrap="square" tIns="756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000"/>
                  <a:buFont typeface="Arial"/>
                  <a:buNone/>
                </a:pPr>
                <a:r>
                  <a:t/>
                </a:r>
                <a:endParaRPr b="0" i="0" sz="20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4" name="Google Shape;2104;p66"/>
              <p:cNvSpPr/>
              <p:nvPr/>
            </p:nvSpPr>
            <p:spPr>
              <a:xfrm rot="5400000">
                <a:off x="7424332" y="373273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75600" lIns="75600" spcFirstLastPara="1" rIns="75600" wrap="square" tIns="756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000"/>
                  <a:buFont typeface="Arial"/>
                  <a:buNone/>
                </a:pPr>
                <a:r>
                  <a:t/>
                </a:r>
                <a:endParaRPr b="0" i="0" sz="20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5" name="Google Shape;2105;p66"/>
              <p:cNvSpPr/>
              <p:nvPr/>
            </p:nvSpPr>
            <p:spPr>
              <a:xfrm rot="5400000">
                <a:off x="7475226" y="424268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5600" lIns="75600" spcFirstLastPara="1" rIns="75600" wrap="square" tIns="756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000"/>
                  <a:buFont typeface="Arial"/>
                  <a:buNone/>
                </a:pPr>
                <a:r>
                  <a:t/>
                </a:r>
                <a:endParaRPr b="0" i="0" sz="20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06" name="Google Shape;2106;p66"/>
          <p:cNvGrpSpPr/>
          <p:nvPr/>
        </p:nvGrpSpPr>
        <p:grpSpPr>
          <a:xfrm>
            <a:off x="432857" y="594769"/>
            <a:ext cx="706851" cy="614985"/>
            <a:chOff x="1232875" y="3633550"/>
            <a:chExt cx="641175" cy="557825"/>
          </a:xfrm>
        </p:grpSpPr>
        <p:sp>
          <p:nvSpPr>
            <p:cNvPr id="2107" name="Google Shape;2107;p66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66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66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66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66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66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66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66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66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66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66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66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66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66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66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66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66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24" name="Google Shape;2124;p66"/>
          <p:cNvGrpSpPr/>
          <p:nvPr/>
        </p:nvGrpSpPr>
        <p:grpSpPr>
          <a:xfrm rot="10800000">
            <a:off x="296986" y="-477934"/>
            <a:ext cx="2604605" cy="924876"/>
            <a:chOff x="1181525" y="4444275"/>
            <a:chExt cx="782500" cy="277850"/>
          </a:xfrm>
        </p:grpSpPr>
        <p:sp>
          <p:nvSpPr>
            <p:cNvPr id="2125" name="Google Shape;2125;p66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" name="Google Shape;2126;p66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66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66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66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66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 only 3">
    <p:spTree>
      <p:nvGrpSpPr>
        <p:cNvPr id="2131" name="Shape 2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32" name="Google Shape;2132;p67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2133" name="Google Shape;2133;p67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67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67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67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67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67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67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67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67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67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67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67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67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67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67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67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67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67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67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67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67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67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67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67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67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67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67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67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67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67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67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67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67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67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67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67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67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67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67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67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67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67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67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67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67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67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67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67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67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67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67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67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67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67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67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67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67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67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67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67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67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67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67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67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67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67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67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67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67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67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67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67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67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67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67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67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67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67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67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67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67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67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67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67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67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67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67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67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67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67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67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67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67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67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67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67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67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67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67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67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3" name="Google Shape;2233;p67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4" name="Google Shape;2234;p67"/>
          <p:cNvGrpSpPr/>
          <p:nvPr/>
        </p:nvGrpSpPr>
        <p:grpSpPr>
          <a:xfrm>
            <a:off x="9168766" y="1377644"/>
            <a:ext cx="2437871" cy="2443629"/>
            <a:chOff x="2318175" y="3567725"/>
            <a:chExt cx="383850" cy="384750"/>
          </a:xfrm>
        </p:grpSpPr>
        <p:sp>
          <p:nvSpPr>
            <p:cNvPr id="2235" name="Google Shape;2235;p67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67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67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67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9" name="Google Shape;2239;p67"/>
          <p:cNvSpPr txBox="1"/>
          <p:nvPr>
            <p:ph type="title"/>
          </p:nvPr>
        </p:nvSpPr>
        <p:spPr>
          <a:xfrm>
            <a:off x="793750" y="490627"/>
            <a:ext cx="8493125" cy="63138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9pPr>
          </a:lstStyle>
          <a:p/>
        </p:txBody>
      </p:sp>
      <p:grpSp>
        <p:nvGrpSpPr>
          <p:cNvPr id="2240" name="Google Shape;2240;p67"/>
          <p:cNvGrpSpPr/>
          <p:nvPr/>
        </p:nvGrpSpPr>
        <p:grpSpPr>
          <a:xfrm rot="-5400000">
            <a:off x="8454430" y="417480"/>
            <a:ext cx="2604696" cy="924844"/>
            <a:chOff x="1181525" y="4444275"/>
            <a:chExt cx="782500" cy="277850"/>
          </a:xfrm>
        </p:grpSpPr>
        <p:sp>
          <p:nvSpPr>
            <p:cNvPr id="2241" name="Google Shape;2241;p67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67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67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67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67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67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47" name="Google Shape;2247;p67"/>
          <p:cNvGrpSpPr/>
          <p:nvPr/>
        </p:nvGrpSpPr>
        <p:grpSpPr>
          <a:xfrm>
            <a:off x="-551840" y="259255"/>
            <a:ext cx="1456248" cy="1459714"/>
            <a:chOff x="2318175" y="3567725"/>
            <a:chExt cx="383850" cy="384750"/>
          </a:xfrm>
        </p:grpSpPr>
        <p:sp>
          <p:nvSpPr>
            <p:cNvPr id="2248" name="Google Shape;2248;p67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67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67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67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Title and text">
    <p:spTree>
      <p:nvGrpSpPr>
        <p:cNvPr id="2252" name="Shape 2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3" name="Google Shape;2253;p68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2254" name="Google Shape;2254;p68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68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68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68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68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68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68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68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68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68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68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68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68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68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68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68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68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68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68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68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68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68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68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68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68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68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68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68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68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68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" name="Google Shape;2284;p68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68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68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68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68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68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68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68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68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68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68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68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68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68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68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68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68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68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68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68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68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68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68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68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68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68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68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68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68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68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68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68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68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68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68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68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68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68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68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68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68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68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68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68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68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68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68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68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68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68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68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68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68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68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68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68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68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68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68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68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68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68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68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68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68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68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68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68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68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68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54" name="Google Shape;2354;p68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55" name="Google Shape;2355;p68"/>
          <p:cNvSpPr txBox="1"/>
          <p:nvPr>
            <p:ph type="title"/>
          </p:nvPr>
        </p:nvSpPr>
        <p:spPr>
          <a:xfrm>
            <a:off x="793750" y="490627"/>
            <a:ext cx="8493125" cy="63138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9pPr>
          </a:lstStyle>
          <a:p/>
        </p:txBody>
      </p:sp>
      <p:sp>
        <p:nvSpPr>
          <p:cNvPr id="2356" name="Google Shape;2356;p68"/>
          <p:cNvSpPr txBox="1"/>
          <p:nvPr>
            <p:ph idx="1" type="subTitle"/>
          </p:nvPr>
        </p:nvSpPr>
        <p:spPr>
          <a:xfrm>
            <a:off x="786281" y="1422654"/>
            <a:ext cx="4059039" cy="141259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Nunito Light"/>
              <a:buChar char="●"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000"/>
              <a:buFont typeface="Nunito Light"/>
              <a:buChar char="○"/>
              <a:defRPr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000"/>
              <a:buFont typeface="Nunito Light"/>
              <a:buChar char="■"/>
              <a:defRPr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000"/>
              <a:buFont typeface="Nunito Light"/>
              <a:buChar char="●"/>
              <a:defRPr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000"/>
              <a:buFont typeface="Nunito Light"/>
              <a:buChar char="○"/>
              <a:defRPr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000"/>
              <a:buFont typeface="Nunito Light"/>
              <a:buChar char="■"/>
              <a:defRPr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000"/>
              <a:buFont typeface="Nunito Light"/>
              <a:buChar char="●"/>
              <a:defRPr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000"/>
              <a:buFont typeface="Nunito Light"/>
              <a:buChar char="○"/>
              <a:defRPr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Clr>
                <a:srgbClr val="999999"/>
              </a:buClr>
              <a:buSzPts val="10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2357" name="Google Shape;2357;p68"/>
          <p:cNvGrpSpPr/>
          <p:nvPr/>
        </p:nvGrpSpPr>
        <p:grpSpPr>
          <a:xfrm flipH="1" rot="-5400000">
            <a:off x="-964985" y="788418"/>
            <a:ext cx="2750872" cy="537690"/>
            <a:chOff x="377875" y="2965800"/>
            <a:chExt cx="2495192" cy="487732"/>
          </a:xfrm>
        </p:grpSpPr>
        <p:sp>
          <p:nvSpPr>
            <p:cNvPr id="2358" name="Google Shape;2358;p68"/>
            <p:cNvSpPr/>
            <p:nvPr/>
          </p:nvSpPr>
          <p:spPr>
            <a:xfrm>
              <a:off x="377875" y="2965800"/>
              <a:ext cx="2351400" cy="341700"/>
            </a:xfrm>
            <a:custGeom>
              <a:rect b="b" l="l" r="r" t="t"/>
              <a:pathLst>
                <a:path extrusionOk="0" h="13668" w="94056">
                  <a:moveTo>
                    <a:pt x="0" y="0"/>
                  </a:moveTo>
                  <a:lnTo>
                    <a:pt x="80388" y="0"/>
                  </a:lnTo>
                  <a:lnTo>
                    <a:pt x="94056" y="13668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sp>
        <p:grpSp>
          <p:nvGrpSpPr>
            <p:cNvPr id="2359" name="Google Shape;2359;p68"/>
            <p:cNvGrpSpPr/>
            <p:nvPr/>
          </p:nvGrpSpPr>
          <p:grpSpPr>
            <a:xfrm>
              <a:off x="2706837" y="3287302"/>
              <a:ext cx="166230" cy="166230"/>
              <a:chOff x="2011331" y="3508249"/>
              <a:chExt cx="166230" cy="166230"/>
            </a:xfrm>
          </p:grpSpPr>
          <p:sp>
            <p:nvSpPr>
              <p:cNvPr id="2360" name="Google Shape;2360;p68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75600" lIns="75600" spcFirstLastPara="1" rIns="75600" wrap="square" tIns="756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000"/>
                  <a:buFont typeface="Arial"/>
                  <a:buNone/>
                </a:pPr>
                <a:r>
                  <a:t/>
                </a:r>
                <a:endParaRPr b="0" i="0" sz="20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68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5600" lIns="75600" spcFirstLastPara="1" rIns="75600" wrap="square" tIns="756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000"/>
                  <a:buFont typeface="Arial"/>
                  <a:buNone/>
                </a:pPr>
                <a:r>
                  <a:t/>
                </a:r>
                <a:endParaRPr b="0" i="0" sz="20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362" name="Google Shape;2362;p68"/>
          <p:cNvGrpSpPr/>
          <p:nvPr/>
        </p:nvGrpSpPr>
        <p:grpSpPr>
          <a:xfrm>
            <a:off x="8586542" y="4717818"/>
            <a:ext cx="1415623" cy="1418951"/>
            <a:chOff x="2318175" y="3567725"/>
            <a:chExt cx="383850" cy="384750"/>
          </a:xfrm>
        </p:grpSpPr>
        <p:sp>
          <p:nvSpPr>
            <p:cNvPr id="2363" name="Google Shape;2363;p68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68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68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68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67" name="Google Shape;2367;p68"/>
          <p:cNvGrpSpPr/>
          <p:nvPr/>
        </p:nvGrpSpPr>
        <p:grpSpPr>
          <a:xfrm rot="5400000">
            <a:off x="-1112214" y="4538221"/>
            <a:ext cx="2604696" cy="924844"/>
            <a:chOff x="1181525" y="4444275"/>
            <a:chExt cx="782500" cy="277850"/>
          </a:xfrm>
        </p:grpSpPr>
        <p:sp>
          <p:nvSpPr>
            <p:cNvPr id="2368" name="Google Shape;2368;p68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68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68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68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68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68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Title and text 1">
    <p:spTree>
      <p:nvGrpSpPr>
        <p:cNvPr id="2374" name="Shape 2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75" name="Google Shape;2375;p69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2376" name="Google Shape;2376;p69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69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69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69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69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69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69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69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69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69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69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69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69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69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69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69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69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69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69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69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69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69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69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69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" name="Google Shape;2400;p69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" name="Google Shape;2401;p69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69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69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69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69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69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69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69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" name="Google Shape;2409;p69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" name="Google Shape;2410;p69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69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69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69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69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69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69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69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69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69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69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69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69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69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69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69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69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69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69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69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69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69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69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69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69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69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69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69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69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69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69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69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69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69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69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69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69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69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69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69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69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69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69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69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69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69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69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69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69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69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69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69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69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" name="Google Shape;2463;p69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" name="Google Shape;2464;p69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69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" name="Google Shape;2466;p69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" name="Google Shape;2467;p69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69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69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69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69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69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69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69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69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76" name="Google Shape;2476;p69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77" name="Google Shape;2477;p69"/>
          <p:cNvSpPr txBox="1"/>
          <p:nvPr>
            <p:ph type="title"/>
          </p:nvPr>
        </p:nvSpPr>
        <p:spPr>
          <a:xfrm>
            <a:off x="793750" y="490627"/>
            <a:ext cx="8493125" cy="63138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9pPr>
          </a:lstStyle>
          <a:p/>
        </p:txBody>
      </p:sp>
      <p:sp>
        <p:nvSpPr>
          <p:cNvPr id="2478" name="Google Shape;2478;p69"/>
          <p:cNvSpPr txBox="1"/>
          <p:nvPr>
            <p:ph idx="1" type="subTitle"/>
          </p:nvPr>
        </p:nvSpPr>
        <p:spPr>
          <a:xfrm>
            <a:off x="786281" y="1422654"/>
            <a:ext cx="8493125" cy="3653031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Nunito Light"/>
              <a:buChar char="●"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000"/>
              <a:buFont typeface="Nunito Light"/>
              <a:buChar char="○"/>
              <a:defRPr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000"/>
              <a:buFont typeface="Nunito Light"/>
              <a:buChar char="■"/>
              <a:defRPr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000"/>
              <a:buFont typeface="Nunito Light"/>
              <a:buChar char="●"/>
              <a:defRPr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000"/>
              <a:buFont typeface="Nunito Light"/>
              <a:buChar char="○"/>
              <a:defRPr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000"/>
              <a:buFont typeface="Nunito Light"/>
              <a:buChar char="■"/>
              <a:defRPr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000"/>
              <a:buFont typeface="Nunito Light"/>
              <a:buChar char="●"/>
              <a:defRPr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000"/>
              <a:buFont typeface="Nunito Light"/>
              <a:buChar char="○"/>
              <a:defRPr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Clr>
                <a:srgbClr val="999999"/>
              </a:buClr>
              <a:buSzPts val="10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2479" name="Google Shape;2479;p69"/>
          <p:cNvGrpSpPr/>
          <p:nvPr/>
        </p:nvGrpSpPr>
        <p:grpSpPr>
          <a:xfrm>
            <a:off x="432843" y="330976"/>
            <a:ext cx="706851" cy="614985"/>
            <a:chOff x="1232875" y="3633550"/>
            <a:chExt cx="641175" cy="557825"/>
          </a:xfrm>
        </p:grpSpPr>
        <p:sp>
          <p:nvSpPr>
            <p:cNvPr id="2480" name="Google Shape;2480;p69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" name="Google Shape;2481;p69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" name="Google Shape;2482;p69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" name="Google Shape;2483;p69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69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" name="Google Shape;2485;p69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" name="Google Shape;2486;p69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" name="Google Shape;2487;p69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" name="Google Shape;2488;p69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" name="Google Shape;2489;p69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" name="Google Shape;2490;p69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" name="Google Shape;2491;p69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" name="Google Shape;2492;p69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" name="Google Shape;2493;p69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" name="Google Shape;2494;p69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" name="Google Shape;2495;p69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" name="Google Shape;2496;p69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97" name="Google Shape;2497;p69"/>
          <p:cNvGrpSpPr/>
          <p:nvPr/>
        </p:nvGrpSpPr>
        <p:grpSpPr>
          <a:xfrm>
            <a:off x="5683309" y="3718819"/>
            <a:ext cx="2487424" cy="2493216"/>
            <a:chOff x="2318175" y="3567725"/>
            <a:chExt cx="383850" cy="384750"/>
          </a:xfrm>
        </p:grpSpPr>
        <p:sp>
          <p:nvSpPr>
            <p:cNvPr id="2498" name="Google Shape;2498;p69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" name="Google Shape;2499;p69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" name="Google Shape;2500;p69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" name="Google Shape;2501;p69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02" name="Google Shape;2502;p69"/>
          <p:cNvGrpSpPr/>
          <p:nvPr/>
        </p:nvGrpSpPr>
        <p:grpSpPr>
          <a:xfrm>
            <a:off x="375178" y="-460364"/>
            <a:ext cx="1536819" cy="1540392"/>
            <a:chOff x="2318175" y="3567725"/>
            <a:chExt cx="383850" cy="384750"/>
          </a:xfrm>
        </p:grpSpPr>
        <p:sp>
          <p:nvSpPr>
            <p:cNvPr id="2503" name="Google Shape;2503;p69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" name="Google Shape;2504;p69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" name="Google Shape;2505;p69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" name="Google Shape;2506;p69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Title and three columns">
    <p:spTree>
      <p:nvGrpSpPr>
        <p:cNvPr id="2507" name="Shape 2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08" name="Google Shape;2508;p70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2509" name="Google Shape;2509;p70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" name="Google Shape;2510;p70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" name="Google Shape;2511;p70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" name="Google Shape;2512;p70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" name="Google Shape;2513;p70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" name="Google Shape;2514;p70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" name="Google Shape;2515;p70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" name="Google Shape;2516;p70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" name="Google Shape;2517;p70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" name="Google Shape;2518;p70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" name="Google Shape;2519;p70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" name="Google Shape;2520;p70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" name="Google Shape;2521;p70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" name="Google Shape;2522;p70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" name="Google Shape;2523;p70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" name="Google Shape;2524;p70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" name="Google Shape;2525;p70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" name="Google Shape;2526;p70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" name="Google Shape;2527;p70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" name="Google Shape;2528;p70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" name="Google Shape;2529;p70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" name="Google Shape;2530;p70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" name="Google Shape;2531;p70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" name="Google Shape;2532;p70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" name="Google Shape;2533;p70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" name="Google Shape;2534;p70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" name="Google Shape;2535;p70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" name="Google Shape;2536;p70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" name="Google Shape;2537;p70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" name="Google Shape;2538;p70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" name="Google Shape;2539;p70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" name="Google Shape;2540;p70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" name="Google Shape;2541;p70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" name="Google Shape;2542;p70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" name="Google Shape;2543;p70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" name="Google Shape;2544;p70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" name="Google Shape;2545;p70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" name="Google Shape;2546;p70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" name="Google Shape;2547;p70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" name="Google Shape;2548;p70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" name="Google Shape;2549;p70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" name="Google Shape;2550;p70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" name="Google Shape;2551;p70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" name="Google Shape;2552;p70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" name="Google Shape;2553;p70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" name="Google Shape;2554;p70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" name="Google Shape;2555;p70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" name="Google Shape;2556;p70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" name="Google Shape;2557;p70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" name="Google Shape;2558;p70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" name="Google Shape;2559;p70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70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70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70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70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70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70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70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70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70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70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70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70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70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70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70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70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70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70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70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70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70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70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70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70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70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70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70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70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70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70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70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70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70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70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70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70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70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70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70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70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70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70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70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70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70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70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70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70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70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09" name="Google Shape;2609;p70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10" name="Google Shape;2610;p70"/>
          <p:cNvSpPr txBox="1"/>
          <p:nvPr>
            <p:ph type="title"/>
          </p:nvPr>
        </p:nvSpPr>
        <p:spPr>
          <a:xfrm>
            <a:off x="793750" y="490627"/>
            <a:ext cx="8493125" cy="63138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9pPr>
          </a:lstStyle>
          <a:p/>
        </p:txBody>
      </p:sp>
      <p:sp>
        <p:nvSpPr>
          <p:cNvPr id="2611" name="Google Shape;2611;p70"/>
          <p:cNvSpPr txBox="1"/>
          <p:nvPr>
            <p:ph idx="1" type="subTitle"/>
          </p:nvPr>
        </p:nvSpPr>
        <p:spPr>
          <a:xfrm>
            <a:off x="3699899" y="2655580"/>
            <a:ext cx="2669977" cy="1375551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9pPr>
          </a:lstStyle>
          <a:p/>
        </p:txBody>
      </p:sp>
      <p:sp>
        <p:nvSpPr>
          <p:cNvPr id="2612" name="Google Shape;2612;p70"/>
          <p:cNvSpPr txBox="1"/>
          <p:nvPr>
            <p:ph idx="2" type="subTitle"/>
          </p:nvPr>
        </p:nvSpPr>
        <p:spPr>
          <a:xfrm>
            <a:off x="784585" y="2655580"/>
            <a:ext cx="2669977" cy="1375551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9pPr>
          </a:lstStyle>
          <a:p/>
        </p:txBody>
      </p:sp>
      <p:sp>
        <p:nvSpPr>
          <p:cNvPr id="2613" name="Google Shape;2613;p70"/>
          <p:cNvSpPr txBox="1"/>
          <p:nvPr>
            <p:ph idx="3" type="subTitle"/>
          </p:nvPr>
        </p:nvSpPr>
        <p:spPr>
          <a:xfrm>
            <a:off x="784585" y="2036757"/>
            <a:ext cx="2669977" cy="616170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2614" name="Google Shape;2614;p70"/>
          <p:cNvSpPr txBox="1"/>
          <p:nvPr>
            <p:ph idx="4" type="subTitle"/>
          </p:nvPr>
        </p:nvSpPr>
        <p:spPr>
          <a:xfrm>
            <a:off x="3699904" y="2036757"/>
            <a:ext cx="2669977" cy="616170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2615" name="Google Shape;2615;p70"/>
          <p:cNvSpPr txBox="1"/>
          <p:nvPr>
            <p:ph idx="5" type="subTitle"/>
          </p:nvPr>
        </p:nvSpPr>
        <p:spPr>
          <a:xfrm>
            <a:off x="6624364" y="2655580"/>
            <a:ext cx="2669977" cy="1375551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9pPr>
          </a:lstStyle>
          <a:p/>
        </p:txBody>
      </p:sp>
      <p:sp>
        <p:nvSpPr>
          <p:cNvPr id="2616" name="Google Shape;2616;p70"/>
          <p:cNvSpPr txBox="1"/>
          <p:nvPr>
            <p:ph idx="6" type="subTitle"/>
          </p:nvPr>
        </p:nvSpPr>
        <p:spPr>
          <a:xfrm>
            <a:off x="6624373" y="2036757"/>
            <a:ext cx="2669977" cy="616170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grpSp>
        <p:nvGrpSpPr>
          <p:cNvPr id="2617" name="Google Shape;2617;p70"/>
          <p:cNvGrpSpPr/>
          <p:nvPr/>
        </p:nvGrpSpPr>
        <p:grpSpPr>
          <a:xfrm>
            <a:off x="77735" y="4942384"/>
            <a:ext cx="706851" cy="614985"/>
            <a:chOff x="1232875" y="3633550"/>
            <a:chExt cx="641175" cy="557825"/>
          </a:xfrm>
        </p:grpSpPr>
        <p:sp>
          <p:nvSpPr>
            <p:cNvPr id="2618" name="Google Shape;2618;p70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70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70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70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" name="Google Shape;2622;p70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" name="Google Shape;2623;p70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70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" name="Google Shape;2625;p70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70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70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70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70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70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70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70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70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70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5" name="Google Shape;2635;p70"/>
          <p:cNvGrpSpPr/>
          <p:nvPr/>
        </p:nvGrpSpPr>
        <p:grpSpPr>
          <a:xfrm rot="10800000">
            <a:off x="6077993" y="178707"/>
            <a:ext cx="4403574" cy="202498"/>
            <a:chOff x="-85635" y="644247"/>
            <a:chExt cx="3994423" cy="183677"/>
          </a:xfrm>
        </p:grpSpPr>
        <p:sp>
          <p:nvSpPr>
            <p:cNvPr id="2636" name="Google Shape;2636;p70"/>
            <p:cNvSpPr/>
            <p:nvPr/>
          </p:nvSpPr>
          <p:spPr>
            <a:xfrm>
              <a:off x="-85635" y="657044"/>
              <a:ext cx="3808187" cy="71050"/>
            </a:xfrm>
            <a:custGeom>
              <a:rect b="b" l="l" r="r" t="t"/>
              <a:pathLst>
                <a:path extrusionOk="0" fill="none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144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" name="Google Shape;2637;p70"/>
            <p:cNvSpPr/>
            <p:nvPr/>
          </p:nvSpPr>
          <p:spPr>
            <a:xfrm>
              <a:off x="3725111" y="644247"/>
              <a:ext cx="183677" cy="183677"/>
            </a:xfrm>
            <a:custGeom>
              <a:rect b="b" l="l" r="r" t="t"/>
              <a:pathLst>
                <a:path extrusionOk="0" fill="none" h="4901" w="4901">
                  <a:moveTo>
                    <a:pt x="4900" y="2452"/>
                  </a:moveTo>
                  <a:cubicBezTo>
                    <a:pt x="4900" y="3803"/>
                    <a:pt x="3803" y="4901"/>
                    <a:pt x="2452" y="4901"/>
                  </a:cubicBezTo>
                  <a:cubicBezTo>
                    <a:pt x="1098" y="4901"/>
                    <a:pt x="1" y="3803"/>
                    <a:pt x="1" y="2452"/>
                  </a:cubicBezTo>
                  <a:cubicBezTo>
                    <a:pt x="1" y="1098"/>
                    <a:pt x="1098" y="1"/>
                    <a:pt x="2452" y="1"/>
                  </a:cubicBezTo>
                  <a:cubicBezTo>
                    <a:pt x="3803" y="1"/>
                    <a:pt x="4900" y="1098"/>
                    <a:pt x="4900" y="2452"/>
                  </a:cubicBezTo>
                  <a:close/>
                </a:path>
              </a:pathLst>
            </a:custGeom>
            <a:noFill/>
            <a:ln cap="flat" cmpd="sng" w="144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70"/>
            <p:cNvSpPr/>
            <p:nvPr/>
          </p:nvSpPr>
          <p:spPr>
            <a:xfrm>
              <a:off x="3781440" y="700613"/>
              <a:ext cx="71095" cy="71057"/>
            </a:xfrm>
            <a:custGeom>
              <a:rect b="b" l="l" r="r" t="t"/>
              <a:pathLst>
                <a:path extrusionOk="0" h="1896" w="1897">
                  <a:moveTo>
                    <a:pt x="949" y="0"/>
                  </a:moveTo>
                  <a:cubicBezTo>
                    <a:pt x="424" y="0"/>
                    <a:pt x="1" y="423"/>
                    <a:pt x="1" y="948"/>
                  </a:cubicBezTo>
                  <a:cubicBezTo>
                    <a:pt x="1" y="1471"/>
                    <a:pt x="424" y="1896"/>
                    <a:pt x="949" y="1896"/>
                  </a:cubicBezTo>
                  <a:cubicBezTo>
                    <a:pt x="1471" y="1896"/>
                    <a:pt x="1897" y="1471"/>
                    <a:pt x="1897" y="948"/>
                  </a:cubicBezTo>
                  <a:cubicBezTo>
                    <a:pt x="1897" y="423"/>
                    <a:pt x="1471" y="0"/>
                    <a:pt x="9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9" name="Google Shape;2639;p70"/>
          <p:cNvGrpSpPr/>
          <p:nvPr/>
        </p:nvGrpSpPr>
        <p:grpSpPr>
          <a:xfrm>
            <a:off x="921832" y="4866143"/>
            <a:ext cx="418259" cy="419254"/>
            <a:chOff x="2318175" y="3567725"/>
            <a:chExt cx="383850" cy="384750"/>
          </a:xfrm>
        </p:grpSpPr>
        <p:sp>
          <p:nvSpPr>
            <p:cNvPr id="2640" name="Google Shape;2640;p70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" name="Google Shape;2641;p70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" name="Google Shape;2642;p70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70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44" name="Google Shape;2644;p70"/>
          <p:cNvGrpSpPr/>
          <p:nvPr/>
        </p:nvGrpSpPr>
        <p:grpSpPr>
          <a:xfrm>
            <a:off x="8722883" y="-286655"/>
            <a:ext cx="1758686" cy="1762871"/>
            <a:chOff x="2318175" y="3567725"/>
            <a:chExt cx="383850" cy="384750"/>
          </a:xfrm>
        </p:grpSpPr>
        <p:sp>
          <p:nvSpPr>
            <p:cNvPr id="2645" name="Google Shape;2645;p70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" name="Google Shape;2646;p70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" name="Google Shape;2647;p70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" name="Google Shape;2648;p70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Title and four columns">
    <p:spTree>
      <p:nvGrpSpPr>
        <p:cNvPr id="2649" name="Shape 2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50" name="Google Shape;2650;p71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2651" name="Google Shape;2651;p71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" name="Google Shape;2652;p71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" name="Google Shape;2653;p71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" name="Google Shape;2654;p71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" name="Google Shape;2655;p71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" name="Google Shape;2656;p71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" name="Google Shape;2657;p71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" name="Google Shape;2658;p71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" name="Google Shape;2659;p71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" name="Google Shape;2660;p71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" name="Google Shape;2661;p71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" name="Google Shape;2662;p71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" name="Google Shape;2663;p71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" name="Google Shape;2664;p71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" name="Google Shape;2665;p71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" name="Google Shape;2666;p71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" name="Google Shape;2667;p71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71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" name="Google Shape;2669;p71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" name="Google Shape;2670;p71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" name="Google Shape;2671;p71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" name="Google Shape;2672;p71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" name="Google Shape;2673;p71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" name="Google Shape;2674;p71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" name="Google Shape;2675;p71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" name="Google Shape;2676;p71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" name="Google Shape;2677;p71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" name="Google Shape;2678;p71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" name="Google Shape;2679;p71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" name="Google Shape;2680;p71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71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71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71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71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71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71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71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71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71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71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71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71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71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71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71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71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71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71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71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71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71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71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71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71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71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71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71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71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71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71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71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71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71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71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71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71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71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71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71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71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71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71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71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71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71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71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71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71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71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71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71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71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71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71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71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71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71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71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71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71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71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71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71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71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71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71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71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71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71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71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1" name="Google Shape;2751;p71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2" name="Google Shape;2752;p71"/>
          <p:cNvSpPr txBox="1"/>
          <p:nvPr>
            <p:ph type="title"/>
          </p:nvPr>
        </p:nvSpPr>
        <p:spPr>
          <a:xfrm>
            <a:off x="793750" y="490627"/>
            <a:ext cx="8493125" cy="63138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9pPr>
          </a:lstStyle>
          <a:p/>
        </p:txBody>
      </p:sp>
      <p:sp>
        <p:nvSpPr>
          <p:cNvPr id="2753" name="Google Shape;2753;p71"/>
          <p:cNvSpPr txBox="1"/>
          <p:nvPr>
            <p:ph idx="1" type="subTitle"/>
          </p:nvPr>
        </p:nvSpPr>
        <p:spPr>
          <a:xfrm>
            <a:off x="5617819" y="2014071"/>
            <a:ext cx="3198151" cy="92177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9pPr>
          </a:lstStyle>
          <a:p/>
        </p:txBody>
      </p:sp>
      <p:sp>
        <p:nvSpPr>
          <p:cNvPr id="2754" name="Google Shape;2754;p71"/>
          <p:cNvSpPr txBox="1"/>
          <p:nvPr>
            <p:ph idx="2" type="subTitle"/>
          </p:nvPr>
        </p:nvSpPr>
        <p:spPr>
          <a:xfrm>
            <a:off x="1264653" y="2014071"/>
            <a:ext cx="3198151" cy="92177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9pPr>
          </a:lstStyle>
          <a:p/>
        </p:txBody>
      </p:sp>
      <p:sp>
        <p:nvSpPr>
          <p:cNvPr id="2755" name="Google Shape;2755;p71"/>
          <p:cNvSpPr txBox="1"/>
          <p:nvPr>
            <p:ph idx="3" type="subTitle"/>
          </p:nvPr>
        </p:nvSpPr>
        <p:spPr>
          <a:xfrm>
            <a:off x="1264653" y="1395257"/>
            <a:ext cx="3198151" cy="616170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2756" name="Google Shape;2756;p71"/>
          <p:cNvSpPr txBox="1"/>
          <p:nvPr>
            <p:ph idx="4" type="subTitle"/>
          </p:nvPr>
        </p:nvSpPr>
        <p:spPr>
          <a:xfrm>
            <a:off x="5617825" y="1395257"/>
            <a:ext cx="3198151" cy="616170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2757" name="Google Shape;2757;p71"/>
          <p:cNvSpPr txBox="1"/>
          <p:nvPr>
            <p:ph idx="5" type="subTitle"/>
          </p:nvPr>
        </p:nvSpPr>
        <p:spPr>
          <a:xfrm>
            <a:off x="5617819" y="4007365"/>
            <a:ext cx="3198151" cy="92177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9pPr>
          </a:lstStyle>
          <a:p/>
        </p:txBody>
      </p:sp>
      <p:sp>
        <p:nvSpPr>
          <p:cNvPr id="2758" name="Google Shape;2758;p71"/>
          <p:cNvSpPr txBox="1"/>
          <p:nvPr>
            <p:ph idx="6" type="subTitle"/>
          </p:nvPr>
        </p:nvSpPr>
        <p:spPr>
          <a:xfrm>
            <a:off x="1264653" y="4007365"/>
            <a:ext cx="3198151" cy="92177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9pPr>
          </a:lstStyle>
          <a:p/>
        </p:txBody>
      </p:sp>
      <p:sp>
        <p:nvSpPr>
          <p:cNvPr id="2759" name="Google Shape;2759;p71"/>
          <p:cNvSpPr txBox="1"/>
          <p:nvPr>
            <p:ph idx="7" type="subTitle"/>
          </p:nvPr>
        </p:nvSpPr>
        <p:spPr>
          <a:xfrm>
            <a:off x="1264653" y="3388541"/>
            <a:ext cx="3198151" cy="616170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2760" name="Google Shape;2760;p71"/>
          <p:cNvSpPr txBox="1"/>
          <p:nvPr>
            <p:ph idx="8" type="subTitle"/>
          </p:nvPr>
        </p:nvSpPr>
        <p:spPr>
          <a:xfrm>
            <a:off x="5617825" y="3388541"/>
            <a:ext cx="3198151" cy="616170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grpSp>
        <p:nvGrpSpPr>
          <p:cNvPr id="2761" name="Google Shape;2761;p71"/>
          <p:cNvGrpSpPr/>
          <p:nvPr/>
        </p:nvGrpSpPr>
        <p:grpSpPr>
          <a:xfrm rot="5400000">
            <a:off x="-971020" y="2372847"/>
            <a:ext cx="2604696" cy="924844"/>
            <a:chOff x="1181525" y="4444275"/>
            <a:chExt cx="782500" cy="277850"/>
          </a:xfrm>
        </p:grpSpPr>
        <p:sp>
          <p:nvSpPr>
            <p:cNvPr id="2762" name="Google Shape;2762;p71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71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71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71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71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71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68" name="Google Shape;2768;p71"/>
          <p:cNvGrpSpPr/>
          <p:nvPr/>
        </p:nvGrpSpPr>
        <p:grpSpPr>
          <a:xfrm>
            <a:off x="9245852" y="-2077687"/>
            <a:ext cx="202491" cy="4403729"/>
            <a:chOff x="8386788" y="-1884577"/>
            <a:chExt cx="183677" cy="3994424"/>
          </a:xfrm>
        </p:grpSpPr>
        <p:sp>
          <p:nvSpPr>
            <p:cNvPr id="2769" name="Google Shape;2769;p71"/>
            <p:cNvSpPr/>
            <p:nvPr/>
          </p:nvSpPr>
          <p:spPr>
            <a:xfrm rot="5400000">
              <a:off x="6618049" y="-16008"/>
              <a:ext cx="3808187" cy="71050"/>
            </a:xfrm>
            <a:custGeom>
              <a:rect b="b" l="l" r="r" t="t"/>
              <a:pathLst>
                <a:path extrusionOk="0" fill="none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71"/>
            <p:cNvSpPr/>
            <p:nvPr/>
          </p:nvSpPr>
          <p:spPr>
            <a:xfrm rot="5400000">
              <a:off x="8386788" y="1926170"/>
              <a:ext cx="183677" cy="183677"/>
            </a:xfrm>
            <a:custGeom>
              <a:rect b="b" l="l" r="r" t="t"/>
              <a:pathLst>
                <a:path extrusionOk="0" fill="none" h="4901" w="4901">
                  <a:moveTo>
                    <a:pt x="4900" y="2452"/>
                  </a:moveTo>
                  <a:cubicBezTo>
                    <a:pt x="4900" y="3803"/>
                    <a:pt x="3803" y="4901"/>
                    <a:pt x="2452" y="4901"/>
                  </a:cubicBezTo>
                  <a:cubicBezTo>
                    <a:pt x="1098" y="4901"/>
                    <a:pt x="1" y="3803"/>
                    <a:pt x="1" y="2452"/>
                  </a:cubicBezTo>
                  <a:cubicBezTo>
                    <a:pt x="1" y="1098"/>
                    <a:pt x="1098" y="1"/>
                    <a:pt x="2452" y="1"/>
                  </a:cubicBezTo>
                  <a:cubicBezTo>
                    <a:pt x="3803" y="1"/>
                    <a:pt x="4900" y="1098"/>
                    <a:pt x="4900" y="245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71"/>
            <p:cNvSpPr/>
            <p:nvPr/>
          </p:nvSpPr>
          <p:spPr>
            <a:xfrm rot="5400000">
              <a:off x="8443023" y="1982517"/>
              <a:ext cx="71095" cy="71057"/>
            </a:xfrm>
            <a:custGeom>
              <a:rect b="b" l="l" r="r" t="t"/>
              <a:pathLst>
                <a:path extrusionOk="0" h="1896" w="1897">
                  <a:moveTo>
                    <a:pt x="949" y="0"/>
                  </a:moveTo>
                  <a:cubicBezTo>
                    <a:pt x="424" y="0"/>
                    <a:pt x="1" y="423"/>
                    <a:pt x="1" y="948"/>
                  </a:cubicBezTo>
                  <a:cubicBezTo>
                    <a:pt x="1" y="1471"/>
                    <a:pt x="424" y="1896"/>
                    <a:pt x="949" y="1896"/>
                  </a:cubicBezTo>
                  <a:cubicBezTo>
                    <a:pt x="1471" y="1896"/>
                    <a:pt x="1897" y="1471"/>
                    <a:pt x="1897" y="948"/>
                  </a:cubicBezTo>
                  <a:cubicBezTo>
                    <a:pt x="1897" y="423"/>
                    <a:pt x="1471" y="0"/>
                    <a:pt x="9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72" name="Google Shape;2772;p71"/>
          <p:cNvGrpSpPr/>
          <p:nvPr/>
        </p:nvGrpSpPr>
        <p:grpSpPr>
          <a:xfrm>
            <a:off x="1125757" y="-640865"/>
            <a:ext cx="1758686" cy="1762871"/>
            <a:chOff x="2318175" y="3567725"/>
            <a:chExt cx="383850" cy="384750"/>
          </a:xfrm>
        </p:grpSpPr>
        <p:sp>
          <p:nvSpPr>
            <p:cNvPr id="2773" name="Google Shape;2773;p71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71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71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71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77" name="Google Shape;2777;p71"/>
          <p:cNvGrpSpPr/>
          <p:nvPr/>
        </p:nvGrpSpPr>
        <p:grpSpPr>
          <a:xfrm>
            <a:off x="5040313" y="5075755"/>
            <a:ext cx="706851" cy="614985"/>
            <a:chOff x="1232875" y="3633550"/>
            <a:chExt cx="641175" cy="557825"/>
          </a:xfrm>
        </p:grpSpPr>
        <p:sp>
          <p:nvSpPr>
            <p:cNvPr id="2778" name="Google Shape;2778;p71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71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71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71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71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71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71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71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71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71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71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71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71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71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71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71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71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Title and six columns">
    <p:spTree>
      <p:nvGrpSpPr>
        <p:cNvPr id="2795" name="Shape 2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96" name="Google Shape;2796;p72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2797" name="Google Shape;2797;p72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72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72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72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72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72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72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72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72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72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72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72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72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72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72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72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72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72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72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72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72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72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72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72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72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72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72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72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72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72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72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72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72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72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72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72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72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72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72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72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72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72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72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72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72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72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72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72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72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72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72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72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72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72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72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72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72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72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72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72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72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72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72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72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72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72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72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72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72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72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72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72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72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72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72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72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72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72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72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72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72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72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72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72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72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72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72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72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72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72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72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72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72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72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72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72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72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72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72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72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97" name="Google Shape;2897;p72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8" name="Google Shape;2898;p72"/>
          <p:cNvSpPr txBox="1"/>
          <p:nvPr>
            <p:ph type="title"/>
          </p:nvPr>
        </p:nvSpPr>
        <p:spPr>
          <a:xfrm>
            <a:off x="793750" y="490627"/>
            <a:ext cx="8493125" cy="63138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9pPr>
          </a:lstStyle>
          <a:p/>
        </p:txBody>
      </p:sp>
      <p:sp>
        <p:nvSpPr>
          <p:cNvPr id="2899" name="Google Shape;2899;p72"/>
          <p:cNvSpPr txBox="1"/>
          <p:nvPr>
            <p:ph idx="1" type="subTitle"/>
          </p:nvPr>
        </p:nvSpPr>
        <p:spPr>
          <a:xfrm>
            <a:off x="3659173" y="2004867"/>
            <a:ext cx="2762250" cy="91284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9pPr>
          </a:lstStyle>
          <a:p/>
        </p:txBody>
      </p:sp>
      <p:sp>
        <p:nvSpPr>
          <p:cNvPr id="2900" name="Google Shape;2900;p72"/>
          <p:cNvSpPr txBox="1"/>
          <p:nvPr>
            <p:ph idx="2" type="subTitle"/>
          </p:nvPr>
        </p:nvSpPr>
        <p:spPr>
          <a:xfrm>
            <a:off x="793750" y="2004867"/>
            <a:ext cx="2762250" cy="91284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9pPr>
          </a:lstStyle>
          <a:p/>
        </p:txBody>
      </p:sp>
      <p:sp>
        <p:nvSpPr>
          <p:cNvPr id="2901" name="Google Shape;2901;p72"/>
          <p:cNvSpPr txBox="1"/>
          <p:nvPr>
            <p:ph idx="3" type="subTitle"/>
          </p:nvPr>
        </p:nvSpPr>
        <p:spPr>
          <a:xfrm>
            <a:off x="793750" y="1386041"/>
            <a:ext cx="2762250" cy="616170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2902" name="Google Shape;2902;p72"/>
          <p:cNvSpPr txBox="1"/>
          <p:nvPr>
            <p:ph idx="4" type="subTitle"/>
          </p:nvPr>
        </p:nvSpPr>
        <p:spPr>
          <a:xfrm>
            <a:off x="3659174" y="1386041"/>
            <a:ext cx="2762250" cy="616170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2903" name="Google Shape;2903;p72"/>
          <p:cNvSpPr txBox="1"/>
          <p:nvPr>
            <p:ph idx="5" type="subTitle"/>
          </p:nvPr>
        </p:nvSpPr>
        <p:spPr>
          <a:xfrm>
            <a:off x="6524611" y="2004867"/>
            <a:ext cx="2762250" cy="91284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9pPr>
          </a:lstStyle>
          <a:p/>
        </p:txBody>
      </p:sp>
      <p:sp>
        <p:nvSpPr>
          <p:cNvPr id="2904" name="Google Shape;2904;p72"/>
          <p:cNvSpPr txBox="1"/>
          <p:nvPr>
            <p:ph idx="6" type="subTitle"/>
          </p:nvPr>
        </p:nvSpPr>
        <p:spPr>
          <a:xfrm>
            <a:off x="6524612" y="1386041"/>
            <a:ext cx="2762250" cy="616170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2905" name="Google Shape;2905;p72"/>
          <p:cNvSpPr txBox="1"/>
          <p:nvPr>
            <p:ph idx="7" type="subTitle"/>
          </p:nvPr>
        </p:nvSpPr>
        <p:spPr>
          <a:xfrm>
            <a:off x="3659173" y="3948380"/>
            <a:ext cx="2762250" cy="91284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9pPr>
          </a:lstStyle>
          <a:p/>
        </p:txBody>
      </p:sp>
      <p:sp>
        <p:nvSpPr>
          <p:cNvPr id="2906" name="Google Shape;2906;p72"/>
          <p:cNvSpPr txBox="1"/>
          <p:nvPr>
            <p:ph idx="8" type="subTitle"/>
          </p:nvPr>
        </p:nvSpPr>
        <p:spPr>
          <a:xfrm>
            <a:off x="793750" y="3948380"/>
            <a:ext cx="2762250" cy="91284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9pPr>
          </a:lstStyle>
          <a:p/>
        </p:txBody>
      </p:sp>
      <p:sp>
        <p:nvSpPr>
          <p:cNvPr id="2907" name="Google Shape;2907;p72"/>
          <p:cNvSpPr txBox="1"/>
          <p:nvPr>
            <p:ph idx="9" type="subTitle"/>
          </p:nvPr>
        </p:nvSpPr>
        <p:spPr>
          <a:xfrm>
            <a:off x="793750" y="3329554"/>
            <a:ext cx="2762250" cy="616170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2908" name="Google Shape;2908;p72"/>
          <p:cNvSpPr txBox="1"/>
          <p:nvPr>
            <p:ph idx="13" type="subTitle"/>
          </p:nvPr>
        </p:nvSpPr>
        <p:spPr>
          <a:xfrm>
            <a:off x="3659174" y="3329554"/>
            <a:ext cx="2762250" cy="616170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2909" name="Google Shape;2909;p72"/>
          <p:cNvSpPr txBox="1"/>
          <p:nvPr>
            <p:ph idx="14" type="subTitle"/>
          </p:nvPr>
        </p:nvSpPr>
        <p:spPr>
          <a:xfrm>
            <a:off x="6524611" y="3948380"/>
            <a:ext cx="2762250" cy="91284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9pPr>
          </a:lstStyle>
          <a:p/>
        </p:txBody>
      </p:sp>
      <p:sp>
        <p:nvSpPr>
          <p:cNvPr id="2910" name="Google Shape;2910;p72"/>
          <p:cNvSpPr txBox="1"/>
          <p:nvPr>
            <p:ph idx="15" type="subTitle"/>
          </p:nvPr>
        </p:nvSpPr>
        <p:spPr>
          <a:xfrm>
            <a:off x="6524612" y="3329554"/>
            <a:ext cx="2762250" cy="616170"/>
          </a:xfrm>
          <a:prstGeom prst="rect">
            <a:avLst/>
          </a:prstGeom>
          <a:noFill/>
          <a:ln>
            <a:noFill/>
          </a:ln>
        </p:spPr>
        <p:txBody>
          <a:bodyPr anchorCtr="0" anchor="b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grpSp>
        <p:nvGrpSpPr>
          <p:cNvPr id="2911" name="Google Shape;2911;p72"/>
          <p:cNvGrpSpPr/>
          <p:nvPr/>
        </p:nvGrpSpPr>
        <p:grpSpPr>
          <a:xfrm>
            <a:off x="4367142" y="5075778"/>
            <a:ext cx="1346224" cy="1349386"/>
            <a:chOff x="2318175" y="3567725"/>
            <a:chExt cx="383850" cy="384750"/>
          </a:xfrm>
        </p:grpSpPr>
        <p:sp>
          <p:nvSpPr>
            <p:cNvPr id="2912" name="Google Shape;2912;p72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72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72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72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16" name="Google Shape;2916;p72"/>
          <p:cNvGrpSpPr/>
          <p:nvPr/>
        </p:nvGrpSpPr>
        <p:grpSpPr>
          <a:xfrm rot="5400000">
            <a:off x="-378751" y="2065829"/>
            <a:ext cx="1895007" cy="179481"/>
            <a:chOff x="422533" y="3508249"/>
            <a:chExt cx="1755028" cy="166230"/>
          </a:xfrm>
        </p:grpSpPr>
        <p:sp>
          <p:nvSpPr>
            <p:cNvPr id="2917" name="Google Shape;2917;p72"/>
            <p:cNvSpPr/>
            <p:nvPr/>
          </p:nvSpPr>
          <p:spPr>
            <a:xfrm>
              <a:off x="422533" y="3590804"/>
              <a:ext cx="1586491" cy="34"/>
            </a:xfrm>
            <a:custGeom>
              <a:rect b="b" l="l" r="r" t="t"/>
              <a:pathLst>
                <a:path extrusionOk="0" fill="none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18" name="Google Shape;2918;p72"/>
            <p:cNvGrpSpPr/>
            <p:nvPr/>
          </p:nvGrpSpPr>
          <p:grpSpPr>
            <a:xfrm>
              <a:off x="2011331" y="3508249"/>
              <a:ext cx="166230" cy="166230"/>
              <a:chOff x="2011331" y="3508249"/>
              <a:chExt cx="166230" cy="166230"/>
            </a:xfrm>
          </p:grpSpPr>
          <p:sp>
            <p:nvSpPr>
              <p:cNvPr id="2919" name="Google Shape;2919;p72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75600" lIns="75600" spcFirstLastPara="1" rIns="75600" wrap="square" tIns="756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000"/>
                  <a:buFont typeface="Arial"/>
                  <a:buNone/>
                </a:pPr>
                <a:r>
                  <a:t/>
                </a:r>
                <a:endParaRPr b="0" i="0" sz="20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0" name="Google Shape;2920;p72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5600" lIns="75600" spcFirstLastPara="1" rIns="75600" wrap="square" tIns="756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000"/>
                  <a:buFont typeface="Arial"/>
                  <a:buNone/>
                </a:pPr>
                <a:r>
                  <a:t/>
                </a:r>
                <a:endParaRPr b="0" i="0" sz="20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921" name="Google Shape;2921;p72"/>
          <p:cNvGrpSpPr/>
          <p:nvPr/>
        </p:nvGrpSpPr>
        <p:grpSpPr>
          <a:xfrm>
            <a:off x="-354338" y="-139554"/>
            <a:ext cx="1184190" cy="1988115"/>
            <a:chOff x="-203632" y="-188459"/>
            <a:chExt cx="814439" cy="1367194"/>
          </a:xfrm>
        </p:grpSpPr>
        <p:sp>
          <p:nvSpPr>
            <p:cNvPr id="2922" name="Google Shape;2922;p72"/>
            <p:cNvSpPr/>
            <p:nvPr/>
          </p:nvSpPr>
          <p:spPr>
            <a:xfrm>
              <a:off x="24444" y="-167221"/>
              <a:ext cx="39598" cy="1271850"/>
            </a:xfrm>
            <a:custGeom>
              <a:rect b="b" l="l" r="r" t="t"/>
              <a:pathLst>
                <a:path extrusionOk="0" h="14262" w="481">
                  <a:moveTo>
                    <a:pt x="480" y="0"/>
                  </a:moveTo>
                  <a:lnTo>
                    <a:pt x="1" y="280"/>
                  </a:lnTo>
                  <a:lnTo>
                    <a:pt x="1" y="14261"/>
                  </a:lnTo>
                  <a:lnTo>
                    <a:pt x="480" y="13979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72"/>
            <p:cNvSpPr/>
            <p:nvPr/>
          </p:nvSpPr>
          <p:spPr>
            <a:xfrm>
              <a:off x="-12108" y="-165080"/>
              <a:ext cx="36635" cy="1269709"/>
            </a:xfrm>
            <a:custGeom>
              <a:rect b="b" l="l" r="r" t="t"/>
              <a:pathLst>
                <a:path extrusionOk="0" h="14238" w="445">
                  <a:moveTo>
                    <a:pt x="0" y="0"/>
                  </a:moveTo>
                  <a:lnTo>
                    <a:pt x="0" y="13979"/>
                  </a:lnTo>
                  <a:lnTo>
                    <a:pt x="445" y="14237"/>
                  </a:lnTo>
                  <a:lnTo>
                    <a:pt x="445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72"/>
            <p:cNvSpPr/>
            <p:nvPr/>
          </p:nvSpPr>
          <p:spPr>
            <a:xfrm>
              <a:off x="-12111" y="-188459"/>
              <a:ext cx="76153" cy="44375"/>
            </a:xfrm>
            <a:custGeom>
              <a:rect b="b" l="l" r="r" t="t"/>
              <a:pathLst>
                <a:path extrusionOk="0" h="539" w="925">
                  <a:moveTo>
                    <a:pt x="490" y="0"/>
                  </a:moveTo>
                  <a:lnTo>
                    <a:pt x="0" y="282"/>
                  </a:lnTo>
                  <a:lnTo>
                    <a:pt x="445" y="538"/>
                  </a:lnTo>
                  <a:lnTo>
                    <a:pt x="924" y="258"/>
                  </a:lnTo>
                  <a:lnTo>
                    <a:pt x="49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72"/>
            <p:cNvSpPr/>
            <p:nvPr/>
          </p:nvSpPr>
          <p:spPr>
            <a:xfrm>
              <a:off x="-203632" y="138642"/>
              <a:ext cx="681580" cy="536164"/>
            </a:xfrm>
            <a:custGeom>
              <a:rect b="b" l="l" r="r" t="t"/>
              <a:pathLst>
                <a:path extrusionOk="0" h="7952" w="9004">
                  <a:moveTo>
                    <a:pt x="0" y="0"/>
                  </a:moveTo>
                  <a:lnTo>
                    <a:pt x="0" y="2883"/>
                  </a:lnTo>
                  <a:lnTo>
                    <a:pt x="9003" y="7952"/>
                  </a:lnTo>
                  <a:lnTo>
                    <a:pt x="9003" y="5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72"/>
            <p:cNvSpPr/>
            <p:nvPr/>
          </p:nvSpPr>
          <p:spPr>
            <a:xfrm>
              <a:off x="-203632" y="107492"/>
              <a:ext cx="741306" cy="372928"/>
            </a:xfrm>
            <a:custGeom>
              <a:rect b="b" l="l" r="r" t="t"/>
              <a:pathLst>
                <a:path extrusionOk="0" h="5531" w="9793">
                  <a:moveTo>
                    <a:pt x="800" y="0"/>
                  </a:moveTo>
                  <a:lnTo>
                    <a:pt x="0" y="462"/>
                  </a:lnTo>
                  <a:lnTo>
                    <a:pt x="9003" y="5531"/>
                  </a:lnTo>
                  <a:lnTo>
                    <a:pt x="9793" y="5069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72"/>
            <p:cNvSpPr/>
            <p:nvPr/>
          </p:nvSpPr>
          <p:spPr>
            <a:xfrm>
              <a:off x="-93940" y="-93204"/>
              <a:ext cx="39516" cy="1271939"/>
            </a:xfrm>
            <a:custGeom>
              <a:rect b="b" l="l" r="r" t="t"/>
              <a:pathLst>
                <a:path extrusionOk="0" h="14263" w="480">
                  <a:moveTo>
                    <a:pt x="480" y="1"/>
                  </a:moveTo>
                  <a:lnTo>
                    <a:pt x="1" y="281"/>
                  </a:lnTo>
                  <a:lnTo>
                    <a:pt x="1" y="14262"/>
                  </a:lnTo>
                  <a:lnTo>
                    <a:pt x="480" y="13980"/>
                  </a:lnTo>
                  <a:lnTo>
                    <a:pt x="4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72"/>
            <p:cNvSpPr/>
            <p:nvPr/>
          </p:nvSpPr>
          <p:spPr>
            <a:xfrm>
              <a:off x="-130493" y="-91064"/>
              <a:ext cx="36635" cy="1269798"/>
            </a:xfrm>
            <a:custGeom>
              <a:rect b="b" l="l" r="r" t="t"/>
              <a:pathLst>
                <a:path extrusionOk="0" h="14239" w="445">
                  <a:moveTo>
                    <a:pt x="0" y="1"/>
                  </a:moveTo>
                  <a:lnTo>
                    <a:pt x="0" y="13982"/>
                  </a:lnTo>
                  <a:lnTo>
                    <a:pt x="445" y="14238"/>
                  </a:lnTo>
                  <a:lnTo>
                    <a:pt x="445" y="2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72"/>
            <p:cNvSpPr/>
            <p:nvPr/>
          </p:nvSpPr>
          <p:spPr>
            <a:xfrm>
              <a:off x="-130497" y="-119963"/>
              <a:ext cx="76071" cy="44210"/>
            </a:xfrm>
            <a:custGeom>
              <a:rect b="b" l="l" r="r" t="t"/>
              <a:pathLst>
                <a:path extrusionOk="0" h="537" w="924">
                  <a:moveTo>
                    <a:pt x="490" y="1"/>
                  </a:moveTo>
                  <a:lnTo>
                    <a:pt x="0" y="281"/>
                  </a:lnTo>
                  <a:lnTo>
                    <a:pt x="445" y="537"/>
                  </a:lnTo>
                  <a:lnTo>
                    <a:pt x="924" y="257"/>
                  </a:lnTo>
                  <a:lnTo>
                    <a:pt x="49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72"/>
            <p:cNvSpPr/>
            <p:nvPr/>
          </p:nvSpPr>
          <p:spPr>
            <a:xfrm>
              <a:off x="371736" y="708832"/>
              <a:ext cx="118579" cy="62173"/>
            </a:xfrm>
            <a:custGeom>
              <a:rect b="b" l="l" r="r" t="t"/>
              <a:pathLst>
                <a:path extrusionOk="0" h="981" w="1738">
                  <a:moveTo>
                    <a:pt x="987" y="0"/>
                  </a:moveTo>
                  <a:lnTo>
                    <a:pt x="129" y="89"/>
                  </a:lnTo>
                  <a:lnTo>
                    <a:pt x="1" y="215"/>
                  </a:lnTo>
                  <a:lnTo>
                    <a:pt x="428" y="810"/>
                  </a:lnTo>
                  <a:cubicBezTo>
                    <a:pt x="452" y="842"/>
                    <a:pt x="486" y="875"/>
                    <a:pt x="532" y="901"/>
                  </a:cubicBezTo>
                  <a:cubicBezTo>
                    <a:pt x="580" y="927"/>
                    <a:pt x="632" y="948"/>
                    <a:pt x="690" y="961"/>
                  </a:cubicBezTo>
                  <a:cubicBezTo>
                    <a:pt x="747" y="974"/>
                    <a:pt x="807" y="981"/>
                    <a:pt x="868" y="981"/>
                  </a:cubicBezTo>
                  <a:cubicBezTo>
                    <a:pt x="929" y="981"/>
                    <a:pt x="990" y="974"/>
                    <a:pt x="1048" y="961"/>
                  </a:cubicBezTo>
                  <a:cubicBezTo>
                    <a:pt x="1105" y="948"/>
                    <a:pt x="1159" y="927"/>
                    <a:pt x="1204" y="901"/>
                  </a:cubicBezTo>
                  <a:cubicBezTo>
                    <a:pt x="1252" y="875"/>
                    <a:pt x="1285" y="842"/>
                    <a:pt x="1308" y="810"/>
                  </a:cubicBezTo>
                  <a:lnTo>
                    <a:pt x="1738" y="215"/>
                  </a:lnTo>
                  <a:lnTo>
                    <a:pt x="9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72"/>
            <p:cNvSpPr/>
            <p:nvPr/>
          </p:nvSpPr>
          <p:spPr>
            <a:xfrm>
              <a:off x="367028" y="608062"/>
              <a:ext cx="127927" cy="135881"/>
            </a:xfrm>
            <a:custGeom>
              <a:rect b="b" l="l" r="r" t="t"/>
              <a:pathLst>
                <a:path extrusionOk="0" h="2144" w="1875">
                  <a:moveTo>
                    <a:pt x="0" y="1"/>
                  </a:moveTo>
                  <a:lnTo>
                    <a:pt x="0" y="1601"/>
                  </a:lnTo>
                  <a:cubicBezTo>
                    <a:pt x="0" y="1671"/>
                    <a:pt x="24" y="1740"/>
                    <a:pt x="70" y="1805"/>
                  </a:cubicBezTo>
                  <a:cubicBezTo>
                    <a:pt x="115" y="1870"/>
                    <a:pt x="185" y="1931"/>
                    <a:pt x="276" y="1985"/>
                  </a:cubicBezTo>
                  <a:cubicBezTo>
                    <a:pt x="367" y="2037"/>
                    <a:pt x="473" y="2076"/>
                    <a:pt x="586" y="2105"/>
                  </a:cubicBezTo>
                  <a:cubicBezTo>
                    <a:pt x="699" y="2131"/>
                    <a:pt x="818" y="2144"/>
                    <a:pt x="937" y="2144"/>
                  </a:cubicBezTo>
                  <a:cubicBezTo>
                    <a:pt x="1056" y="2144"/>
                    <a:pt x="1178" y="2131"/>
                    <a:pt x="1291" y="2105"/>
                  </a:cubicBezTo>
                  <a:cubicBezTo>
                    <a:pt x="1403" y="2076"/>
                    <a:pt x="1508" y="2037"/>
                    <a:pt x="1599" y="1985"/>
                  </a:cubicBezTo>
                  <a:cubicBezTo>
                    <a:pt x="1692" y="1931"/>
                    <a:pt x="1759" y="1870"/>
                    <a:pt x="1805" y="1805"/>
                  </a:cubicBezTo>
                  <a:cubicBezTo>
                    <a:pt x="1852" y="1740"/>
                    <a:pt x="1874" y="1671"/>
                    <a:pt x="1874" y="1601"/>
                  </a:cubicBezTo>
                  <a:lnTo>
                    <a:pt x="187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72"/>
            <p:cNvSpPr/>
            <p:nvPr/>
          </p:nvSpPr>
          <p:spPr>
            <a:xfrm>
              <a:off x="300847" y="367671"/>
              <a:ext cx="130451" cy="320880"/>
            </a:xfrm>
            <a:custGeom>
              <a:rect b="b" l="l" r="r" t="t"/>
              <a:pathLst>
                <a:path extrusionOk="0" h="5063" w="1912">
                  <a:moveTo>
                    <a:pt x="1" y="0"/>
                  </a:moveTo>
                  <a:lnTo>
                    <a:pt x="1" y="3952"/>
                  </a:lnTo>
                  <a:lnTo>
                    <a:pt x="1912" y="5062"/>
                  </a:lnTo>
                  <a:lnTo>
                    <a:pt x="1912" y="11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72"/>
            <p:cNvSpPr/>
            <p:nvPr/>
          </p:nvSpPr>
          <p:spPr>
            <a:xfrm>
              <a:off x="431231" y="367227"/>
              <a:ext cx="131065" cy="321324"/>
            </a:xfrm>
            <a:custGeom>
              <a:rect b="b" l="l" r="r" t="t"/>
              <a:pathLst>
                <a:path extrusionOk="0" h="5070" w="1921">
                  <a:moveTo>
                    <a:pt x="1920" y="1"/>
                  </a:moveTo>
                  <a:lnTo>
                    <a:pt x="1" y="1118"/>
                  </a:lnTo>
                  <a:lnTo>
                    <a:pt x="1" y="5069"/>
                  </a:lnTo>
                  <a:lnTo>
                    <a:pt x="1920" y="3952"/>
                  </a:lnTo>
                  <a:lnTo>
                    <a:pt x="19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72"/>
            <p:cNvSpPr/>
            <p:nvPr/>
          </p:nvSpPr>
          <p:spPr>
            <a:xfrm>
              <a:off x="300847" y="297005"/>
              <a:ext cx="261448" cy="141078"/>
            </a:xfrm>
            <a:custGeom>
              <a:rect b="b" l="l" r="r" t="t"/>
              <a:pathLst>
                <a:path extrusionOk="0" h="2226" w="3832">
                  <a:moveTo>
                    <a:pt x="1916" y="0"/>
                  </a:moveTo>
                  <a:lnTo>
                    <a:pt x="1" y="1115"/>
                  </a:lnTo>
                  <a:lnTo>
                    <a:pt x="1912" y="2226"/>
                  </a:lnTo>
                  <a:lnTo>
                    <a:pt x="3831" y="1109"/>
                  </a:lnTo>
                  <a:lnTo>
                    <a:pt x="191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72"/>
            <p:cNvSpPr/>
            <p:nvPr/>
          </p:nvSpPr>
          <p:spPr>
            <a:xfrm>
              <a:off x="556703" y="500320"/>
              <a:ext cx="54104" cy="211998"/>
            </a:xfrm>
            <a:custGeom>
              <a:rect b="b" l="l" r="r" t="t"/>
              <a:pathLst>
                <a:path extrusionOk="0" h="3345" w="793">
                  <a:moveTo>
                    <a:pt x="792" y="0"/>
                  </a:moveTo>
                  <a:lnTo>
                    <a:pt x="1" y="462"/>
                  </a:lnTo>
                  <a:lnTo>
                    <a:pt x="1" y="3345"/>
                  </a:lnTo>
                  <a:lnTo>
                    <a:pt x="792" y="2883"/>
                  </a:lnTo>
                  <a:lnTo>
                    <a:pt x="7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72"/>
            <p:cNvSpPr/>
            <p:nvPr/>
          </p:nvSpPr>
          <p:spPr>
            <a:xfrm>
              <a:off x="468688" y="483398"/>
              <a:ext cx="88082" cy="228920"/>
            </a:xfrm>
            <a:custGeom>
              <a:rect b="b" l="l" r="r" t="t"/>
              <a:pathLst>
                <a:path extrusionOk="0" h="3612" w="1291">
                  <a:moveTo>
                    <a:pt x="0" y="0"/>
                  </a:moveTo>
                  <a:lnTo>
                    <a:pt x="0" y="2883"/>
                  </a:lnTo>
                  <a:lnTo>
                    <a:pt x="1291" y="3612"/>
                  </a:lnTo>
                  <a:lnTo>
                    <a:pt x="1291" y="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72"/>
            <p:cNvSpPr/>
            <p:nvPr/>
          </p:nvSpPr>
          <p:spPr>
            <a:xfrm>
              <a:off x="468688" y="454245"/>
              <a:ext cx="142118" cy="75419"/>
            </a:xfrm>
            <a:custGeom>
              <a:rect b="b" l="l" r="r" t="t"/>
              <a:pathLst>
                <a:path extrusionOk="0" h="1190" w="2083">
                  <a:moveTo>
                    <a:pt x="801" y="1"/>
                  </a:moveTo>
                  <a:lnTo>
                    <a:pt x="0" y="460"/>
                  </a:lnTo>
                  <a:lnTo>
                    <a:pt x="1291" y="1189"/>
                  </a:lnTo>
                  <a:lnTo>
                    <a:pt x="2082" y="727"/>
                  </a:lnTo>
                  <a:lnTo>
                    <a:pt x="80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72"/>
            <p:cNvSpPr/>
            <p:nvPr/>
          </p:nvSpPr>
          <p:spPr>
            <a:xfrm>
              <a:off x="388452" y="182736"/>
              <a:ext cx="85898" cy="212441"/>
            </a:xfrm>
            <a:custGeom>
              <a:rect b="b" l="l" r="r" t="t"/>
              <a:pathLst>
                <a:path extrusionOk="0" h="3352" w="1259">
                  <a:moveTo>
                    <a:pt x="1" y="1"/>
                  </a:moveTo>
                  <a:lnTo>
                    <a:pt x="1" y="2987"/>
                  </a:lnTo>
                  <a:cubicBezTo>
                    <a:pt x="1" y="3081"/>
                    <a:pt x="61" y="3174"/>
                    <a:pt x="185" y="3246"/>
                  </a:cubicBezTo>
                  <a:cubicBezTo>
                    <a:pt x="306" y="3315"/>
                    <a:pt x="469" y="3352"/>
                    <a:pt x="630" y="3352"/>
                  </a:cubicBezTo>
                  <a:cubicBezTo>
                    <a:pt x="790" y="3352"/>
                    <a:pt x="953" y="3315"/>
                    <a:pt x="1074" y="3246"/>
                  </a:cubicBezTo>
                  <a:cubicBezTo>
                    <a:pt x="1198" y="3174"/>
                    <a:pt x="1259" y="3081"/>
                    <a:pt x="1259" y="2987"/>
                  </a:cubicBezTo>
                  <a:lnTo>
                    <a:pt x="12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72"/>
            <p:cNvSpPr/>
            <p:nvPr/>
          </p:nvSpPr>
          <p:spPr>
            <a:xfrm>
              <a:off x="388452" y="159666"/>
              <a:ext cx="85898" cy="46266"/>
            </a:xfrm>
            <a:custGeom>
              <a:rect b="b" l="l" r="r" t="t"/>
              <a:pathLst>
                <a:path extrusionOk="0" h="730" w="1259">
                  <a:moveTo>
                    <a:pt x="630" y="0"/>
                  </a:moveTo>
                  <a:cubicBezTo>
                    <a:pt x="469" y="0"/>
                    <a:pt x="306" y="37"/>
                    <a:pt x="185" y="109"/>
                  </a:cubicBezTo>
                  <a:cubicBezTo>
                    <a:pt x="61" y="178"/>
                    <a:pt x="1" y="272"/>
                    <a:pt x="1" y="365"/>
                  </a:cubicBezTo>
                  <a:cubicBezTo>
                    <a:pt x="1" y="458"/>
                    <a:pt x="61" y="551"/>
                    <a:pt x="185" y="623"/>
                  </a:cubicBezTo>
                  <a:cubicBezTo>
                    <a:pt x="306" y="692"/>
                    <a:pt x="469" y="729"/>
                    <a:pt x="630" y="729"/>
                  </a:cubicBezTo>
                  <a:cubicBezTo>
                    <a:pt x="790" y="729"/>
                    <a:pt x="953" y="692"/>
                    <a:pt x="1074" y="623"/>
                  </a:cubicBezTo>
                  <a:cubicBezTo>
                    <a:pt x="1198" y="551"/>
                    <a:pt x="1259" y="458"/>
                    <a:pt x="1259" y="365"/>
                  </a:cubicBezTo>
                  <a:cubicBezTo>
                    <a:pt x="1259" y="272"/>
                    <a:pt x="1198" y="178"/>
                    <a:pt x="1074" y="109"/>
                  </a:cubicBezTo>
                  <a:cubicBezTo>
                    <a:pt x="953" y="37"/>
                    <a:pt x="790" y="0"/>
                    <a:pt x="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Numbers and text">
    <p:spTree>
      <p:nvGrpSpPr>
        <p:cNvPr id="2940" name="Shape 29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41" name="Google Shape;2941;p73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2942" name="Google Shape;2942;p73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73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73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73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73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73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73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73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73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73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73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73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73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73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73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73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" name="Google Shape;2958;p73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73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73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73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73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73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73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73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73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73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73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" name="Google Shape;2969;p73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" name="Google Shape;2970;p73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73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73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73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73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" name="Google Shape;2975;p73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73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" name="Google Shape;2977;p73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" name="Google Shape;2978;p73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" name="Google Shape;2979;p73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" name="Google Shape;2980;p73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" name="Google Shape;2981;p73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" name="Google Shape;2982;p73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" name="Google Shape;2983;p73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" name="Google Shape;2984;p73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" name="Google Shape;2985;p73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" name="Google Shape;2986;p73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" name="Google Shape;2987;p73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" name="Google Shape;2988;p73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" name="Google Shape;2989;p73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" name="Google Shape;2990;p73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73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73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73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73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" name="Google Shape;2995;p73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" name="Google Shape;2996;p73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" name="Google Shape;2997;p73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" name="Google Shape;2998;p73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" name="Google Shape;2999;p73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" name="Google Shape;3000;p73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" name="Google Shape;3001;p73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" name="Google Shape;3002;p73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" name="Google Shape;3003;p73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" name="Google Shape;3004;p73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" name="Google Shape;3005;p73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73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" name="Google Shape;3007;p73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" name="Google Shape;3008;p73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" name="Google Shape;3009;p73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" name="Google Shape;3010;p73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" name="Google Shape;3011;p73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" name="Google Shape;3012;p73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" name="Google Shape;3013;p73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" name="Google Shape;3014;p73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" name="Google Shape;3015;p73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" name="Google Shape;3016;p73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" name="Google Shape;3017;p73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" name="Google Shape;3018;p73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" name="Google Shape;3019;p73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" name="Google Shape;3020;p73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" name="Google Shape;3021;p73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" name="Google Shape;3022;p73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" name="Google Shape;3023;p73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" name="Google Shape;3024;p73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73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" name="Google Shape;3026;p73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" name="Google Shape;3027;p73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73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73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73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73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73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73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73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73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73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" name="Google Shape;3037;p73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" name="Google Shape;3038;p73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73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" name="Google Shape;3040;p73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" name="Google Shape;3041;p73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2" name="Google Shape;3042;p73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3" name="Google Shape;3043;p73"/>
          <p:cNvSpPr txBox="1"/>
          <p:nvPr>
            <p:ph type="title"/>
          </p:nvPr>
        </p:nvSpPr>
        <p:spPr>
          <a:xfrm>
            <a:off x="1058610" y="2223260"/>
            <a:ext cx="4125185" cy="847689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4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3044" name="Google Shape;3044;p73"/>
          <p:cNvSpPr txBox="1"/>
          <p:nvPr>
            <p:ph idx="1" type="subTitle"/>
          </p:nvPr>
        </p:nvSpPr>
        <p:spPr>
          <a:xfrm>
            <a:off x="1058609" y="3070941"/>
            <a:ext cx="4125185" cy="382998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PT Sans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3045" name="Google Shape;3045;p73"/>
          <p:cNvSpPr txBox="1"/>
          <p:nvPr>
            <p:ph idx="2" type="title"/>
          </p:nvPr>
        </p:nvSpPr>
        <p:spPr>
          <a:xfrm>
            <a:off x="1058610" y="842176"/>
            <a:ext cx="4125185" cy="847689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4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3046" name="Google Shape;3046;p73"/>
          <p:cNvSpPr txBox="1"/>
          <p:nvPr>
            <p:ph idx="3" type="subTitle"/>
          </p:nvPr>
        </p:nvSpPr>
        <p:spPr>
          <a:xfrm>
            <a:off x="1058609" y="1696507"/>
            <a:ext cx="4125185" cy="382998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PT Sans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3047" name="Google Shape;3047;p73"/>
          <p:cNvSpPr txBox="1"/>
          <p:nvPr>
            <p:ph idx="4" type="title"/>
          </p:nvPr>
        </p:nvSpPr>
        <p:spPr>
          <a:xfrm>
            <a:off x="1058610" y="3597663"/>
            <a:ext cx="4125185" cy="847689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4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66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3048" name="Google Shape;3048;p73"/>
          <p:cNvSpPr txBox="1"/>
          <p:nvPr>
            <p:ph idx="5" type="subTitle"/>
          </p:nvPr>
        </p:nvSpPr>
        <p:spPr>
          <a:xfrm>
            <a:off x="1058609" y="4445348"/>
            <a:ext cx="4125185" cy="382998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PT Sans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grpSp>
        <p:nvGrpSpPr>
          <p:cNvPr id="3049" name="Google Shape;3049;p73"/>
          <p:cNvGrpSpPr/>
          <p:nvPr/>
        </p:nvGrpSpPr>
        <p:grpSpPr>
          <a:xfrm>
            <a:off x="8365582" y="-480116"/>
            <a:ext cx="2272708" cy="2278074"/>
            <a:chOff x="2318175" y="3567725"/>
            <a:chExt cx="383850" cy="384750"/>
          </a:xfrm>
        </p:grpSpPr>
        <p:sp>
          <p:nvSpPr>
            <p:cNvPr id="3050" name="Google Shape;3050;p73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" name="Google Shape;3051;p73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" name="Google Shape;3052;p73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" name="Google Shape;3053;p73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54" name="Google Shape;3054;p73"/>
          <p:cNvGrpSpPr/>
          <p:nvPr/>
        </p:nvGrpSpPr>
        <p:grpSpPr>
          <a:xfrm>
            <a:off x="-1517353" y="5118134"/>
            <a:ext cx="3233626" cy="306325"/>
            <a:chOff x="422533" y="3508249"/>
            <a:chExt cx="1755028" cy="166230"/>
          </a:xfrm>
        </p:grpSpPr>
        <p:sp>
          <p:nvSpPr>
            <p:cNvPr id="3055" name="Google Shape;3055;p73"/>
            <p:cNvSpPr/>
            <p:nvPr/>
          </p:nvSpPr>
          <p:spPr>
            <a:xfrm>
              <a:off x="422533" y="3590804"/>
              <a:ext cx="1586491" cy="34"/>
            </a:xfrm>
            <a:custGeom>
              <a:rect b="b" l="l" r="r" t="t"/>
              <a:pathLst>
                <a:path extrusionOk="0" fill="none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56" name="Google Shape;3056;p73"/>
            <p:cNvGrpSpPr/>
            <p:nvPr/>
          </p:nvGrpSpPr>
          <p:grpSpPr>
            <a:xfrm>
              <a:off x="2011331" y="3508249"/>
              <a:ext cx="166230" cy="166230"/>
              <a:chOff x="2011331" y="3508249"/>
              <a:chExt cx="166230" cy="166230"/>
            </a:xfrm>
          </p:grpSpPr>
          <p:sp>
            <p:nvSpPr>
              <p:cNvPr id="3057" name="Google Shape;3057;p73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75600" lIns="75600" spcFirstLastPara="1" rIns="75600" wrap="square" tIns="756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000"/>
                  <a:buFont typeface="Arial"/>
                  <a:buNone/>
                </a:pPr>
                <a:r>
                  <a:t/>
                </a:r>
                <a:endParaRPr b="0" i="0" sz="20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73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75600" lIns="75600" spcFirstLastPara="1" rIns="75600" wrap="square" tIns="756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000"/>
                  <a:buFont typeface="Arial"/>
                  <a:buNone/>
                </a:pPr>
                <a:r>
                  <a:t/>
                </a:r>
                <a:endParaRPr b="0" i="0" sz="2000" u="none" cap="none" strike="noStrik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059" name="Google Shape;3059;p73"/>
          <p:cNvGrpSpPr/>
          <p:nvPr/>
        </p:nvGrpSpPr>
        <p:grpSpPr>
          <a:xfrm rot="-5400000">
            <a:off x="8706308" y="-633697"/>
            <a:ext cx="2604696" cy="924844"/>
            <a:chOff x="1181525" y="4444275"/>
            <a:chExt cx="782500" cy="277850"/>
          </a:xfrm>
        </p:grpSpPr>
        <p:sp>
          <p:nvSpPr>
            <p:cNvPr id="3060" name="Google Shape;3060;p73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" name="Google Shape;3061;p73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" name="Google Shape;3062;p73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" name="Google Shape;3063;p73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" name="Google Shape;3064;p73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" name="Google Shape;3065;p73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Thanks">
    <p:spTree>
      <p:nvGrpSpPr>
        <p:cNvPr id="3066" name="Shape 3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67" name="Google Shape;3067;p74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3068" name="Google Shape;3068;p74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" name="Google Shape;3069;p74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" name="Google Shape;3070;p74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" name="Google Shape;3071;p74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" name="Google Shape;3072;p74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" name="Google Shape;3073;p74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" name="Google Shape;3074;p74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" name="Google Shape;3075;p74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6" name="Google Shape;3076;p74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" name="Google Shape;3077;p74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" name="Google Shape;3078;p74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" name="Google Shape;3079;p74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" name="Google Shape;3080;p74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" name="Google Shape;3081;p74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2" name="Google Shape;3082;p74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3" name="Google Shape;3083;p74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4" name="Google Shape;3084;p74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" name="Google Shape;3085;p74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6" name="Google Shape;3086;p74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7" name="Google Shape;3087;p74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8" name="Google Shape;3088;p74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9" name="Google Shape;3089;p74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0" name="Google Shape;3090;p74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1" name="Google Shape;3091;p74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2" name="Google Shape;3092;p74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3" name="Google Shape;3093;p74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4" name="Google Shape;3094;p74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5" name="Google Shape;3095;p74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6" name="Google Shape;3096;p74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7" name="Google Shape;3097;p74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8" name="Google Shape;3098;p74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" name="Google Shape;3099;p74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" name="Google Shape;3100;p74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" name="Google Shape;3101;p74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" name="Google Shape;3102;p74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" name="Google Shape;3103;p74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4" name="Google Shape;3104;p74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74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74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74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74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74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74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74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74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74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74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74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74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74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74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74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74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74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74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74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74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74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74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74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74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74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74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74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74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74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74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74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74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74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74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74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74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74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74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74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74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74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74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74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74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74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74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74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74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74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74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74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74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74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8" name="Google Shape;3158;p74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9" name="Google Shape;3159;p74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0" name="Google Shape;3160;p74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1" name="Google Shape;3161;p74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2" name="Google Shape;3162;p74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3" name="Google Shape;3163;p74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4" name="Google Shape;3164;p74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5" name="Google Shape;3165;p74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6" name="Google Shape;3166;p74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7" name="Google Shape;3167;p74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17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68" name="Google Shape;3168;p74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9" name="Google Shape;3169;p74"/>
          <p:cNvSpPr txBox="1"/>
          <p:nvPr>
            <p:ph type="title"/>
          </p:nvPr>
        </p:nvSpPr>
        <p:spPr>
          <a:xfrm>
            <a:off x="786281" y="595333"/>
            <a:ext cx="5035352" cy="1140063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 sz="77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  <a:defRPr/>
            </a:lvl9pPr>
          </a:lstStyle>
          <a:p/>
        </p:txBody>
      </p:sp>
      <p:sp>
        <p:nvSpPr>
          <p:cNvPr id="3170" name="Google Shape;3170;p74"/>
          <p:cNvSpPr txBox="1"/>
          <p:nvPr>
            <p:ph idx="1" type="subTitle"/>
          </p:nvPr>
        </p:nvSpPr>
        <p:spPr>
          <a:xfrm>
            <a:off x="786281" y="1901373"/>
            <a:ext cx="5035352" cy="1167184"/>
          </a:xfrm>
          <a:prstGeom prst="rect">
            <a:avLst/>
          </a:prstGeom>
          <a:noFill/>
          <a:ln>
            <a:noFill/>
          </a:ln>
        </p:spPr>
        <p:txBody>
          <a:bodyPr anchorCtr="0" anchor="ctr" bIns="75600" lIns="75600" spcFirstLastPara="1" rIns="75600" wrap="square" tIns="756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000"/>
              <a:buNone/>
              <a:defRPr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000"/>
              <a:buNone/>
              <a:defRPr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000"/>
              <a:buNone/>
              <a:defRPr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000"/>
              <a:buNone/>
              <a:defRPr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000"/>
              <a:buNone/>
              <a:defRPr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000"/>
              <a:buNone/>
              <a:defRPr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SzPts val="1000"/>
              <a:buNone/>
              <a:defRPr/>
            </a:lvl9pPr>
          </a:lstStyle>
          <a:p/>
        </p:txBody>
      </p:sp>
      <p:sp>
        <p:nvSpPr>
          <p:cNvPr id="3171" name="Google Shape;3171;p74"/>
          <p:cNvSpPr txBox="1"/>
          <p:nvPr/>
        </p:nvSpPr>
        <p:spPr>
          <a:xfrm>
            <a:off x="786281" y="3372784"/>
            <a:ext cx="4254169" cy="777241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</a:pPr>
            <a:r>
              <a:rPr b="1" i="0" lang="en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CREDITS:</a:t>
            </a:r>
            <a:r>
              <a:rPr b="0" i="0" lang="en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This presentation template was created by </a:t>
            </a:r>
            <a:r>
              <a:rPr b="1" i="0" lang="en" sz="1200" u="none" cap="none" strike="noStrike">
                <a:solidFill>
                  <a:schemeClr val="hlink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2"/>
              </a:rPr>
              <a:t>Slidesgo</a:t>
            </a:r>
            <a:r>
              <a:rPr b="0" i="0" lang="en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, and includes icons by </a:t>
            </a:r>
            <a:r>
              <a:rPr b="1" i="0" lang="en" sz="1200" u="none" cap="none" strike="noStrike">
                <a:solidFill>
                  <a:schemeClr val="hlink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3"/>
              </a:rPr>
              <a:t>Flaticon</a:t>
            </a:r>
            <a:r>
              <a:rPr b="0" i="0" lang="en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, and infographics &amp; images by</a:t>
            </a:r>
            <a:r>
              <a:rPr b="1" i="0" lang="en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1" i="0" lang="en" sz="1200" u="none" cap="none" strike="noStrike">
                <a:solidFill>
                  <a:schemeClr val="hlink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4"/>
              </a:rPr>
              <a:t>Freepik</a:t>
            </a:r>
            <a:r>
              <a:rPr b="0" i="0" lang="en" sz="1200" u="sng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endParaRPr b="0" i="0" sz="1200" u="sng" cap="none" strike="noStrike"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grpSp>
        <p:nvGrpSpPr>
          <p:cNvPr id="3172" name="Google Shape;3172;p74"/>
          <p:cNvGrpSpPr/>
          <p:nvPr/>
        </p:nvGrpSpPr>
        <p:grpSpPr>
          <a:xfrm>
            <a:off x="6354662" y="-330079"/>
            <a:ext cx="2604605" cy="924876"/>
            <a:chOff x="1181525" y="4444275"/>
            <a:chExt cx="782500" cy="277850"/>
          </a:xfrm>
        </p:grpSpPr>
        <p:sp>
          <p:nvSpPr>
            <p:cNvPr id="3173" name="Google Shape;3173;p74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4" name="Google Shape;3174;p74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5" name="Google Shape;3175;p74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6" name="Google Shape;3176;p74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7" name="Google Shape;3177;p74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8" name="Google Shape;3178;p74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79" name="Google Shape;3179;p74"/>
          <p:cNvGrpSpPr/>
          <p:nvPr/>
        </p:nvGrpSpPr>
        <p:grpSpPr>
          <a:xfrm rot="5400000">
            <a:off x="9248388" y="412196"/>
            <a:ext cx="706876" cy="614964"/>
            <a:chOff x="1232875" y="3633550"/>
            <a:chExt cx="641175" cy="557825"/>
          </a:xfrm>
        </p:grpSpPr>
        <p:sp>
          <p:nvSpPr>
            <p:cNvPr id="3180" name="Google Shape;3180;p74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1" name="Google Shape;3181;p74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74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3" name="Google Shape;3183;p74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4" name="Google Shape;3184;p74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5" name="Google Shape;3185;p74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6" name="Google Shape;3186;p74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7" name="Google Shape;3187;p74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8" name="Google Shape;3188;p74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9" name="Google Shape;3189;p74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0" name="Google Shape;3190;p74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1" name="Google Shape;3191;p74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2" name="Google Shape;3192;p74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3" name="Google Shape;3193;p74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4" name="Google Shape;3194;p74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5" name="Google Shape;3195;p74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6" name="Google Shape;3196;p74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97" name="Google Shape;3197;p74"/>
          <p:cNvGrpSpPr/>
          <p:nvPr/>
        </p:nvGrpSpPr>
        <p:grpSpPr>
          <a:xfrm>
            <a:off x="6473199" y="3759915"/>
            <a:ext cx="2437871" cy="2443629"/>
            <a:chOff x="2318175" y="3567725"/>
            <a:chExt cx="383850" cy="384750"/>
          </a:xfrm>
        </p:grpSpPr>
        <p:sp>
          <p:nvSpPr>
            <p:cNvPr id="3198" name="Google Shape;3198;p74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" name="Google Shape;3199;p74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0" name="Google Shape;3200;p74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" name="Google Shape;3201;p74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02" name="Google Shape;3202;p74"/>
          <p:cNvGrpSpPr/>
          <p:nvPr/>
        </p:nvGrpSpPr>
        <p:grpSpPr>
          <a:xfrm>
            <a:off x="-629336" y="-266583"/>
            <a:ext cx="1415623" cy="1418951"/>
            <a:chOff x="2318175" y="3567725"/>
            <a:chExt cx="383850" cy="384750"/>
          </a:xfrm>
        </p:grpSpPr>
        <p:sp>
          <p:nvSpPr>
            <p:cNvPr id="3203" name="Google Shape;3203;p74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4" name="Google Shape;3204;p74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5" name="Google Shape;3205;p74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6" name="Google Shape;3206;p74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ackground">
    <p:bg>
      <p:bgPr>
        <a:solidFill>
          <a:schemeClr val="accent5"/>
        </a:solidFill>
      </p:bgPr>
    </p:bg>
    <p:spTree>
      <p:nvGrpSpPr>
        <p:cNvPr id="3207" name="Shape 3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08" name="Google Shape;3208;p75"/>
          <p:cNvGrpSpPr/>
          <p:nvPr/>
        </p:nvGrpSpPr>
        <p:grpSpPr>
          <a:xfrm>
            <a:off x="-36" y="-189"/>
            <a:ext cx="10080655" cy="5670483"/>
            <a:chOff x="4456325" y="4250025"/>
            <a:chExt cx="2179900" cy="1225825"/>
          </a:xfrm>
        </p:grpSpPr>
        <p:sp>
          <p:nvSpPr>
            <p:cNvPr id="3209" name="Google Shape;3209;p75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0" name="Google Shape;3210;p75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1" name="Google Shape;3211;p75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2" name="Google Shape;3212;p75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3" name="Google Shape;3213;p75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4" name="Google Shape;3214;p75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5" name="Google Shape;3215;p75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6" name="Google Shape;3216;p75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7" name="Google Shape;3217;p75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8" name="Google Shape;3218;p75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9" name="Google Shape;3219;p75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0" name="Google Shape;3220;p75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" name="Google Shape;3221;p75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2" name="Google Shape;3222;p75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3" name="Google Shape;3223;p75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4" name="Google Shape;3224;p75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5" name="Google Shape;3225;p75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6" name="Google Shape;3226;p75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7" name="Google Shape;3227;p75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8" name="Google Shape;3228;p75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9" name="Google Shape;3229;p75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0" name="Google Shape;3230;p75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1" name="Google Shape;3231;p75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2" name="Google Shape;3232;p75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75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75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75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75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75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75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75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75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75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75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75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75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75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75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75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75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75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75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75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75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75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75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75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75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75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75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75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75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75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75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75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75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75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75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75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75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75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75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75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75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" name="Google Shape;3273;p75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" name="Google Shape;3274;p75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75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" name="Google Shape;3276;p75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" name="Google Shape;3277;p75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75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75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75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75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75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75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75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75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75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" name="Google Shape;3287;p75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" name="Google Shape;3288;p75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75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" name="Google Shape;3290;p75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" name="Google Shape;3291;p75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" name="Google Shape;3292;p75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" name="Google Shape;3293;p75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75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" name="Google Shape;3295;p75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" name="Google Shape;3296;p75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" name="Google Shape;3297;p75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" name="Google Shape;3298;p75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" name="Google Shape;3299;p75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" name="Google Shape;3300;p75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" name="Google Shape;3301;p75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" name="Google Shape;3302;p75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" name="Google Shape;3303;p75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" name="Google Shape;3304;p75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" name="Google Shape;3305;p75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6" name="Google Shape;3306;p75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7" name="Google Shape;3307;p75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8" name="Google Shape;3308;p75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09" name="Google Shape;3309;p75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Background 1">
    <p:bg>
      <p:bgPr>
        <a:solidFill>
          <a:schemeClr val="lt1"/>
        </a:solidFill>
      </p:bgPr>
    </p:bg>
    <p:spTree>
      <p:nvGrpSpPr>
        <p:cNvPr id="3310" name="Shape 3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1" name="Google Shape;3311;p76"/>
          <p:cNvSpPr/>
          <p:nvPr/>
        </p:nvSpPr>
        <p:spPr>
          <a:xfrm>
            <a:off x="336352" y="276913"/>
            <a:ext cx="9408914" cy="5086131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</a:pPr>
            <a:r>
              <a:t/>
            </a:r>
            <a:endParaRPr b="0" i="0" sz="20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12" name="Google Shape;3312;p76"/>
          <p:cNvGrpSpPr/>
          <p:nvPr/>
        </p:nvGrpSpPr>
        <p:grpSpPr>
          <a:xfrm>
            <a:off x="1" y="1"/>
            <a:ext cx="706851" cy="614985"/>
            <a:chOff x="1232875" y="3633550"/>
            <a:chExt cx="641175" cy="557825"/>
          </a:xfrm>
        </p:grpSpPr>
        <p:sp>
          <p:nvSpPr>
            <p:cNvPr id="3313" name="Google Shape;3313;p76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" name="Google Shape;3314;p76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" name="Google Shape;3315;p76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" name="Google Shape;3316;p76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" name="Google Shape;3317;p76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" name="Google Shape;3318;p76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76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" name="Google Shape;3320;p76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1" name="Google Shape;3321;p76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2" name="Google Shape;3322;p76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3" name="Google Shape;3323;p76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4" name="Google Shape;3324;p76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5" name="Google Shape;3325;p76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6" name="Google Shape;3326;p76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7" name="Google Shape;3327;p76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8" name="Google Shape;3328;p76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9" name="Google Shape;3329;p76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30" name="Google Shape;3330;p76"/>
          <p:cNvGrpSpPr/>
          <p:nvPr/>
        </p:nvGrpSpPr>
        <p:grpSpPr>
          <a:xfrm rot="10800000">
            <a:off x="9373775" y="5055566"/>
            <a:ext cx="706851" cy="614985"/>
            <a:chOff x="1232875" y="3633550"/>
            <a:chExt cx="641175" cy="557825"/>
          </a:xfrm>
        </p:grpSpPr>
        <p:sp>
          <p:nvSpPr>
            <p:cNvPr id="3331" name="Google Shape;3331;p76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2" name="Google Shape;3332;p76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3" name="Google Shape;3333;p76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4" name="Google Shape;3334;p76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5" name="Google Shape;3335;p76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6" name="Google Shape;3336;p76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7" name="Google Shape;3337;p76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8" name="Google Shape;3338;p76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9" name="Google Shape;3339;p76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0" name="Google Shape;3340;p76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1" name="Google Shape;3341;p76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2" name="Google Shape;3342;p76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3" name="Google Shape;3343;p76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4" name="Google Shape;3344;p76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5" name="Google Shape;3345;p76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6" name="Google Shape;3346;p76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7" name="Google Shape;3347;p76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75600" lIns="75600" spcFirstLastPara="1" rIns="75600" wrap="square" tIns="756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000"/>
                <a:buFont typeface="Arial"/>
                <a:buNone/>
              </a:pPr>
              <a:r>
                <a:t/>
              </a:r>
              <a:endParaRPr b="0" i="0" sz="20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3351" name="Shape 3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52" name="Google Shape;3352;p78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3353" name="Google Shape;3353;p78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4" name="Google Shape;3354;p78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5" name="Google Shape;3355;p78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6" name="Google Shape;3356;p78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7" name="Google Shape;3357;p78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8" name="Google Shape;3358;p78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9" name="Google Shape;3359;p78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0" name="Google Shape;3360;p78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1" name="Google Shape;3361;p78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2" name="Google Shape;3362;p78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3" name="Google Shape;3363;p78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4" name="Google Shape;3364;p78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5" name="Google Shape;3365;p78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6" name="Google Shape;3366;p78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7" name="Google Shape;3367;p78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8" name="Google Shape;3368;p78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9" name="Google Shape;3369;p78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78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78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78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78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78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78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78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78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78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78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78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78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78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78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78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78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78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78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78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78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78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78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78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78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78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78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78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78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78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78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78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78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78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78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78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78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78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78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78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78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78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78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78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78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78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78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78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78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78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78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78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78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78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78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78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78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78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78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78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78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78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78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2" name="Google Shape;3432;p78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3" name="Google Shape;3433;p78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78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" name="Google Shape;3435;p78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" name="Google Shape;3436;p78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78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78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78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78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78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78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78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78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78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6" name="Google Shape;3446;p78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7" name="Google Shape;3447;p78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78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9" name="Google Shape;3449;p78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0" name="Google Shape;3450;p78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1" name="Google Shape;3451;p78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2" name="Google Shape;3452;p78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3" name="Google Shape;3453;p78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4" name="Google Shape;3454;p78"/>
          <p:cNvSpPr txBox="1"/>
          <p:nvPr>
            <p:ph type="ctrTitle"/>
          </p:nvPr>
        </p:nvSpPr>
        <p:spPr>
          <a:xfrm>
            <a:off x="786281" y="1447459"/>
            <a:ext cx="5467800" cy="2212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10600">
                <a:latin typeface="Azeret Mono SemiBold"/>
                <a:ea typeface="Azeret Mono SemiBold"/>
                <a:cs typeface="Azeret Mono SemiBold"/>
                <a:sym typeface="Azeret Mono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3455" name="Google Shape;3455;p78"/>
          <p:cNvSpPr txBox="1"/>
          <p:nvPr>
            <p:ph idx="1" type="subTitle"/>
          </p:nvPr>
        </p:nvSpPr>
        <p:spPr>
          <a:xfrm>
            <a:off x="1475217" y="3877136"/>
            <a:ext cx="4779000" cy="3063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5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grpSp>
        <p:nvGrpSpPr>
          <p:cNvPr id="3456" name="Google Shape;3456;p78"/>
          <p:cNvGrpSpPr/>
          <p:nvPr/>
        </p:nvGrpSpPr>
        <p:grpSpPr>
          <a:xfrm>
            <a:off x="5931825" y="-1260385"/>
            <a:ext cx="1758686" cy="1762886"/>
            <a:chOff x="2318175" y="3567725"/>
            <a:chExt cx="383850" cy="384750"/>
          </a:xfrm>
        </p:grpSpPr>
        <p:sp>
          <p:nvSpPr>
            <p:cNvPr id="3457" name="Google Shape;3457;p78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" name="Google Shape;3458;p78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" name="Google Shape;3459;p78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" name="Google Shape;3460;p78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61" name="Google Shape;3461;p78"/>
          <p:cNvGrpSpPr/>
          <p:nvPr/>
        </p:nvGrpSpPr>
        <p:grpSpPr>
          <a:xfrm rot="5400000">
            <a:off x="8629438" y="1589782"/>
            <a:ext cx="2604708" cy="924852"/>
            <a:chOff x="1181525" y="4444275"/>
            <a:chExt cx="782500" cy="277850"/>
          </a:xfrm>
        </p:grpSpPr>
        <p:sp>
          <p:nvSpPr>
            <p:cNvPr id="3462" name="Google Shape;3462;p78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" name="Google Shape;3463;p78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" name="Google Shape;3464;p78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" name="Google Shape;3465;p78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" name="Google Shape;3466;p78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" name="Google Shape;3467;p78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68" name="Google Shape;3468;p78"/>
          <p:cNvGrpSpPr/>
          <p:nvPr/>
        </p:nvGrpSpPr>
        <p:grpSpPr>
          <a:xfrm>
            <a:off x="-499121" y="4815543"/>
            <a:ext cx="1758686" cy="1762886"/>
            <a:chOff x="2318175" y="3567725"/>
            <a:chExt cx="383850" cy="384750"/>
          </a:xfrm>
        </p:grpSpPr>
        <p:sp>
          <p:nvSpPr>
            <p:cNvPr id="3469" name="Google Shape;3469;p78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0" name="Google Shape;3470;p78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1" name="Google Shape;3471;p78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2" name="Google Shape;3472;p78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3473" name="Shape 3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74" name="Google Shape;3474;p79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3475" name="Google Shape;3475;p79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6" name="Google Shape;3476;p79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7" name="Google Shape;3477;p79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79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9" name="Google Shape;3479;p79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0" name="Google Shape;3480;p79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1" name="Google Shape;3481;p79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2" name="Google Shape;3482;p79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3" name="Google Shape;3483;p79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4" name="Google Shape;3484;p79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5" name="Google Shape;3485;p79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6" name="Google Shape;3486;p79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7" name="Google Shape;3487;p79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8" name="Google Shape;3488;p79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9" name="Google Shape;3489;p79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0" name="Google Shape;3490;p79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1" name="Google Shape;3491;p79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2" name="Google Shape;3492;p79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3" name="Google Shape;3493;p79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4" name="Google Shape;3494;p79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5" name="Google Shape;3495;p79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6" name="Google Shape;3496;p79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7" name="Google Shape;3497;p79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8" name="Google Shape;3498;p79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9" name="Google Shape;3499;p79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0" name="Google Shape;3500;p79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1" name="Google Shape;3501;p79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2" name="Google Shape;3502;p79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3" name="Google Shape;3503;p79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4" name="Google Shape;3504;p79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5" name="Google Shape;3505;p79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6" name="Google Shape;3506;p79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7" name="Google Shape;3507;p79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79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9" name="Google Shape;3509;p79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0" name="Google Shape;3510;p79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1" name="Google Shape;3511;p79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" name="Google Shape;3512;p79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" name="Google Shape;3513;p79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" name="Google Shape;3514;p79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" name="Google Shape;3515;p79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" name="Google Shape;3516;p79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" name="Google Shape;3517;p79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" name="Google Shape;3518;p79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" name="Google Shape;3519;p79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" name="Google Shape;3520;p79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" name="Google Shape;3521;p79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2" name="Google Shape;3522;p79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3" name="Google Shape;3523;p79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4" name="Google Shape;3524;p79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" name="Google Shape;3525;p79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6" name="Google Shape;3526;p79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7" name="Google Shape;3527;p79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8" name="Google Shape;3528;p79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9" name="Google Shape;3529;p79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0" name="Google Shape;3530;p79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1" name="Google Shape;3531;p79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2" name="Google Shape;3532;p79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3" name="Google Shape;3533;p79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4" name="Google Shape;3534;p79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5" name="Google Shape;3535;p79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6" name="Google Shape;3536;p79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7" name="Google Shape;3537;p79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8" name="Google Shape;3538;p79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9" name="Google Shape;3539;p79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0" name="Google Shape;3540;p79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1" name="Google Shape;3541;p79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2" name="Google Shape;3542;p79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3" name="Google Shape;3543;p79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4" name="Google Shape;3544;p79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5" name="Google Shape;3545;p79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6" name="Google Shape;3546;p79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79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8" name="Google Shape;3548;p79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9" name="Google Shape;3549;p79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79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1" name="Google Shape;3551;p79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2" name="Google Shape;3552;p79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79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79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79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79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79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79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79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79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79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2" name="Google Shape;3562;p79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3" name="Google Shape;3563;p79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79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5" name="Google Shape;3565;p79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6" name="Google Shape;3566;p79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7" name="Google Shape;3567;p79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8" name="Google Shape;3568;p79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79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0" name="Google Shape;3570;p79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1" name="Google Shape;3571;p79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2" name="Google Shape;3572;p79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3" name="Google Shape;3573;p79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4" name="Google Shape;3574;p79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5" name="Google Shape;3575;p79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79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3577" name="Google Shape;3577;p79"/>
          <p:cNvSpPr txBox="1"/>
          <p:nvPr>
            <p:ph idx="1" type="body"/>
          </p:nvPr>
        </p:nvSpPr>
        <p:spPr>
          <a:xfrm>
            <a:off x="793750" y="1340328"/>
            <a:ext cx="84930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indent="-31115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1pPr>
            <a:lvl2pPr indent="-31115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2pPr>
            <a:lvl3pPr indent="-31115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■"/>
              <a:defRPr/>
            </a:lvl3pPr>
            <a:lvl4pPr indent="-31115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4pPr>
            <a:lvl5pPr indent="-31115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5pPr>
            <a:lvl6pPr indent="-31115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■"/>
              <a:defRPr/>
            </a:lvl6pPr>
            <a:lvl7pPr indent="-31115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indent="-31115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indent="-31115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3578" name="Google Shape;3578;p79"/>
          <p:cNvGrpSpPr/>
          <p:nvPr/>
        </p:nvGrpSpPr>
        <p:grpSpPr>
          <a:xfrm rot="-5400000">
            <a:off x="455645" y="4548290"/>
            <a:ext cx="706895" cy="614946"/>
            <a:chOff x="1232875" y="3633550"/>
            <a:chExt cx="641175" cy="557825"/>
          </a:xfrm>
        </p:grpSpPr>
        <p:sp>
          <p:nvSpPr>
            <p:cNvPr id="3579" name="Google Shape;3579;p79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" name="Google Shape;3580;p79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" name="Google Shape;3581;p79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" name="Google Shape;3582;p79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" name="Google Shape;3583;p79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" name="Google Shape;3584;p79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" name="Google Shape;3585;p79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" name="Google Shape;3586;p79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7" name="Google Shape;3587;p79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8" name="Google Shape;3588;p79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" name="Google Shape;3589;p79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0" name="Google Shape;3590;p79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1" name="Google Shape;3591;p79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2" name="Google Shape;3592;p79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3" name="Google Shape;3593;p79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4" name="Google Shape;3594;p79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5" name="Google Shape;3595;p79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96" name="Google Shape;3596;p79"/>
          <p:cNvGrpSpPr/>
          <p:nvPr/>
        </p:nvGrpSpPr>
        <p:grpSpPr>
          <a:xfrm rot="-5400000">
            <a:off x="-1319204" y="1153349"/>
            <a:ext cx="2604708" cy="924852"/>
            <a:chOff x="1181525" y="4444275"/>
            <a:chExt cx="782500" cy="277850"/>
          </a:xfrm>
        </p:grpSpPr>
        <p:sp>
          <p:nvSpPr>
            <p:cNvPr id="3597" name="Google Shape;3597;p79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8" name="Google Shape;3598;p79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9" name="Google Shape;3599;p79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0" name="Google Shape;3600;p79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1" name="Google Shape;3601;p79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2" name="Google Shape;3602;p79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spTree>
      <p:nvGrpSpPr>
        <p:cNvPr id="3603" name="Shape 3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04" name="Google Shape;3604;p80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3605" name="Google Shape;3605;p80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6" name="Google Shape;3606;p80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7" name="Google Shape;3607;p80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8" name="Google Shape;3608;p80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9" name="Google Shape;3609;p80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0" name="Google Shape;3610;p80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1" name="Google Shape;3611;p80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2" name="Google Shape;3612;p80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3" name="Google Shape;3613;p80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4" name="Google Shape;3614;p80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5" name="Google Shape;3615;p80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6" name="Google Shape;3616;p80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7" name="Google Shape;3617;p80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8" name="Google Shape;3618;p80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9" name="Google Shape;3619;p80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0" name="Google Shape;3620;p80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1" name="Google Shape;3621;p80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2" name="Google Shape;3622;p80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80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80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80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80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80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80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80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80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80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80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80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80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80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80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80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80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80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80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80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80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80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80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80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80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80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80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80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80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80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80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80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80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80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80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80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80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80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80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80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80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80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80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80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80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80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80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80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80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80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80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80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80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80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80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80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8" name="Google Shape;3678;p80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9" name="Google Shape;3679;p80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0" name="Google Shape;3680;p80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1" name="Google Shape;3681;p80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2" name="Google Shape;3682;p80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3" name="Google Shape;3683;p80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4" name="Google Shape;3684;p80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5" name="Google Shape;3685;p80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6" name="Google Shape;3686;p80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7" name="Google Shape;3687;p80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8" name="Google Shape;3688;p80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9" name="Google Shape;3689;p80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0" name="Google Shape;3690;p80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1" name="Google Shape;3691;p80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2" name="Google Shape;3692;p80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3" name="Google Shape;3693;p80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4" name="Google Shape;3694;p80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5" name="Google Shape;3695;p80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6" name="Google Shape;3696;p80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7" name="Google Shape;3697;p80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8" name="Google Shape;3698;p80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9" name="Google Shape;3699;p80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0" name="Google Shape;3700;p80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1" name="Google Shape;3701;p80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2" name="Google Shape;3702;p80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3" name="Google Shape;3703;p80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4" name="Google Shape;3704;p80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05" name="Google Shape;3705;p80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06" name="Google Shape;3706;p80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3707" name="Google Shape;3707;p80"/>
          <p:cNvSpPr txBox="1"/>
          <p:nvPr>
            <p:ph idx="2" type="title"/>
          </p:nvPr>
        </p:nvSpPr>
        <p:spPr>
          <a:xfrm>
            <a:off x="2078610" y="1834054"/>
            <a:ext cx="749700" cy="4935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9pPr>
          </a:lstStyle>
          <a:p/>
        </p:txBody>
      </p:sp>
      <p:sp>
        <p:nvSpPr>
          <p:cNvPr id="3708" name="Google Shape;3708;p80"/>
          <p:cNvSpPr txBox="1"/>
          <p:nvPr>
            <p:ph idx="1" type="subTitle"/>
          </p:nvPr>
        </p:nvSpPr>
        <p:spPr>
          <a:xfrm>
            <a:off x="1460180" y="2489390"/>
            <a:ext cx="19863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3709" name="Google Shape;3709;p80"/>
          <p:cNvSpPr txBox="1"/>
          <p:nvPr>
            <p:ph idx="3" type="title"/>
          </p:nvPr>
        </p:nvSpPr>
        <p:spPr>
          <a:xfrm>
            <a:off x="2078610" y="3676046"/>
            <a:ext cx="749700" cy="4935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9pPr>
          </a:lstStyle>
          <a:p/>
        </p:txBody>
      </p:sp>
      <p:sp>
        <p:nvSpPr>
          <p:cNvPr id="3710" name="Google Shape;3710;p80"/>
          <p:cNvSpPr txBox="1"/>
          <p:nvPr>
            <p:ph idx="4" type="subTitle"/>
          </p:nvPr>
        </p:nvSpPr>
        <p:spPr>
          <a:xfrm>
            <a:off x="1460180" y="4331381"/>
            <a:ext cx="19863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3711" name="Google Shape;3711;p80"/>
          <p:cNvSpPr txBox="1"/>
          <p:nvPr>
            <p:ph idx="5" type="title"/>
          </p:nvPr>
        </p:nvSpPr>
        <p:spPr>
          <a:xfrm>
            <a:off x="4665573" y="1834054"/>
            <a:ext cx="749700" cy="4935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9pPr>
          </a:lstStyle>
          <a:p/>
        </p:txBody>
      </p:sp>
      <p:sp>
        <p:nvSpPr>
          <p:cNvPr id="3712" name="Google Shape;3712;p80"/>
          <p:cNvSpPr txBox="1"/>
          <p:nvPr>
            <p:ph idx="6" type="subTitle"/>
          </p:nvPr>
        </p:nvSpPr>
        <p:spPr>
          <a:xfrm>
            <a:off x="4047144" y="2489390"/>
            <a:ext cx="19863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3713" name="Google Shape;3713;p80"/>
          <p:cNvSpPr txBox="1"/>
          <p:nvPr>
            <p:ph idx="7" type="title"/>
          </p:nvPr>
        </p:nvSpPr>
        <p:spPr>
          <a:xfrm>
            <a:off x="4665573" y="3676046"/>
            <a:ext cx="749700" cy="4935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9pPr>
          </a:lstStyle>
          <a:p/>
        </p:txBody>
      </p:sp>
      <p:sp>
        <p:nvSpPr>
          <p:cNvPr id="3714" name="Google Shape;3714;p80"/>
          <p:cNvSpPr txBox="1"/>
          <p:nvPr>
            <p:ph idx="8" type="subTitle"/>
          </p:nvPr>
        </p:nvSpPr>
        <p:spPr>
          <a:xfrm>
            <a:off x="4047144" y="4331381"/>
            <a:ext cx="19863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3715" name="Google Shape;3715;p80"/>
          <p:cNvSpPr txBox="1"/>
          <p:nvPr>
            <p:ph idx="9" type="title"/>
          </p:nvPr>
        </p:nvSpPr>
        <p:spPr>
          <a:xfrm>
            <a:off x="7252537" y="1834054"/>
            <a:ext cx="749700" cy="4935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9pPr>
          </a:lstStyle>
          <a:p/>
        </p:txBody>
      </p:sp>
      <p:sp>
        <p:nvSpPr>
          <p:cNvPr id="3716" name="Google Shape;3716;p80"/>
          <p:cNvSpPr txBox="1"/>
          <p:nvPr>
            <p:ph idx="13" type="subTitle"/>
          </p:nvPr>
        </p:nvSpPr>
        <p:spPr>
          <a:xfrm>
            <a:off x="6634107" y="2489390"/>
            <a:ext cx="19863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3717" name="Google Shape;3717;p80"/>
          <p:cNvSpPr txBox="1"/>
          <p:nvPr>
            <p:ph idx="14" type="title"/>
          </p:nvPr>
        </p:nvSpPr>
        <p:spPr>
          <a:xfrm>
            <a:off x="7252537" y="3676046"/>
            <a:ext cx="749700" cy="4935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9pPr>
          </a:lstStyle>
          <a:p/>
        </p:txBody>
      </p:sp>
      <p:sp>
        <p:nvSpPr>
          <p:cNvPr id="3718" name="Google Shape;3718;p80"/>
          <p:cNvSpPr txBox="1"/>
          <p:nvPr>
            <p:ph idx="15" type="subTitle"/>
          </p:nvPr>
        </p:nvSpPr>
        <p:spPr>
          <a:xfrm>
            <a:off x="6634107" y="4331381"/>
            <a:ext cx="19863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grpSp>
        <p:nvGrpSpPr>
          <p:cNvPr id="3719" name="Google Shape;3719;p80"/>
          <p:cNvGrpSpPr/>
          <p:nvPr/>
        </p:nvGrpSpPr>
        <p:grpSpPr>
          <a:xfrm>
            <a:off x="-51322" y="5205250"/>
            <a:ext cx="1934743" cy="183268"/>
            <a:chOff x="422533" y="3508249"/>
            <a:chExt cx="1755028" cy="166230"/>
          </a:xfrm>
        </p:grpSpPr>
        <p:sp>
          <p:nvSpPr>
            <p:cNvPr id="3720" name="Google Shape;3720;p80"/>
            <p:cNvSpPr/>
            <p:nvPr/>
          </p:nvSpPr>
          <p:spPr>
            <a:xfrm>
              <a:off x="422533" y="3590804"/>
              <a:ext cx="1586491" cy="34"/>
            </a:xfrm>
            <a:custGeom>
              <a:rect b="b" l="l" r="r" t="t"/>
              <a:pathLst>
                <a:path extrusionOk="0" fill="none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21" name="Google Shape;3721;p80"/>
            <p:cNvGrpSpPr/>
            <p:nvPr/>
          </p:nvGrpSpPr>
          <p:grpSpPr>
            <a:xfrm>
              <a:off x="2011331" y="3508249"/>
              <a:ext cx="166230" cy="166230"/>
              <a:chOff x="2011331" y="3508249"/>
              <a:chExt cx="166230" cy="166230"/>
            </a:xfrm>
          </p:grpSpPr>
          <p:sp>
            <p:nvSpPr>
              <p:cNvPr id="3722" name="Google Shape;3722;p80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3" name="Google Shape;3723;p80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724" name="Google Shape;3724;p80"/>
          <p:cNvGrpSpPr/>
          <p:nvPr/>
        </p:nvGrpSpPr>
        <p:grpSpPr>
          <a:xfrm rot="5400000">
            <a:off x="9331223" y="177626"/>
            <a:ext cx="706895" cy="614946"/>
            <a:chOff x="1232875" y="3633550"/>
            <a:chExt cx="641175" cy="557825"/>
          </a:xfrm>
        </p:grpSpPr>
        <p:sp>
          <p:nvSpPr>
            <p:cNvPr id="3725" name="Google Shape;3725;p80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80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80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80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80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80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80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80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80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80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80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80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80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80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80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80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80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42" name="Google Shape;3742;p80"/>
          <p:cNvGrpSpPr/>
          <p:nvPr/>
        </p:nvGrpSpPr>
        <p:grpSpPr>
          <a:xfrm rot="10800000">
            <a:off x="326110" y="-515507"/>
            <a:ext cx="2604630" cy="924879"/>
            <a:chOff x="1181525" y="4444275"/>
            <a:chExt cx="782500" cy="277850"/>
          </a:xfrm>
        </p:grpSpPr>
        <p:sp>
          <p:nvSpPr>
            <p:cNvPr id="3743" name="Google Shape;3743;p80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80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80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6" name="Google Shape;3746;p80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7" name="Google Shape;3747;p80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8" name="Google Shape;3748;p80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49" name="Google Shape;3749;p80"/>
          <p:cNvGrpSpPr/>
          <p:nvPr/>
        </p:nvGrpSpPr>
        <p:grpSpPr>
          <a:xfrm>
            <a:off x="-546333" y="1993525"/>
            <a:ext cx="1758686" cy="1762886"/>
            <a:chOff x="2318175" y="3567725"/>
            <a:chExt cx="383850" cy="384750"/>
          </a:xfrm>
        </p:grpSpPr>
        <p:sp>
          <p:nvSpPr>
            <p:cNvPr id="3750" name="Google Shape;3750;p80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1" name="Google Shape;3751;p80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2" name="Google Shape;3752;p80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3" name="Google Shape;3753;p80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54" name="Google Shape;3754;p80"/>
          <p:cNvGrpSpPr/>
          <p:nvPr/>
        </p:nvGrpSpPr>
        <p:grpSpPr>
          <a:xfrm>
            <a:off x="270056" y="3342021"/>
            <a:ext cx="749774" cy="751571"/>
            <a:chOff x="2318175" y="3567725"/>
            <a:chExt cx="383850" cy="384750"/>
          </a:xfrm>
        </p:grpSpPr>
        <p:sp>
          <p:nvSpPr>
            <p:cNvPr id="3755" name="Google Shape;3755;p80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6" name="Google Shape;3756;p80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7" name="Google Shape;3757;p80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8" name="Google Shape;3758;p80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3759" name="Shape 3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0" name="Google Shape;3760;p81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3761" name="Google Shape;3761;p81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2" name="Google Shape;3762;p81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3" name="Google Shape;3763;p81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4" name="Google Shape;3764;p81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5" name="Google Shape;3765;p81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6" name="Google Shape;3766;p81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7" name="Google Shape;3767;p81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8" name="Google Shape;3768;p81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9" name="Google Shape;3769;p81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0" name="Google Shape;3770;p81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1" name="Google Shape;3771;p81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2" name="Google Shape;3772;p81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3" name="Google Shape;3773;p81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4" name="Google Shape;3774;p81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5" name="Google Shape;3775;p81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6" name="Google Shape;3776;p81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" name="Google Shape;3777;p81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" name="Google Shape;3778;p81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" name="Google Shape;3779;p81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" name="Google Shape;3780;p81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" name="Google Shape;3781;p81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" name="Google Shape;3782;p81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" name="Google Shape;3783;p81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81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" name="Google Shape;3785;p81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" name="Google Shape;3786;p81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7" name="Google Shape;3787;p81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8" name="Google Shape;3788;p81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9" name="Google Shape;3789;p81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" name="Google Shape;3790;p81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1" name="Google Shape;3791;p81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2" name="Google Shape;3792;p81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3" name="Google Shape;3793;p81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4" name="Google Shape;3794;p81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5" name="Google Shape;3795;p81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6" name="Google Shape;3796;p81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7" name="Google Shape;3797;p81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8" name="Google Shape;3798;p81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9" name="Google Shape;3799;p81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0" name="Google Shape;3800;p81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1" name="Google Shape;3801;p81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2" name="Google Shape;3802;p81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3" name="Google Shape;3803;p81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4" name="Google Shape;3804;p81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5" name="Google Shape;3805;p81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6" name="Google Shape;3806;p81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7" name="Google Shape;3807;p81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8" name="Google Shape;3808;p81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9" name="Google Shape;3809;p81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0" name="Google Shape;3810;p81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1" name="Google Shape;3811;p81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2" name="Google Shape;3812;p81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3" name="Google Shape;3813;p81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4" name="Google Shape;3814;p81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5" name="Google Shape;3815;p81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6" name="Google Shape;3816;p81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7" name="Google Shape;3817;p81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8" name="Google Shape;3818;p81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9" name="Google Shape;3819;p81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0" name="Google Shape;3820;p81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1" name="Google Shape;3821;p81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2" name="Google Shape;3822;p81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3" name="Google Shape;3823;p81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4" name="Google Shape;3824;p81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5" name="Google Shape;3825;p81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6" name="Google Shape;3826;p81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7" name="Google Shape;3827;p81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" name="Google Shape;3828;p81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9" name="Google Shape;3829;p81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0" name="Google Shape;3830;p81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1" name="Google Shape;3831;p81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2" name="Google Shape;3832;p81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" name="Google Shape;3833;p81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4" name="Google Shape;3834;p81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81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6" name="Google Shape;3836;p81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7" name="Google Shape;3837;p81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81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81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81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81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81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81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81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81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81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7" name="Google Shape;3847;p81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8" name="Google Shape;3848;p81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81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0" name="Google Shape;3850;p81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1" name="Google Shape;3851;p81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2" name="Google Shape;3852;p81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3" name="Google Shape;3853;p81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81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5" name="Google Shape;3855;p81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6" name="Google Shape;3856;p81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7" name="Google Shape;3857;p81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8" name="Google Shape;3858;p81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9" name="Google Shape;3859;p81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0" name="Google Shape;3860;p81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61" name="Google Shape;3861;p81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62" name="Google Shape;3862;p81"/>
          <p:cNvSpPr txBox="1"/>
          <p:nvPr>
            <p:ph type="title"/>
          </p:nvPr>
        </p:nvSpPr>
        <p:spPr>
          <a:xfrm>
            <a:off x="786281" y="1590615"/>
            <a:ext cx="37521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3863" name="Google Shape;3863;p81"/>
          <p:cNvSpPr txBox="1"/>
          <p:nvPr>
            <p:ph idx="1" type="subTitle"/>
          </p:nvPr>
        </p:nvSpPr>
        <p:spPr>
          <a:xfrm>
            <a:off x="786281" y="2379156"/>
            <a:ext cx="3752100" cy="2019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○"/>
              <a:defRPr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■"/>
              <a:defRPr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●"/>
              <a:defRPr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○"/>
              <a:defRPr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■"/>
              <a:defRPr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Clr>
                <a:srgbClr val="999999"/>
              </a:buClr>
              <a:buSzPts val="1300"/>
              <a:buFont typeface="Nunito Light"/>
              <a:buChar char="■"/>
              <a:defRPr/>
            </a:lvl9pPr>
          </a:lstStyle>
          <a:p/>
        </p:txBody>
      </p:sp>
      <p:sp>
        <p:nvSpPr>
          <p:cNvPr id="3864" name="Google Shape;3864;p81"/>
          <p:cNvSpPr/>
          <p:nvPr>
            <p:ph idx="2" type="pic"/>
          </p:nvPr>
        </p:nvSpPr>
        <p:spPr>
          <a:xfrm>
            <a:off x="4826634" y="594782"/>
            <a:ext cx="4467900" cy="44808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865" name="Google Shape;3865;p81"/>
          <p:cNvGrpSpPr/>
          <p:nvPr/>
        </p:nvGrpSpPr>
        <p:grpSpPr>
          <a:xfrm>
            <a:off x="8414994" y="105051"/>
            <a:ext cx="1758686" cy="1762886"/>
            <a:chOff x="2318175" y="3567725"/>
            <a:chExt cx="383850" cy="384750"/>
          </a:xfrm>
        </p:grpSpPr>
        <p:sp>
          <p:nvSpPr>
            <p:cNvPr id="3866" name="Google Shape;3866;p81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7" name="Google Shape;3867;p81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8" name="Google Shape;3868;p81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9" name="Google Shape;3869;p81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3870" name="Shape 3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71" name="Google Shape;3871;p82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3872" name="Google Shape;3872;p82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3" name="Google Shape;3873;p82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4" name="Google Shape;3874;p82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" name="Google Shape;3875;p82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" name="Google Shape;3876;p82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" name="Google Shape;3877;p82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" name="Google Shape;3878;p82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" name="Google Shape;3879;p82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" name="Google Shape;3880;p82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" name="Google Shape;3881;p82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" name="Google Shape;3882;p82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" name="Google Shape;3883;p82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" name="Google Shape;3884;p82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5" name="Google Shape;3885;p82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6" name="Google Shape;3886;p82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7" name="Google Shape;3887;p82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8" name="Google Shape;3888;p82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9" name="Google Shape;3889;p82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0" name="Google Shape;3890;p82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1" name="Google Shape;3891;p82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2" name="Google Shape;3892;p82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3" name="Google Shape;3893;p82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4" name="Google Shape;3894;p82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5" name="Google Shape;3895;p82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6" name="Google Shape;3896;p82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7" name="Google Shape;3897;p82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8" name="Google Shape;3898;p82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9" name="Google Shape;3899;p82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0" name="Google Shape;3900;p82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1" name="Google Shape;3901;p82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2" name="Google Shape;3902;p82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3" name="Google Shape;3903;p82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4" name="Google Shape;3904;p82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5" name="Google Shape;3905;p82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6" name="Google Shape;3906;p82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7" name="Google Shape;3907;p82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8" name="Google Shape;3908;p82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9" name="Google Shape;3909;p82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0" name="Google Shape;3910;p82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1" name="Google Shape;3911;p82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2" name="Google Shape;3912;p82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3" name="Google Shape;3913;p82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4" name="Google Shape;3914;p82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82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82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82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82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82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82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82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82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82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82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82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82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82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82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82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82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82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82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82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82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82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82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82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82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82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82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82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82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82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82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82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82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82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82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82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82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82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82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82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82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82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82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82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82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82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82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82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82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82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82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82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82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82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8" name="Google Shape;3968;p82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9" name="Google Shape;3969;p82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0" name="Google Shape;3970;p82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1" name="Google Shape;3971;p82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72" name="Google Shape;3972;p82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73" name="Google Shape;3973;p82"/>
          <p:cNvSpPr txBox="1"/>
          <p:nvPr>
            <p:ph type="title"/>
          </p:nvPr>
        </p:nvSpPr>
        <p:spPr>
          <a:xfrm>
            <a:off x="786281" y="2583030"/>
            <a:ext cx="3653100" cy="17871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5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/>
        </p:txBody>
      </p:sp>
      <p:sp>
        <p:nvSpPr>
          <p:cNvPr id="3974" name="Google Shape;3974;p82"/>
          <p:cNvSpPr txBox="1"/>
          <p:nvPr>
            <p:ph idx="2" type="title"/>
          </p:nvPr>
        </p:nvSpPr>
        <p:spPr>
          <a:xfrm>
            <a:off x="786281" y="1457437"/>
            <a:ext cx="1875600" cy="9282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975" name="Google Shape;3975;p82"/>
          <p:cNvSpPr/>
          <p:nvPr>
            <p:ph idx="3" type="pic"/>
          </p:nvPr>
        </p:nvSpPr>
        <p:spPr>
          <a:xfrm>
            <a:off x="4439598" y="594782"/>
            <a:ext cx="4854900" cy="44808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976" name="Google Shape;3976;p82"/>
          <p:cNvGrpSpPr/>
          <p:nvPr/>
        </p:nvGrpSpPr>
        <p:grpSpPr>
          <a:xfrm>
            <a:off x="-271414" y="472201"/>
            <a:ext cx="1758686" cy="1762886"/>
            <a:chOff x="2318175" y="3567725"/>
            <a:chExt cx="383850" cy="384750"/>
          </a:xfrm>
        </p:grpSpPr>
        <p:sp>
          <p:nvSpPr>
            <p:cNvPr id="3977" name="Google Shape;3977;p82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8" name="Google Shape;3978;p82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9" name="Google Shape;3979;p82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0" name="Google Shape;3980;p82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81" name="Google Shape;3981;p82"/>
          <p:cNvGrpSpPr/>
          <p:nvPr/>
        </p:nvGrpSpPr>
        <p:grpSpPr>
          <a:xfrm>
            <a:off x="6978126" y="326023"/>
            <a:ext cx="2750699" cy="537724"/>
            <a:chOff x="377875" y="2965800"/>
            <a:chExt cx="2495192" cy="487732"/>
          </a:xfrm>
        </p:grpSpPr>
        <p:sp>
          <p:nvSpPr>
            <p:cNvPr id="3982" name="Google Shape;3982;p82"/>
            <p:cNvSpPr/>
            <p:nvPr/>
          </p:nvSpPr>
          <p:spPr>
            <a:xfrm>
              <a:off x="377875" y="2965800"/>
              <a:ext cx="2351400" cy="341700"/>
            </a:xfrm>
            <a:custGeom>
              <a:rect b="b" l="l" r="r" t="t"/>
              <a:pathLst>
                <a:path extrusionOk="0" h="13668" w="94056">
                  <a:moveTo>
                    <a:pt x="0" y="0"/>
                  </a:moveTo>
                  <a:lnTo>
                    <a:pt x="80388" y="0"/>
                  </a:lnTo>
                  <a:lnTo>
                    <a:pt x="94056" y="13668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sp>
        <p:grpSp>
          <p:nvGrpSpPr>
            <p:cNvPr id="3983" name="Google Shape;3983;p82"/>
            <p:cNvGrpSpPr/>
            <p:nvPr/>
          </p:nvGrpSpPr>
          <p:grpSpPr>
            <a:xfrm>
              <a:off x="2706837" y="3287302"/>
              <a:ext cx="166230" cy="166230"/>
              <a:chOff x="2011331" y="3508249"/>
              <a:chExt cx="166230" cy="166230"/>
            </a:xfrm>
          </p:grpSpPr>
          <p:sp>
            <p:nvSpPr>
              <p:cNvPr id="3984" name="Google Shape;3984;p82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5" name="Google Shape;3985;p82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3986" name="Shape 3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87" name="Google Shape;3987;p83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3988" name="Google Shape;3988;p83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9" name="Google Shape;3989;p83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0" name="Google Shape;3990;p83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1" name="Google Shape;3991;p83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83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3" name="Google Shape;3993;p83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4" name="Google Shape;3994;p83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5" name="Google Shape;3995;p83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6" name="Google Shape;3996;p83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7" name="Google Shape;3997;p83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8" name="Google Shape;3998;p83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9" name="Google Shape;3999;p83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0" name="Google Shape;4000;p83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1" name="Google Shape;4001;p83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2" name="Google Shape;4002;p83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3" name="Google Shape;4003;p83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4" name="Google Shape;4004;p83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5" name="Google Shape;4005;p83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6" name="Google Shape;4006;p83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7" name="Google Shape;4007;p83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8" name="Google Shape;4008;p83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9" name="Google Shape;4009;p83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0" name="Google Shape;4010;p83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1" name="Google Shape;4011;p83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2" name="Google Shape;4012;p83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3" name="Google Shape;4013;p83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4" name="Google Shape;4014;p83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5" name="Google Shape;4015;p83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6" name="Google Shape;4016;p83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7" name="Google Shape;4017;p83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8" name="Google Shape;4018;p83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9" name="Google Shape;4019;p83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0" name="Google Shape;4020;p83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1" name="Google Shape;4021;p83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2" name="Google Shape;4022;p83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3" name="Google Shape;4023;p83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4" name="Google Shape;4024;p83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5" name="Google Shape;4025;p83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6" name="Google Shape;4026;p83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7" name="Google Shape;4027;p83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8" name="Google Shape;4028;p83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9" name="Google Shape;4029;p83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0" name="Google Shape;4030;p83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1" name="Google Shape;4031;p83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2" name="Google Shape;4032;p83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3" name="Google Shape;4033;p83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4" name="Google Shape;4034;p83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5" name="Google Shape;4035;p83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6" name="Google Shape;4036;p83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7" name="Google Shape;4037;p83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8" name="Google Shape;4038;p83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9" name="Google Shape;4039;p83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0" name="Google Shape;4040;p83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1" name="Google Shape;4041;p83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2" name="Google Shape;4042;p83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83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83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83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83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83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83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83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83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83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83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83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83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83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83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83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83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83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83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83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83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83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83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83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83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83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83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83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83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83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83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83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83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83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83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83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83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83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83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83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83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3" name="Google Shape;4083;p83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4" name="Google Shape;4084;p83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83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6" name="Google Shape;4086;p83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7" name="Google Shape;4087;p83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088" name="Google Shape;4088;p83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89" name="Google Shape;4089;p83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4090" name="Google Shape;4090;p83"/>
          <p:cNvSpPr txBox="1"/>
          <p:nvPr>
            <p:ph idx="1" type="subTitle"/>
          </p:nvPr>
        </p:nvSpPr>
        <p:spPr>
          <a:xfrm>
            <a:off x="5427541" y="2518840"/>
            <a:ext cx="2762400" cy="17784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4091" name="Google Shape;4091;p83"/>
          <p:cNvSpPr txBox="1"/>
          <p:nvPr>
            <p:ph idx="2" type="subTitle"/>
          </p:nvPr>
        </p:nvSpPr>
        <p:spPr>
          <a:xfrm>
            <a:off x="1891082" y="2518840"/>
            <a:ext cx="2762400" cy="17784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4092" name="Google Shape;4092;p83"/>
          <p:cNvSpPr txBox="1"/>
          <p:nvPr>
            <p:ph idx="3" type="subTitle"/>
          </p:nvPr>
        </p:nvSpPr>
        <p:spPr>
          <a:xfrm>
            <a:off x="1891082" y="1900012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4093" name="Google Shape;4093;p83"/>
          <p:cNvSpPr txBox="1"/>
          <p:nvPr>
            <p:ph idx="4" type="subTitle"/>
          </p:nvPr>
        </p:nvSpPr>
        <p:spPr>
          <a:xfrm>
            <a:off x="5427541" y="1900012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6">
    <p:spTree>
      <p:nvGrpSpPr>
        <p:cNvPr id="4094" name="Shape 4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95" name="Google Shape;4095;p84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4096" name="Google Shape;4096;p84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7" name="Google Shape;4097;p84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8" name="Google Shape;4098;p84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84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0" name="Google Shape;4100;p84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1" name="Google Shape;4101;p84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2" name="Google Shape;4102;p84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3" name="Google Shape;4103;p84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84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5" name="Google Shape;4105;p84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6" name="Google Shape;4106;p84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7" name="Google Shape;4107;p84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8" name="Google Shape;4108;p84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9" name="Google Shape;4109;p84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0" name="Google Shape;4110;p84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1" name="Google Shape;4111;p84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2" name="Google Shape;4112;p84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3" name="Google Shape;4113;p84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4" name="Google Shape;4114;p84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5" name="Google Shape;4115;p84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6" name="Google Shape;4116;p84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7" name="Google Shape;4117;p84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8" name="Google Shape;4118;p84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9" name="Google Shape;4119;p84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0" name="Google Shape;4120;p84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1" name="Google Shape;4121;p84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2" name="Google Shape;4122;p84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3" name="Google Shape;4123;p84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4" name="Google Shape;4124;p84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5" name="Google Shape;4125;p84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6" name="Google Shape;4126;p84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7" name="Google Shape;4127;p84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8" name="Google Shape;4128;p84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84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0" name="Google Shape;4130;p84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1" name="Google Shape;4131;p84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2" name="Google Shape;4132;p84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3" name="Google Shape;4133;p84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4" name="Google Shape;4134;p84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5" name="Google Shape;4135;p84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6" name="Google Shape;4136;p84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7" name="Google Shape;4137;p84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8" name="Google Shape;4138;p84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9" name="Google Shape;4139;p84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0" name="Google Shape;4140;p84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1" name="Google Shape;4141;p84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2" name="Google Shape;4142;p84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3" name="Google Shape;4143;p84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4" name="Google Shape;4144;p84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5" name="Google Shape;4145;p84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6" name="Google Shape;4146;p84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7" name="Google Shape;4147;p84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8" name="Google Shape;4148;p84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9" name="Google Shape;4149;p84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0" name="Google Shape;4150;p84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1" name="Google Shape;4151;p84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2" name="Google Shape;4152;p84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3" name="Google Shape;4153;p84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4" name="Google Shape;4154;p84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5" name="Google Shape;4155;p84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6" name="Google Shape;4156;p84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7" name="Google Shape;4157;p84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8" name="Google Shape;4158;p84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9" name="Google Shape;4159;p84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0" name="Google Shape;4160;p84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1" name="Google Shape;4161;p84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2" name="Google Shape;4162;p84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3" name="Google Shape;4163;p84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4" name="Google Shape;4164;p84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5" name="Google Shape;4165;p84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6" name="Google Shape;4166;p84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7" name="Google Shape;4167;p84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8" name="Google Shape;4168;p84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9" name="Google Shape;4169;p84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0" name="Google Shape;4170;p84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1" name="Google Shape;4171;p84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2" name="Google Shape;4172;p84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3" name="Google Shape;4173;p84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4" name="Google Shape;4174;p84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5" name="Google Shape;4175;p84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6" name="Google Shape;4176;p84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7" name="Google Shape;4177;p84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8" name="Google Shape;4178;p84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9" name="Google Shape;4179;p84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84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84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84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84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84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84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84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84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84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84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84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84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84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84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84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84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96" name="Google Shape;4196;p84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97" name="Google Shape;4197;p84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4198" name="Google Shape;4198;p84"/>
          <p:cNvSpPr txBox="1"/>
          <p:nvPr>
            <p:ph idx="1" type="subTitle"/>
          </p:nvPr>
        </p:nvSpPr>
        <p:spPr>
          <a:xfrm>
            <a:off x="3699899" y="2655580"/>
            <a:ext cx="2670000" cy="13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4199" name="Google Shape;4199;p84"/>
          <p:cNvSpPr txBox="1"/>
          <p:nvPr>
            <p:ph idx="2" type="subTitle"/>
          </p:nvPr>
        </p:nvSpPr>
        <p:spPr>
          <a:xfrm>
            <a:off x="784585" y="2655580"/>
            <a:ext cx="2670000" cy="13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4200" name="Google Shape;4200;p84"/>
          <p:cNvSpPr txBox="1"/>
          <p:nvPr>
            <p:ph idx="3" type="subTitle"/>
          </p:nvPr>
        </p:nvSpPr>
        <p:spPr>
          <a:xfrm>
            <a:off x="784585" y="2036757"/>
            <a:ext cx="26700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4201" name="Google Shape;4201;p84"/>
          <p:cNvSpPr txBox="1"/>
          <p:nvPr>
            <p:ph idx="4" type="subTitle"/>
          </p:nvPr>
        </p:nvSpPr>
        <p:spPr>
          <a:xfrm>
            <a:off x="3699905" y="2036757"/>
            <a:ext cx="26700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4202" name="Google Shape;4202;p84"/>
          <p:cNvSpPr txBox="1"/>
          <p:nvPr>
            <p:ph idx="5" type="subTitle"/>
          </p:nvPr>
        </p:nvSpPr>
        <p:spPr>
          <a:xfrm>
            <a:off x="6624364" y="2655580"/>
            <a:ext cx="2670000" cy="13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4203" name="Google Shape;4203;p84"/>
          <p:cNvSpPr txBox="1"/>
          <p:nvPr>
            <p:ph idx="6" type="subTitle"/>
          </p:nvPr>
        </p:nvSpPr>
        <p:spPr>
          <a:xfrm>
            <a:off x="6624373" y="2036757"/>
            <a:ext cx="26700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grpSp>
        <p:nvGrpSpPr>
          <p:cNvPr id="4204" name="Google Shape;4204;p84"/>
          <p:cNvGrpSpPr/>
          <p:nvPr/>
        </p:nvGrpSpPr>
        <p:grpSpPr>
          <a:xfrm>
            <a:off x="77697" y="4942496"/>
            <a:ext cx="706831" cy="615002"/>
            <a:chOff x="1232875" y="3633550"/>
            <a:chExt cx="641175" cy="557825"/>
          </a:xfrm>
        </p:grpSpPr>
        <p:sp>
          <p:nvSpPr>
            <p:cNvPr id="4205" name="Google Shape;4205;p84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84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84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84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84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84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84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84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84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84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84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84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84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84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84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84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84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22" name="Google Shape;4222;p84"/>
          <p:cNvGrpSpPr/>
          <p:nvPr/>
        </p:nvGrpSpPr>
        <p:grpSpPr>
          <a:xfrm rot="10800000">
            <a:off x="6078112" y="178681"/>
            <a:ext cx="4403452" cy="202504"/>
            <a:chOff x="-85635" y="644247"/>
            <a:chExt cx="3994423" cy="183677"/>
          </a:xfrm>
        </p:grpSpPr>
        <p:sp>
          <p:nvSpPr>
            <p:cNvPr id="4223" name="Google Shape;4223;p84"/>
            <p:cNvSpPr/>
            <p:nvPr/>
          </p:nvSpPr>
          <p:spPr>
            <a:xfrm>
              <a:off x="-85635" y="657044"/>
              <a:ext cx="3808187" cy="71050"/>
            </a:xfrm>
            <a:custGeom>
              <a:rect b="b" l="l" r="r" t="t"/>
              <a:pathLst>
                <a:path extrusionOk="0" fill="none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144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84"/>
            <p:cNvSpPr/>
            <p:nvPr/>
          </p:nvSpPr>
          <p:spPr>
            <a:xfrm>
              <a:off x="3725111" y="644247"/>
              <a:ext cx="183677" cy="183677"/>
            </a:xfrm>
            <a:custGeom>
              <a:rect b="b" l="l" r="r" t="t"/>
              <a:pathLst>
                <a:path extrusionOk="0" fill="none" h="4901" w="4901">
                  <a:moveTo>
                    <a:pt x="4900" y="2452"/>
                  </a:moveTo>
                  <a:cubicBezTo>
                    <a:pt x="4900" y="3803"/>
                    <a:pt x="3803" y="4901"/>
                    <a:pt x="2452" y="4901"/>
                  </a:cubicBezTo>
                  <a:cubicBezTo>
                    <a:pt x="1098" y="4901"/>
                    <a:pt x="1" y="3803"/>
                    <a:pt x="1" y="2452"/>
                  </a:cubicBezTo>
                  <a:cubicBezTo>
                    <a:pt x="1" y="1098"/>
                    <a:pt x="1098" y="1"/>
                    <a:pt x="2452" y="1"/>
                  </a:cubicBezTo>
                  <a:cubicBezTo>
                    <a:pt x="3803" y="1"/>
                    <a:pt x="4900" y="1098"/>
                    <a:pt x="4900" y="2452"/>
                  </a:cubicBezTo>
                  <a:close/>
                </a:path>
              </a:pathLst>
            </a:custGeom>
            <a:noFill/>
            <a:ln cap="flat" cmpd="sng" w="144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84"/>
            <p:cNvSpPr/>
            <p:nvPr/>
          </p:nvSpPr>
          <p:spPr>
            <a:xfrm>
              <a:off x="3781440" y="700613"/>
              <a:ext cx="71095" cy="71057"/>
            </a:xfrm>
            <a:custGeom>
              <a:rect b="b" l="l" r="r" t="t"/>
              <a:pathLst>
                <a:path extrusionOk="0" h="1896" w="1897">
                  <a:moveTo>
                    <a:pt x="949" y="0"/>
                  </a:moveTo>
                  <a:cubicBezTo>
                    <a:pt x="424" y="0"/>
                    <a:pt x="1" y="423"/>
                    <a:pt x="1" y="948"/>
                  </a:cubicBezTo>
                  <a:cubicBezTo>
                    <a:pt x="1" y="1471"/>
                    <a:pt x="424" y="1896"/>
                    <a:pt x="949" y="1896"/>
                  </a:cubicBezTo>
                  <a:cubicBezTo>
                    <a:pt x="1471" y="1896"/>
                    <a:pt x="1897" y="1471"/>
                    <a:pt x="1897" y="948"/>
                  </a:cubicBezTo>
                  <a:cubicBezTo>
                    <a:pt x="1897" y="423"/>
                    <a:pt x="1471" y="0"/>
                    <a:pt x="9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26" name="Google Shape;4226;p84"/>
          <p:cNvGrpSpPr/>
          <p:nvPr/>
        </p:nvGrpSpPr>
        <p:grpSpPr>
          <a:xfrm>
            <a:off x="921736" y="4866211"/>
            <a:ext cx="418243" cy="419262"/>
            <a:chOff x="2318175" y="3567725"/>
            <a:chExt cx="383850" cy="384750"/>
          </a:xfrm>
        </p:grpSpPr>
        <p:sp>
          <p:nvSpPr>
            <p:cNvPr id="4227" name="Google Shape;4227;p84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84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84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84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31" name="Google Shape;4231;p84"/>
          <p:cNvGrpSpPr/>
          <p:nvPr/>
        </p:nvGrpSpPr>
        <p:grpSpPr>
          <a:xfrm>
            <a:off x="8722876" y="-286519"/>
            <a:ext cx="1758686" cy="1762886"/>
            <a:chOff x="2318175" y="3567725"/>
            <a:chExt cx="383850" cy="384750"/>
          </a:xfrm>
        </p:grpSpPr>
        <p:sp>
          <p:nvSpPr>
            <p:cNvPr id="4232" name="Google Shape;4232;p84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84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84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84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spTree>
      <p:nvGrpSpPr>
        <p:cNvPr id="4236" name="Shape 4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37" name="Google Shape;4237;p85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4238" name="Google Shape;4238;p85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85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85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85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2" name="Google Shape;4242;p85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3" name="Google Shape;4243;p85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85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5" name="Google Shape;4245;p85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6" name="Google Shape;4246;p85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85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85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85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85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85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85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85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85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85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6" name="Google Shape;4256;p85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7" name="Google Shape;4257;p85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85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9" name="Google Shape;4259;p85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0" name="Google Shape;4260;p85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1" name="Google Shape;4261;p85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2" name="Google Shape;4262;p85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85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4" name="Google Shape;4264;p85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5" name="Google Shape;4265;p85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6" name="Google Shape;4266;p85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7" name="Google Shape;4267;p85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8" name="Google Shape;4268;p85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9" name="Google Shape;4269;p85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0" name="Google Shape;4270;p85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1" name="Google Shape;4271;p85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2" name="Google Shape;4272;p85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3" name="Google Shape;4273;p85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4" name="Google Shape;4274;p85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5" name="Google Shape;4275;p85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6" name="Google Shape;4276;p85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7" name="Google Shape;4277;p85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8" name="Google Shape;4278;p85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9" name="Google Shape;4279;p85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0" name="Google Shape;4280;p85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1" name="Google Shape;4281;p85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2" name="Google Shape;4282;p85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3" name="Google Shape;4283;p85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4" name="Google Shape;4284;p85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5" name="Google Shape;4285;p85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6" name="Google Shape;4286;p85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7" name="Google Shape;4287;p85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85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9" name="Google Shape;4289;p85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0" name="Google Shape;4290;p85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1" name="Google Shape;4291;p85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2" name="Google Shape;4292;p85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3" name="Google Shape;4293;p85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4" name="Google Shape;4294;p85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5" name="Google Shape;4295;p85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6" name="Google Shape;4296;p85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7" name="Google Shape;4297;p85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8" name="Google Shape;4298;p85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9" name="Google Shape;4299;p85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0" name="Google Shape;4300;p85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1" name="Google Shape;4301;p85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2" name="Google Shape;4302;p85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3" name="Google Shape;4303;p85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4" name="Google Shape;4304;p85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5" name="Google Shape;4305;p85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6" name="Google Shape;4306;p85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7" name="Google Shape;4307;p85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8" name="Google Shape;4308;p85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9" name="Google Shape;4309;p85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0" name="Google Shape;4310;p85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1" name="Google Shape;4311;p85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2" name="Google Shape;4312;p85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3" name="Google Shape;4313;p85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4" name="Google Shape;4314;p85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5" name="Google Shape;4315;p85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6" name="Google Shape;4316;p85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7" name="Google Shape;4317;p85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8" name="Google Shape;4318;p85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9" name="Google Shape;4319;p85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0" name="Google Shape;4320;p85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1" name="Google Shape;4321;p85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2" name="Google Shape;4322;p85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3" name="Google Shape;4323;p85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4" name="Google Shape;4324;p85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5" name="Google Shape;4325;p85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6" name="Google Shape;4326;p85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7" name="Google Shape;4327;p85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8" name="Google Shape;4328;p85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9" name="Google Shape;4329;p85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0" name="Google Shape;4330;p85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1" name="Google Shape;4331;p85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2" name="Google Shape;4332;p85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3" name="Google Shape;4333;p85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4" name="Google Shape;4334;p85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5" name="Google Shape;4335;p85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6" name="Google Shape;4336;p85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7" name="Google Shape;4337;p85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338" name="Google Shape;4338;p85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9" name="Google Shape;4339;p85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4340" name="Google Shape;4340;p85"/>
          <p:cNvSpPr txBox="1"/>
          <p:nvPr>
            <p:ph idx="1" type="subTitle"/>
          </p:nvPr>
        </p:nvSpPr>
        <p:spPr>
          <a:xfrm>
            <a:off x="5617819" y="2014071"/>
            <a:ext cx="3198300" cy="921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4341" name="Google Shape;4341;p85"/>
          <p:cNvSpPr txBox="1"/>
          <p:nvPr>
            <p:ph idx="2" type="subTitle"/>
          </p:nvPr>
        </p:nvSpPr>
        <p:spPr>
          <a:xfrm>
            <a:off x="1264653" y="2014071"/>
            <a:ext cx="3198300" cy="921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4342" name="Google Shape;4342;p85"/>
          <p:cNvSpPr txBox="1"/>
          <p:nvPr>
            <p:ph idx="3" type="subTitle"/>
          </p:nvPr>
        </p:nvSpPr>
        <p:spPr>
          <a:xfrm>
            <a:off x="1264653" y="1395257"/>
            <a:ext cx="31983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4343" name="Google Shape;4343;p85"/>
          <p:cNvSpPr txBox="1"/>
          <p:nvPr>
            <p:ph idx="4" type="subTitle"/>
          </p:nvPr>
        </p:nvSpPr>
        <p:spPr>
          <a:xfrm>
            <a:off x="5617825" y="1395257"/>
            <a:ext cx="31983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4344" name="Google Shape;4344;p85"/>
          <p:cNvSpPr txBox="1"/>
          <p:nvPr>
            <p:ph idx="5" type="subTitle"/>
          </p:nvPr>
        </p:nvSpPr>
        <p:spPr>
          <a:xfrm>
            <a:off x="5617819" y="4007365"/>
            <a:ext cx="3198300" cy="921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4345" name="Google Shape;4345;p85"/>
          <p:cNvSpPr txBox="1"/>
          <p:nvPr>
            <p:ph idx="6" type="subTitle"/>
          </p:nvPr>
        </p:nvSpPr>
        <p:spPr>
          <a:xfrm>
            <a:off x="1264653" y="4007365"/>
            <a:ext cx="3198300" cy="921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4346" name="Google Shape;4346;p85"/>
          <p:cNvSpPr txBox="1"/>
          <p:nvPr>
            <p:ph idx="7" type="subTitle"/>
          </p:nvPr>
        </p:nvSpPr>
        <p:spPr>
          <a:xfrm>
            <a:off x="1264653" y="3388541"/>
            <a:ext cx="31983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4347" name="Google Shape;4347;p85"/>
          <p:cNvSpPr txBox="1"/>
          <p:nvPr>
            <p:ph idx="8" type="subTitle"/>
          </p:nvPr>
        </p:nvSpPr>
        <p:spPr>
          <a:xfrm>
            <a:off x="5617825" y="3388541"/>
            <a:ext cx="31983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grpSp>
        <p:nvGrpSpPr>
          <p:cNvPr id="4348" name="Google Shape;4348;p85"/>
          <p:cNvGrpSpPr/>
          <p:nvPr/>
        </p:nvGrpSpPr>
        <p:grpSpPr>
          <a:xfrm rot="5400000">
            <a:off x="-971161" y="2372866"/>
            <a:ext cx="2604708" cy="924852"/>
            <a:chOff x="1181525" y="4444275"/>
            <a:chExt cx="782500" cy="277850"/>
          </a:xfrm>
        </p:grpSpPr>
        <p:sp>
          <p:nvSpPr>
            <p:cNvPr id="4349" name="Google Shape;4349;p85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0" name="Google Shape;4350;p85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1" name="Google Shape;4351;p85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2" name="Google Shape;4352;p85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3" name="Google Shape;4353;p85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4" name="Google Shape;4354;p85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55" name="Google Shape;4355;p85"/>
          <p:cNvGrpSpPr/>
          <p:nvPr/>
        </p:nvGrpSpPr>
        <p:grpSpPr>
          <a:xfrm>
            <a:off x="9245595" y="-2077746"/>
            <a:ext cx="202486" cy="4403852"/>
            <a:chOff x="8386788" y="-1884576"/>
            <a:chExt cx="183677" cy="3994424"/>
          </a:xfrm>
        </p:grpSpPr>
        <p:sp>
          <p:nvSpPr>
            <p:cNvPr id="4356" name="Google Shape;4356;p85"/>
            <p:cNvSpPr/>
            <p:nvPr/>
          </p:nvSpPr>
          <p:spPr>
            <a:xfrm rot="5400000">
              <a:off x="6618049" y="-16008"/>
              <a:ext cx="3808187" cy="71050"/>
            </a:xfrm>
            <a:custGeom>
              <a:rect b="b" l="l" r="r" t="t"/>
              <a:pathLst>
                <a:path extrusionOk="0" fill="none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7" name="Google Shape;4357;p85"/>
            <p:cNvSpPr/>
            <p:nvPr/>
          </p:nvSpPr>
          <p:spPr>
            <a:xfrm rot="5400000">
              <a:off x="8386788" y="1926170"/>
              <a:ext cx="183677" cy="183677"/>
            </a:xfrm>
            <a:custGeom>
              <a:rect b="b" l="l" r="r" t="t"/>
              <a:pathLst>
                <a:path extrusionOk="0" fill="none" h="4901" w="4901">
                  <a:moveTo>
                    <a:pt x="4900" y="2452"/>
                  </a:moveTo>
                  <a:cubicBezTo>
                    <a:pt x="4900" y="3803"/>
                    <a:pt x="3803" y="4901"/>
                    <a:pt x="2452" y="4901"/>
                  </a:cubicBezTo>
                  <a:cubicBezTo>
                    <a:pt x="1098" y="4901"/>
                    <a:pt x="1" y="3803"/>
                    <a:pt x="1" y="2452"/>
                  </a:cubicBezTo>
                  <a:cubicBezTo>
                    <a:pt x="1" y="1098"/>
                    <a:pt x="1098" y="1"/>
                    <a:pt x="2452" y="1"/>
                  </a:cubicBezTo>
                  <a:cubicBezTo>
                    <a:pt x="3803" y="1"/>
                    <a:pt x="4900" y="1098"/>
                    <a:pt x="4900" y="245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8" name="Google Shape;4358;p85"/>
            <p:cNvSpPr/>
            <p:nvPr/>
          </p:nvSpPr>
          <p:spPr>
            <a:xfrm rot="5400000">
              <a:off x="8443023" y="1982517"/>
              <a:ext cx="71095" cy="71057"/>
            </a:xfrm>
            <a:custGeom>
              <a:rect b="b" l="l" r="r" t="t"/>
              <a:pathLst>
                <a:path extrusionOk="0" h="1896" w="1897">
                  <a:moveTo>
                    <a:pt x="949" y="0"/>
                  </a:moveTo>
                  <a:cubicBezTo>
                    <a:pt x="424" y="0"/>
                    <a:pt x="1" y="423"/>
                    <a:pt x="1" y="948"/>
                  </a:cubicBezTo>
                  <a:cubicBezTo>
                    <a:pt x="1" y="1471"/>
                    <a:pt x="424" y="1896"/>
                    <a:pt x="949" y="1896"/>
                  </a:cubicBezTo>
                  <a:cubicBezTo>
                    <a:pt x="1471" y="1896"/>
                    <a:pt x="1897" y="1471"/>
                    <a:pt x="1897" y="948"/>
                  </a:cubicBezTo>
                  <a:cubicBezTo>
                    <a:pt x="1897" y="423"/>
                    <a:pt x="1471" y="0"/>
                    <a:pt x="9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59" name="Google Shape;4359;p85"/>
          <p:cNvGrpSpPr/>
          <p:nvPr/>
        </p:nvGrpSpPr>
        <p:grpSpPr>
          <a:xfrm>
            <a:off x="1125751" y="-640729"/>
            <a:ext cx="1758686" cy="1762886"/>
            <a:chOff x="2318175" y="3567725"/>
            <a:chExt cx="383850" cy="384750"/>
          </a:xfrm>
        </p:grpSpPr>
        <p:sp>
          <p:nvSpPr>
            <p:cNvPr id="4360" name="Google Shape;4360;p85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1" name="Google Shape;4361;p85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2" name="Google Shape;4362;p85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3" name="Google Shape;4363;p85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64" name="Google Shape;4364;p85"/>
          <p:cNvGrpSpPr/>
          <p:nvPr/>
        </p:nvGrpSpPr>
        <p:grpSpPr>
          <a:xfrm>
            <a:off x="5040275" y="5075867"/>
            <a:ext cx="706831" cy="615002"/>
            <a:chOff x="1232875" y="3633550"/>
            <a:chExt cx="641175" cy="557825"/>
          </a:xfrm>
        </p:grpSpPr>
        <p:sp>
          <p:nvSpPr>
            <p:cNvPr id="4365" name="Google Shape;4365;p85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6" name="Google Shape;4366;p85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7" name="Google Shape;4367;p85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8" name="Google Shape;4368;p85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9" name="Google Shape;4369;p85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0" name="Google Shape;4370;p85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1" name="Google Shape;4371;p85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2" name="Google Shape;4372;p85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3" name="Google Shape;4373;p85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4" name="Google Shape;4374;p85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5" name="Google Shape;4375;p85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6" name="Google Shape;4376;p85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7" name="Google Shape;4377;p85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8" name="Google Shape;4378;p85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9" name="Google Shape;4379;p85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0" name="Google Shape;4380;p85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1" name="Google Shape;4381;p85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spTree>
      <p:nvGrpSpPr>
        <p:cNvPr id="4382" name="Shape 4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83" name="Google Shape;4383;p86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4384" name="Google Shape;4384;p86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5" name="Google Shape;4385;p86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6" name="Google Shape;4386;p86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7" name="Google Shape;4387;p86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8" name="Google Shape;4388;p86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9" name="Google Shape;4389;p86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0" name="Google Shape;4390;p86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1" name="Google Shape;4391;p86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2" name="Google Shape;4392;p86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3" name="Google Shape;4393;p86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4" name="Google Shape;4394;p86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5" name="Google Shape;4395;p86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6" name="Google Shape;4396;p86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7" name="Google Shape;4397;p86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8" name="Google Shape;4398;p86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9" name="Google Shape;4399;p86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0" name="Google Shape;4400;p86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1" name="Google Shape;4401;p86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2" name="Google Shape;4402;p86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3" name="Google Shape;4403;p86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4" name="Google Shape;4404;p86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5" name="Google Shape;4405;p86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6" name="Google Shape;4406;p86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7" name="Google Shape;4407;p86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8" name="Google Shape;4408;p86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9" name="Google Shape;4409;p86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0" name="Google Shape;4410;p86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1" name="Google Shape;4411;p86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2" name="Google Shape;4412;p86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3" name="Google Shape;4413;p86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4" name="Google Shape;4414;p86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5" name="Google Shape;4415;p86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6" name="Google Shape;4416;p86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7" name="Google Shape;4417;p86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8" name="Google Shape;4418;p86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9" name="Google Shape;4419;p86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0" name="Google Shape;4420;p86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1" name="Google Shape;4421;p86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2" name="Google Shape;4422;p86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3" name="Google Shape;4423;p86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4" name="Google Shape;4424;p86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5" name="Google Shape;4425;p86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6" name="Google Shape;4426;p86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7" name="Google Shape;4427;p86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8" name="Google Shape;4428;p86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9" name="Google Shape;4429;p86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0" name="Google Shape;4430;p86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1" name="Google Shape;4431;p86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2" name="Google Shape;4432;p86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3" name="Google Shape;4433;p86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4" name="Google Shape;4434;p86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5" name="Google Shape;4435;p86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6" name="Google Shape;4436;p86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7" name="Google Shape;4437;p86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8" name="Google Shape;4438;p86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9" name="Google Shape;4439;p86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0" name="Google Shape;4440;p86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1" name="Google Shape;4441;p86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2" name="Google Shape;4442;p86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3" name="Google Shape;4443;p86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4" name="Google Shape;4444;p86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5" name="Google Shape;4445;p86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6" name="Google Shape;4446;p86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7" name="Google Shape;4447;p86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8" name="Google Shape;4448;p86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9" name="Google Shape;4449;p86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0" name="Google Shape;4450;p86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1" name="Google Shape;4451;p86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2" name="Google Shape;4452;p86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3" name="Google Shape;4453;p86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4" name="Google Shape;4454;p86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5" name="Google Shape;4455;p86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6" name="Google Shape;4456;p86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7" name="Google Shape;4457;p86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8" name="Google Shape;4458;p86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9" name="Google Shape;4459;p86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0" name="Google Shape;4460;p86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1" name="Google Shape;4461;p86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2" name="Google Shape;4462;p86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3" name="Google Shape;4463;p86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4" name="Google Shape;4464;p86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5" name="Google Shape;4465;p86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6" name="Google Shape;4466;p86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7" name="Google Shape;4467;p86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8" name="Google Shape;4468;p86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9" name="Google Shape;4469;p86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0" name="Google Shape;4470;p86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1" name="Google Shape;4471;p86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2" name="Google Shape;4472;p86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3" name="Google Shape;4473;p86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4" name="Google Shape;4474;p86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5" name="Google Shape;4475;p86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6" name="Google Shape;4476;p86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7" name="Google Shape;4477;p86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8" name="Google Shape;4478;p86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9" name="Google Shape;4479;p86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0" name="Google Shape;4480;p86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1" name="Google Shape;4481;p86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2" name="Google Shape;4482;p86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3" name="Google Shape;4483;p86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484" name="Google Shape;4484;p86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5" name="Google Shape;4485;p86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4486" name="Google Shape;4486;p86"/>
          <p:cNvSpPr txBox="1"/>
          <p:nvPr>
            <p:ph idx="1" type="subTitle"/>
          </p:nvPr>
        </p:nvSpPr>
        <p:spPr>
          <a:xfrm>
            <a:off x="3659173" y="2004867"/>
            <a:ext cx="2762400" cy="9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4487" name="Google Shape;4487;p86"/>
          <p:cNvSpPr txBox="1"/>
          <p:nvPr>
            <p:ph idx="2" type="subTitle"/>
          </p:nvPr>
        </p:nvSpPr>
        <p:spPr>
          <a:xfrm>
            <a:off x="793750" y="2004867"/>
            <a:ext cx="2762400" cy="9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4488" name="Google Shape;4488;p86"/>
          <p:cNvSpPr txBox="1"/>
          <p:nvPr>
            <p:ph idx="3" type="subTitle"/>
          </p:nvPr>
        </p:nvSpPr>
        <p:spPr>
          <a:xfrm>
            <a:off x="793750" y="1386041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4489" name="Google Shape;4489;p86"/>
          <p:cNvSpPr txBox="1"/>
          <p:nvPr>
            <p:ph idx="4" type="subTitle"/>
          </p:nvPr>
        </p:nvSpPr>
        <p:spPr>
          <a:xfrm>
            <a:off x="3659174" y="1386041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4490" name="Google Shape;4490;p86"/>
          <p:cNvSpPr txBox="1"/>
          <p:nvPr>
            <p:ph idx="5" type="subTitle"/>
          </p:nvPr>
        </p:nvSpPr>
        <p:spPr>
          <a:xfrm>
            <a:off x="6524611" y="2004867"/>
            <a:ext cx="2762400" cy="9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4491" name="Google Shape;4491;p86"/>
          <p:cNvSpPr txBox="1"/>
          <p:nvPr>
            <p:ph idx="6" type="subTitle"/>
          </p:nvPr>
        </p:nvSpPr>
        <p:spPr>
          <a:xfrm>
            <a:off x="6524612" y="1386041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4492" name="Google Shape;4492;p86"/>
          <p:cNvSpPr txBox="1"/>
          <p:nvPr>
            <p:ph idx="7" type="subTitle"/>
          </p:nvPr>
        </p:nvSpPr>
        <p:spPr>
          <a:xfrm>
            <a:off x="3659173" y="3948380"/>
            <a:ext cx="2762400" cy="9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4493" name="Google Shape;4493;p86"/>
          <p:cNvSpPr txBox="1"/>
          <p:nvPr>
            <p:ph idx="8" type="subTitle"/>
          </p:nvPr>
        </p:nvSpPr>
        <p:spPr>
          <a:xfrm>
            <a:off x="793750" y="3948380"/>
            <a:ext cx="2762400" cy="9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4494" name="Google Shape;4494;p86"/>
          <p:cNvSpPr txBox="1"/>
          <p:nvPr>
            <p:ph idx="9" type="subTitle"/>
          </p:nvPr>
        </p:nvSpPr>
        <p:spPr>
          <a:xfrm>
            <a:off x="793750" y="3329554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4495" name="Google Shape;4495;p86"/>
          <p:cNvSpPr txBox="1"/>
          <p:nvPr>
            <p:ph idx="13" type="subTitle"/>
          </p:nvPr>
        </p:nvSpPr>
        <p:spPr>
          <a:xfrm>
            <a:off x="3659174" y="3329554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4496" name="Google Shape;4496;p86"/>
          <p:cNvSpPr txBox="1"/>
          <p:nvPr>
            <p:ph idx="14" type="subTitle"/>
          </p:nvPr>
        </p:nvSpPr>
        <p:spPr>
          <a:xfrm>
            <a:off x="6524611" y="3948380"/>
            <a:ext cx="2762400" cy="9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4497" name="Google Shape;4497;p86"/>
          <p:cNvSpPr txBox="1"/>
          <p:nvPr>
            <p:ph idx="15" type="subTitle"/>
          </p:nvPr>
        </p:nvSpPr>
        <p:spPr>
          <a:xfrm>
            <a:off x="6524612" y="3329554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grpSp>
        <p:nvGrpSpPr>
          <p:cNvPr id="4498" name="Google Shape;4498;p86"/>
          <p:cNvGrpSpPr/>
          <p:nvPr/>
        </p:nvGrpSpPr>
        <p:grpSpPr>
          <a:xfrm>
            <a:off x="4367229" y="5075865"/>
            <a:ext cx="1346239" cy="1349395"/>
            <a:chOff x="2318175" y="3567725"/>
            <a:chExt cx="383850" cy="384750"/>
          </a:xfrm>
        </p:grpSpPr>
        <p:sp>
          <p:nvSpPr>
            <p:cNvPr id="4499" name="Google Shape;4499;p86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0" name="Google Shape;4500;p86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1" name="Google Shape;4501;p86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2" name="Google Shape;4502;p86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03" name="Google Shape;4503;p86"/>
          <p:cNvGrpSpPr/>
          <p:nvPr/>
        </p:nvGrpSpPr>
        <p:grpSpPr>
          <a:xfrm rot="5400000">
            <a:off x="-378729" y="2065883"/>
            <a:ext cx="1895079" cy="179478"/>
            <a:chOff x="422533" y="3508249"/>
            <a:chExt cx="1755028" cy="166230"/>
          </a:xfrm>
        </p:grpSpPr>
        <p:sp>
          <p:nvSpPr>
            <p:cNvPr id="4504" name="Google Shape;4504;p86"/>
            <p:cNvSpPr/>
            <p:nvPr/>
          </p:nvSpPr>
          <p:spPr>
            <a:xfrm>
              <a:off x="422533" y="3590804"/>
              <a:ext cx="1586491" cy="34"/>
            </a:xfrm>
            <a:custGeom>
              <a:rect b="b" l="l" r="r" t="t"/>
              <a:pathLst>
                <a:path extrusionOk="0" fill="none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505" name="Google Shape;4505;p86"/>
            <p:cNvGrpSpPr/>
            <p:nvPr/>
          </p:nvGrpSpPr>
          <p:grpSpPr>
            <a:xfrm>
              <a:off x="2011331" y="3508249"/>
              <a:ext cx="166230" cy="166230"/>
              <a:chOff x="2011331" y="3508249"/>
              <a:chExt cx="166230" cy="166230"/>
            </a:xfrm>
          </p:grpSpPr>
          <p:sp>
            <p:nvSpPr>
              <p:cNvPr id="4506" name="Google Shape;4506;p86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07" name="Google Shape;4507;p86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508" name="Google Shape;4508;p86"/>
          <p:cNvGrpSpPr/>
          <p:nvPr/>
        </p:nvGrpSpPr>
        <p:grpSpPr>
          <a:xfrm>
            <a:off x="-354339" y="-139562"/>
            <a:ext cx="1184195" cy="1988173"/>
            <a:chOff x="-203632" y="-188459"/>
            <a:chExt cx="814439" cy="1367194"/>
          </a:xfrm>
        </p:grpSpPr>
        <p:sp>
          <p:nvSpPr>
            <p:cNvPr id="4509" name="Google Shape;4509;p86"/>
            <p:cNvSpPr/>
            <p:nvPr/>
          </p:nvSpPr>
          <p:spPr>
            <a:xfrm>
              <a:off x="24444" y="-167221"/>
              <a:ext cx="39598" cy="1271850"/>
            </a:xfrm>
            <a:custGeom>
              <a:rect b="b" l="l" r="r" t="t"/>
              <a:pathLst>
                <a:path extrusionOk="0" h="14262" w="481">
                  <a:moveTo>
                    <a:pt x="480" y="0"/>
                  </a:moveTo>
                  <a:lnTo>
                    <a:pt x="1" y="280"/>
                  </a:lnTo>
                  <a:lnTo>
                    <a:pt x="1" y="14261"/>
                  </a:lnTo>
                  <a:lnTo>
                    <a:pt x="480" y="13979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0" name="Google Shape;4510;p86"/>
            <p:cNvSpPr/>
            <p:nvPr/>
          </p:nvSpPr>
          <p:spPr>
            <a:xfrm>
              <a:off x="-12108" y="-165080"/>
              <a:ext cx="36635" cy="1269709"/>
            </a:xfrm>
            <a:custGeom>
              <a:rect b="b" l="l" r="r" t="t"/>
              <a:pathLst>
                <a:path extrusionOk="0" h="14238" w="445">
                  <a:moveTo>
                    <a:pt x="0" y="0"/>
                  </a:moveTo>
                  <a:lnTo>
                    <a:pt x="0" y="13979"/>
                  </a:lnTo>
                  <a:lnTo>
                    <a:pt x="445" y="14237"/>
                  </a:lnTo>
                  <a:lnTo>
                    <a:pt x="445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1" name="Google Shape;4511;p86"/>
            <p:cNvSpPr/>
            <p:nvPr/>
          </p:nvSpPr>
          <p:spPr>
            <a:xfrm>
              <a:off x="-12111" y="-188459"/>
              <a:ext cx="76153" cy="44375"/>
            </a:xfrm>
            <a:custGeom>
              <a:rect b="b" l="l" r="r" t="t"/>
              <a:pathLst>
                <a:path extrusionOk="0" h="539" w="925">
                  <a:moveTo>
                    <a:pt x="490" y="0"/>
                  </a:moveTo>
                  <a:lnTo>
                    <a:pt x="0" y="282"/>
                  </a:lnTo>
                  <a:lnTo>
                    <a:pt x="445" y="538"/>
                  </a:lnTo>
                  <a:lnTo>
                    <a:pt x="924" y="258"/>
                  </a:lnTo>
                  <a:lnTo>
                    <a:pt x="49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2" name="Google Shape;4512;p86"/>
            <p:cNvSpPr/>
            <p:nvPr/>
          </p:nvSpPr>
          <p:spPr>
            <a:xfrm>
              <a:off x="-203632" y="138642"/>
              <a:ext cx="681580" cy="536164"/>
            </a:xfrm>
            <a:custGeom>
              <a:rect b="b" l="l" r="r" t="t"/>
              <a:pathLst>
                <a:path extrusionOk="0" h="7952" w="9004">
                  <a:moveTo>
                    <a:pt x="0" y="0"/>
                  </a:moveTo>
                  <a:lnTo>
                    <a:pt x="0" y="2883"/>
                  </a:lnTo>
                  <a:lnTo>
                    <a:pt x="9003" y="7952"/>
                  </a:lnTo>
                  <a:lnTo>
                    <a:pt x="9003" y="5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3" name="Google Shape;4513;p86"/>
            <p:cNvSpPr/>
            <p:nvPr/>
          </p:nvSpPr>
          <p:spPr>
            <a:xfrm>
              <a:off x="-203632" y="107492"/>
              <a:ext cx="741306" cy="372928"/>
            </a:xfrm>
            <a:custGeom>
              <a:rect b="b" l="l" r="r" t="t"/>
              <a:pathLst>
                <a:path extrusionOk="0" h="5531" w="9793">
                  <a:moveTo>
                    <a:pt x="800" y="0"/>
                  </a:moveTo>
                  <a:lnTo>
                    <a:pt x="0" y="462"/>
                  </a:lnTo>
                  <a:lnTo>
                    <a:pt x="9003" y="5531"/>
                  </a:lnTo>
                  <a:lnTo>
                    <a:pt x="9793" y="5069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4" name="Google Shape;4514;p86"/>
            <p:cNvSpPr/>
            <p:nvPr/>
          </p:nvSpPr>
          <p:spPr>
            <a:xfrm>
              <a:off x="-93940" y="-93204"/>
              <a:ext cx="39516" cy="1271939"/>
            </a:xfrm>
            <a:custGeom>
              <a:rect b="b" l="l" r="r" t="t"/>
              <a:pathLst>
                <a:path extrusionOk="0" h="14263" w="480">
                  <a:moveTo>
                    <a:pt x="480" y="1"/>
                  </a:moveTo>
                  <a:lnTo>
                    <a:pt x="1" y="281"/>
                  </a:lnTo>
                  <a:lnTo>
                    <a:pt x="1" y="14262"/>
                  </a:lnTo>
                  <a:lnTo>
                    <a:pt x="480" y="13980"/>
                  </a:lnTo>
                  <a:lnTo>
                    <a:pt x="4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5" name="Google Shape;4515;p86"/>
            <p:cNvSpPr/>
            <p:nvPr/>
          </p:nvSpPr>
          <p:spPr>
            <a:xfrm>
              <a:off x="-130493" y="-91064"/>
              <a:ext cx="36635" cy="1269798"/>
            </a:xfrm>
            <a:custGeom>
              <a:rect b="b" l="l" r="r" t="t"/>
              <a:pathLst>
                <a:path extrusionOk="0" h="14239" w="445">
                  <a:moveTo>
                    <a:pt x="0" y="1"/>
                  </a:moveTo>
                  <a:lnTo>
                    <a:pt x="0" y="13982"/>
                  </a:lnTo>
                  <a:lnTo>
                    <a:pt x="445" y="14238"/>
                  </a:lnTo>
                  <a:lnTo>
                    <a:pt x="445" y="2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6" name="Google Shape;4516;p86"/>
            <p:cNvSpPr/>
            <p:nvPr/>
          </p:nvSpPr>
          <p:spPr>
            <a:xfrm>
              <a:off x="-130497" y="-119963"/>
              <a:ext cx="76071" cy="44210"/>
            </a:xfrm>
            <a:custGeom>
              <a:rect b="b" l="l" r="r" t="t"/>
              <a:pathLst>
                <a:path extrusionOk="0" h="537" w="924">
                  <a:moveTo>
                    <a:pt x="490" y="1"/>
                  </a:moveTo>
                  <a:lnTo>
                    <a:pt x="0" y="281"/>
                  </a:lnTo>
                  <a:lnTo>
                    <a:pt x="445" y="537"/>
                  </a:lnTo>
                  <a:lnTo>
                    <a:pt x="924" y="257"/>
                  </a:lnTo>
                  <a:lnTo>
                    <a:pt x="49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7" name="Google Shape;4517;p86"/>
            <p:cNvSpPr/>
            <p:nvPr/>
          </p:nvSpPr>
          <p:spPr>
            <a:xfrm>
              <a:off x="371736" y="708832"/>
              <a:ext cx="118579" cy="62173"/>
            </a:xfrm>
            <a:custGeom>
              <a:rect b="b" l="l" r="r" t="t"/>
              <a:pathLst>
                <a:path extrusionOk="0" h="981" w="1738">
                  <a:moveTo>
                    <a:pt x="987" y="0"/>
                  </a:moveTo>
                  <a:lnTo>
                    <a:pt x="129" y="89"/>
                  </a:lnTo>
                  <a:lnTo>
                    <a:pt x="1" y="215"/>
                  </a:lnTo>
                  <a:lnTo>
                    <a:pt x="428" y="810"/>
                  </a:lnTo>
                  <a:cubicBezTo>
                    <a:pt x="452" y="842"/>
                    <a:pt x="486" y="875"/>
                    <a:pt x="532" y="901"/>
                  </a:cubicBezTo>
                  <a:cubicBezTo>
                    <a:pt x="580" y="927"/>
                    <a:pt x="632" y="948"/>
                    <a:pt x="690" y="961"/>
                  </a:cubicBezTo>
                  <a:cubicBezTo>
                    <a:pt x="747" y="974"/>
                    <a:pt x="807" y="981"/>
                    <a:pt x="868" y="981"/>
                  </a:cubicBezTo>
                  <a:cubicBezTo>
                    <a:pt x="929" y="981"/>
                    <a:pt x="990" y="974"/>
                    <a:pt x="1048" y="961"/>
                  </a:cubicBezTo>
                  <a:cubicBezTo>
                    <a:pt x="1105" y="948"/>
                    <a:pt x="1159" y="927"/>
                    <a:pt x="1204" y="901"/>
                  </a:cubicBezTo>
                  <a:cubicBezTo>
                    <a:pt x="1252" y="875"/>
                    <a:pt x="1285" y="842"/>
                    <a:pt x="1308" y="810"/>
                  </a:cubicBezTo>
                  <a:lnTo>
                    <a:pt x="1738" y="215"/>
                  </a:lnTo>
                  <a:lnTo>
                    <a:pt x="9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8" name="Google Shape;4518;p86"/>
            <p:cNvSpPr/>
            <p:nvPr/>
          </p:nvSpPr>
          <p:spPr>
            <a:xfrm>
              <a:off x="367028" y="608062"/>
              <a:ext cx="127927" cy="135881"/>
            </a:xfrm>
            <a:custGeom>
              <a:rect b="b" l="l" r="r" t="t"/>
              <a:pathLst>
                <a:path extrusionOk="0" h="2144" w="1875">
                  <a:moveTo>
                    <a:pt x="0" y="1"/>
                  </a:moveTo>
                  <a:lnTo>
                    <a:pt x="0" y="1601"/>
                  </a:lnTo>
                  <a:cubicBezTo>
                    <a:pt x="0" y="1671"/>
                    <a:pt x="24" y="1740"/>
                    <a:pt x="70" y="1805"/>
                  </a:cubicBezTo>
                  <a:cubicBezTo>
                    <a:pt x="115" y="1870"/>
                    <a:pt x="185" y="1931"/>
                    <a:pt x="276" y="1985"/>
                  </a:cubicBezTo>
                  <a:cubicBezTo>
                    <a:pt x="367" y="2037"/>
                    <a:pt x="473" y="2076"/>
                    <a:pt x="586" y="2105"/>
                  </a:cubicBezTo>
                  <a:cubicBezTo>
                    <a:pt x="699" y="2131"/>
                    <a:pt x="818" y="2144"/>
                    <a:pt x="937" y="2144"/>
                  </a:cubicBezTo>
                  <a:cubicBezTo>
                    <a:pt x="1056" y="2144"/>
                    <a:pt x="1178" y="2131"/>
                    <a:pt x="1291" y="2105"/>
                  </a:cubicBezTo>
                  <a:cubicBezTo>
                    <a:pt x="1403" y="2076"/>
                    <a:pt x="1508" y="2037"/>
                    <a:pt x="1599" y="1985"/>
                  </a:cubicBezTo>
                  <a:cubicBezTo>
                    <a:pt x="1692" y="1931"/>
                    <a:pt x="1759" y="1870"/>
                    <a:pt x="1805" y="1805"/>
                  </a:cubicBezTo>
                  <a:cubicBezTo>
                    <a:pt x="1852" y="1740"/>
                    <a:pt x="1874" y="1671"/>
                    <a:pt x="1874" y="1601"/>
                  </a:cubicBezTo>
                  <a:lnTo>
                    <a:pt x="187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9" name="Google Shape;4519;p86"/>
            <p:cNvSpPr/>
            <p:nvPr/>
          </p:nvSpPr>
          <p:spPr>
            <a:xfrm>
              <a:off x="300847" y="367671"/>
              <a:ext cx="130451" cy="320880"/>
            </a:xfrm>
            <a:custGeom>
              <a:rect b="b" l="l" r="r" t="t"/>
              <a:pathLst>
                <a:path extrusionOk="0" h="5063" w="1912">
                  <a:moveTo>
                    <a:pt x="1" y="0"/>
                  </a:moveTo>
                  <a:lnTo>
                    <a:pt x="1" y="3952"/>
                  </a:lnTo>
                  <a:lnTo>
                    <a:pt x="1912" y="5062"/>
                  </a:lnTo>
                  <a:lnTo>
                    <a:pt x="1912" y="11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0" name="Google Shape;4520;p86"/>
            <p:cNvSpPr/>
            <p:nvPr/>
          </p:nvSpPr>
          <p:spPr>
            <a:xfrm>
              <a:off x="431231" y="367227"/>
              <a:ext cx="131065" cy="321324"/>
            </a:xfrm>
            <a:custGeom>
              <a:rect b="b" l="l" r="r" t="t"/>
              <a:pathLst>
                <a:path extrusionOk="0" h="5070" w="1921">
                  <a:moveTo>
                    <a:pt x="1920" y="1"/>
                  </a:moveTo>
                  <a:lnTo>
                    <a:pt x="1" y="1118"/>
                  </a:lnTo>
                  <a:lnTo>
                    <a:pt x="1" y="5069"/>
                  </a:lnTo>
                  <a:lnTo>
                    <a:pt x="1920" y="3952"/>
                  </a:lnTo>
                  <a:lnTo>
                    <a:pt x="19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1" name="Google Shape;4521;p86"/>
            <p:cNvSpPr/>
            <p:nvPr/>
          </p:nvSpPr>
          <p:spPr>
            <a:xfrm>
              <a:off x="300847" y="297005"/>
              <a:ext cx="261448" cy="141078"/>
            </a:xfrm>
            <a:custGeom>
              <a:rect b="b" l="l" r="r" t="t"/>
              <a:pathLst>
                <a:path extrusionOk="0" h="2226" w="3832">
                  <a:moveTo>
                    <a:pt x="1916" y="0"/>
                  </a:moveTo>
                  <a:lnTo>
                    <a:pt x="1" y="1115"/>
                  </a:lnTo>
                  <a:lnTo>
                    <a:pt x="1912" y="2226"/>
                  </a:lnTo>
                  <a:lnTo>
                    <a:pt x="3831" y="1109"/>
                  </a:lnTo>
                  <a:lnTo>
                    <a:pt x="191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2" name="Google Shape;4522;p86"/>
            <p:cNvSpPr/>
            <p:nvPr/>
          </p:nvSpPr>
          <p:spPr>
            <a:xfrm>
              <a:off x="556703" y="500320"/>
              <a:ext cx="54104" cy="211998"/>
            </a:xfrm>
            <a:custGeom>
              <a:rect b="b" l="l" r="r" t="t"/>
              <a:pathLst>
                <a:path extrusionOk="0" h="3345" w="793">
                  <a:moveTo>
                    <a:pt x="792" y="0"/>
                  </a:moveTo>
                  <a:lnTo>
                    <a:pt x="1" y="462"/>
                  </a:lnTo>
                  <a:lnTo>
                    <a:pt x="1" y="3345"/>
                  </a:lnTo>
                  <a:lnTo>
                    <a:pt x="792" y="2883"/>
                  </a:lnTo>
                  <a:lnTo>
                    <a:pt x="7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3" name="Google Shape;4523;p86"/>
            <p:cNvSpPr/>
            <p:nvPr/>
          </p:nvSpPr>
          <p:spPr>
            <a:xfrm>
              <a:off x="468688" y="483398"/>
              <a:ext cx="88082" cy="228920"/>
            </a:xfrm>
            <a:custGeom>
              <a:rect b="b" l="l" r="r" t="t"/>
              <a:pathLst>
                <a:path extrusionOk="0" h="3612" w="1291">
                  <a:moveTo>
                    <a:pt x="0" y="0"/>
                  </a:moveTo>
                  <a:lnTo>
                    <a:pt x="0" y="2883"/>
                  </a:lnTo>
                  <a:lnTo>
                    <a:pt x="1291" y="3612"/>
                  </a:lnTo>
                  <a:lnTo>
                    <a:pt x="1291" y="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4" name="Google Shape;4524;p86"/>
            <p:cNvSpPr/>
            <p:nvPr/>
          </p:nvSpPr>
          <p:spPr>
            <a:xfrm>
              <a:off x="468688" y="454245"/>
              <a:ext cx="142118" cy="75419"/>
            </a:xfrm>
            <a:custGeom>
              <a:rect b="b" l="l" r="r" t="t"/>
              <a:pathLst>
                <a:path extrusionOk="0" h="1190" w="2083">
                  <a:moveTo>
                    <a:pt x="801" y="1"/>
                  </a:moveTo>
                  <a:lnTo>
                    <a:pt x="0" y="460"/>
                  </a:lnTo>
                  <a:lnTo>
                    <a:pt x="1291" y="1189"/>
                  </a:lnTo>
                  <a:lnTo>
                    <a:pt x="2082" y="727"/>
                  </a:lnTo>
                  <a:lnTo>
                    <a:pt x="80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5" name="Google Shape;4525;p86"/>
            <p:cNvSpPr/>
            <p:nvPr/>
          </p:nvSpPr>
          <p:spPr>
            <a:xfrm>
              <a:off x="388452" y="182736"/>
              <a:ext cx="85898" cy="212441"/>
            </a:xfrm>
            <a:custGeom>
              <a:rect b="b" l="l" r="r" t="t"/>
              <a:pathLst>
                <a:path extrusionOk="0" h="3352" w="1259">
                  <a:moveTo>
                    <a:pt x="1" y="1"/>
                  </a:moveTo>
                  <a:lnTo>
                    <a:pt x="1" y="2987"/>
                  </a:lnTo>
                  <a:cubicBezTo>
                    <a:pt x="1" y="3081"/>
                    <a:pt x="61" y="3174"/>
                    <a:pt x="185" y="3246"/>
                  </a:cubicBezTo>
                  <a:cubicBezTo>
                    <a:pt x="306" y="3315"/>
                    <a:pt x="469" y="3352"/>
                    <a:pt x="630" y="3352"/>
                  </a:cubicBezTo>
                  <a:cubicBezTo>
                    <a:pt x="790" y="3352"/>
                    <a:pt x="953" y="3315"/>
                    <a:pt x="1074" y="3246"/>
                  </a:cubicBezTo>
                  <a:cubicBezTo>
                    <a:pt x="1198" y="3174"/>
                    <a:pt x="1259" y="3081"/>
                    <a:pt x="1259" y="2987"/>
                  </a:cubicBezTo>
                  <a:lnTo>
                    <a:pt x="12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6" name="Google Shape;4526;p86"/>
            <p:cNvSpPr/>
            <p:nvPr/>
          </p:nvSpPr>
          <p:spPr>
            <a:xfrm>
              <a:off x="388452" y="159666"/>
              <a:ext cx="85898" cy="46266"/>
            </a:xfrm>
            <a:custGeom>
              <a:rect b="b" l="l" r="r" t="t"/>
              <a:pathLst>
                <a:path extrusionOk="0" h="730" w="1259">
                  <a:moveTo>
                    <a:pt x="630" y="0"/>
                  </a:moveTo>
                  <a:cubicBezTo>
                    <a:pt x="469" y="0"/>
                    <a:pt x="306" y="37"/>
                    <a:pt x="185" y="109"/>
                  </a:cubicBezTo>
                  <a:cubicBezTo>
                    <a:pt x="61" y="178"/>
                    <a:pt x="1" y="272"/>
                    <a:pt x="1" y="365"/>
                  </a:cubicBezTo>
                  <a:cubicBezTo>
                    <a:pt x="1" y="458"/>
                    <a:pt x="61" y="551"/>
                    <a:pt x="185" y="623"/>
                  </a:cubicBezTo>
                  <a:cubicBezTo>
                    <a:pt x="306" y="692"/>
                    <a:pt x="469" y="729"/>
                    <a:pt x="630" y="729"/>
                  </a:cubicBezTo>
                  <a:cubicBezTo>
                    <a:pt x="790" y="729"/>
                    <a:pt x="953" y="692"/>
                    <a:pt x="1074" y="623"/>
                  </a:cubicBezTo>
                  <a:cubicBezTo>
                    <a:pt x="1198" y="551"/>
                    <a:pt x="1259" y="458"/>
                    <a:pt x="1259" y="365"/>
                  </a:cubicBezTo>
                  <a:cubicBezTo>
                    <a:pt x="1259" y="272"/>
                    <a:pt x="1198" y="178"/>
                    <a:pt x="1074" y="109"/>
                  </a:cubicBezTo>
                  <a:cubicBezTo>
                    <a:pt x="953" y="37"/>
                    <a:pt x="790" y="0"/>
                    <a:pt x="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">
    <p:spTree>
      <p:nvGrpSpPr>
        <p:cNvPr id="4527" name="Shape 4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28" name="Google Shape;4528;p87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4529" name="Google Shape;4529;p87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0" name="Google Shape;4530;p87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1" name="Google Shape;4531;p87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2" name="Google Shape;4532;p87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3" name="Google Shape;4533;p87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4" name="Google Shape;4534;p87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5" name="Google Shape;4535;p87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6" name="Google Shape;4536;p87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7" name="Google Shape;4537;p87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8" name="Google Shape;4538;p87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9" name="Google Shape;4539;p87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0" name="Google Shape;4540;p87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1" name="Google Shape;4541;p87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2" name="Google Shape;4542;p87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3" name="Google Shape;4543;p87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4" name="Google Shape;4544;p87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5" name="Google Shape;4545;p87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6" name="Google Shape;4546;p87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7" name="Google Shape;4547;p87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8" name="Google Shape;4548;p87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9" name="Google Shape;4549;p87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0" name="Google Shape;4550;p87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1" name="Google Shape;4551;p87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2" name="Google Shape;4552;p87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3" name="Google Shape;4553;p87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4" name="Google Shape;4554;p87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5" name="Google Shape;4555;p87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6" name="Google Shape;4556;p87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7" name="Google Shape;4557;p87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8" name="Google Shape;4558;p87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9" name="Google Shape;4559;p87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0" name="Google Shape;4560;p87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1" name="Google Shape;4561;p87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2" name="Google Shape;4562;p87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3" name="Google Shape;4563;p87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4" name="Google Shape;4564;p87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5" name="Google Shape;4565;p87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6" name="Google Shape;4566;p87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7" name="Google Shape;4567;p87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8" name="Google Shape;4568;p87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9" name="Google Shape;4569;p87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0" name="Google Shape;4570;p87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1" name="Google Shape;4571;p87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2" name="Google Shape;4572;p87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3" name="Google Shape;4573;p87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4" name="Google Shape;4574;p87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5" name="Google Shape;4575;p87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6" name="Google Shape;4576;p87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7" name="Google Shape;4577;p87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8" name="Google Shape;4578;p87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9" name="Google Shape;4579;p87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0" name="Google Shape;4580;p87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1" name="Google Shape;4581;p87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2" name="Google Shape;4582;p87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3" name="Google Shape;4583;p87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4" name="Google Shape;4584;p87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5" name="Google Shape;4585;p87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6" name="Google Shape;4586;p87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7" name="Google Shape;4587;p87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8" name="Google Shape;4588;p87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9" name="Google Shape;4589;p87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0" name="Google Shape;4590;p87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1" name="Google Shape;4591;p87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2" name="Google Shape;4592;p87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3" name="Google Shape;4593;p87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4" name="Google Shape;4594;p87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5" name="Google Shape;4595;p87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6" name="Google Shape;4596;p87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7" name="Google Shape;4597;p87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8" name="Google Shape;4598;p87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9" name="Google Shape;4599;p87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0" name="Google Shape;4600;p87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1" name="Google Shape;4601;p87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2" name="Google Shape;4602;p87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3" name="Google Shape;4603;p87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4" name="Google Shape;4604;p87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5" name="Google Shape;4605;p87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6" name="Google Shape;4606;p87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7" name="Google Shape;4607;p87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8" name="Google Shape;4608;p87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9" name="Google Shape;4609;p87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0" name="Google Shape;4610;p87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1" name="Google Shape;4611;p87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2" name="Google Shape;4612;p87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3" name="Google Shape;4613;p87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4" name="Google Shape;4614;p87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5" name="Google Shape;4615;p87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6" name="Google Shape;4616;p87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7" name="Google Shape;4617;p87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8" name="Google Shape;4618;p87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9" name="Google Shape;4619;p87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0" name="Google Shape;4620;p87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1" name="Google Shape;4621;p87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2" name="Google Shape;4622;p87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3" name="Google Shape;4623;p87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4" name="Google Shape;4624;p87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5" name="Google Shape;4625;p87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6" name="Google Shape;4626;p87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7" name="Google Shape;4627;p87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8" name="Google Shape;4628;p87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629" name="Google Shape;4629;p87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30" name="Google Shape;4630;p87"/>
          <p:cNvSpPr txBox="1"/>
          <p:nvPr>
            <p:ph type="title"/>
          </p:nvPr>
        </p:nvSpPr>
        <p:spPr>
          <a:xfrm>
            <a:off x="1058610" y="2223260"/>
            <a:ext cx="4125300" cy="8478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4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4631" name="Google Shape;4631;p87"/>
          <p:cNvSpPr txBox="1"/>
          <p:nvPr>
            <p:ph idx="1" type="subTitle"/>
          </p:nvPr>
        </p:nvSpPr>
        <p:spPr>
          <a:xfrm>
            <a:off x="1058609" y="3070941"/>
            <a:ext cx="4125300" cy="3831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None/>
              <a:defRPr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None/>
              <a:defRPr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4632" name="Google Shape;4632;p87"/>
          <p:cNvSpPr txBox="1"/>
          <p:nvPr>
            <p:ph idx="2" type="title"/>
          </p:nvPr>
        </p:nvSpPr>
        <p:spPr>
          <a:xfrm>
            <a:off x="1058610" y="842176"/>
            <a:ext cx="4125300" cy="8478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4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4633" name="Google Shape;4633;p87"/>
          <p:cNvSpPr txBox="1"/>
          <p:nvPr>
            <p:ph idx="3" type="subTitle"/>
          </p:nvPr>
        </p:nvSpPr>
        <p:spPr>
          <a:xfrm>
            <a:off x="1058609" y="1696507"/>
            <a:ext cx="4125300" cy="3831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None/>
              <a:defRPr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None/>
              <a:defRPr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4634" name="Google Shape;4634;p87"/>
          <p:cNvSpPr txBox="1"/>
          <p:nvPr>
            <p:ph idx="4" type="title"/>
          </p:nvPr>
        </p:nvSpPr>
        <p:spPr>
          <a:xfrm>
            <a:off x="1058610" y="3597663"/>
            <a:ext cx="4125300" cy="8478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4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4635" name="Google Shape;4635;p87"/>
          <p:cNvSpPr txBox="1"/>
          <p:nvPr>
            <p:ph idx="5" type="subTitle"/>
          </p:nvPr>
        </p:nvSpPr>
        <p:spPr>
          <a:xfrm>
            <a:off x="1058609" y="4445348"/>
            <a:ext cx="4125300" cy="3831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None/>
              <a:defRPr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None/>
              <a:defRPr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grpSp>
        <p:nvGrpSpPr>
          <p:cNvPr id="4636" name="Google Shape;4636;p87"/>
          <p:cNvGrpSpPr/>
          <p:nvPr/>
        </p:nvGrpSpPr>
        <p:grpSpPr>
          <a:xfrm>
            <a:off x="8365528" y="-480187"/>
            <a:ext cx="2272699" cy="2278066"/>
            <a:chOff x="2318175" y="3567725"/>
            <a:chExt cx="383850" cy="384750"/>
          </a:xfrm>
        </p:grpSpPr>
        <p:sp>
          <p:nvSpPr>
            <p:cNvPr id="4637" name="Google Shape;4637;p87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8" name="Google Shape;4638;p87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9" name="Google Shape;4639;p87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0" name="Google Shape;4640;p87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41" name="Google Shape;4641;p87"/>
          <p:cNvGrpSpPr/>
          <p:nvPr/>
        </p:nvGrpSpPr>
        <p:grpSpPr>
          <a:xfrm>
            <a:off x="-1517350" y="5118224"/>
            <a:ext cx="3233638" cy="306328"/>
            <a:chOff x="422533" y="3508249"/>
            <a:chExt cx="1755028" cy="166230"/>
          </a:xfrm>
        </p:grpSpPr>
        <p:sp>
          <p:nvSpPr>
            <p:cNvPr id="4642" name="Google Shape;4642;p87"/>
            <p:cNvSpPr/>
            <p:nvPr/>
          </p:nvSpPr>
          <p:spPr>
            <a:xfrm>
              <a:off x="422533" y="3590804"/>
              <a:ext cx="1586491" cy="34"/>
            </a:xfrm>
            <a:custGeom>
              <a:rect b="b" l="l" r="r" t="t"/>
              <a:pathLst>
                <a:path extrusionOk="0" fill="none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43" name="Google Shape;4643;p87"/>
            <p:cNvGrpSpPr/>
            <p:nvPr/>
          </p:nvGrpSpPr>
          <p:grpSpPr>
            <a:xfrm>
              <a:off x="2011331" y="3508249"/>
              <a:ext cx="166230" cy="166230"/>
              <a:chOff x="2011331" y="3508249"/>
              <a:chExt cx="166230" cy="166230"/>
            </a:xfrm>
          </p:grpSpPr>
          <p:sp>
            <p:nvSpPr>
              <p:cNvPr id="4644" name="Google Shape;4644;p87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5" name="Google Shape;4645;p87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646" name="Google Shape;4646;p87"/>
          <p:cNvGrpSpPr/>
          <p:nvPr/>
        </p:nvGrpSpPr>
        <p:grpSpPr>
          <a:xfrm rot="-5400000">
            <a:off x="8706437" y="-633726"/>
            <a:ext cx="2604708" cy="924852"/>
            <a:chOff x="1181525" y="4444275"/>
            <a:chExt cx="782500" cy="277850"/>
          </a:xfrm>
        </p:grpSpPr>
        <p:sp>
          <p:nvSpPr>
            <p:cNvPr id="4647" name="Google Shape;4647;p87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8" name="Google Shape;4648;p87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9" name="Google Shape;4649;p87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0" name="Google Shape;4650;p87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1" name="Google Shape;4651;p87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2" name="Google Shape;4652;p87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4653" name="Shape 4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54" name="Google Shape;4654;p88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4655" name="Google Shape;4655;p88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6" name="Google Shape;4656;p88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7" name="Google Shape;4657;p88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8" name="Google Shape;4658;p88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9" name="Google Shape;4659;p88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0" name="Google Shape;4660;p88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1" name="Google Shape;4661;p88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2" name="Google Shape;4662;p88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3" name="Google Shape;4663;p88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4" name="Google Shape;4664;p88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5" name="Google Shape;4665;p88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6" name="Google Shape;4666;p88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7" name="Google Shape;4667;p88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8" name="Google Shape;4668;p88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9" name="Google Shape;4669;p88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0" name="Google Shape;4670;p88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1" name="Google Shape;4671;p88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2" name="Google Shape;4672;p88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3" name="Google Shape;4673;p88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4" name="Google Shape;4674;p88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5" name="Google Shape;4675;p88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6" name="Google Shape;4676;p88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7" name="Google Shape;4677;p88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8" name="Google Shape;4678;p88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9" name="Google Shape;4679;p88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0" name="Google Shape;4680;p88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1" name="Google Shape;4681;p88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2" name="Google Shape;4682;p88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3" name="Google Shape;4683;p88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4" name="Google Shape;4684;p88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5" name="Google Shape;4685;p88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6" name="Google Shape;4686;p88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7" name="Google Shape;4687;p88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8" name="Google Shape;4688;p88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9" name="Google Shape;4689;p88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0" name="Google Shape;4690;p88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1" name="Google Shape;4691;p88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2" name="Google Shape;4692;p88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3" name="Google Shape;4693;p88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4" name="Google Shape;4694;p88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5" name="Google Shape;4695;p88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6" name="Google Shape;4696;p88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7" name="Google Shape;4697;p88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8" name="Google Shape;4698;p88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9" name="Google Shape;4699;p88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0" name="Google Shape;4700;p88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1" name="Google Shape;4701;p88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2" name="Google Shape;4702;p88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3" name="Google Shape;4703;p88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4" name="Google Shape;4704;p88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5" name="Google Shape;4705;p88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6" name="Google Shape;4706;p88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7" name="Google Shape;4707;p88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8" name="Google Shape;4708;p88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9" name="Google Shape;4709;p88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0" name="Google Shape;4710;p88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1" name="Google Shape;4711;p88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2" name="Google Shape;4712;p88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3" name="Google Shape;4713;p88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4" name="Google Shape;4714;p88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5" name="Google Shape;4715;p88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6" name="Google Shape;4716;p88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7" name="Google Shape;4717;p88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8" name="Google Shape;4718;p88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9" name="Google Shape;4719;p88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0" name="Google Shape;4720;p88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1" name="Google Shape;4721;p88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2" name="Google Shape;4722;p88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3" name="Google Shape;4723;p88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4" name="Google Shape;4724;p88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5" name="Google Shape;4725;p88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6" name="Google Shape;4726;p88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7" name="Google Shape;4727;p88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8" name="Google Shape;4728;p88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9" name="Google Shape;4729;p88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0" name="Google Shape;4730;p88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1" name="Google Shape;4731;p88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2" name="Google Shape;4732;p88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3" name="Google Shape;4733;p88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4" name="Google Shape;4734;p88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5" name="Google Shape;4735;p88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6" name="Google Shape;4736;p88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7" name="Google Shape;4737;p88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8" name="Google Shape;4738;p88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9" name="Google Shape;4739;p88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0" name="Google Shape;4740;p88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1" name="Google Shape;4741;p88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2" name="Google Shape;4742;p88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3" name="Google Shape;4743;p88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4" name="Google Shape;4744;p88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5" name="Google Shape;4745;p88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6" name="Google Shape;4746;p88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7" name="Google Shape;4747;p88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8" name="Google Shape;4748;p88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9" name="Google Shape;4749;p88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0" name="Google Shape;4750;p88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1" name="Google Shape;4751;p88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2" name="Google Shape;4752;p88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3" name="Google Shape;4753;p88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4" name="Google Shape;4754;p88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755" name="Google Shape;4755;p88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56" name="Google Shape;4756;p88"/>
          <p:cNvSpPr txBox="1"/>
          <p:nvPr>
            <p:ph hasCustomPrompt="1" type="title"/>
          </p:nvPr>
        </p:nvSpPr>
        <p:spPr>
          <a:xfrm>
            <a:off x="2973510" y="1687219"/>
            <a:ext cx="6330900" cy="15783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80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9pPr>
          </a:lstStyle>
          <a:p>
            <a:r>
              <a:t>xx%</a:t>
            </a:r>
          </a:p>
        </p:txBody>
      </p:sp>
      <p:sp>
        <p:nvSpPr>
          <p:cNvPr id="4757" name="Google Shape;4757;p88"/>
          <p:cNvSpPr txBox="1"/>
          <p:nvPr>
            <p:ph idx="1" type="subTitle"/>
          </p:nvPr>
        </p:nvSpPr>
        <p:spPr>
          <a:xfrm>
            <a:off x="2973421" y="3382789"/>
            <a:ext cx="6330900" cy="5481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SzPts val="1800"/>
              <a:buNone/>
              <a:defRPr sz="1800"/>
            </a:lvl9pPr>
          </a:lstStyle>
          <a:p/>
        </p:txBody>
      </p:sp>
      <p:grpSp>
        <p:nvGrpSpPr>
          <p:cNvPr id="4758" name="Google Shape;4758;p88"/>
          <p:cNvGrpSpPr/>
          <p:nvPr/>
        </p:nvGrpSpPr>
        <p:grpSpPr>
          <a:xfrm>
            <a:off x="-657320" y="-662213"/>
            <a:ext cx="1758686" cy="1762886"/>
            <a:chOff x="2318175" y="3567725"/>
            <a:chExt cx="383850" cy="384750"/>
          </a:xfrm>
        </p:grpSpPr>
        <p:sp>
          <p:nvSpPr>
            <p:cNvPr id="4759" name="Google Shape;4759;p88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0" name="Google Shape;4760;p88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1" name="Google Shape;4761;p88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2" name="Google Shape;4762;p88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63" name="Google Shape;4763;p88"/>
          <p:cNvGrpSpPr/>
          <p:nvPr/>
        </p:nvGrpSpPr>
        <p:grpSpPr>
          <a:xfrm>
            <a:off x="5188556" y="3813869"/>
            <a:ext cx="2615208" cy="2621456"/>
            <a:chOff x="2318175" y="3567725"/>
            <a:chExt cx="383850" cy="384750"/>
          </a:xfrm>
        </p:grpSpPr>
        <p:sp>
          <p:nvSpPr>
            <p:cNvPr id="4764" name="Google Shape;4764;p88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5" name="Google Shape;4765;p88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6" name="Google Shape;4766;p88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7" name="Google Shape;4767;p88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68" name="Google Shape;4768;p88"/>
          <p:cNvGrpSpPr/>
          <p:nvPr/>
        </p:nvGrpSpPr>
        <p:grpSpPr>
          <a:xfrm rot="5400000">
            <a:off x="8941021" y="337058"/>
            <a:ext cx="706895" cy="614946"/>
            <a:chOff x="1232875" y="3633550"/>
            <a:chExt cx="641175" cy="557825"/>
          </a:xfrm>
        </p:grpSpPr>
        <p:sp>
          <p:nvSpPr>
            <p:cNvPr id="4769" name="Google Shape;4769;p88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0" name="Google Shape;4770;p88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1" name="Google Shape;4771;p88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2" name="Google Shape;4772;p88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3" name="Google Shape;4773;p88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4" name="Google Shape;4774;p88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5" name="Google Shape;4775;p88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6" name="Google Shape;4776;p88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7" name="Google Shape;4777;p88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8" name="Google Shape;4778;p88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9" name="Google Shape;4779;p88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0" name="Google Shape;4780;p88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1" name="Google Shape;4781;p88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2" name="Google Shape;4782;p88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3" name="Google Shape;4783;p88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4" name="Google Shape;4784;p88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5" name="Google Shape;4785;p88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86" name="Google Shape;4786;p88"/>
          <p:cNvGrpSpPr/>
          <p:nvPr/>
        </p:nvGrpSpPr>
        <p:grpSpPr>
          <a:xfrm>
            <a:off x="6317893" y="5075839"/>
            <a:ext cx="2604630" cy="924879"/>
            <a:chOff x="1181525" y="4444275"/>
            <a:chExt cx="782500" cy="277850"/>
          </a:xfrm>
        </p:grpSpPr>
        <p:sp>
          <p:nvSpPr>
            <p:cNvPr id="4787" name="Google Shape;4787;p88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8" name="Google Shape;4788;p88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9" name="Google Shape;4789;p88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0" name="Google Shape;4790;p88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1" name="Google Shape;4791;p88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2" name="Google Shape;4792;p88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4793" name="Shape 4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94" name="Google Shape;4794;p89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4795" name="Google Shape;4795;p89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6" name="Google Shape;4796;p89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7" name="Google Shape;4797;p89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8" name="Google Shape;4798;p89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9" name="Google Shape;4799;p89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0" name="Google Shape;4800;p89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1" name="Google Shape;4801;p89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2" name="Google Shape;4802;p89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3" name="Google Shape;4803;p89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4" name="Google Shape;4804;p89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5" name="Google Shape;4805;p89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6" name="Google Shape;4806;p89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7" name="Google Shape;4807;p89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8" name="Google Shape;4808;p89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9" name="Google Shape;4809;p89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0" name="Google Shape;4810;p89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1" name="Google Shape;4811;p89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2" name="Google Shape;4812;p89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3" name="Google Shape;4813;p89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4" name="Google Shape;4814;p89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5" name="Google Shape;4815;p89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6" name="Google Shape;4816;p89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7" name="Google Shape;4817;p89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8" name="Google Shape;4818;p89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9" name="Google Shape;4819;p89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0" name="Google Shape;4820;p89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1" name="Google Shape;4821;p89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2" name="Google Shape;4822;p89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3" name="Google Shape;4823;p89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4" name="Google Shape;4824;p89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5" name="Google Shape;4825;p89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6" name="Google Shape;4826;p89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7" name="Google Shape;4827;p89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8" name="Google Shape;4828;p89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9" name="Google Shape;4829;p89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0" name="Google Shape;4830;p89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1" name="Google Shape;4831;p89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2" name="Google Shape;4832;p89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3" name="Google Shape;4833;p89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4" name="Google Shape;4834;p89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5" name="Google Shape;4835;p89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6" name="Google Shape;4836;p89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7" name="Google Shape;4837;p89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8" name="Google Shape;4838;p89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9" name="Google Shape;4839;p89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0" name="Google Shape;4840;p89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1" name="Google Shape;4841;p89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2" name="Google Shape;4842;p89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3" name="Google Shape;4843;p89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4" name="Google Shape;4844;p89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5" name="Google Shape;4845;p89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6" name="Google Shape;4846;p89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7" name="Google Shape;4847;p89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8" name="Google Shape;4848;p89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9" name="Google Shape;4849;p89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0" name="Google Shape;4850;p89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1" name="Google Shape;4851;p89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2" name="Google Shape;4852;p89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3" name="Google Shape;4853;p89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4" name="Google Shape;4854;p89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5" name="Google Shape;4855;p89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6" name="Google Shape;4856;p89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7" name="Google Shape;4857;p89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8" name="Google Shape;4858;p89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9" name="Google Shape;4859;p89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0" name="Google Shape;4860;p89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1" name="Google Shape;4861;p89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2" name="Google Shape;4862;p89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3" name="Google Shape;4863;p89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4" name="Google Shape;4864;p89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5" name="Google Shape;4865;p89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6" name="Google Shape;4866;p89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7" name="Google Shape;4867;p89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8" name="Google Shape;4868;p89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9" name="Google Shape;4869;p89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0" name="Google Shape;4870;p89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1" name="Google Shape;4871;p89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2" name="Google Shape;4872;p89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3" name="Google Shape;4873;p89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4" name="Google Shape;4874;p89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5" name="Google Shape;4875;p89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6" name="Google Shape;4876;p89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7" name="Google Shape;4877;p89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8" name="Google Shape;4878;p89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9" name="Google Shape;4879;p89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0" name="Google Shape;4880;p89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1" name="Google Shape;4881;p89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2" name="Google Shape;4882;p89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3" name="Google Shape;4883;p89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4" name="Google Shape;4884;p89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5" name="Google Shape;4885;p89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6" name="Google Shape;4886;p89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7" name="Google Shape;4887;p89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8" name="Google Shape;4888;p89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9" name="Google Shape;4889;p89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0" name="Google Shape;4890;p89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1" name="Google Shape;4891;p89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2" name="Google Shape;4892;p89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3" name="Google Shape;4893;p89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4" name="Google Shape;4894;p89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95" name="Google Shape;4895;p89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6" name="Google Shape;4896;p89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grpSp>
        <p:nvGrpSpPr>
          <p:cNvPr id="4897" name="Google Shape;4897;p89"/>
          <p:cNvGrpSpPr/>
          <p:nvPr/>
        </p:nvGrpSpPr>
        <p:grpSpPr>
          <a:xfrm rot="-5400000">
            <a:off x="8351313" y="4178305"/>
            <a:ext cx="2750949" cy="537675"/>
            <a:chOff x="377875" y="2965800"/>
            <a:chExt cx="2495192" cy="487732"/>
          </a:xfrm>
        </p:grpSpPr>
        <p:sp>
          <p:nvSpPr>
            <p:cNvPr id="4898" name="Google Shape;4898;p89"/>
            <p:cNvSpPr/>
            <p:nvPr/>
          </p:nvSpPr>
          <p:spPr>
            <a:xfrm>
              <a:off x="377875" y="2965800"/>
              <a:ext cx="2351400" cy="341700"/>
            </a:xfrm>
            <a:custGeom>
              <a:rect b="b" l="l" r="r" t="t"/>
              <a:pathLst>
                <a:path extrusionOk="0" h="13668" w="94056">
                  <a:moveTo>
                    <a:pt x="0" y="0"/>
                  </a:moveTo>
                  <a:lnTo>
                    <a:pt x="80388" y="0"/>
                  </a:lnTo>
                  <a:lnTo>
                    <a:pt x="94056" y="13668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sp>
        <p:grpSp>
          <p:nvGrpSpPr>
            <p:cNvPr id="4899" name="Google Shape;4899;p89"/>
            <p:cNvGrpSpPr/>
            <p:nvPr/>
          </p:nvGrpSpPr>
          <p:grpSpPr>
            <a:xfrm>
              <a:off x="2706837" y="3287302"/>
              <a:ext cx="166230" cy="166230"/>
              <a:chOff x="2011331" y="3508249"/>
              <a:chExt cx="166230" cy="166230"/>
            </a:xfrm>
          </p:grpSpPr>
          <p:sp>
            <p:nvSpPr>
              <p:cNvPr id="4900" name="Google Shape;4900;p89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1" name="Google Shape;4901;p89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902" name="Google Shape;4902;p89"/>
          <p:cNvGrpSpPr/>
          <p:nvPr/>
        </p:nvGrpSpPr>
        <p:grpSpPr>
          <a:xfrm rot="5400000">
            <a:off x="-991652" y="770169"/>
            <a:ext cx="2750949" cy="537675"/>
            <a:chOff x="377875" y="2965800"/>
            <a:chExt cx="2495192" cy="487732"/>
          </a:xfrm>
        </p:grpSpPr>
        <p:sp>
          <p:nvSpPr>
            <p:cNvPr id="4903" name="Google Shape;4903;p89"/>
            <p:cNvSpPr/>
            <p:nvPr/>
          </p:nvSpPr>
          <p:spPr>
            <a:xfrm>
              <a:off x="377875" y="2965800"/>
              <a:ext cx="2351400" cy="341700"/>
            </a:xfrm>
            <a:custGeom>
              <a:rect b="b" l="l" r="r" t="t"/>
              <a:pathLst>
                <a:path extrusionOk="0" h="13668" w="94056">
                  <a:moveTo>
                    <a:pt x="0" y="0"/>
                  </a:moveTo>
                  <a:lnTo>
                    <a:pt x="80388" y="0"/>
                  </a:lnTo>
                  <a:lnTo>
                    <a:pt x="94056" y="13668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sp>
        <p:grpSp>
          <p:nvGrpSpPr>
            <p:cNvPr id="4904" name="Google Shape;4904;p89"/>
            <p:cNvGrpSpPr/>
            <p:nvPr/>
          </p:nvGrpSpPr>
          <p:grpSpPr>
            <a:xfrm>
              <a:off x="2706837" y="3287302"/>
              <a:ext cx="166230" cy="166230"/>
              <a:chOff x="2011331" y="3508249"/>
              <a:chExt cx="166230" cy="166230"/>
            </a:xfrm>
          </p:grpSpPr>
          <p:sp>
            <p:nvSpPr>
              <p:cNvPr id="4905" name="Google Shape;4905;p89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6" name="Google Shape;4906;p89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907" name="Google Shape;4907;p89"/>
          <p:cNvGrpSpPr/>
          <p:nvPr/>
        </p:nvGrpSpPr>
        <p:grpSpPr>
          <a:xfrm>
            <a:off x="8722876" y="-286519"/>
            <a:ext cx="1758686" cy="1762886"/>
            <a:chOff x="2318175" y="3567725"/>
            <a:chExt cx="383850" cy="384750"/>
          </a:xfrm>
        </p:grpSpPr>
        <p:sp>
          <p:nvSpPr>
            <p:cNvPr id="4908" name="Google Shape;4908;p89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9" name="Google Shape;4909;p89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0" name="Google Shape;4910;p89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1" name="Google Shape;4911;p89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0">
    <p:spTree>
      <p:nvGrpSpPr>
        <p:cNvPr id="4912" name="Shape 4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13" name="Google Shape;4913;p90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4914" name="Google Shape;4914;p90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5" name="Google Shape;4915;p90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6" name="Google Shape;4916;p90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7" name="Google Shape;4917;p90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8" name="Google Shape;4918;p90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9" name="Google Shape;4919;p90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0" name="Google Shape;4920;p90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1" name="Google Shape;4921;p90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2" name="Google Shape;4922;p90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3" name="Google Shape;4923;p90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4" name="Google Shape;4924;p90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5" name="Google Shape;4925;p90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6" name="Google Shape;4926;p90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7" name="Google Shape;4927;p90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8" name="Google Shape;4928;p90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9" name="Google Shape;4929;p90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0" name="Google Shape;4930;p90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1" name="Google Shape;4931;p90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2" name="Google Shape;4932;p90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3" name="Google Shape;4933;p90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4" name="Google Shape;4934;p90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5" name="Google Shape;4935;p90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6" name="Google Shape;4936;p90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7" name="Google Shape;4937;p90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8" name="Google Shape;4938;p90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9" name="Google Shape;4939;p90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0" name="Google Shape;4940;p90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1" name="Google Shape;4941;p90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2" name="Google Shape;4942;p90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3" name="Google Shape;4943;p90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4" name="Google Shape;4944;p90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5" name="Google Shape;4945;p90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6" name="Google Shape;4946;p90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7" name="Google Shape;4947;p90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8" name="Google Shape;4948;p90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9" name="Google Shape;4949;p90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0" name="Google Shape;4950;p90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1" name="Google Shape;4951;p90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2" name="Google Shape;4952;p90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3" name="Google Shape;4953;p90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4" name="Google Shape;4954;p90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5" name="Google Shape;4955;p90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6" name="Google Shape;4956;p90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7" name="Google Shape;4957;p90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8" name="Google Shape;4958;p90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9" name="Google Shape;4959;p90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0" name="Google Shape;4960;p90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1" name="Google Shape;4961;p90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2" name="Google Shape;4962;p90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3" name="Google Shape;4963;p90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4" name="Google Shape;4964;p90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5" name="Google Shape;4965;p90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6" name="Google Shape;4966;p90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7" name="Google Shape;4967;p90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8" name="Google Shape;4968;p90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9" name="Google Shape;4969;p90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0" name="Google Shape;4970;p90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1" name="Google Shape;4971;p90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2" name="Google Shape;4972;p90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3" name="Google Shape;4973;p90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4" name="Google Shape;4974;p90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5" name="Google Shape;4975;p90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6" name="Google Shape;4976;p90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7" name="Google Shape;4977;p90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8" name="Google Shape;4978;p90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9" name="Google Shape;4979;p90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0" name="Google Shape;4980;p90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1" name="Google Shape;4981;p90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2" name="Google Shape;4982;p90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3" name="Google Shape;4983;p90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4" name="Google Shape;4984;p90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5" name="Google Shape;4985;p90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6" name="Google Shape;4986;p90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7" name="Google Shape;4987;p90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8" name="Google Shape;4988;p90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9" name="Google Shape;4989;p90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0" name="Google Shape;4990;p90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1" name="Google Shape;4991;p90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2" name="Google Shape;4992;p90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3" name="Google Shape;4993;p90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4" name="Google Shape;4994;p90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5" name="Google Shape;4995;p90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6" name="Google Shape;4996;p90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7" name="Google Shape;4997;p90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8" name="Google Shape;4998;p90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9" name="Google Shape;4999;p90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0" name="Google Shape;5000;p90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1" name="Google Shape;5001;p90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2" name="Google Shape;5002;p90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3" name="Google Shape;5003;p90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4" name="Google Shape;5004;p90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5" name="Google Shape;5005;p90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6" name="Google Shape;5006;p90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7" name="Google Shape;5007;p90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8" name="Google Shape;5008;p90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9" name="Google Shape;5009;p90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0" name="Google Shape;5010;p90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1" name="Google Shape;5011;p90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2" name="Google Shape;5012;p90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3" name="Google Shape;5013;p90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014" name="Google Shape;5014;p90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5" name="Google Shape;5015;p90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grpSp>
        <p:nvGrpSpPr>
          <p:cNvPr id="5016" name="Google Shape;5016;p90"/>
          <p:cNvGrpSpPr/>
          <p:nvPr/>
        </p:nvGrpSpPr>
        <p:grpSpPr>
          <a:xfrm>
            <a:off x="9404334" y="2105328"/>
            <a:ext cx="1456250" cy="1459703"/>
            <a:chOff x="2318175" y="3567725"/>
            <a:chExt cx="383850" cy="384750"/>
          </a:xfrm>
        </p:grpSpPr>
        <p:sp>
          <p:nvSpPr>
            <p:cNvPr id="5017" name="Google Shape;5017;p90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8" name="Google Shape;5018;p90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9" name="Google Shape;5019;p90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0" name="Google Shape;5020;p90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21" name="Google Shape;5021;p90"/>
          <p:cNvGrpSpPr/>
          <p:nvPr/>
        </p:nvGrpSpPr>
        <p:grpSpPr>
          <a:xfrm>
            <a:off x="-1232746" y="4984307"/>
            <a:ext cx="2443472" cy="529288"/>
            <a:chOff x="-303566" y="4662224"/>
            <a:chExt cx="2216502" cy="480080"/>
          </a:xfrm>
        </p:grpSpPr>
        <p:grpSp>
          <p:nvGrpSpPr>
            <p:cNvPr id="5022" name="Google Shape;5022;p90"/>
            <p:cNvGrpSpPr/>
            <p:nvPr/>
          </p:nvGrpSpPr>
          <p:grpSpPr>
            <a:xfrm rot="-5400000">
              <a:off x="952308" y="4181675"/>
              <a:ext cx="166230" cy="1755027"/>
              <a:chOff x="7110482" y="-754049"/>
              <a:chExt cx="166230" cy="1755027"/>
            </a:xfrm>
          </p:grpSpPr>
          <p:sp>
            <p:nvSpPr>
              <p:cNvPr id="5023" name="Google Shape;5023;p90"/>
              <p:cNvSpPr/>
              <p:nvPr/>
            </p:nvSpPr>
            <p:spPr>
              <a:xfrm rot="5400000">
                <a:off x="6400894" y="39179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24" name="Google Shape;5024;p90"/>
              <p:cNvSpPr/>
              <p:nvPr/>
            </p:nvSpPr>
            <p:spPr>
              <a:xfrm rot="5400000">
                <a:off x="7110482" y="834748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25" name="Google Shape;5025;p90"/>
              <p:cNvSpPr/>
              <p:nvPr/>
            </p:nvSpPr>
            <p:spPr>
              <a:xfrm rot="5400000">
                <a:off x="7161375" y="885743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026" name="Google Shape;5026;p90"/>
            <p:cNvGrpSpPr/>
            <p:nvPr/>
          </p:nvGrpSpPr>
          <p:grpSpPr>
            <a:xfrm rot="-5400000">
              <a:off x="490833" y="3867825"/>
              <a:ext cx="166230" cy="1755027"/>
              <a:chOff x="7424332" y="-1215524"/>
              <a:chExt cx="166230" cy="1755027"/>
            </a:xfrm>
          </p:grpSpPr>
          <p:sp>
            <p:nvSpPr>
              <p:cNvPr id="5027" name="Google Shape;5027;p90"/>
              <p:cNvSpPr/>
              <p:nvPr/>
            </p:nvSpPr>
            <p:spPr>
              <a:xfrm rot="5400000">
                <a:off x="6714744" y="-422296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28" name="Google Shape;5028;p90"/>
              <p:cNvSpPr/>
              <p:nvPr/>
            </p:nvSpPr>
            <p:spPr>
              <a:xfrm rot="5400000">
                <a:off x="7424332" y="373273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29" name="Google Shape;5029;p90"/>
              <p:cNvSpPr/>
              <p:nvPr/>
            </p:nvSpPr>
            <p:spPr>
              <a:xfrm rot="5400000">
                <a:off x="7475226" y="424268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030" name="Google Shape;5030;p90"/>
          <p:cNvGrpSpPr/>
          <p:nvPr/>
        </p:nvGrpSpPr>
        <p:grpSpPr>
          <a:xfrm>
            <a:off x="432818" y="594881"/>
            <a:ext cx="706831" cy="615002"/>
            <a:chOff x="1232875" y="3633550"/>
            <a:chExt cx="641175" cy="557825"/>
          </a:xfrm>
        </p:grpSpPr>
        <p:sp>
          <p:nvSpPr>
            <p:cNvPr id="5031" name="Google Shape;5031;p90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2" name="Google Shape;5032;p90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3" name="Google Shape;5033;p90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4" name="Google Shape;5034;p90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5" name="Google Shape;5035;p90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6" name="Google Shape;5036;p90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7" name="Google Shape;5037;p90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8" name="Google Shape;5038;p90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9" name="Google Shape;5039;p90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0" name="Google Shape;5040;p90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1" name="Google Shape;5041;p90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2" name="Google Shape;5042;p90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3" name="Google Shape;5043;p90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4" name="Google Shape;5044;p90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5" name="Google Shape;5045;p90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6" name="Google Shape;5046;p90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7" name="Google Shape;5047;p90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48" name="Google Shape;5048;p90"/>
          <p:cNvGrpSpPr/>
          <p:nvPr/>
        </p:nvGrpSpPr>
        <p:grpSpPr>
          <a:xfrm rot="10800000">
            <a:off x="296924" y="-477996"/>
            <a:ext cx="2604630" cy="924879"/>
            <a:chOff x="1181525" y="4444275"/>
            <a:chExt cx="782500" cy="277850"/>
          </a:xfrm>
        </p:grpSpPr>
        <p:sp>
          <p:nvSpPr>
            <p:cNvPr id="5049" name="Google Shape;5049;p90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0" name="Google Shape;5050;p90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1" name="Google Shape;5051;p90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2" name="Google Shape;5052;p90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3" name="Google Shape;5053;p90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4" name="Google Shape;5054;p90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10_1">
    <p:spTree>
      <p:nvGrpSpPr>
        <p:cNvPr id="5055" name="Shape 50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56" name="Google Shape;5056;p91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5057" name="Google Shape;5057;p91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8" name="Google Shape;5058;p91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9" name="Google Shape;5059;p91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0" name="Google Shape;5060;p91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1" name="Google Shape;5061;p91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2" name="Google Shape;5062;p91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3" name="Google Shape;5063;p91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4" name="Google Shape;5064;p91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5" name="Google Shape;5065;p91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6" name="Google Shape;5066;p91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7" name="Google Shape;5067;p91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8" name="Google Shape;5068;p91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9" name="Google Shape;5069;p91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0" name="Google Shape;5070;p91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1" name="Google Shape;5071;p91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2" name="Google Shape;5072;p91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3" name="Google Shape;5073;p91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4" name="Google Shape;5074;p91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5" name="Google Shape;5075;p91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6" name="Google Shape;5076;p91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7" name="Google Shape;5077;p91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8" name="Google Shape;5078;p91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9" name="Google Shape;5079;p91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0" name="Google Shape;5080;p91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1" name="Google Shape;5081;p91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2" name="Google Shape;5082;p91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3" name="Google Shape;5083;p91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4" name="Google Shape;5084;p91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5" name="Google Shape;5085;p91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6" name="Google Shape;5086;p91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7" name="Google Shape;5087;p91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8" name="Google Shape;5088;p91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9" name="Google Shape;5089;p91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0" name="Google Shape;5090;p91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1" name="Google Shape;5091;p91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2" name="Google Shape;5092;p91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3" name="Google Shape;5093;p91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4" name="Google Shape;5094;p91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5" name="Google Shape;5095;p91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6" name="Google Shape;5096;p91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7" name="Google Shape;5097;p91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8" name="Google Shape;5098;p91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9" name="Google Shape;5099;p91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0" name="Google Shape;5100;p91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1" name="Google Shape;5101;p91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2" name="Google Shape;5102;p91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3" name="Google Shape;5103;p91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4" name="Google Shape;5104;p91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5" name="Google Shape;5105;p91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6" name="Google Shape;5106;p91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7" name="Google Shape;5107;p91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8" name="Google Shape;5108;p91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9" name="Google Shape;5109;p91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0" name="Google Shape;5110;p91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1" name="Google Shape;5111;p91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2" name="Google Shape;5112;p91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3" name="Google Shape;5113;p91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4" name="Google Shape;5114;p91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5" name="Google Shape;5115;p91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6" name="Google Shape;5116;p91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7" name="Google Shape;5117;p91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8" name="Google Shape;5118;p91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9" name="Google Shape;5119;p91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0" name="Google Shape;5120;p91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1" name="Google Shape;5121;p91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2" name="Google Shape;5122;p91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3" name="Google Shape;5123;p91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4" name="Google Shape;5124;p91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5" name="Google Shape;5125;p91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6" name="Google Shape;5126;p91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7" name="Google Shape;5127;p91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8" name="Google Shape;5128;p91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9" name="Google Shape;5129;p91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0" name="Google Shape;5130;p91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1" name="Google Shape;5131;p91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2" name="Google Shape;5132;p91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3" name="Google Shape;5133;p91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4" name="Google Shape;5134;p91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5" name="Google Shape;5135;p91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6" name="Google Shape;5136;p91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7" name="Google Shape;5137;p91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8" name="Google Shape;5138;p91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9" name="Google Shape;5139;p91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0" name="Google Shape;5140;p91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1" name="Google Shape;5141;p91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2" name="Google Shape;5142;p91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3" name="Google Shape;5143;p91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4" name="Google Shape;5144;p91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5" name="Google Shape;5145;p91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6" name="Google Shape;5146;p91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7" name="Google Shape;5147;p91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8" name="Google Shape;5148;p91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9" name="Google Shape;5149;p91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0" name="Google Shape;5150;p91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1" name="Google Shape;5151;p91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2" name="Google Shape;5152;p91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3" name="Google Shape;5153;p91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4" name="Google Shape;5154;p91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5" name="Google Shape;5155;p91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6" name="Google Shape;5156;p91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157" name="Google Shape;5157;p91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8" name="Google Shape;5158;p91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grpSp>
        <p:nvGrpSpPr>
          <p:cNvPr id="5159" name="Google Shape;5159;p91"/>
          <p:cNvGrpSpPr/>
          <p:nvPr/>
        </p:nvGrpSpPr>
        <p:grpSpPr>
          <a:xfrm>
            <a:off x="-410523" y="4643901"/>
            <a:ext cx="1456250" cy="1459703"/>
            <a:chOff x="2318175" y="3567725"/>
            <a:chExt cx="383850" cy="384750"/>
          </a:xfrm>
        </p:grpSpPr>
        <p:sp>
          <p:nvSpPr>
            <p:cNvPr id="5160" name="Google Shape;5160;p91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1" name="Google Shape;5161;p91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2" name="Google Shape;5162;p91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3" name="Google Shape;5163;p91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10_1_1">
    <p:spTree>
      <p:nvGrpSpPr>
        <p:cNvPr id="5164" name="Shape 5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65" name="Google Shape;5165;p92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5166" name="Google Shape;5166;p92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7" name="Google Shape;5167;p92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8" name="Google Shape;5168;p92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9" name="Google Shape;5169;p92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0" name="Google Shape;5170;p92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1" name="Google Shape;5171;p92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2" name="Google Shape;5172;p92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3" name="Google Shape;5173;p92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4" name="Google Shape;5174;p92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5" name="Google Shape;5175;p92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6" name="Google Shape;5176;p92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7" name="Google Shape;5177;p92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8" name="Google Shape;5178;p92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9" name="Google Shape;5179;p92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0" name="Google Shape;5180;p92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1" name="Google Shape;5181;p92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2" name="Google Shape;5182;p92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3" name="Google Shape;5183;p92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4" name="Google Shape;5184;p92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5" name="Google Shape;5185;p92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6" name="Google Shape;5186;p92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7" name="Google Shape;5187;p92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8" name="Google Shape;5188;p92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9" name="Google Shape;5189;p92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0" name="Google Shape;5190;p92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1" name="Google Shape;5191;p92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2" name="Google Shape;5192;p92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3" name="Google Shape;5193;p92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4" name="Google Shape;5194;p92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5" name="Google Shape;5195;p92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6" name="Google Shape;5196;p92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7" name="Google Shape;5197;p92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8" name="Google Shape;5198;p92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9" name="Google Shape;5199;p92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0" name="Google Shape;5200;p92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1" name="Google Shape;5201;p92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2" name="Google Shape;5202;p92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3" name="Google Shape;5203;p92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4" name="Google Shape;5204;p92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5" name="Google Shape;5205;p92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6" name="Google Shape;5206;p92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7" name="Google Shape;5207;p92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8" name="Google Shape;5208;p92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9" name="Google Shape;5209;p92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0" name="Google Shape;5210;p92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1" name="Google Shape;5211;p92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2" name="Google Shape;5212;p92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3" name="Google Shape;5213;p92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4" name="Google Shape;5214;p92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5" name="Google Shape;5215;p92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6" name="Google Shape;5216;p92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7" name="Google Shape;5217;p92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8" name="Google Shape;5218;p92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9" name="Google Shape;5219;p92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0" name="Google Shape;5220;p92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1" name="Google Shape;5221;p92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2" name="Google Shape;5222;p92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3" name="Google Shape;5223;p92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4" name="Google Shape;5224;p92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5" name="Google Shape;5225;p92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6" name="Google Shape;5226;p92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7" name="Google Shape;5227;p92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8" name="Google Shape;5228;p92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9" name="Google Shape;5229;p92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0" name="Google Shape;5230;p92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1" name="Google Shape;5231;p92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2" name="Google Shape;5232;p92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3" name="Google Shape;5233;p92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4" name="Google Shape;5234;p92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5" name="Google Shape;5235;p92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6" name="Google Shape;5236;p92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7" name="Google Shape;5237;p92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8" name="Google Shape;5238;p92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9" name="Google Shape;5239;p92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0" name="Google Shape;5240;p92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1" name="Google Shape;5241;p92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2" name="Google Shape;5242;p92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3" name="Google Shape;5243;p92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4" name="Google Shape;5244;p92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5" name="Google Shape;5245;p92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6" name="Google Shape;5246;p92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7" name="Google Shape;5247;p92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8" name="Google Shape;5248;p92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9" name="Google Shape;5249;p92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0" name="Google Shape;5250;p92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1" name="Google Shape;5251;p92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2" name="Google Shape;5252;p92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3" name="Google Shape;5253;p92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4" name="Google Shape;5254;p92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5" name="Google Shape;5255;p92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6" name="Google Shape;5256;p92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7" name="Google Shape;5257;p92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8" name="Google Shape;5258;p92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9" name="Google Shape;5259;p92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0" name="Google Shape;5260;p92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1" name="Google Shape;5261;p92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2" name="Google Shape;5262;p92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3" name="Google Shape;5263;p92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4" name="Google Shape;5264;p92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5" name="Google Shape;5265;p92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266" name="Google Shape;5266;p92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267" name="Google Shape;5267;p92"/>
          <p:cNvGrpSpPr/>
          <p:nvPr/>
        </p:nvGrpSpPr>
        <p:grpSpPr>
          <a:xfrm>
            <a:off x="9168759" y="1377596"/>
            <a:ext cx="2437870" cy="2443624"/>
            <a:chOff x="2318175" y="3567725"/>
            <a:chExt cx="383850" cy="384750"/>
          </a:xfrm>
        </p:grpSpPr>
        <p:sp>
          <p:nvSpPr>
            <p:cNvPr id="5268" name="Google Shape;5268;p92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9" name="Google Shape;5269;p92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0" name="Google Shape;5270;p92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1" name="Google Shape;5271;p92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272" name="Google Shape;5272;p92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grpSp>
        <p:nvGrpSpPr>
          <p:cNvPr id="5273" name="Google Shape;5273;p92"/>
          <p:cNvGrpSpPr/>
          <p:nvPr/>
        </p:nvGrpSpPr>
        <p:grpSpPr>
          <a:xfrm rot="-5400000">
            <a:off x="8454559" y="417451"/>
            <a:ext cx="2604708" cy="924852"/>
            <a:chOff x="1181525" y="4444275"/>
            <a:chExt cx="782500" cy="277850"/>
          </a:xfrm>
        </p:grpSpPr>
        <p:sp>
          <p:nvSpPr>
            <p:cNvPr id="5274" name="Google Shape;5274;p92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5" name="Google Shape;5275;p92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6" name="Google Shape;5276;p92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7" name="Google Shape;5277;p92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8" name="Google Shape;5278;p92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9" name="Google Shape;5279;p92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80" name="Google Shape;5280;p92"/>
          <p:cNvGrpSpPr/>
          <p:nvPr/>
        </p:nvGrpSpPr>
        <p:grpSpPr>
          <a:xfrm>
            <a:off x="-551827" y="259161"/>
            <a:ext cx="1456250" cy="1459703"/>
            <a:chOff x="2318175" y="3567725"/>
            <a:chExt cx="383850" cy="384750"/>
          </a:xfrm>
        </p:grpSpPr>
        <p:sp>
          <p:nvSpPr>
            <p:cNvPr id="5281" name="Google Shape;5281;p92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2" name="Google Shape;5282;p92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3" name="Google Shape;5283;p92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4" name="Google Shape;5284;p92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spTree>
      <p:nvGrpSpPr>
        <p:cNvPr id="5285" name="Shape 5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86" name="Google Shape;5286;p93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5287" name="Google Shape;5287;p93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8" name="Google Shape;5288;p93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9" name="Google Shape;5289;p93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0" name="Google Shape;5290;p93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1" name="Google Shape;5291;p93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2" name="Google Shape;5292;p93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3" name="Google Shape;5293;p93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4" name="Google Shape;5294;p93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5" name="Google Shape;5295;p93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6" name="Google Shape;5296;p93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7" name="Google Shape;5297;p93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8" name="Google Shape;5298;p93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9" name="Google Shape;5299;p93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0" name="Google Shape;5300;p93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1" name="Google Shape;5301;p93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2" name="Google Shape;5302;p93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3" name="Google Shape;5303;p93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4" name="Google Shape;5304;p93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5" name="Google Shape;5305;p93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6" name="Google Shape;5306;p93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7" name="Google Shape;5307;p93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8" name="Google Shape;5308;p93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9" name="Google Shape;5309;p93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0" name="Google Shape;5310;p93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1" name="Google Shape;5311;p93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2" name="Google Shape;5312;p93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3" name="Google Shape;5313;p93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4" name="Google Shape;5314;p93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5" name="Google Shape;5315;p93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6" name="Google Shape;5316;p93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7" name="Google Shape;5317;p93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8" name="Google Shape;5318;p93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9" name="Google Shape;5319;p93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0" name="Google Shape;5320;p93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1" name="Google Shape;5321;p93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2" name="Google Shape;5322;p93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3" name="Google Shape;5323;p93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4" name="Google Shape;5324;p93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5" name="Google Shape;5325;p93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6" name="Google Shape;5326;p93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7" name="Google Shape;5327;p93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8" name="Google Shape;5328;p93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9" name="Google Shape;5329;p93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0" name="Google Shape;5330;p93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1" name="Google Shape;5331;p93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2" name="Google Shape;5332;p93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3" name="Google Shape;5333;p93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4" name="Google Shape;5334;p93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5" name="Google Shape;5335;p93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6" name="Google Shape;5336;p93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7" name="Google Shape;5337;p93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8" name="Google Shape;5338;p93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9" name="Google Shape;5339;p93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0" name="Google Shape;5340;p93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1" name="Google Shape;5341;p93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2" name="Google Shape;5342;p93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3" name="Google Shape;5343;p93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4" name="Google Shape;5344;p93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5" name="Google Shape;5345;p93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6" name="Google Shape;5346;p93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7" name="Google Shape;5347;p93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8" name="Google Shape;5348;p93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9" name="Google Shape;5349;p93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0" name="Google Shape;5350;p93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1" name="Google Shape;5351;p93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2" name="Google Shape;5352;p93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3" name="Google Shape;5353;p93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4" name="Google Shape;5354;p93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5" name="Google Shape;5355;p93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6" name="Google Shape;5356;p93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7" name="Google Shape;5357;p93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8" name="Google Shape;5358;p93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9" name="Google Shape;5359;p93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0" name="Google Shape;5360;p93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1" name="Google Shape;5361;p93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2" name="Google Shape;5362;p93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3" name="Google Shape;5363;p93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4" name="Google Shape;5364;p93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5" name="Google Shape;5365;p93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6" name="Google Shape;5366;p93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7" name="Google Shape;5367;p93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8" name="Google Shape;5368;p93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9" name="Google Shape;5369;p93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0" name="Google Shape;5370;p93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1" name="Google Shape;5371;p93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2" name="Google Shape;5372;p93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3" name="Google Shape;5373;p93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4" name="Google Shape;5374;p93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5" name="Google Shape;5375;p93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6" name="Google Shape;5376;p93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7" name="Google Shape;5377;p93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8" name="Google Shape;5378;p93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9" name="Google Shape;5379;p93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0" name="Google Shape;5380;p93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1" name="Google Shape;5381;p93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2" name="Google Shape;5382;p93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3" name="Google Shape;5383;p93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4" name="Google Shape;5384;p93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5" name="Google Shape;5385;p93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6" name="Google Shape;5386;p93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87" name="Google Shape;5387;p93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88" name="Google Shape;5388;p93"/>
          <p:cNvSpPr txBox="1"/>
          <p:nvPr>
            <p:ph type="title"/>
          </p:nvPr>
        </p:nvSpPr>
        <p:spPr>
          <a:xfrm>
            <a:off x="786281" y="595333"/>
            <a:ext cx="5035500" cy="11400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 sz="77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5389" name="Google Shape;5389;p93"/>
          <p:cNvSpPr txBox="1"/>
          <p:nvPr>
            <p:ph idx="1" type="subTitle"/>
          </p:nvPr>
        </p:nvSpPr>
        <p:spPr>
          <a:xfrm>
            <a:off x="786281" y="1901373"/>
            <a:ext cx="5035500" cy="11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SzPts val="1300"/>
              <a:buNone/>
              <a:defRPr/>
            </a:lvl9pPr>
          </a:lstStyle>
          <a:p/>
        </p:txBody>
      </p:sp>
      <p:sp>
        <p:nvSpPr>
          <p:cNvPr id="5390" name="Google Shape;5390;p93"/>
          <p:cNvSpPr txBox="1"/>
          <p:nvPr/>
        </p:nvSpPr>
        <p:spPr>
          <a:xfrm>
            <a:off x="786281" y="3372784"/>
            <a:ext cx="4254300" cy="7773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b="1" i="0" lang="en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CREDITS:</a:t>
            </a:r>
            <a:r>
              <a:rPr b="0" i="0" lang="en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This presentation template was created by </a:t>
            </a:r>
            <a:r>
              <a:rPr b="1" i="0" lang="en" sz="1200" u="none" cap="none" strike="noStrike">
                <a:solidFill>
                  <a:schemeClr val="dk1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0" i="0" lang="en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, and includes icons by </a:t>
            </a:r>
            <a:r>
              <a:rPr b="1" i="0" lang="en" sz="1200" u="none" cap="none" strike="noStrike">
                <a:solidFill>
                  <a:schemeClr val="dk1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0" i="0" lang="en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, and infographics &amp; images by</a:t>
            </a:r>
            <a:r>
              <a:rPr b="1" i="0" lang="en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1" i="0" lang="en" sz="1200" u="none" cap="none" strike="noStrike">
                <a:solidFill>
                  <a:schemeClr val="dk1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0" i="0" lang="en" sz="1200" u="sng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endParaRPr b="0" i="0" sz="1200" u="sng" cap="none" strike="noStrike"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grpSp>
        <p:nvGrpSpPr>
          <p:cNvPr id="5391" name="Google Shape;5391;p93"/>
          <p:cNvGrpSpPr/>
          <p:nvPr/>
        </p:nvGrpSpPr>
        <p:grpSpPr>
          <a:xfrm>
            <a:off x="6354700" y="-330022"/>
            <a:ext cx="2604630" cy="924879"/>
            <a:chOff x="1181525" y="4444275"/>
            <a:chExt cx="782500" cy="277850"/>
          </a:xfrm>
        </p:grpSpPr>
        <p:sp>
          <p:nvSpPr>
            <p:cNvPr id="5392" name="Google Shape;5392;p93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3" name="Google Shape;5393;p93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4" name="Google Shape;5394;p93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5" name="Google Shape;5395;p93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6" name="Google Shape;5396;p93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7" name="Google Shape;5397;p93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98" name="Google Shape;5398;p93"/>
          <p:cNvGrpSpPr/>
          <p:nvPr/>
        </p:nvGrpSpPr>
        <p:grpSpPr>
          <a:xfrm rot="5400000">
            <a:off x="9248497" y="412253"/>
            <a:ext cx="706895" cy="614946"/>
            <a:chOff x="1232875" y="3633550"/>
            <a:chExt cx="641175" cy="557825"/>
          </a:xfrm>
        </p:grpSpPr>
        <p:sp>
          <p:nvSpPr>
            <p:cNvPr id="5399" name="Google Shape;5399;p93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0" name="Google Shape;5400;p93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1" name="Google Shape;5401;p93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2" name="Google Shape;5402;p93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3" name="Google Shape;5403;p93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4" name="Google Shape;5404;p93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5" name="Google Shape;5405;p93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6" name="Google Shape;5406;p93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7" name="Google Shape;5407;p93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8" name="Google Shape;5408;p93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9" name="Google Shape;5409;p93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0" name="Google Shape;5410;p93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1" name="Google Shape;5411;p93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2" name="Google Shape;5412;p93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3" name="Google Shape;5413;p93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4" name="Google Shape;5414;p93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5" name="Google Shape;5415;p93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16" name="Google Shape;5416;p93"/>
          <p:cNvGrpSpPr/>
          <p:nvPr/>
        </p:nvGrpSpPr>
        <p:grpSpPr>
          <a:xfrm>
            <a:off x="6473192" y="3759866"/>
            <a:ext cx="2437870" cy="2443624"/>
            <a:chOff x="2318175" y="3567725"/>
            <a:chExt cx="383850" cy="384750"/>
          </a:xfrm>
        </p:grpSpPr>
        <p:sp>
          <p:nvSpPr>
            <p:cNvPr id="5417" name="Google Shape;5417;p93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8" name="Google Shape;5418;p93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9" name="Google Shape;5419;p93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0" name="Google Shape;5420;p93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21" name="Google Shape;5421;p93"/>
          <p:cNvGrpSpPr/>
          <p:nvPr/>
        </p:nvGrpSpPr>
        <p:grpSpPr>
          <a:xfrm>
            <a:off x="-629244" y="-266513"/>
            <a:ext cx="1415639" cy="1418958"/>
            <a:chOff x="2318175" y="3567725"/>
            <a:chExt cx="383850" cy="384750"/>
          </a:xfrm>
        </p:grpSpPr>
        <p:sp>
          <p:nvSpPr>
            <p:cNvPr id="5422" name="Google Shape;5422;p93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3" name="Google Shape;5423;p93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4" name="Google Shape;5424;p93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5" name="Google Shape;5425;p93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4">
    <p:spTree>
      <p:nvGrpSpPr>
        <p:cNvPr id="5426" name="Shape 5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27" name="Google Shape;5427;p94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5428" name="Google Shape;5428;p94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9" name="Google Shape;5429;p94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0" name="Google Shape;5430;p94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1" name="Google Shape;5431;p94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2" name="Google Shape;5432;p94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3" name="Google Shape;5433;p94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4" name="Google Shape;5434;p94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5" name="Google Shape;5435;p94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6" name="Google Shape;5436;p94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7" name="Google Shape;5437;p94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8" name="Google Shape;5438;p94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9" name="Google Shape;5439;p94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0" name="Google Shape;5440;p94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1" name="Google Shape;5441;p94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2" name="Google Shape;5442;p94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3" name="Google Shape;5443;p94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4" name="Google Shape;5444;p94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5" name="Google Shape;5445;p94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6" name="Google Shape;5446;p94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7" name="Google Shape;5447;p94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8" name="Google Shape;5448;p94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9" name="Google Shape;5449;p94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0" name="Google Shape;5450;p94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1" name="Google Shape;5451;p94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2" name="Google Shape;5452;p94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3" name="Google Shape;5453;p94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4" name="Google Shape;5454;p94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5" name="Google Shape;5455;p94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6" name="Google Shape;5456;p94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7" name="Google Shape;5457;p94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8" name="Google Shape;5458;p94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9" name="Google Shape;5459;p94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0" name="Google Shape;5460;p94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1" name="Google Shape;5461;p94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2" name="Google Shape;5462;p94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3" name="Google Shape;5463;p94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4" name="Google Shape;5464;p94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5" name="Google Shape;5465;p94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6" name="Google Shape;5466;p94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7" name="Google Shape;5467;p94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8" name="Google Shape;5468;p94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9" name="Google Shape;5469;p94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0" name="Google Shape;5470;p94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1" name="Google Shape;5471;p94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2" name="Google Shape;5472;p94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3" name="Google Shape;5473;p94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4" name="Google Shape;5474;p94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5" name="Google Shape;5475;p94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6" name="Google Shape;5476;p94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7" name="Google Shape;5477;p94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8" name="Google Shape;5478;p94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9" name="Google Shape;5479;p94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0" name="Google Shape;5480;p94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1" name="Google Shape;5481;p94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2" name="Google Shape;5482;p94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3" name="Google Shape;5483;p94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4" name="Google Shape;5484;p94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5" name="Google Shape;5485;p94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6" name="Google Shape;5486;p94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7" name="Google Shape;5487;p94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8" name="Google Shape;5488;p94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9" name="Google Shape;5489;p94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0" name="Google Shape;5490;p94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1" name="Google Shape;5491;p94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2" name="Google Shape;5492;p94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3" name="Google Shape;5493;p94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4" name="Google Shape;5494;p94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5" name="Google Shape;5495;p94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6" name="Google Shape;5496;p94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7" name="Google Shape;5497;p94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8" name="Google Shape;5498;p94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9" name="Google Shape;5499;p94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0" name="Google Shape;5500;p94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1" name="Google Shape;5501;p94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2" name="Google Shape;5502;p94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3" name="Google Shape;5503;p94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4" name="Google Shape;5504;p94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5" name="Google Shape;5505;p94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6" name="Google Shape;5506;p94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7" name="Google Shape;5507;p94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8" name="Google Shape;5508;p94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9" name="Google Shape;5509;p94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0" name="Google Shape;5510;p94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1" name="Google Shape;5511;p94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2" name="Google Shape;5512;p94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3" name="Google Shape;5513;p94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4" name="Google Shape;5514;p94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5" name="Google Shape;5515;p94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6" name="Google Shape;5516;p94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7" name="Google Shape;5517;p94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8" name="Google Shape;5518;p94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9" name="Google Shape;5519;p94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0" name="Google Shape;5520;p94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1" name="Google Shape;5521;p94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2" name="Google Shape;5522;p94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3" name="Google Shape;5523;p94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4" name="Google Shape;5524;p94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5" name="Google Shape;5525;p94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6" name="Google Shape;5526;p94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7" name="Google Shape;5527;p94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8" name="Google Shape;5528;p94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29" name="Google Shape;5529;p94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5530" name="Google Shape;5530;p94"/>
          <p:cNvSpPr txBox="1"/>
          <p:nvPr>
            <p:ph idx="1" type="subTitle"/>
          </p:nvPr>
        </p:nvSpPr>
        <p:spPr>
          <a:xfrm>
            <a:off x="786281" y="1422654"/>
            <a:ext cx="4059000" cy="14127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○"/>
              <a:defRPr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■"/>
              <a:defRPr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●"/>
              <a:defRPr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○"/>
              <a:defRPr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■"/>
              <a:defRPr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Clr>
                <a:srgbClr val="999999"/>
              </a:buClr>
              <a:buSzPts val="13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5531" name="Google Shape;5531;p94"/>
          <p:cNvGrpSpPr/>
          <p:nvPr/>
        </p:nvGrpSpPr>
        <p:grpSpPr>
          <a:xfrm flipH="1" rot="-5400000">
            <a:off x="-965121" y="788476"/>
            <a:ext cx="2750949" cy="537675"/>
            <a:chOff x="377875" y="2965800"/>
            <a:chExt cx="2495192" cy="487732"/>
          </a:xfrm>
        </p:grpSpPr>
        <p:sp>
          <p:nvSpPr>
            <p:cNvPr id="5532" name="Google Shape;5532;p94"/>
            <p:cNvSpPr/>
            <p:nvPr/>
          </p:nvSpPr>
          <p:spPr>
            <a:xfrm>
              <a:off x="377875" y="2965800"/>
              <a:ext cx="2351400" cy="341700"/>
            </a:xfrm>
            <a:custGeom>
              <a:rect b="b" l="l" r="r" t="t"/>
              <a:pathLst>
                <a:path extrusionOk="0" h="13668" w="94056">
                  <a:moveTo>
                    <a:pt x="0" y="0"/>
                  </a:moveTo>
                  <a:lnTo>
                    <a:pt x="80388" y="0"/>
                  </a:lnTo>
                  <a:lnTo>
                    <a:pt x="94056" y="13668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sp>
        <p:grpSp>
          <p:nvGrpSpPr>
            <p:cNvPr id="5533" name="Google Shape;5533;p94"/>
            <p:cNvGrpSpPr/>
            <p:nvPr/>
          </p:nvGrpSpPr>
          <p:grpSpPr>
            <a:xfrm>
              <a:off x="2706837" y="3287302"/>
              <a:ext cx="166230" cy="166230"/>
              <a:chOff x="2011331" y="3508249"/>
              <a:chExt cx="166230" cy="166230"/>
            </a:xfrm>
          </p:grpSpPr>
          <p:sp>
            <p:nvSpPr>
              <p:cNvPr id="5534" name="Google Shape;5534;p94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35" name="Google Shape;5535;p94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536" name="Google Shape;5536;p94"/>
          <p:cNvGrpSpPr/>
          <p:nvPr/>
        </p:nvGrpSpPr>
        <p:grpSpPr>
          <a:xfrm>
            <a:off x="8586635" y="4717887"/>
            <a:ext cx="1415639" cy="1418958"/>
            <a:chOff x="2318175" y="3567725"/>
            <a:chExt cx="383850" cy="384750"/>
          </a:xfrm>
        </p:grpSpPr>
        <p:sp>
          <p:nvSpPr>
            <p:cNvPr id="5537" name="Google Shape;5537;p94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8" name="Google Shape;5538;p94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9" name="Google Shape;5539;p94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0" name="Google Shape;5540;p94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41" name="Google Shape;5541;p94"/>
          <p:cNvGrpSpPr/>
          <p:nvPr/>
        </p:nvGrpSpPr>
        <p:grpSpPr>
          <a:xfrm rot="5400000">
            <a:off x="-1112355" y="4538240"/>
            <a:ext cx="2604708" cy="924852"/>
            <a:chOff x="1181525" y="4444275"/>
            <a:chExt cx="782500" cy="277850"/>
          </a:xfrm>
        </p:grpSpPr>
        <p:sp>
          <p:nvSpPr>
            <p:cNvPr id="5542" name="Google Shape;5542;p94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3" name="Google Shape;5543;p94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4" name="Google Shape;5544;p94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5" name="Google Shape;5545;p94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6" name="Google Shape;5546;p94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7" name="Google Shape;5547;p94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4_1">
    <p:spTree>
      <p:nvGrpSpPr>
        <p:cNvPr id="5548" name="Shape 5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49" name="Google Shape;5549;p95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5550" name="Google Shape;5550;p95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1" name="Google Shape;5551;p95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2" name="Google Shape;5552;p95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3" name="Google Shape;5553;p95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4" name="Google Shape;5554;p95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5" name="Google Shape;5555;p95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6" name="Google Shape;5556;p95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7" name="Google Shape;5557;p95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8" name="Google Shape;5558;p95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9" name="Google Shape;5559;p95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0" name="Google Shape;5560;p95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1" name="Google Shape;5561;p95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2" name="Google Shape;5562;p95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3" name="Google Shape;5563;p95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4" name="Google Shape;5564;p95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5" name="Google Shape;5565;p95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6" name="Google Shape;5566;p95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7" name="Google Shape;5567;p95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8" name="Google Shape;5568;p95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9" name="Google Shape;5569;p95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0" name="Google Shape;5570;p95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1" name="Google Shape;5571;p95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2" name="Google Shape;5572;p95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3" name="Google Shape;5573;p95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4" name="Google Shape;5574;p95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5" name="Google Shape;5575;p95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6" name="Google Shape;5576;p95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7" name="Google Shape;5577;p95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8" name="Google Shape;5578;p95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9" name="Google Shape;5579;p95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0" name="Google Shape;5580;p95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1" name="Google Shape;5581;p95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2" name="Google Shape;5582;p95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3" name="Google Shape;5583;p95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4" name="Google Shape;5584;p95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5" name="Google Shape;5585;p95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6" name="Google Shape;5586;p95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7" name="Google Shape;5587;p95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8" name="Google Shape;5588;p95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9" name="Google Shape;5589;p95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0" name="Google Shape;5590;p95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1" name="Google Shape;5591;p95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2" name="Google Shape;5592;p95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3" name="Google Shape;5593;p95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4" name="Google Shape;5594;p95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5" name="Google Shape;5595;p95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6" name="Google Shape;5596;p95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7" name="Google Shape;5597;p95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8" name="Google Shape;5598;p95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9" name="Google Shape;5599;p95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0" name="Google Shape;5600;p95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1" name="Google Shape;5601;p95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2" name="Google Shape;5602;p95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3" name="Google Shape;5603;p95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4" name="Google Shape;5604;p95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5" name="Google Shape;5605;p95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6" name="Google Shape;5606;p95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7" name="Google Shape;5607;p95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8" name="Google Shape;5608;p95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9" name="Google Shape;5609;p95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0" name="Google Shape;5610;p95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1" name="Google Shape;5611;p95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2" name="Google Shape;5612;p95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3" name="Google Shape;5613;p95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4" name="Google Shape;5614;p95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5" name="Google Shape;5615;p95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6" name="Google Shape;5616;p95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7" name="Google Shape;5617;p95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8" name="Google Shape;5618;p95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9" name="Google Shape;5619;p95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0" name="Google Shape;5620;p95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1" name="Google Shape;5621;p95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2" name="Google Shape;5622;p95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3" name="Google Shape;5623;p95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4" name="Google Shape;5624;p95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5" name="Google Shape;5625;p95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6" name="Google Shape;5626;p95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7" name="Google Shape;5627;p95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8" name="Google Shape;5628;p95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9" name="Google Shape;5629;p95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0" name="Google Shape;5630;p95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1" name="Google Shape;5631;p95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2" name="Google Shape;5632;p95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3" name="Google Shape;5633;p95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4" name="Google Shape;5634;p95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5" name="Google Shape;5635;p95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6" name="Google Shape;5636;p95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7" name="Google Shape;5637;p95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8" name="Google Shape;5638;p95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9" name="Google Shape;5639;p95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0" name="Google Shape;5640;p95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1" name="Google Shape;5641;p95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2" name="Google Shape;5642;p95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3" name="Google Shape;5643;p95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4" name="Google Shape;5644;p95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5" name="Google Shape;5645;p95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6" name="Google Shape;5646;p95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7" name="Google Shape;5647;p95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8" name="Google Shape;5648;p95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9" name="Google Shape;5649;p95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50" name="Google Shape;5650;p95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1" name="Google Shape;5651;p95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5652" name="Google Shape;5652;p95"/>
          <p:cNvSpPr txBox="1"/>
          <p:nvPr>
            <p:ph idx="1" type="subTitle"/>
          </p:nvPr>
        </p:nvSpPr>
        <p:spPr>
          <a:xfrm>
            <a:off x="786281" y="1422654"/>
            <a:ext cx="8493000" cy="36531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○"/>
              <a:defRPr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■"/>
              <a:defRPr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●"/>
              <a:defRPr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○"/>
              <a:defRPr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■"/>
              <a:defRPr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Clr>
                <a:srgbClr val="999999"/>
              </a:buClr>
              <a:buSzPts val="13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5653" name="Google Shape;5653;p95"/>
          <p:cNvGrpSpPr/>
          <p:nvPr/>
        </p:nvGrpSpPr>
        <p:grpSpPr>
          <a:xfrm>
            <a:off x="432804" y="331088"/>
            <a:ext cx="706831" cy="615002"/>
            <a:chOff x="1232875" y="3633550"/>
            <a:chExt cx="641175" cy="557825"/>
          </a:xfrm>
        </p:grpSpPr>
        <p:sp>
          <p:nvSpPr>
            <p:cNvPr id="5654" name="Google Shape;5654;p95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5" name="Google Shape;5655;p95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6" name="Google Shape;5656;p95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7" name="Google Shape;5657;p95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8" name="Google Shape;5658;p95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9" name="Google Shape;5659;p95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0" name="Google Shape;5660;p95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1" name="Google Shape;5661;p95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2" name="Google Shape;5662;p95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3" name="Google Shape;5663;p95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4" name="Google Shape;5664;p95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5" name="Google Shape;5665;p95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6" name="Google Shape;5666;p95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7" name="Google Shape;5667;p95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8" name="Google Shape;5668;p95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9" name="Google Shape;5669;p95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0" name="Google Shape;5670;p95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71" name="Google Shape;5671;p95"/>
          <p:cNvGrpSpPr/>
          <p:nvPr/>
        </p:nvGrpSpPr>
        <p:grpSpPr>
          <a:xfrm>
            <a:off x="5683313" y="3718839"/>
            <a:ext cx="2487425" cy="2493218"/>
            <a:chOff x="2318175" y="3567725"/>
            <a:chExt cx="383850" cy="384750"/>
          </a:xfrm>
        </p:grpSpPr>
        <p:sp>
          <p:nvSpPr>
            <p:cNvPr id="5672" name="Google Shape;5672;p95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3" name="Google Shape;5673;p95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4" name="Google Shape;5674;p95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5" name="Google Shape;5675;p95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76" name="Google Shape;5676;p95"/>
          <p:cNvGrpSpPr/>
          <p:nvPr/>
        </p:nvGrpSpPr>
        <p:grpSpPr>
          <a:xfrm>
            <a:off x="375185" y="-460427"/>
            <a:ext cx="1536820" cy="1540385"/>
            <a:chOff x="2318175" y="3567725"/>
            <a:chExt cx="383850" cy="384750"/>
          </a:xfrm>
        </p:grpSpPr>
        <p:sp>
          <p:nvSpPr>
            <p:cNvPr id="5677" name="Google Shape;5677;p95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8" name="Google Shape;5678;p95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9" name="Google Shape;5679;p95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0" name="Google Shape;5680;p95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5681" name="Shape 5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82" name="Google Shape;5682;p96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5683" name="Google Shape;5683;p96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4" name="Google Shape;5684;p96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5" name="Google Shape;5685;p96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6" name="Google Shape;5686;p96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7" name="Google Shape;5687;p96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8" name="Google Shape;5688;p96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9" name="Google Shape;5689;p96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0" name="Google Shape;5690;p96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1" name="Google Shape;5691;p96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2" name="Google Shape;5692;p96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3" name="Google Shape;5693;p96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4" name="Google Shape;5694;p96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5" name="Google Shape;5695;p96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6" name="Google Shape;5696;p96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7" name="Google Shape;5697;p96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8" name="Google Shape;5698;p96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9" name="Google Shape;5699;p96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0" name="Google Shape;5700;p96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1" name="Google Shape;5701;p96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2" name="Google Shape;5702;p96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3" name="Google Shape;5703;p96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4" name="Google Shape;5704;p96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5" name="Google Shape;5705;p96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6" name="Google Shape;5706;p96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7" name="Google Shape;5707;p96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8" name="Google Shape;5708;p96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9" name="Google Shape;5709;p96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0" name="Google Shape;5710;p96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1" name="Google Shape;5711;p96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2" name="Google Shape;5712;p96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3" name="Google Shape;5713;p96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4" name="Google Shape;5714;p96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5" name="Google Shape;5715;p96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6" name="Google Shape;5716;p96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7" name="Google Shape;5717;p96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8" name="Google Shape;5718;p96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9" name="Google Shape;5719;p96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0" name="Google Shape;5720;p96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1" name="Google Shape;5721;p96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2" name="Google Shape;5722;p96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3" name="Google Shape;5723;p96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4" name="Google Shape;5724;p96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5" name="Google Shape;5725;p96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6" name="Google Shape;5726;p96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7" name="Google Shape;5727;p96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8" name="Google Shape;5728;p96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9" name="Google Shape;5729;p96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0" name="Google Shape;5730;p96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1" name="Google Shape;5731;p96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2" name="Google Shape;5732;p96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3" name="Google Shape;5733;p96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4" name="Google Shape;5734;p96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5" name="Google Shape;5735;p96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6" name="Google Shape;5736;p96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7" name="Google Shape;5737;p96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8" name="Google Shape;5738;p96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9" name="Google Shape;5739;p96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0" name="Google Shape;5740;p96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1" name="Google Shape;5741;p96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2" name="Google Shape;5742;p96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3" name="Google Shape;5743;p96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4" name="Google Shape;5744;p96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5" name="Google Shape;5745;p96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6" name="Google Shape;5746;p96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7" name="Google Shape;5747;p96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8" name="Google Shape;5748;p96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9" name="Google Shape;5749;p96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0" name="Google Shape;5750;p96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1" name="Google Shape;5751;p96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2" name="Google Shape;5752;p96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3" name="Google Shape;5753;p96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4" name="Google Shape;5754;p96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5" name="Google Shape;5755;p96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6" name="Google Shape;5756;p96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7" name="Google Shape;5757;p96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8" name="Google Shape;5758;p96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9" name="Google Shape;5759;p96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0" name="Google Shape;5760;p96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1" name="Google Shape;5761;p96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2" name="Google Shape;5762;p96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3" name="Google Shape;5763;p96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4" name="Google Shape;5764;p96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5" name="Google Shape;5765;p96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6" name="Google Shape;5766;p96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7" name="Google Shape;5767;p96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8" name="Google Shape;5768;p96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9" name="Google Shape;5769;p96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0" name="Google Shape;5770;p96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1" name="Google Shape;5771;p96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2" name="Google Shape;5772;p96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3" name="Google Shape;5773;p96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4" name="Google Shape;5774;p96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5" name="Google Shape;5775;p96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6" name="Google Shape;5776;p96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7" name="Google Shape;5777;p96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8" name="Google Shape;5778;p96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9" name="Google Shape;5779;p96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0" name="Google Shape;5780;p96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1" name="Google Shape;5781;p96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2" name="Google Shape;5782;p96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783" name="Google Shape;5783;p96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4" name="Google Shape;5784;p96"/>
          <p:cNvSpPr txBox="1"/>
          <p:nvPr>
            <p:ph type="title"/>
          </p:nvPr>
        </p:nvSpPr>
        <p:spPr>
          <a:xfrm>
            <a:off x="2555379" y="1441037"/>
            <a:ext cx="4969800" cy="278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11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9pPr>
          </a:lstStyle>
          <a:p/>
        </p:txBody>
      </p: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5785" name="Shape 5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86" name="Google Shape;5786;p97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5787" name="Google Shape;5787;p97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8" name="Google Shape;5788;p97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9" name="Google Shape;5789;p97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0" name="Google Shape;5790;p97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1" name="Google Shape;5791;p97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2" name="Google Shape;5792;p97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3" name="Google Shape;5793;p97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4" name="Google Shape;5794;p97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5" name="Google Shape;5795;p97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6" name="Google Shape;5796;p97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7" name="Google Shape;5797;p97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8" name="Google Shape;5798;p97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9" name="Google Shape;5799;p97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0" name="Google Shape;5800;p97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1" name="Google Shape;5801;p97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2" name="Google Shape;5802;p97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3" name="Google Shape;5803;p97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4" name="Google Shape;5804;p97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5" name="Google Shape;5805;p97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6" name="Google Shape;5806;p97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7" name="Google Shape;5807;p97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8" name="Google Shape;5808;p97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9" name="Google Shape;5809;p97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0" name="Google Shape;5810;p97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1" name="Google Shape;5811;p97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2" name="Google Shape;5812;p97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3" name="Google Shape;5813;p97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4" name="Google Shape;5814;p97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5" name="Google Shape;5815;p97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6" name="Google Shape;5816;p97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7" name="Google Shape;5817;p97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8" name="Google Shape;5818;p97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9" name="Google Shape;5819;p97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0" name="Google Shape;5820;p97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1" name="Google Shape;5821;p97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2" name="Google Shape;5822;p97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3" name="Google Shape;5823;p97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4" name="Google Shape;5824;p97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5" name="Google Shape;5825;p97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6" name="Google Shape;5826;p97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7" name="Google Shape;5827;p97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8" name="Google Shape;5828;p97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9" name="Google Shape;5829;p97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0" name="Google Shape;5830;p97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1" name="Google Shape;5831;p97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2" name="Google Shape;5832;p97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3" name="Google Shape;5833;p97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4" name="Google Shape;5834;p97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5" name="Google Shape;5835;p97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6" name="Google Shape;5836;p97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7" name="Google Shape;5837;p97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8" name="Google Shape;5838;p97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9" name="Google Shape;5839;p97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0" name="Google Shape;5840;p97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1" name="Google Shape;5841;p97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2" name="Google Shape;5842;p97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3" name="Google Shape;5843;p97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4" name="Google Shape;5844;p97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5" name="Google Shape;5845;p97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6" name="Google Shape;5846;p97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7" name="Google Shape;5847;p97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8" name="Google Shape;5848;p97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9" name="Google Shape;5849;p97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0" name="Google Shape;5850;p97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1" name="Google Shape;5851;p97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2" name="Google Shape;5852;p97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3" name="Google Shape;5853;p97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4" name="Google Shape;5854;p97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5" name="Google Shape;5855;p97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6" name="Google Shape;5856;p97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7" name="Google Shape;5857;p97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8" name="Google Shape;5858;p97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9" name="Google Shape;5859;p97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0" name="Google Shape;5860;p97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1" name="Google Shape;5861;p97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2" name="Google Shape;5862;p97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3" name="Google Shape;5863;p97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4" name="Google Shape;5864;p97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5" name="Google Shape;5865;p97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6" name="Google Shape;5866;p97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7" name="Google Shape;5867;p97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8" name="Google Shape;5868;p97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9" name="Google Shape;5869;p97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0" name="Google Shape;5870;p97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1" name="Google Shape;5871;p97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2" name="Google Shape;5872;p97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3" name="Google Shape;5873;p97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4" name="Google Shape;5874;p97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5" name="Google Shape;5875;p97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6" name="Google Shape;5876;p97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7" name="Google Shape;5877;p97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8" name="Google Shape;5878;p97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9" name="Google Shape;5879;p97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0" name="Google Shape;5880;p97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1" name="Google Shape;5881;p97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2" name="Google Shape;5882;p97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3" name="Google Shape;5883;p97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4" name="Google Shape;5884;p97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5" name="Google Shape;5885;p97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6" name="Google Shape;5886;p97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887" name="Google Shape;5887;p97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8" name="Google Shape;5888;p97"/>
          <p:cNvSpPr txBox="1"/>
          <p:nvPr>
            <p:ph type="title"/>
          </p:nvPr>
        </p:nvSpPr>
        <p:spPr>
          <a:xfrm>
            <a:off x="2354296" y="1310946"/>
            <a:ext cx="5372100" cy="216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 sz="16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5889" name="Google Shape;5889;p97"/>
          <p:cNvSpPr txBox="1"/>
          <p:nvPr>
            <p:ph idx="1" type="subTitle"/>
          </p:nvPr>
        </p:nvSpPr>
        <p:spPr>
          <a:xfrm>
            <a:off x="2354296" y="3476636"/>
            <a:ext cx="5372100" cy="7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SzPts val="13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5890" name="Shape 5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91" name="Google Shape;5891;p98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5892" name="Google Shape;5892;p98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3" name="Google Shape;5893;p98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4" name="Google Shape;5894;p98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5" name="Google Shape;5895;p98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6" name="Google Shape;5896;p98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7" name="Google Shape;5897;p98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8" name="Google Shape;5898;p98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9" name="Google Shape;5899;p98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0" name="Google Shape;5900;p98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1" name="Google Shape;5901;p98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2" name="Google Shape;5902;p98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3" name="Google Shape;5903;p98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4" name="Google Shape;5904;p98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5" name="Google Shape;5905;p98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6" name="Google Shape;5906;p98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7" name="Google Shape;5907;p98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8" name="Google Shape;5908;p98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9" name="Google Shape;5909;p98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0" name="Google Shape;5910;p98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1" name="Google Shape;5911;p98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2" name="Google Shape;5912;p98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3" name="Google Shape;5913;p98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4" name="Google Shape;5914;p98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5" name="Google Shape;5915;p98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6" name="Google Shape;5916;p98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7" name="Google Shape;5917;p98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8" name="Google Shape;5918;p98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9" name="Google Shape;5919;p98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0" name="Google Shape;5920;p98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1" name="Google Shape;5921;p98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2" name="Google Shape;5922;p98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3" name="Google Shape;5923;p98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4" name="Google Shape;5924;p98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5" name="Google Shape;5925;p98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6" name="Google Shape;5926;p98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7" name="Google Shape;5927;p98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8" name="Google Shape;5928;p98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9" name="Google Shape;5929;p98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0" name="Google Shape;5930;p98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1" name="Google Shape;5931;p98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2" name="Google Shape;5932;p98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3" name="Google Shape;5933;p98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4" name="Google Shape;5934;p98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5" name="Google Shape;5935;p98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6" name="Google Shape;5936;p98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7" name="Google Shape;5937;p98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8" name="Google Shape;5938;p98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9" name="Google Shape;5939;p98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0" name="Google Shape;5940;p98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1" name="Google Shape;5941;p98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2" name="Google Shape;5942;p98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3" name="Google Shape;5943;p98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4" name="Google Shape;5944;p98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5" name="Google Shape;5945;p98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6" name="Google Shape;5946;p98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7" name="Google Shape;5947;p98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8" name="Google Shape;5948;p98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9" name="Google Shape;5949;p98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0" name="Google Shape;5950;p98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1" name="Google Shape;5951;p98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2" name="Google Shape;5952;p98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3" name="Google Shape;5953;p98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4" name="Google Shape;5954;p98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5" name="Google Shape;5955;p98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6" name="Google Shape;5956;p98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7" name="Google Shape;5957;p98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8" name="Google Shape;5958;p98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9" name="Google Shape;5959;p98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0" name="Google Shape;5960;p98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1" name="Google Shape;5961;p98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2" name="Google Shape;5962;p98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3" name="Google Shape;5963;p98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4" name="Google Shape;5964;p98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5" name="Google Shape;5965;p98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6" name="Google Shape;5966;p98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7" name="Google Shape;5967;p98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8" name="Google Shape;5968;p98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9" name="Google Shape;5969;p98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0" name="Google Shape;5970;p98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1" name="Google Shape;5971;p98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2" name="Google Shape;5972;p98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3" name="Google Shape;5973;p98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4" name="Google Shape;5974;p98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5" name="Google Shape;5975;p98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6" name="Google Shape;5976;p98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7" name="Google Shape;5977;p98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8" name="Google Shape;5978;p98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9" name="Google Shape;5979;p98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0" name="Google Shape;5980;p98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1" name="Google Shape;5981;p98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2" name="Google Shape;5982;p98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3" name="Google Shape;5983;p98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4" name="Google Shape;5984;p98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5" name="Google Shape;5985;p98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6" name="Google Shape;5986;p98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7" name="Google Shape;5987;p98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8" name="Google Shape;5988;p98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9" name="Google Shape;5989;p98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0" name="Google Shape;5990;p98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1" name="Google Shape;5991;p98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92" name="Google Shape;5992;p98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3" name="Google Shape;5993;p98"/>
          <p:cNvSpPr txBox="1"/>
          <p:nvPr>
            <p:ph type="title"/>
          </p:nvPr>
        </p:nvSpPr>
        <p:spPr>
          <a:xfrm>
            <a:off x="793750" y="4425807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5994" name="Shape 599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bg>
      <p:bgPr>
        <a:solidFill>
          <a:schemeClr val="accent5"/>
        </a:solidFill>
      </p:bgPr>
    </p:bg>
    <p:spTree>
      <p:nvGrpSpPr>
        <p:cNvPr id="5995" name="Shape 5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96" name="Google Shape;5996;p100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5997" name="Google Shape;5997;p100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8" name="Google Shape;5998;p100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9" name="Google Shape;5999;p100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0" name="Google Shape;6000;p100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1" name="Google Shape;6001;p100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2" name="Google Shape;6002;p100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3" name="Google Shape;6003;p100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4" name="Google Shape;6004;p100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5" name="Google Shape;6005;p100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6" name="Google Shape;6006;p100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7" name="Google Shape;6007;p100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8" name="Google Shape;6008;p100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9" name="Google Shape;6009;p100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0" name="Google Shape;6010;p100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1" name="Google Shape;6011;p100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2" name="Google Shape;6012;p100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3" name="Google Shape;6013;p100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4" name="Google Shape;6014;p100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5" name="Google Shape;6015;p100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6" name="Google Shape;6016;p100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7" name="Google Shape;6017;p100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8" name="Google Shape;6018;p100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9" name="Google Shape;6019;p100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0" name="Google Shape;6020;p100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1" name="Google Shape;6021;p100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2" name="Google Shape;6022;p100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3" name="Google Shape;6023;p100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4" name="Google Shape;6024;p100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5" name="Google Shape;6025;p100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6" name="Google Shape;6026;p100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7" name="Google Shape;6027;p100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8" name="Google Shape;6028;p100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9" name="Google Shape;6029;p100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0" name="Google Shape;6030;p100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1" name="Google Shape;6031;p100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2" name="Google Shape;6032;p100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3" name="Google Shape;6033;p100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4" name="Google Shape;6034;p100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5" name="Google Shape;6035;p100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6" name="Google Shape;6036;p100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7" name="Google Shape;6037;p100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8" name="Google Shape;6038;p100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9" name="Google Shape;6039;p100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0" name="Google Shape;6040;p100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1" name="Google Shape;6041;p100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2" name="Google Shape;6042;p100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3" name="Google Shape;6043;p100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4" name="Google Shape;6044;p100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5" name="Google Shape;6045;p100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6" name="Google Shape;6046;p100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7" name="Google Shape;6047;p100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8" name="Google Shape;6048;p100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9" name="Google Shape;6049;p100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0" name="Google Shape;6050;p100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1" name="Google Shape;6051;p100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2" name="Google Shape;6052;p100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3" name="Google Shape;6053;p100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4" name="Google Shape;6054;p100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5" name="Google Shape;6055;p100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6" name="Google Shape;6056;p100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7" name="Google Shape;6057;p100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8" name="Google Shape;6058;p100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9" name="Google Shape;6059;p100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0" name="Google Shape;6060;p100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1" name="Google Shape;6061;p100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2" name="Google Shape;6062;p100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3" name="Google Shape;6063;p100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4" name="Google Shape;6064;p100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5" name="Google Shape;6065;p100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6" name="Google Shape;6066;p100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7" name="Google Shape;6067;p100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8" name="Google Shape;6068;p100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9" name="Google Shape;6069;p100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0" name="Google Shape;6070;p100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1" name="Google Shape;6071;p100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2" name="Google Shape;6072;p100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3" name="Google Shape;6073;p100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4" name="Google Shape;6074;p100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5" name="Google Shape;6075;p100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6" name="Google Shape;6076;p100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7" name="Google Shape;6077;p100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8" name="Google Shape;6078;p100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9" name="Google Shape;6079;p100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0" name="Google Shape;6080;p100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1" name="Google Shape;6081;p100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2" name="Google Shape;6082;p100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3" name="Google Shape;6083;p100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4" name="Google Shape;6084;p100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5" name="Google Shape;6085;p100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6" name="Google Shape;6086;p100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7" name="Google Shape;6087;p100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8" name="Google Shape;6088;p100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9" name="Google Shape;6089;p100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0" name="Google Shape;6090;p100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1" name="Google Shape;6091;p100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2" name="Google Shape;6092;p100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3" name="Google Shape;6093;p100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4" name="Google Shape;6094;p100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5" name="Google Shape;6095;p100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6" name="Google Shape;6096;p100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097" name="Google Shape;6097;p100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9_1">
    <p:bg>
      <p:bgPr>
        <a:solidFill>
          <a:schemeClr val="lt1"/>
        </a:solidFill>
      </p:bgPr>
    </p:bg>
    <p:spTree>
      <p:nvGrpSpPr>
        <p:cNvPr id="6098" name="Shape 6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9" name="Google Shape;6099;p101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100" name="Google Shape;6100;p101"/>
          <p:cNvGrpSpPr/>
          <p:nvPr/>
        </p:nvGrpSpPr>
        <p:grpSpPr>
          <a:xfrm>
            <a:off x="-38" y="112"/>
            <a:ext cx="706831" cy="615002"/>
            <a:chOff x="1232875" y="3633550"/>
            <a:chExt cx="641175" cy="557825"/>
          </a:xfrm>
        </p:grpSpPr>
        <p:sp>
          <p:nvSpPr>
            <p:cNvPr id="6101" name="Google Shape;6101;p101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2" name="Google Shape;6102;p101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3" name="Google Shape;6103;p101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4" name="Google Shape;6104;p101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5" name="Google Shape;6105;p101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6" name="Google Shape;6106;p101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7" name="Google Shape;6107;p101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8" name="Google Shape;6108;p101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9" name="Google Shape;6109;p101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0" name="Google Shape;6110;p101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1" name="Google Shape;6111;p101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2" name="Google Shape;6112;p101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3" name="Google Shape;6113;p101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4" name="Google Shape;6114;p101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5" name="Google Shape;6115;p101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6" name="Google Shape;6116;p101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7" name="Google Shape;6117;p101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18" name="Google Shape;6118;p101"/>
          <p:cNvGrpSpPr/>
          <p:nvPr/>
        </p:nvGrpSpPr>
        <p:grpSpPr>
          <a:xfrm rot="10800000">
            <a:off x="9373831" y="5055436"/>
            <a:ext cx="706831" cy="615002"/>
            <a:chOff x="1232875" y="3633550"/>
            <a:chExt cx="641175" cy="557825"/>
          </a:xfrm>
        </p:grpSpPr>
        <p:sp>
          <p:nvSpPr>
            <p:cNvPr id="6119" name="Google Shape;6119;p101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0" name="Google Shape;6120;p101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1" name="Google Shape;6121;p101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2" name="Google Shape;6122;p101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3" name="Google Shape;6123;p101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4" name="Google Shape;6124;p101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5" name="Google Shape;6125;p101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6" name="Google Shape;6126;p101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7" name="Google Shape;6127;p101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8" name="Google Shape;6128;p101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9" name="Google Shape;6129;p101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0" name="Google Shape;6130;p101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1" name="Google Shape;6131;p101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2" name="Google Shape;6132;p101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3" name="Google Shape;6133;p101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4" name="Google Shape;6134;p101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5" name="Google Shape;6135;p101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6139" name="Shape 6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40" name="Google Shape;6140;p103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6141" name="Google Shape;6141;p103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2" name="Google Shape;6142;p103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3" name="Google Shape;6143;p103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4" name="Google Shape;6144;p103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5" name="Google Shape;6145;p103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6" name="Google Shape;6146;p103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7" name="Google Shape;6147;p103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8" name="Google Shape;6148;p103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9" name="Google Shape;6149;p103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0" name="Google Shape;6150;p103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1" name="Google Shape;6151;p103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2" name="Google Shape;6152;p103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3" name="Google Shape;6153;p103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4" name="Google Shape;6154;p103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5" name="Google Shape;6155;p103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6" name="Google Shape;6156;p103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7" name="Google Shape;6157;p103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8" name="Google Shape;6158;p103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9" name="Google Shape;6159;p103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0" name="Google Shape;6160;p103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1" name="Google Shape;6161;p103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2" name="Google Shape;6162;p103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3" name="Google Shape;6163;p103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4" name="Google Shape;6164;p103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5" name="Google Shape;6165;p103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6" name="Google Shape;6166;p103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7" name="Google Shape;6167;p103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8" name="Google Shape;6168;p103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9" name="Google Shape;6169;p103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0" name="Google Shape;6170;p103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1" name="Google Shape;6171;p103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2" name="Google Shape;6172;p103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3" name="Google Shape;6173;p103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4" name="Google Shape;6174;p103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5" name="Google Shape;6175;p103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6" name="Google Shape;6176;p103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7" name="Google Shape;6177;p103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8" name="Google Shape;6178;p103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9" name="Google Shape;6179;p103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0" name="Google Shape;6180;p103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1" name="Google Shape;6181;p103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2" name="Google Shape;6182;p103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3" name="Google Shape;6183;p103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4" name="Google Shape;6184;p103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5" name="Google Shape;6185;p103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6" name="Google Shape;6186;p103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7" name="Google Shape;6187;p103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8" name="Google Shape;6188;p103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9" name="Google Shape;6189;p103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0" name="Google Shape;6190;p103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1" name="Google Shape;6191;p103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2" name="Google Shape;6192;p103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3" name="Google Shape;6193;p103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4" name="Google Shape;6194;p103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5" name="Google Shape;6195;p103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6" name="Google Shape;6196;p103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7" name="Google Shape;6197;p103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8" name="Google Shape;6198;p103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9" name="Google Shape;6199;p103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0" name="Google Shape;6200;p103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1" name="Google Shape;6201;p103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2" name="Google Shape;6202;p103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3" name="Google Shape;6203;p103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4" name="Google Shape;6204;p103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5" name="Google Shape;6205;p103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6" name="Google Shape;6206;p103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7" name="Google Shape;6207;p103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8" name="Google Shape;6208;p103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9" name="Google Shape;6209;p103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0" name="Google Shape;6210;p103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1" name="Google Shape;6211;p103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2" name="Google Shape;6212;p103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3" name="Google Shape;6213;p103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4" name="Google Shape;6214;p103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5" name="Google Shape;6215;p103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6" name="Google Shape;6216;p103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7" name="Google Shape;6217;p103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8" name="Google Shape;6218;p103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9" name="Google Shape;6219;p103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0" name="Google Shape;6220;p103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1" name="Google Shape;6221;p103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2" name="Google Shape;6222;p103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3" name="Google Shape;6223;p103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4" name="Google Shape;6224;p103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5" name="Google Shape;6225;p103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6" name="Google Shape;6226;p103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7" name="Google Shape;6227;p103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8" name="Google Shape;6228;p103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9" name="Google Shape;6229;p103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0" name="Google Shape;6230;p103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1" name="Google Shape;6231;p103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2" name="Google Shape;6232;p103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3" name="Google Shape;6233;p103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4" name="Google Shape;6234;p103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5" name="Google Shape;6235;p103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6" name="Google Shape;6236;p103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7" name="Google Shape;6237;p103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8" name="Google Shape;6238;p103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9" name="Google Shape;6239;p103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0" name="Google Shape;6240;p103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241" name="Google Shape;6241;p103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42" name="Google Shape;6242;p103"/>
          <p:cNvSpPr txBox="1"/>
          <p:nvPr>
            <p:ph type="ctrTitle"/>
          </p:nvPr>
        </p:nvSpPr>
        <p:spPr>
          <a:xfrm>
            <a:off x="786281" y="1447459"/>
            <a:ext cx="5467800" cy="2212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10600">
                <a:latin typeface="Azeret Mono SemiBold"/>
                <a:ea typeface="Azeret Mono SemiBold"/>
                <a:cs typeface="Azeret Mono SemiBold"/>
                <a:sym typeface="Azeret Mono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6243" name="Google Shape;6243;p103"/>
          <p:cNvSpPr txBox="1"/>
          <p:nvPr>
            <p:ph idx="1" type="subTitle"/>
          </p:nvPr>
        </p:nvSpPr>
        <p:spPr>
          <a:xfrm>
            <a:off x="1475217" y="3877136"/>
            <a:ext cx="4779000" cy="3063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5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grpSp>
        <p:nvGrpSpPr>
          <p:cNvPr id="6244" name="Google Shape;6244;p103"/>
          <p:cNvGrpSpPr/>
          <p:nvPr/>
        </p:nvGrpSpPr>
        <p:grpSpPr>
          <a:xfrm>
            <a:off x="5931825" y="-1260385"/>
            <a:ext cx="1758686" cy="1762886"/>
            <a:chOff x="2318175" y="3567725"/>
            <a:chExt cx="383850" cy="384750"/>
          </a:xfrm>
        </p:grpSpPr>
        <p:sp>
          <p:nvSpPr>
            <p:cNvPr id="6245" name="Google Shape;6245;p103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6" name="Google Shape;6246;p103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7" name="Google Shape;6247;p103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8" name="Google Shape;6248;p103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49" name="Google Shape;6249;p103"/>
          <p:cNvGrpSpPr/>
          <p:nvPr/>
        </p:nvGrpSpPr>
        <p:grpSpPr>
          <a:xfrm rot="5400000">
            <a:off x="8629438" y="1589782"/>
            <a:ext cx="2604708" cy="924852"/>
            <a:chOff x="1181525" y="4444275"/>
            <a:chExt cx="782500" cy="277850"/>
          </a:xfrm>
        </p:grpSpPr>
        <p:sp>
          <p:nvSpPr>
            <p:cNvPr id="6250" name="Google Shape;6250;p103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1" name="Google Shape;6251;p103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2" name="Google Shape;6252;p103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3" name="Google Shape;6253;p103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4" name="Google Shape;6254;p103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5" name="Google Shape;6255;p103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56" name="Google Shape;6256;p103"/>
          <p:cNvGrpSpPr/>
          <p:nvPr/>
        </p:nvGrpSpPr>
        <p:grpSpPr>
          <a:xfrm>
            <a:off x="-499121" y="4815543"/>
            <a:ext cx="1758686" cy="1762886"/>
            <a:chOff x="2318175" y="3567725"/>
            <a:chExt cx="383850" cy="384750"/>
          </a:xfrm>
        </p:grpSpPr>
        <p:sp>
          <p:nvSpPr>
            <p:cNvPr id="6257" name="Google Shape;6257;p103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8" name="Google Shape;6258;p103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9" name="Google Shape;6259;p103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0" name="Google Shape;6260;p103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6261" name="Shape 6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62" name="Google Shape;6262;p104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6263" name="Google Shape;6263;p104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4" name="Google Shape;6264;p104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5" name="Google Shape;6265;p104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6" name="Google Shape;6266;p104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7" name="Google Shape;6267;p104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8" name="Google Shape;6268;p104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9" name="Google Shape;6269;p104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0" name="Google Shape;6270;p104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1" name="Google Shape;6271;p104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2" name="Google Shape;6272;p104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3" name="Google Shape;6273;p104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4" name="Google Shape;6274;p104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5" name="Google Shape;6275;p104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6" name="Google Shape;6276;p104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7" name="Google Shape;6277;p104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8" name="Google Shape;6278;p104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9" name="Google Shape;6279;p104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0" name="Google Shape;6280;p104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1" name="Google Shape;6281;p104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2" name="Google Shape;6282;p104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3" name="Google Shape;6283;p104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4" name="Google Shape;6284;p104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5" name="Google Shape;6285;p104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6" name="Google Shape;6286;p104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7" name="Google Shape;6287;p104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8" name="Google Shape;6288;p104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9" name="Google Shape;6289;p104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0" name="Google Shape;6290;p104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1" name="Google Shape;6291;p104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2" name="Google Shape;6292;p104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3" name="Google Shape;6293;p104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4" name="Google Shape;6294;p104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5" name="Google Shape;6295;p104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6" name="Google Shape;6296;p104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7" name="Google Shape;6297;p104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8" name="Google Shape;6298;p104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9" name="Google Shape;6299;p104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0" name="Google Shape;6300;p104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1" name="Google Shape;6301;p104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2" name="Google Shape;6302;p104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3" name="Google Shape;6303;p104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4" name="Google Shape;6304;p104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5" name="Google Shape;6305;p104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6" name="Google Shape;6306;p104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7" name="Google Shape;6307;p104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8" name="Google Shape;6308;p104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9" name="Google Shape;6309;p104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0" name="Google Shape;6310;p104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1" name="Google Shape;6311;p104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2" name="Google Shape;6312;p104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3" name="Google Shape;6313;p104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4" name="Google Shape;6314;p104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5" name="Google Shape;6315;p104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6" name="Google Shape;6316;p104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7" name="Google Shape;6317;p104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8" name="Google Shape;6318;p104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9" name="Google Shape;6319;p104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0" name="Google Shape;6320;p104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1" name="Google Shape;6321;p104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2" name="Google Shape;6322;p104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3" name="Google Shape;6323;p104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4" name="Google Shape;6324;p104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5" name="Google Shape;6325;p104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6" name="Google Shape;6326;p104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7" name="Google Shape;6327;p104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8" name="Google Shape;6328;p104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9" name="Google Shape;6329;p104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0" name="Google Shape;6330;p104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1" name="Google Shape;6331;p104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2" name="Google Shape;6332;p104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3" name="Google Shape;6333;p104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4" name="Google Shape;6334;p104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5" name="Google Shape;6335;p104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6" name="Google Shape;6336;p104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7" name="Google Shape;6337;p104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8" name="Google Shape;6338;p104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9" name="Google Shape;6339;p104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0" name="Google Shape;6340;p104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1" name="Google Shape;6341;p104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2" name="Google Shape;6342;p104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3" name="Google Shape;6343;p104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4" name="Google Shape;6344;p104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5" name="Google Shape;6345;p104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6" name="Google Shape;6346;p104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7" name="Google Shape;6347;p104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8" name="Google Shape;6348;p104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9" name="Google Shape;6349;p104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0" name="Google Shape;6350;p104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1" name="Google Shape;6351;p104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2" name="Google Shape;6352;p104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3" name="Google Shape;6353;p104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4" name="Google Shape;6354;p104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5" name="Google Shape;6355;p104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6" name="Google Shape;6356;p104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7" name="Google Shape;6357;p104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8" name="Google Shape;6358;p104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9" name="Google Shape;6359;p104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0" name="Google Shape;6360;p104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1" name="Google Shape;6361;p104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2" name="Google Shape;6362;p104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363" name="Google Shape;6363;p104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64" name="Google Shape;6364;p104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6365" name="Google Shape;6365;p104"/>
          <p:cNvSpPr txBox="1"/>
          <p:nvPr>
            <p:ph idx="1" type="body"/>
          </p:nvPr>
        </p:nvSpPr>
        <p:spPr>
          <a:xfrm>
            <a:off x="793750" y="1340328"/>
            <a:ext cx="84930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indent="-31115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1pPr>
            <a:lvl2pPr indent="-31115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2pPr>
            <a:lvl3pPr indent="-31115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■"/>
              <a:defRPr/>
            </a:lvl3pPr>
            <a:lvl4pPr indent="-31115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4pPr>
            <a:lvl5pPr indent="-31115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5pPr>
            <a:lvl6pPr indent="-31115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■"/>
              <a:defRPr/>
            </a:lvl6pPr>
            <a:lvl7pPr indent="-31115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indent="-31115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indent="-31115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6366" name="Google Shape;6366;p104"/>
          <p:cNvGrpSpPr/>
          <p:nvPr/>
        </p:nvGrpSpPr>
        <p:grpSpPr>
          <a:xfrm rot="-5400000">
            <a:off x="455645" y="4548290"/>
            <a:ext cx="706895" cy="614946"/>
            <a:chOff x="1232875" y="3633550"/>
            <a:chExt cx="641175" cy="557825"/>
          </a:xfrm>
        </p:grpSpPr>
        <p:sp>
          <p:nvSpPr>
            <p:cNvPr id="6367" name="Google Shape;6367;p104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8" name="Google Shape;6368;p104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9" name="Google Shape;6369;p104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0" name="Google Shape;6370;p104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1" name="Google Shape;6371;p104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2" name="Google Shape;6372;p104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3" name="Google Shape;6373;p104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4" name="Google Shape;6374;p104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5" name="Google Shape;6375;p104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6" name="Google Shape;6376;p104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7" name="Google Shape;6377;p104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8" name="Google Shape;6378;p104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9" name="Google Shape;6379;p104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0" name="Google Shape;6380;p104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1" name="Google Shape;6381;p104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2" name="Google Shape;6382;p104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3" name="Google Shape;6383;p104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84" name="Google Shape;6384;p104"/>
          <p:cNvGrpSpPr/>
          <p:nvPr/>
        </p:nvGrpSpPr>
        <p:grpSpPr>
          <a:xfrm rot="-5400000">
            <a:off x="-1319204" y="1153349"/>
            <a:ext cx="2604708" cy="924852"/>
            <a:chOff x="1181525" y="4444275"/>
            <a:chExt cx="782500" cy="277850"/>
          </a:xfrm>
        </p:grpSpPr>
        <p:sp>
          <p:nvSpPr>
            <p:cNvPr id="6385" name="Google Shape;6385;p104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6" name="Google Shape;6386;p104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7" name="Google Shape;6387;p104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8" name="Google Shape;6388;p104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9" name="Google Shape;6389;p104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0" name="Google Shape;6390;p104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spTree>
      <p:nvGrpSpPr>
        <p:cNvPr id="6391" name="Shape 6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92" name="Google Shape;6392;p105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6393" name="Google Shape;6393;p105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4" name="Google Shape;6394;p105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5" name="Google Shape;6395;p105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6" name="Google Shape;6396;p105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7" name="Google Shape;6397;p105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8" name="Google Shape;6398;p105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9" name="Google Shape;6399;p105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0" name="Google Shape;6400;p105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1" name="Google Shape;6401;p105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2" name="Google Shape;6402;p105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3" name="Google Shape;6403;p105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4" name="Google Shape;6404;p105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5" name="Google Shape;6405;p105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6" name="Google Shape;6406;p105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7" name="Google Shape;6407;p105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8" name="Google Shape;6408;p105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9" name="Google Shape;6409;p105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0" name="Google Shape;6410;p105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1" name="Google Shape;6411;p105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2" name="Google Shape;6412;p105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3" name="Google Shape;6413;p105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4" name="Google Shape;6414;p105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5" name="Google Shape;6415;p105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6" name="Google Shape;6416;p105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7" name="Google Shape;6417;p105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8" name="Google Shape;6418;p105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9" name="Google Shape;6419;p105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0" name="Google Shape;6420;p105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1" name="Google Shape;6421;p105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2" name="Google Shape;6422;p105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3" name="Google Shape;6423;p105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4" name="Google Shape;6424;p105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5" name="Google Shape;6425;p105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6" name="Google Shape;6426;p105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7" name="Google Shape;6427;p105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8" name="Google Shape;6428;p105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9" name="Google Shape;6429;p105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0" name="Google Shape;6430;p105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1" name="Google Shape;6431;p105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2" name="Google Shape;6432;p105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3" name="Google Shape;6433;p105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4" name="Google Shape;6434;p105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5" name="Google Shape;6435;p105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6" name="Google Shape;6436;p105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7" name="Google Shape;6437;p105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8" name="Google Shape;6438;p105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9" name="Google Shape;6439;p105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0" name="Google Shape;6440;p105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1" name="Google Shape;6441;p105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2" name="Google Shape;6442;p105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3" name="Google Shape;6443;p105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4" name="Google Shape;6444;p105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5" name="Google Shape;6445;p105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6" name="Google Shape;6446;p105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7" name="Google Shape;6447;p105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8" name="Google Shape;6448;p105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9" name="Google Shape;6449;p105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0" name="Google Shape;6450;p105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1" name="Google Shape;6451;p105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2" name="Google Shape;6452;p105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3" name="Google Shape;6453;p105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4" name="Google Shape;6454;p105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5" name="Google Shape;6455;p105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6" name="Google Shape;6456;p105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7" name="Google Shape;6457;p105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8" name="Google Shape;6458;p105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9" name="Google Shape;6459;p105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0" name="Google Shape;6460;p105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1" name="Google Shape;6461;p105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2" name="Google Shape;6462;p105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3" name="Google Shape;6463;p105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4" name="Google Shape;6464;p105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5" name="Google Shape;6465;p105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6" name="Google Shape;6466;p105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7" name="Google Shape;6467;p105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8" name="Google Shape;6468;p105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9" name="Google Shape;6469;p105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0" name="Google Shape;6470;p105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1" name="Google Shape;6471;p105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2" name="Google Shape;6472;p105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3" name="Google Shape;6473;p105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4" name="Google Shape;6474;p105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5" name="Google Shape;6475;p105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6" name="Google Shape;6476;p105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7" name="Google Shape;6477;p105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8" name="Google Shape;6478;p105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9" name="Google Shape;6479;p105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0" name="Google Shape;6480;p105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1" name="Google Shape;6481;p105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2" name="Google Shape;6482;p105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3" name="Google Shape;6483;p105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4" name="Google Shape;6484;p105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5" name="Google Shape;6485;p105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6" name="Google Shape;6486;p105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7" name="Google Shape;6487;p105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8" name="Google Shape;6488;p105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9" name="Google Shape;6489;p105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0" name="Google Shape;6490;p105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1" name="Google Shape;6491;p105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2" name="Google Shape;6492;p105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493" name="Google Shape;6493;p105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94" name="Google Shape;6494;p105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6495" name="Google Shape;6495;p105"/>
          <p:cNvSpPr txBox="1"/>
          <p:nvPr>
            <p:ph idx="2" type="title"/>
          </p:nvPr>
        </p:nvSpPr>
        <p:spPr>
          <a:xfrm>
            <a:off x="2078610" y="1834054"/>
            <a:ext cx="749700" cy="4935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9pPr>
          </a:lstStyle>
          <a:p/>
        </p:txBody>
      </p:sp>
      <p:sp>
        <p:nvSpPr>
          <p:cNvPr id="6496" name="Google Shape;6496;p105"/>
          <p:cNvSpPr txBox="1"/>
          <p:nvPr>
            <p:ph idx="1" type="subTitle"/>
          </p:nvPr>
        </p:nvSpPr>
        <p:spPr>
          <a:xfrm>
            <a:off x="1460180" y="2489390"/>
            <a:ext cx="19863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6497" name="Google Shape;6497;p105"/>
          <p:cNvSpPr txBox="1"/>
          <p:nvPr>
            <p:ph idx="3" type="title"/>
          </p:nvPr>
        </p:nvSpPr>
        <p:spPr>
          <a:xfrm>
            <a:off x="2078610" y="3676046"/>
            <a:ext cx="749700" cy="4935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9pPr>
          </a:lstStyle>
          <a:p/>
        </p:txBody>
      </p:sp>
      <p:sp>
        <p:nvSpPr>
          <p:cNvPr id="6498" name="Google Shape;6498;p105"/>
          <p:cNvSpPr txBox="1"/>
          <p:nvPr>
            <p:ph idx="4" type="subTitle"/>
          </p:nvPr>
        </p:nvSpPr>
        <p:spPr>
          <a:xfrm>
            <a:off x="1460180" y="4331381"/>
            <a:ext cx="19863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6499" name="Google Shape;6499;p105"/>
          <p:cNvSpPr txBox="1"/>
          <p:nvPr>
            <p:ph idx="5" type="title"/>
          </p:nvPr>
        </p:nvSpPr>
        <p:spPr>
          <a:xfrm>
            <a:off x="4665573" y="1834054"/>
            <a:ext cx="749700" cy="4935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9pPr>
          </a:lstStyle>
          <a:p/>
        </p:txBody>
      </p:sp>
      <p:sp>
        <p:nvSpPr>
          <p:cNvPr id="6500" name="Google Shape;6500;p105"/>
          <p:cNvSpPr txBox="1"/>
          <p:nvPr>
            <p:ph idx="6" type="subTitle"/>
          </p:nvPr>
        </p:nvSpPr>
        <p:spPr>
          <a:xfrm>
            <a:off x="4047144" y="2489390"/>
            <a:ext cx="19863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6501" name="Google Shape;6501;p105"/>
          <p:cNvSpPr txBox="1"/>
          <p:nvPr>
            <p:ph idx="7" type="title"/>
          </p:nvPr>
        </p:nvSpPr>
        <p:spPr>
          <a:xfrm>
            <a:off x="4665573" y="3676046"/>
            <a:ext cx="749700" cy="4935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9pPr>
          </a:lstStyle>
          <a:p/>
        </p:txBody>
      </p:sp>
      <p:sp>
        <p:nvSpPr>
          <p:cNvPr id="6502" name="Google Shape;6502;p105"/>
          <p:cNvSpPr txBox="1"/>
          <p:nvPr>
            <p:ph idx="8" type="subTitle"/>
          </p:nvPr>
        </p:nvSpPr>
        <p:spPr>
          <a:xfrm>
            <a:off x="4047144" y="4331381"/>
            <a:ext cx="19863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6503" name="Google Shape;6503;p105"/>
          <p:cNvSpPr txBox="1"/>
          <p:nvPr>
            <p:ph idx="9" type="title"/>
          </p:nvPr>
        </p:nvSpPr>
        <p:spPr>
          <a:xfrm>
            <a:off x="7252537" y="1834054"/>
            <a:ext cx="749700" cy="4935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9pPr>
          </a:lstStyle>
          <a:p/>
        </p:txBody>
      </p:sp>
      <p:sp>
        <p:nvSpPr>
          <p:cNvPr id="6504" name="Google Shape;6504;p105"/>
          <p:cNvSpPr txBox="1"/>
          <p:nvPr>
            <p:ph idx="13" type="subTitle"/>
          </p:nvPr>
        </p:nvSpPr>
        <p:spPr>
          <a:xfrm>
            <a:off x="6634107" y="2489390"/>
            <a:ext cx="19863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6505" name="Google Shape;6505;p105"/>
          <p:cNvSpPr txBox="1"/>
          <p:nvPr>
            <p:ph idx="14" type="title"/>
          </p:nvPr>
        </p:nvSpPr>
        <p:spPr>
          <a:xfrm>
            <a:off x="7252537" y="3676046"/>
            <a:ext cx="749700" cy="4935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9pPr>
          </a:lstStyle>
          <a:p/>
        </p:txBody>
      </p:sp>
      <p:sp>
        <p:nvSpPr>
          <p:cNvPr id="6506" name="Google Shape;6506;p105"/>
          <p:cNvSpPr txBox="1"/>
          <p:nvPr>
            <p:ph idx="15" type="subTitle"/>
          </p:nvPr>
        </p:nvSpPr>
        <p:spPr>
          <a:xfrm>
            <a:off x="6634107" y="4331381"/>
            <a:ext cx="19863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grpSp>
        <p:nvGrpSpPr>
          <p:cNvPr id="6507" name="Google Shape;6507;p105"/>
          <p:cNvGrpSpPr/>
          <p:nvPr/>
        </p:nvGrpSpPr>
        <p:grpSpPr>
          <a:xfrm>
            <a:off x="-51322" y="5205250"/>
            <a:ext cx="1934743" cy="183268"/>
            <a:chOff x="422533" y="3508249"/>
            <a:chExt cx="1755028" cy="166230"/>
          </a:xfrm>
        </p:grpSpPr>
        <p:sp>
          <p:nvSpPr>
            <p:cNvPr id="6508" name="Google Shape;6508;p105"/>
            <p:cNvSpPr/>
            <p:nvPr/>
          </p:nvSpPr>
          <p:spPr>
            <a:xfrm>
              <a:off x="422533" y="3590804"/>
              <a:ext cx="1586491" cy="34"/>
            </a:xfrm>
            <a:custGeom>
              <a:rect b="b" l="l" r="r" t="t"/>
              <a:pathLst>
                <a:path extrusionOk="0" fill="none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509" name="Google Shape;6509;p105"/>
            <p:cNvGrpSpPr/>
            <p:nvPr/>
          </p:nvGrpSpPr>
          <p:grpSpPr>
            <a:xfrm>
              <a:off x="2011331" y="3508249"/>
              <a:ext cx="166230" cy="166230"/>
              <a:chOff x="2011331" y="3508249"/>
              <a:chExt cx="166230" cy="166230"/>
            </a:xfrm>
          </p:grpSpPr>
          <p:sp>
            <p:nvSpPr>
              <p:cNvPr id="6510" name="Google Shape;6510;p105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1" name="Google Shape;6511;p105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512" name="Google Shape;6512;p105"/>
          <p:cNvGrpSpPr/>
          <p:nvPr/>
        </p:nvGrpSpPr>
        <p:grpSpPr>
          <a:xfrm rot="5400000">
            <a:off x="9331223" y="177626"/>
            <a:ext cx="706895" cy="614946"/>
            <a:chOff x="1232875" y="3633550"/>
            <a:chExt cx="641175" cy="557825"/>
          </a:xfrm>
        </p:grpSpPr>
        <p:sp>
          <p:nvSpPr>
            <p:cNvPr id="6513" name="Google Shape;6513;p105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4" name="Google Shape;6514;p105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5" name="Google Shape;6515;p105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6" name="Google Shape;6516;p105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7" name="Google Shape;6517;p105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8" name="Google Shape;6518;p105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9" name="Google Shape;6519;p105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0" name="Google Shape;6520;p105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1" name="Google Shape;6521;p105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2" name="Google Shape;6522;p105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3" name="Google Shape;6523;p105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4" name="Google Shape;6524;p105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5" name="Google Shape;6525;p105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6" name="Google Shape;6526;p105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7" name="Google Shape;6527;p105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8" name="Google Shape;6528;p105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9" name="Google Shape;6529;p105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30" name="Google Shape;6530;p105"/>
          <p:cNvGrpSpPr/>
          <p:nvPr/>
        </p:nvGrpSpPr>
        <p:grpSpPr>
          <a:xfrm rot="10800000">
            <a:off x="326110" y="-515507"/>
            <a:ext cx="2604630" cy="924879"/>
            <a:chOff x="1181525" y="4444275"/>
            <a:chExt cx="782500" cy="277850"/>
          </a:xfrm>
        </p:grpSpPr>
        <p:sp>
          <p:nvSpPr>
            <p:cNvPr id="6531" name="Google Shape;6531;p105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2" name="Google Shape;6532;p105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3" name="Google Shape;6533;p105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4" name="Google Shape;6534;p105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5" name="Google Shape;6535;p105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6" name="Google Shape;6536;p105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37" name="Google Shape;6537;p105"/>
          <p:cNvGrpSpPr/>
          <p:nvPr/>
        </p:nvGrpSpPr>
        <p:grpSpPr>
          <a:xfrm>
            <a:off x="-546333" y="1993525"/>
            <a:ext cx="1758686" cy="1762886"/>
            <a:chOff x="2318175" y="3567725"/>
            <a:chExt cx="383850" cy="384750"/>
          </a:xfrm>
        </p:grpSpPr>
        <p:sp>
          <p:nvSpPr>
            <p:cNvPr id="6538" name="Google Shape;6538;p105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9" name="Google Shape;6539;p105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0" name="Google Shape;6540;p105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1" name="Google Shape;6541;p105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42" name="Google Shape;6542;p105"/>
          <p:cNvGrpSpPr/>
          <p:nvPr/>
        </p:nvGrpSpPr>
        <p:grpSpPr>
          <a:xfrm>
            <a:off x="270056" y="3342021"/>
            <a:ext cx="749774" cy="751571"/>
            <a:chOff x="2318175" y="3567725"/>
            <a:chExt cx="383850" cy="384750"/>
          </a:xfrm>
        </p:grpSpPr>
        <p:sp>
          <p:nvSpPr>
            <p:cNvPr id="6543" name="Google Shape;6543;p105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4" name="Google Shape;6544;p105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5" name="Google Shape;6545;p105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6" name="Google Shape;6546;p105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6547" name="Shape 6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48" name="Google Shape;6548;p106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6549" name="Google Shape;6549;p106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0" name="Google Shape;6550;p106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1" name="Google Shape;6551;p106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2" name="Google Shape;6552;p106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3" name="Google Shape;6553;p106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4" name="Google Shape;6554;p106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5" name="Google Shape;6555;p106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6" name="Google Shape;6556;p106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7" name="Google Shape;6557;p106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8" name="Google Shape;6558;p106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9" name="Google Shape;6559;p106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0" name="Google Shape;6560;p106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1" name="Google Shape;6561;p106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2" name="Google Shape;6562;p106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3" name="Google Shape;6563;p106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4" name="Google Shape;6564;p106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5" name="Google Shape;6565;p106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6" name="Google Shape;6566;p106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7" name="Google Shape;6567;p106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8" name="Google Shape;6568;p106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9" name="Google Shape;6569;p106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0" name="Google Shape;6570;p106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1" name="Google Shape;6571;p106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2" name="Google Shape;6572;p106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3" name="Google Shape;6573;p106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4" name="Google Shape;6574;p106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5" name="Google Shape;6575;p106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6" name="Google Shape;6576;p106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7" name="Google Shape;6577;p106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8" name="Google Shape;6578;p106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9" name="Google Shape;6579;p106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0" name="Google Shape;6580;p106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1" name="Google Shape;6581;p106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2" name="Google Shape;6582;p106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3" name="Google Shape;6583;p106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4" name="Google Shape;6584;p106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5" name="Google Shape;6585;p106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6" name="Google Shape;6586;p106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7" name="Google Shape;6587;p106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8" name="Google Shape;6588;p106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9" name="Google Shape;6589;p106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0" name="Google Shape;6590;p106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1" name="Google Shape;6591;p106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2" name="Google Shape;6592;p106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3" name="Google Shape;6593;p106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4" name="Google Shape;6594;p106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5" name="Google Shape;6595;p106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6" name="Google Shape;6596;p106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7" name="Google Shape;6597;p106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8" name="Google Shape;6598;p106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9" name="Google Shape;6599;p106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0" name="Google Shape;6600;p106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1" name="Google Shape;6601;p106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2" name="Google Shape;6602;p106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3" name="Google Shape;6603;p106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4" name="Google Shape;6604;p106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5" name="Google Shape;6605;p106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6" name="Google Shape;6606;p106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7" name="Google Shape;6607;p106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8" name="Google Shape;6608;p106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9" name="Google Shape;6609;p106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0" name="Google Shape;6610;p106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1" name="Google Shape;6611;p106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2" name="Google Shape;6612;p106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3" name="Google Shape;6613;p106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4" name="Google Shape;6614;p106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5" name="Google Shape;6615;p106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6" name="Google Shape;6616;p106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7" name="Google Shape;6617;p106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8" name="Google Shape;6618;p106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9" name="Google Shape;6619;p106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0" name="Google Shape;6620;p106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1" name="Google Shape;6621;p106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2" name="Google Shape;6622;p106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3" name="Google Shape;6623;p106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4" name="Google Shape;6624;p106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5" name="Google Shape;6625;p106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6" name="Google Shape;6626;p106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7" name="Google Shape;6627;p106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8" name="Google Shape;6628;p106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9" name="Google Shape;6629;p106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0" name="Google Shape;6630;p106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1" name="Google Shape;6631;p106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2" name="Google Shape;6632;p106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3" name="Google Shape;6633;p106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4" name="Google Shape;6634;p106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5" name="Google Shape;6635;p106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6" name="Google Shape;6636;p106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7" name="Google Shape;6637;p106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8" name="Google Shape;6638;p106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9" name="Google Shape;6639;p106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0" name="Google Shape;6640;p106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1" name="Google Shape;6641;p106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2" name="Google Shape;6642;p106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3" name="Google Shape;6643;p106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4" name="Google Shape;6644;p106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5" name="Google Shape;6645;p106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6" name="Google Shape;6646;p106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7" name="Google Shape;6647;p106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8" name="Google Shape;6648;p106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49" name="Google Shape;6649;p106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50" name="Google Shape;6650;p106"/>
          <p:cNvSpPr txBox="1"/>
          <p:nvPr>
            <p:ph type="title"/>
          </p:nvPr>
        </p:nvSpPr>
        <p:spPr>
          <a:xfrm>
            <a:off x="786281" y="1590615"/>
            <a:ext cx="37521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6651" name="Google Shape;6651;p106"/>
          <p:cNvSpPr txBox="1"/>
          <p:nvPr>
            <p:ph idx="1" type="subTitle"/>
          </p:nvPr>
        </p:nvSpPr>
        <p:spPr>
          <a:xfrm>
            <a:off x="786281" y="2379156"/>
            <a:ext cx="3752100" cy="2019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○"/>
              <a:defRPr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■"/>
              <a:defRPr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●"/>
              <a:defRPr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○"/>
              <a:defRPr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■"/>
              <a:defRPr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Clr>
                <a:srgbClr val="999999"/>
              </a:buClr>
              <a:buSzPts val="1300"/>
              <a:buFont typeface="Nunito Light"/>
              <a:buChar char="■"/>
              <a:defRPr/>
            </a:lvl9pPr>
          </a:lstStyle>
          <a:p/>
        </p:txBody>
      </p:sp>
      <p:sp>
        <p:nvSpPr>
          <p:cNvPr id="6652" name="Google Shape;6652;p106"/>
          <p:cNvSpPr/>
          <p:nvPr>
            <p:ph idx="2" type="pic"/>
          </p:nvPr>
        </p:nvSpPr>
        <p:spPr>
          <a:xfrm>
            <a:off x="4826634" y="594782"/>
            <a:ext cx="4467900" cy="44808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653" name="Google Shape;6653;p106"/>
          <p:cNvGrpSpPr/>
          <p:nvPr/>
        </p:nvGrpSpPr>
        <p:grpSpPr>
          <a:xfrm>
            <a:off x="8414994" y="105051"/>
            <a:ext cx="1758686" cy="1762886"/>
            <a:chOff x="2318175" y="3567725"/>
            <a:chExt cx="383850" cy="384750"/>
          </a:xfrm>
        </p:grpSpPr>
        <p:sp>
          <p:nvSpPr>
            <p:cNvPr id="6654" name="Google Shape;6654;p106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5" name="Google Shape;6655;p106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6" name="Google Shape;6656;p106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7" name="Google Shape;6657;p106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6658" name="Shape 6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59" name="Google Shape;6659;p107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6660" name="Google Shape;6660;p107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1" name="Google Shape;6661;p107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2" name="Google Shape;6662;p107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3" name="Google Shape;6663;p107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4" name="Google Shape;6664;p107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5" name="Google Shape;6665;p107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6" name="Google Shape;6666;p107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7" name="Google Shape;6667;p107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8" name="Google Shape;6668;p107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9" name="Google Shape;6669;p107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0" name="Google Shape;6670;p107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1" name="Google Shape;6671;p107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2" name="Google Shape;6672;p107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3" name="Google Shape;6673;p107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4" name="Google Shape;6674;p107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5" name="Google Shape;6675;p107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6" name="Google Shape;6676;p107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7" name="Google Shape;6677;p107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8" name="Google Shape;6678;p107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9" name="Google Shape;6679;p107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0" name="Google Shape;6680;p107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1" name="Google Shape;6681;p107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2" name="Google Shape;6682;p107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3" name="Google Shape;6683;p107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4" name="Google Shape;6684;p107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5" name="Google Shape;6685;p107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6" name="Google Shape;6686;p107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7" name="Google Shape;6687;p107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8" name="Google Shape;6688;p107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9" name="Google Shape;6689;p107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0" name="Google Shape;6690;p107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1" name="Google Shape;6691;p107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2" name="Google Shape;6692;p107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3" name="Google Shape;6693;p107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4" name="Google Shape;6694;p107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5" name="Google Shape;6695;p107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6" name="Google Shape;6696;p107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7" name="Google Shape;6697;p107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8" name="Google Shape;6698;p107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9" name="Google Shape;6699;p107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0" name="Google Shape;6700;p107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1" name="Google Shape;6701;p107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2" name="Google Shape;6702;p107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3" name="Google Shape;6703;p107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4" name="Google Shape;6704;p107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5" name="Google Shape;6705;p107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6" name="Google Shape;6706;p107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7" name="Google Shape;6707;p107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8" name="Google Shape;6708;p107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9" name="Google Shape;6709;p107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0" name="Google Shape;6710;p107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1" name="Google Shape;6711;p107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2" name="Google Shape;6712;p107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3" name="Google Shape;6713;p107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4" name="Google Shape;6714;p107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5" name="Google Shape;6715;p107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6" name="Google Shape;6716;p107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7" name="Google Shape;6717;p107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8" name="Google Shape;6718;p107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9" name="Google Shape;6719;p107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0" name="Google Shape;6720;p107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1" name="Google Shape;6721;p107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2" name="Google Shape;6722;p107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3" name="Google Shape;6723;p107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4" name="Google Shape;6724;p107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5" name="Google Shape;6725;p107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6" name="Google Shape;6726;p107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7" name="Google Shape;6727;p107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8" name="Google Shape;6728;p107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9" name="Google Shape;6729;p107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0" name="Google Shape;6730;p107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1" name="Google Shape;6731;p107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2" name="Google Shape;6732;p107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3" name="Google Shape;6733;p107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4" name="Google Shape;6734;p107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5" name="Google Shape;6735;p107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6" name="Google Shape;6736;p107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7" name="Google Shape;6737;p107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8" name="Google Shape;6738;p107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9" name="Google Shape;6739;p107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0" name="Google Shape;6740;p107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1" name="Google Shape;6741;p107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2" name="Google Shape;6742;p107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3" name="Google Shape;6743;p107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4" name="Google Shape;6744;p107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5" name="Google Shape;6745;p107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6" name="Google Shape;6746;p107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7" name="Google Shape;6747;p107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8" name="Google Shape;6748;p107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9" name="Google Shape;6749;p107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0" name="Google Shape;6750;p107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1" name="Google Shape;6751;p107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2" name="Google Shape;6752;p107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3" name="Google Shape;6753;p107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4" name="Google Shape;6754;p107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5" name="Google Shape;6755;p107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6" name="Google Shape;6756;p107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7" name="Google Shape;6757;p107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8" name="Google Shape;6758;p107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9" name="Google Shape;6759;p107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760" name="Google Shape;6760;p107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61" name="Google Shape;6761;p107"/>
          <p:cNvSpPr txBox="1"/>
          <p:nvPr>
            <p:ph type="title"/>
          </p:nvPr>
        </p:nvSpPr>
        <p:spPr>
          <a:xfrm>
            <a:off x="786281" y="2583030"/>
            <a:ext cx="3653100" cy="17871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5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/>
        </p:txBody>
      </p:sp>
      <p:sp>
        <p:nvSpPr>
          <p:cNvPr id="6762" name="Google Shape;6762;p107"/>
          <p:cNvSpPr txBox="1"/>
          <p:nvPr>
            <p:ph idx="2" type="title"/>
          </p:nvPr>
        </p:nvSpPr>
        <p:spPr>
          <a:xfrm>
            <a:off x="786281" y="1457437"/>
            <a:ext cx="1875600" cy="9282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763" name="Google Shape;6763;p107"/>
          <p:cNvSpPr/>
          <p:nvPr>
            <p:ph idx="3" type="pic"/>
          </p:nvPr>
        </p:nvSpPr>
        <p:spPr>
          <a:xfrm>
            <a:off x="4439598" y="594782"/>
            <a:ext cx="4854900" cy="44808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764" name="Google Shape;6764;p107"/>
          <p:cNvGrpSpPr/>
          <p:nvPr/>
        </p:nvGrpSpPr>
        <p:grpSpPr>
          <a:xfrm>
            <a:off x="-271414" y="472201"/>
            <a:ext cx="1758686" cy="1762886"/>
            <a:chOff x="2318175" y="3567725"/>
            <a:chExt cx="383850" cy="384750"/>
          </a:xfrm>
        </p:grpSpPr>
        <p:sp>
          <p:nvSpPr>
            <p:cNvPr id="6765" name="Google Shape;6765;p107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6" name="Google Shape;6766;p107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7" name="Google Shape;6767;p107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8" name="Google Shape;6768;p107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69" name="Google Shape;6769;p107"/>
          <p:cNvGrpSpPr/>
          <p:nvPr/>
        </p:nvGrpSpPr>
        <p:grpSpPr>
          <a:xfrm>
            <a:off x="6978126" y="326023"/>
            <a:ext cx="2750699" cy="537724"/>
            <a:chOff x="377875" y="2965800"/>
            <a:chExt cx="2495192" cy="487732"/>
          </a:xfrm>
        </p:grpSpPr>
        <p:sp>
          <p:nvSpPr>
            <p:cNvPr id="6770" name="Google Shape;6770;p107"/>
            <p:cNvSpPr/>
            <p:nvPr/>
          </p:nvSpPr>
          <p:spPr>
            <a:xfrm>
              <a:off x="377875" y="2965800"/>
              <a:ext cx="2351400" cy="341700"/>
            </a:xfrm>
            <a:custGeom>
              <a:rect b="b" l="l" r="r" t="t"/>
              <a:pathLst>
                <a:path extrusionOk="0" h="13668" w="94056">
                  <a:moveTo>
                    <a:pt x="0" y="0"/>
                  </a:moveTo>
                  <a:lnTo>
                    <a:pt x="80388" y="0"/>
                  </a:lnTo>
                  <a:lnTo>
                    <a:pt x="94056" y="13668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sp>
        <p:grpSp>
          <p:nvGrpSpPr>
            <p:cNvPr id="6771" name="Google Shape;6771;p107"/>
            <p:cNvGrpSpPr/>
            <p:nvPr/>
          </p:nvGrpSpPr>
          <p:grpSpPr>
            <a:xfrm>
              <a:off x="2706837" y="3287302"/>
              <a:ext cx="166230" cy="166230"/>
              <a:chOff x="2011331" y="3508249"/>
              <a:chExt cx="166230" cy="166230"/>
            </a:xfrm>
          </p:grpSpPr>
          <p:sp>
            <p:nvSpPr>
              <p:cNvPr id="6772" name="Google Shape;6772;p107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3" name="Google Shape;6773;p107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6774" name="Shape 6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75" name="Google Shape;6775;p108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6776" name="Google Shape;6776;p108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7" name="Google Shape;6777;p108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8" name="Google Shape;6778;p108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9" name="Google Shape;6779;p108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0" name="Google Shape;6780;p108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1" name="Google Shape;6781;p108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2" name="Google Shape;6782;p108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3" name="Google Shape;6783;p108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4" name="Google Shape;6784;p108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5" name="Google Shape;6785;p108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6" name="Google Shape;6786;p108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7" name="Google Shape;6787;p108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8" name="Google Shape;6788;p108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9" name="Google Shape;6789;p108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0" name="Google Shape;6790;p108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1" name="Google Shape;6791;p108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2" name="Google Shape;6792;p108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3" name="Google Shape;6793;p108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4" name="Google Shape;6794;p108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5" name="Google Shape;6795;p108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6" name="Google Shape;6796;p108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7" name="Google Shape;6797;p108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8" name="Google Shape;6798;p108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9" name="Google Shape;6799;p108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0" name="Google Shape;6800;p108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1" name="Google Shape;6801;p108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2" name="Google Shape;6802;p108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3" name="Google Shape;6803;p108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4" name="Google Shape;6804;p108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5" name="Google Shape;6805;p108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6" name="Google Shape;6806;p108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7" name="Google Shape;6807;p108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8" name="Google Shape;6808;p108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9" name="Google Shape;6809;p108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0" name="Google Shape;6810;p108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1" name="Google Shape;6811;p108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2" name="Google Shape;6812;p108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3" name="Google Shape;6813;p108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4" name="Google Shape;6814;p108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5" name="Google Shape;6815;p108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6" name="Google Shape;6816;p108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7" name="Google Shape;6817;p108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8" name="Google Shape;6818;p108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9" name="Google Shape;6819;p108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0" name="Google Shape;6820;p108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1" name="Google Shape;6821;p108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2" name="Google Shape;6822;p108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3" name="Google Shape;6823;p108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4" name="Google Shape;6824;p108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5" name="Google Shape;6825;p108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6" name="Google Shape;6826;p108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7" name="Google Shape;6827;p108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8" name="Google Shape;6828;p108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9" name="Google Shape;6829;p108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0" name="Google Shape;6830;p108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1" name="Google Shape;6831;p108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2" name="Google Shape;6832;p108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3" name="Google Shape;6833;p108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4" name="Google Shape;6834;p108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5" name="Google Shape;6835;p108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6" name="Google Shape;6836;p108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7" name="Google Shape;6837;p108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8" name="Google Shape;6838;p108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9" name="Google Shape;6839;p108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0" name="Google Shape;6840;p108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1" name="Google Shape;6841;p108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2" name="Google Shape;6842;p108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3" name="Google Shape;6843;p108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4" name="Google Shape;6844;p108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5" name="Google Shape;6845;p108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6" name="Google Shape;6846;p108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7" name="Google Shape;6847;p108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8" name="Google Shape;6848;p108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9" name="Google Shape;6849;p108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0" name="Google Shape;6850;p108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1" name="Google Shape;6851;p108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2" name="Google Shape;6852;p108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3" name="Google Shape;6853;p108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4" name="Google Shape;6854;p108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5" name="Google Shape;6855;p108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6" name="Google Shape;6856;p108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7" name="Google Shape;6857;p108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8" name="Google Shape;6858;p108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9" name="Google Shape;6859;p108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0" name="Google Shape;6860;p108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1" name="Google Shape;6861;p108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2" name="Google Shape;6862;p108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3" name="Google Shape;6863;p108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4" name="Google Shape;6864;p108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5" name="Google Shape;6865;p108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6" name="Google Shape;6866;p108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7" name="Google Shape;6867;p108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8" name="Google Shape;6868;p108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9" name="Google Shape;6869;p108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0" name="Google Shape;6870;p108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1" name="Google Shape;6871;p108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2" name="Google Shape;6872;p108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3" name="Google Shape;6873;p108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4" name="Google Shape;6874;p108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5" name="Google Shape;6875;p108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76" name="Google Shape;6876;p108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77" name="Google Shape;6877;p108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6878" name="Google Shape;6878;p108"/>
          <p:cNvSpPr txBox="1"/>
          <p:nvPr>
            <p:ph idx="1" type="subTitle"/>
          </p:nvPr>
        </p:nvSpPr>
        <p:spPr>
          <a:xfrm>
            <a:off x="5427541" y="2518840"/>
            <a:ext cx="2762400" cy="17784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6879" name="Google Shape;6879;p108"/>
          <p:cNvSpPr txBox="1"/>
          <p:nvPr>
            <p:ph idx="2" type="subTitle"/>
          </p:nvPr>
        </p:nvSpPr>
        <p:spPr>
          <a:xfrm>
            <a:off x="1891082" y="2518840"/>
            <a:ext cx="2762400" cy="17784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6880" name="Google Shape;6880;p108"/>
          <p:cNvSpPr txBox="1"/>
          <p:nvPr>
            <p:ph idx="3" type="subTitle"/>
          </p:nvPr>
        </p:nvSpPr>
        <p:spPr>
          <a:xfrm>
            <a:off x="1891082" y="1900012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6881" name="Google Shape;6881;p108"/>
          <p:cNvSpPr txBox="1"/>
          <p:nvPr>
            <p:ph idx="4" type="subTitle"/>
          </p:nvPr>
        </p:nvSpPr>
        <p:spPr>
          <a:xfrm>
            <a:off x="5427541" y="1900012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6">
    <p:spTree>
      <p:nvGrpSpPr>
        <p:cNvPr id="6882" name="Shape 6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83" name="Google Shape;6883;p109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6884" name="Google Shape;6884;p109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5" name="Google Shape;6885;p109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6" name="Google Shape;6886;p109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7" name="Google Shape;6887;p109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8" name="Google Shape;6888;p109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9" name="Google Shape;6889;p109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0" name="Google Shape;6890;p109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1" name="Google Shape;6891;p109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2" name="Google Shape;6892;p109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3" name="Google Shape;6893;p109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4" name="Google Shape;6894;p109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5" name="Google Shape;6895;p109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6" name="Google Shape;6896;p109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7" name="Google Shape;6897;p109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8" name="Google Shape;6898;p109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9" name="Google Shape;6899;p109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0" name="Google Shape;6900;p109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1" name="Google Shape;6901;p109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2" name="Google Shape;6902;p109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3" name="Google Shape;6903;p109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4" name="Google Shape;6904;p109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5" name="Google Shape;6905;p109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6" name="Google Shape;6906;p109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7" name="Google Shape;6907;p109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8" name="Google Shape;6908;p109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9" name="Google Shape;6909;p109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0" name="Google Shape;6910;p109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1" name="Google Shape;6911;p109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2" name="Google Shape;6912;p109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3" name="Google Shape;6913;p109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4" name="Google Shape;6914;p109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5" name="Google Shape;6915;p109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6" name="Google Shape;6916;p109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7" name="Google Shape;6917;p109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8" name="Google Shape;6918;p109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9" name="Google Shape;6919;p109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0" name="Google Shape;6920;p109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1" name="Google Shape;6921;p109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2" name="Google Shape;6922;p109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3" name="Google Shape;6923;p109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4" name="Google Shape;6924;p109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5" name="Google Shape;6925;p109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6" name="Google Shape;6926;p109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7" name="Google Shape;6927;p109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8" name="Google Shape;6928;p109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9" name="Google Shape;6929;p109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0" name="Google Shape;6930;p109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1" name="Google Shape;6931;p109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2" name="Google Shape;6932;p109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3" name="Google Shape;6933;p109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4" name="Google Shape;6934;p109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5" name="Google Shape;6935;p109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6" name="Google Shape;6936;p109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7" name="Google Shape;6937;p109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8" name="Google Shape;6938;p109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9" name="Google Shape;6939;p109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0" name="Google Shape;6940;p109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1" name="Google Shape;6941;p109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2" name="Google Shape;6942;p109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3" name="Google Shape;6943;p109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4" name="Google Shape;6944;p109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5" name="Google Shape;6945;p109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6" name="Google Shape;6946;p109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7" name="Google Shape;6947;p109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8" name="Google Shape;6948;p109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9" name="Google Shape;6949;p109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0" name="Google Shape;6950;p109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1" name="Google Shape;6951;p109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2" name="Google Shape;6952;p109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3" name="Google Shape;6953;p109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4" name="Google Shape;6954;p109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5" name="Google Shape;6955;p109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6" name="Google Shape;6956;p109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7" name="Google Shape;6957;p109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8" name="Google Shape;6958;p109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9" name="Google Shape;6959;p109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0" name="Google Shape;6960;p109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1" name="Google Shape;6961;p109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2" name="Google Shape;6962;p109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3" name="Google Shape;6963;p109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4" name="Google Shape;6964;p109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5" name="Google Shape;6965;p109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6" name="Google Shape;6966;p109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7" name="Google Shape;6967;p109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8" name="Google Shape;6968;p109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9" name="Google Shape;6969;p109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0" name="Google Shape;6970;p109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1" name="Google Shape;6971;p109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2" name="Google Shape;6972;p109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3" name="Google Shape;6973;p109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4" name="Google Shape;6974;p109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5" name="Google Shape;6975;p109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6" name="Google Shape;6976;p109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7" name="Google Shape;6977;p109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8" name="Google Shape;6978;p109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9" name="Google Shape;6979;p109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0" name="Google Shape;6980;p109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1" name="Google Shape;6981;p109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2" name="Google Shape;6982;p109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3" name="Google Shape;6983;p109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984" name="Google Shape;6984;p109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5" name="Google Shape;6985;p109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6986" name="Google Shape;6986;p109"/>
          <p:cNvSpPr txBox="1"/>
          <p:nvPr>
            <p:ph idx="1" type="subTitle"/>
          </p:nvPr>
        </p:nvSpPr>
        <p:spPr>
          <a:xfrm>
            <a:off x="3699899" y="2655580"/>
            <a:ext cx="2670000" cy="13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6987" name="Google Shape;6987;p109"/>
          <p:cNvSpPr txBox="1"/>
          <p:nvPr>
            <p:ph idx="2" type="subTitle"/>
          </p:nvPr>
        </p:nvSpPr>
        <p:spPr>
          <a:xfrm>
            <a:off x="784585" y="2655580"/>
            <a:ext cx="2670000" cy="13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6988" name="Google Shape;6988;p109"/>
          <p:cNvSpPr txBox="1"/>
          <p:nvPr>
            <p:ph idx="3" type="subTitle"/>
          </p:nvPr>
        </p:nvSpPr>
        <p:spPr>
          <a:xfrm>
            <a:off x="784585" y="2036757"/>
            <a:ext cx="26700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6989" name="Google Shape;6989;p109"/>
          <p:cNvSpPr txBox="1"/>
          <p:nvPr>
            <p:ph idx="4" type="subTitle"/>
          </p:nvPr>
        </p:nvSpPr>
        <p:spPr>
          <a:xfrm>
            <a:off x="3699905" y="2036757"/>
            <a:ext cx="26700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6990" name="Google Shape;6990;p109"/>
          <p:cNvSpPr txBox="1"/>
          <p:nvPr>
            <p:ph idx="5" type="subTitle"/>
          </p:nvPr>
        </p:nvSpPr>
        <p:spPr>
          <a:xfrm>
            <a:off x="6624364" y="2655580"/>
            <a:ext cx="2670000" cy="13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6991" name="Google Shape;6991;p109"/>
          <p:cNvSpPr txBox="1"/>
          <p:nvPr>
            <p:ph idx="6" type="subTitle"/>
          </p:nvPr>
        </p:nvSpPr>
        <p:spPr>
          <a:xfrm>
            <a:off x="6624373" y="2036757"/>
            <a:ext cx="26700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grpSp>
        <p:nvGrpSpPr>
          <p:cNvPr id="6992" name="Google Shape;6992;p109"/>
          <p:cNvGrpSpPr/>
          <p:nvPr/>
        </p:nvGrpSpPr>
        <p:grpSpPr>
          <a:xfrm>
            <a:off x="77697" y="4942496"/>
            <a:ext cx="706831" cy="615002"/>
            <a:chOff x="1232875" y="3633550"/>
            <a:chExt cx="641175" cy="557825"/>
          </a:xfrm>
        </p:grpSpPr>
        <p:sp>
          <p:nvSpPr>
            <p:cNvPr id="6993" name="Google Shape;6993;p109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4" name="Google Shape;6994;p109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5" name="Google Shape;6995;p109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6" name="Google Shape;6996;p109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7" name="Google Shape;6997;p109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8" name="Google Shape;6998;p109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9" name="Google Shape;6999;p109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0" name="Google Shape;7000;p109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1" name="Google Shape;7001;p109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2" name="Google Shape;7002;p109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3" name="Google Shape;7003;p109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4" name="Google Shape;7004;p109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5" name="Google Shape;7005;p109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6" name="Google Shape;7006;p109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7" name="Google Shape;7007;p109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8" name="Google Shape;7008;p109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9" name="Google Shape;7009;p109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10" name="Google Shape;7010;p109"/>
          <p:cNvGrpSpPr/>
          <p:nvPr/>
        </p:nvGrpSpPr>
        <p:grpSpPr>
          <a:xfrm rot="10800000">
            <a:off x="6078112" y="178681"/>
            <a:ext cx="4403452" cy="202504"/>
            <a:chOff x="-85635" y="644247"/>
            <a:chExt cx="3994423" cy="183677"/>
          </a:xfrm>
        </p:grpSpPr>
        <p:sp>
          <p:nvSpPr>
            <p:cNvPr id="7011" name="Google Shape;7011;p109"/>
            <p:cNvSpPr/>
            <p:nvPr/>
          </p:nvSpPr>
          <p:spPr>
            <a:xfrm>
              <a:off x="-85635" y="657044"/>
              <a:ext cx="3808187" cy="71050"/>
            </a:xfrm>
            <a:custGeom>
              <a:rect b="b" l="l" r="r" t="t"/>
              <a:pathLst>
                <a:path extrusionOk="0" fill="none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144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2" name="Google Shape;7012;p109"/>
            <p:cNvSpPr/>
            <p:nvPr/>
          </p:nvSpPr>
          <p:spPr>
            <a:xfrm>
              <a:off x="3725111" y="644247"/>
              <a:ext cx="183677" cy="183677"/>
            </a:xfrm>
            <a:custGeom>
              <a:rect b="b" l="l" r="r" t="t"/>
              <a:pathLst>
                <a:path extrusionOk="0" fill="none" h="4901" w="4901">
                  <a:moveTo>
                    <a:pt x="4900" y="2452"/>
                  </a:moveTo>
                  <a:cubicBezTo>
                    <a:pt x="4900" y="3803"/>
                    <a:pt x="3803" y="4901"/>
                    <a:pt x="2452" y="4901"/>
                  </a:cubicBezTo>
                  <a:cubicBezTo>
                    <a:pt x="1098" y="4901"/>
                    <a:pt x="1" y="3803"/>
                    <a:pt x="1" y="2452"/>
                  </a:cubicBezTo>
                  <a:cubicBezTo>
                    <a:pt x="1" y="1098"/>
                    <a:pt x="1098" y="1"/>
                    <a:pt x="2452" y="1"/>
                  </a:cubicBezTo>
                  <a:cubicBezTo>
                    <a:pt x="3803" y="1"/>
                    <a:pt x="4900" y="1098"/>
                    <a:pt x="4900" y="2452"/>
                  </a:cubicBezTo>
                  <a:close/>
                </a:path>
              </a:pathLst>
            </a:custGeom>
            <a:noFill/>
            <a:ln cap="flat" cmpd="sng" w="144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3" name="Google Shape;7013;p109"/>
            <p:cNvSpPr/>
            <p:nvPr/>
          </p:nvSpPr>
          <p:spPr>
            <a:xfrm>
              <a:off x="3781440" y="700613"/>
              <a:ext cx="71095" cy="71057"/>
            </a:xfrm>
            <a:custGeom>
              <a:rect b="b" l="l" r="r" t="t"/>
              <a:pathLst>
                <a:path extrusionOk="0" h="1896" w="1897">
                  <a:moveTo>
                    <a:pt x="949" y="0"/>
                  </a:moveTo>
                  <a:cubicBezTo>
                    <a:pt x="424" y="0"/>
                    <a:pt x="1" y="423"/>
                    <a:pt x="1" y="948"/>
                  </a:cubicBezTo>
                  <a:cubicBezTo>
                    <a:pt x="1" y="1471"/>
                    <a:pt x="424" y="1896"/>
                    <a:pt x="949" y="1896"/>
                  </a:cubicBezTo>
                  <a:cubicBezTo>
                    <a:pt x="1471" y="1896"/>
                    <a:pt x="1897" y="1471"/>
                    <a:pt x="1897" y="948"/>
                  </a:cubicBezTo>
                  <a:cubicBezTo>
                    <a:pt x="1897" y="423"/>
                    <a:pt x="1471" y="0"/>
                    <a:pt x="9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14" name="Google Shape;7014;p109"/>
          <p:cNvGrpSpPr/>
          <p:nvPr/>
        </p:nvGrpSpPr>
        <p:grpSpPr>
          <a:xfrm>
            <a:off x="921736" y="4866211"/>
            <a:ext cx="418243" cy="419262"/>
            <a:chOff x="2318175" y="3567725"/>
            <a:chExt cx="383850" cy="384750"/>
          </a:xfrm>
        </p:grpSpPr>
        <p:sp>
          <p:nvSpPr>
            <p:cNvPr id="7015" name="Google Shape;7015;p109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6" name="Google Shape;7016;p109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7" name="Google Shape;7017;p109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8" name="Google Shape;7018;p109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19" name="Google Shape;7019;p109"/>
          <p:cNvGrpSpPr/>
          <p:nvPr/>
        </p:nvGrpSpPr>
        <p:grpSpPr>
          <a:xfrm>
            <a:off x="8722876" y="-286519"/>
            <a:ext cx="1758686" cy="1762886"/>
            <a:chOff x="2318175" y="3567725"/>
            <a:chExt cx="383850" cy="384750"/>
          </a:xfrm>
        </p:grpSpPr>
        <p:sp>
          <p:nvSpPr>
            <p:cNvPr id="7020" name="Google Shape;7020;p109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1" name="Google Shape;7021;p109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2" name="Google Shape;7022;p109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3" name="Google Shape;7023;p109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spTree>
      <p:nvGrpSpPr>
        <p:cNvPr id="7024" name="Shape 7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25" name="Google Shape;7025;p110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7026" name="Google Shape;7026;p110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7" name="Google Shape;7027;p110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8" name="Google Shape;7028;p110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9" name="Google Shape;7029;p110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0" name="Google Shape;7030;p110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1" name="Google Shape;7031;p110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2" name="Google Shape;7032;p110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3" name="Google Shape;7033;p110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4" name="Google Shape;7034;p110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5" name="Google Shape;7035;p110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6" name="Google Shape;7036;p110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7" name="Google Shape;7037;p110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8" name="Google Shape;7038;p110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9" name="Google Shape;7039;p110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0" name="Google Shape;7040;p110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1" name="Google Shape;7041;p110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2" name="Google Shape;7042;p110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3" name="Google Shape;7043;p110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4" name="Google Shape;7044;p110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5" name="Google Shape;7045;p110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6" name="Google Shape;7046;p110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7" name="Google Shape;7047;p110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8" name="Google Shape;7048;p110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9" name="Google Shape;7049;p110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0" name="Google Shape;7050;p110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1" name="Google Shape;7051;p110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2" name="Google Shape;7052;p110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3" name="Google Shape;7053;p110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4" name="Google Shape;7054;p110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5" name="Google Shape;7055;p110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6" name="Google Shape;7056;p110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7" name="Google Shape;7057;p110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8" name="Google Shape;7058;p110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9" name="Google Shape;7059;p110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0" name="Google Shape;7060;p110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1" name="Google Shape;7061;p110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2" name="Google Shape;7062;p110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3" name="Google Shape;7063;p110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4" name="Google Shape;7064;p110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5" name="Google Shape;7065;p110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6" name="Google Shape;7066;p110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7" name="Google Shape;7067;p110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8" name="Google Shape;7068;p110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9" name="Google Shape;7069;p110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0" name="Google Shape;7070;p110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1" name="Google Shape;7071;p110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2" name="Google Shape;7072;p110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3" name="Google Shape;7073;p110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4" name="Google Shape;7074;p110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5" name="Google Shape;7075;p110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6" name="Google Shape;7076;p110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7" name="Google Shape;7077;p110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8" name="Google Shape;7078;p110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9" name="Google Shape;7079;p110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0" name="Google Shape;7080;p110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1" name="Google Shape;7081;p110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2" name="Google Shape;7082;p110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3" name="Google Shape;7083;p110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4" name="Google Shape;7084;p110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5" name="Google Shape;7085;p110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6" name="Google Shape;7086;p110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7" name="Google Shape;7087;p110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8" name="Google Shape;7088;p110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9" name="Google Shape;7089;p110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0" name="Google Shape;7090;p110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1" name="Google Shape;7091;p110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2" name="Google Shape;7092;p110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3" name="Google Shape;7093;p110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4" name="Google Shape;7094;p110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5" name="Google Shape;7095;p110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6" name="Google Shape;7096;p110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7" name="Google Shape;7097;p110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8" name="Google Shape;7098;p110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9" name="Google Shape;7099;p110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0" name="Google Shape;7100;p110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1" name="Google Shape;7101;p110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2" name="Google Shape;7102;p110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3" name="Google Shape;7103;p110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4" name="Google Shape;7104;p110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5" name="Google Shape;7105;p110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6" name="Google Shape;7106;p110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7" name="Google Shape;7107;p110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8" name="Google Shape;7108;p110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9" name="Google Shape;7109;p110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0" name="Google Shape;7110;p110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1" name="Google Shape;7111;p110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2" name="Google Shape;7112;p110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3" name="Google Shape;7113;p110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4" name="Google Shape;7114;p110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5" name="Google Shape;7115;p110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6" name="Google Shape;7116;p110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7" name="Google Shape;7117;p110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8" name="Google Shape;7118;p110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9" name="Google Shape;7119;p110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0" name="Google Shape;7120;p110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1" name="Google Shape;7121;p110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2" name="Google Shape;7122;p110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3" name="Google Shape;7123;p110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4" name="Google Shape;7124;p110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5" name="Google Shape;7125;p110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126" name="Google Shape;7126;p110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7" name="Google Shape;7127;p110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7128" name="Google Shape;7128;p110"/>
          <p:cNvSpPr txBox="1"/>
          <p:nvPr>
            <p:ph idx="1" type="subTitle"/>
          </p:nvPr>
        </p:nvSpPr>
        <p:spPr>
          <a:xfrm>
            <a:off x="5617819" y="2014071"/>
            <a:ext cx="3198300" cy="921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7129" name="Google Shape;7129;p110"/>
          <p:cNvSpPr txBox="1"/>
          <p:nvPr>
            <p:ph idx="2" type="subTitle"/>
          </p:nvPr>
        </p:nvSpPr>
        <p:spPr>
          <a:xfrm>
            <a:off x="1264653" y="2014071"/>
            <a:ext cx="3198300" cy="921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7130" name="Google Shape;7130;p110"/>
          <p:cNvSpPr txBox="1"/>
          <p:nvPr>
            <p:ph idx="3" type="subTitle"/>
          </p:nvPr>
        </p:nvSpPr>
        <p:spPr>
          <a:xfrm>
            <a:off x="1264653" y="1395257"/>
            <a:ext cx="31983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7131" name="Google Shape;7131;p110"/>
          <p:cNvSpPr txBox="1"/>
          <p:nvPr>
            <p:ph idx="4" type="subTitle"/>
          </p:nvPr>
        </p:nvSpPr>
        <p:spPr>
          <a:xfrm>
            <a:off x="5617825" y="1395257"/>
            <a:ext cx="31983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7132" name="Google Shape;7132;p110"/>
          <p:cNvSpPr txBox="1"/>
          <p:nvPr>
            <p:ph idx="5" type="subTitle"/>
          </p:nvPr>
        </p:nvSpPr>
        <p:spPr>
          <a:xfrm>
            <a:off x="5617819" y="4007365"/>
            <a:ext cx="3198300" cy="921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7133" name="Google Shape;7133;p110"/>
          <p:cNvSpPr txBox="1"/>
          <p:nvPr>
            <p:ph idx="6" type="subTitle"/>
          </p:nvPr>
        </p:nvSpPr>
        <p:spPr>
          <a:xfrm>
            <a:off x="1264653" y="4007365"/>
            <a:ext cx="3198300" cy="921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7134" name="Google Shape;7134;p110"/>
          <p:cNvSpPr txBox="1"/>
          <p:nvPr>
            <p:ph idx="7" type="subTitle"/>
          </p:nvPr>
        </p:nvSpPr>
        <p:spPr>
          <a:xfrm>
            <a:off x="1264653" y="3388541"/>
            <a:ext cx="31983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7135" name="Google Shape;7135;p110"/>
          <p:cNvSpPr txBox="1"/>
          <p:nvPr>
            <p:ph idx="8" type="subTitle"/>
          </p:nvPr>
        </p:nvSpPr>
        <p:spPr>
          <a:xfrm>
            <a:off x="5617825" y="3388541"/>
            <a:ext cx="31983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grpSp>
        <p:nvGrpSpPr>
          <p:cNvPr id="7136" name="Google Shape;7136;p110"/>
          <p:cNvGrpSpPr/>
          <p:nvPr/>
        </p:nvGrpSpPr>
        <p:grpSpPr>
          <a:xfrm rot="5400000">
            <a:off x="-971161" y="2372866"/>
            <a:ext cx="2604708" cy="924852"/>
            <a:chOff x="1181525" y="4444275"/>
            <a:chExt cx="782500" cy="277850"/>
          </a:xfrm>
        </p:grpSpPr>
        <p:sp>
          <p:nvSpPr>
            <p:cNvPr id="7137" name="Google Shape;7137;p110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8" name="Google Shape;7138;p110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9" name="Google Shape;7139;p110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0" name="Google Shape;7140;p110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1" name="Google Shape;7141;p110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2" name="Google Shape;7142;p110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43" name="Google Shape;7143;p110"/>
          <p:cNvGrpSpPr/>
          <p:nvPr/>
        </p:nvGrpSpPr>
        <p:grpSpPr>
          <a:xfrm>
            <a:off x="9245595" y="-2077746"/>
            <a:ext cx="202486" cy="4403852"/>
            <a:chOff x="8386788" y="-1884576"/>
            <a:chExt cx="183677" cy="3994424"/>
          </a:xfrm>
        </p:grpSpPr>
        <p:sp>
          <p:nvSpPr>
            <p:cNvPr id="7144" name="Google Shape;7144;p110"/>
            <p:cNvSpPr/>
            <p:nvPr/>
          </p:nvSpPr>
          <p:spPr>
            <a:xfrm rot="5400000">
              <a:off x="6618049" y="-16008"/>
              <a:ext cx="3808187" cy="71050"/>
            </a:xfrm>
            <a:custGeom>
              <a:rect b="b" l="l" r="r" t="t"/>
              <a:pathLst>
                <a:path extrusionOk="0" fill="none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5" name="Google Shape;7145;p110"/>
            <p:cNvSpPr/>
            <p:nvPr/>
          </p:nvSpPr>
          <p:spPr>
            <a:xfrm rot="5400000">
              <a:off x="8386788" y="1926170"/>
              <a:ext cx="183677" cy="183677"/>
            </a:xfrm>
            <a:custGeom>
              <a:rect b="b" l="l" r="r" t="t"/>
              <a:pathLst>
                <a:path extrusionOk="0" fill="none" h="4901" w="4901">
                  <a:moveTo>
                    <a:pt x="4900" y="2452"/>
                  </a:moveTo>
                  <a:cubicBezTo>
                    <a:pt x="4900" y="3803"/>
                    <a:pt x="3803" y="4901"/>
                    <a:pt x="2452" y="4901"/>
                  </a:cubicBezTo>
                  <a:cubicBezTo>
                    <a:pt x="1098" y="4901"/>
                    <a:pt x="1" y="3803"/>
                    <a:pt x="1" y="2452"/>
                  </a:cubicBezTo>
                  <a:cubicBezTo>
                    <a:pt x="1" y="1098"/>
                    <a:pt x="1098" y="1"/>
                    <a:pt x="2452" y="1"/>
                  </a:cubicBezTo>
                  <a:cubicBezTo>
                    <a:pt x="3803" y="1"/>
                    <a:pt x="4900" y="1098"/>
                    <a:pt x="4900" y="245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6" name="Google Shape;7146;p110"/>
            <p:cNvSpPr/>
            <p:nvPr/>
          </p:nvSpPr>
          <p:spPr>
            <a:xfrm rot="5400000">
              <a:off x="8443023" y="1982517"/>
              <a:ext cx="71095" cy="71057"/>
            </a:xfrm>
            <a:custGeom>
              <a:rect b="b" l="l" r="r" t="t"/>
              <a:pathLst>
                <a:path extrusionOk="0" h="1896" w="1897">
                  <a:moveTo>
                    <a:pt x="949" y="0"/>
                  </a:moveTo>
                  <a:cubicBezTo>
                    <a:pt x="424" y="0"/>
                    <a:pt x="1" y="423"/>
                    <a:pt x="1" y="948"/>
                  </a:cubicBezTo>
                  <a:cubicBezTo>
                    <a:pt x="1" y="1471"/>
                    <a:pt x="424" y="1896"/>
                    <a:pt x="949" y="1896"/>
                  </a:cubicBezTo>
                  <a:cubicBezTo>
                    <a:pt x="1471" y="1896"/>
                    <a:pt x="1897" y="1471"/>
                    <a:pt x="1897" y="948"/>
                  </a:cubicBezTo>
                  <a:cubicBezTo>
                    <a:pt x="1897" y="423"/>
                    <a:pt x="1471" y="0"/>
                    <a:pt x="9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47" name="Google Shape;7147;p110"/>
          <p:cNvGrpSpPr/>
          <p:nvPr/>
        </p:nvGrpSpPr>
        <p:grpSpPr>
          <a:xfrm>
            <a:off x="1125751" y="-640729"/>
            <a:ext cx="1758686" cy="1762886"/>
            <a:chOff x="2318175" y="3567725"/>
            <a:chExt cx="383850" cy="384750"/>
          </a:xfrm>
        </p:grpSpPr>
        <p:sp>
          <p:nvSpPr>
            <p:cNvPr id="7148" name="Google Shape;7148;p110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9" name="Google Shape;7149;p110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0" name="Google Shape;7150;p110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1" name="Google Shape;7151;p110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52" name="Google Shape;7152;p110"/>
          <p:cNvGrpSpPr/>
          <p:nvPr/>
        </p:nvGrpSpPr>
        <p:grpSpPr>
          <a:xfrm>
            <a:off x="5040275" y="5075867"/>
            <a:ext cx="706831" cy="615002"/>
            <a:chOff x="1232875" y="3633550"/>
            <a:chExt cx="641175" cy="557825"/>
          </a:xfrm>
        </p:grpSpPr>
        <p:sp>
          <p:nvSpPr>
            <p:cNvPr id="7153" name="Google Shape;7153;p110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4" name="Google Shape;7154;p110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5" name="Google Shape;7155;p110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6" name="Google Shape;7156;p110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7" name="Google Shape;7157;p110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8" name="Google Shape;7158;p110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9" name="Google Shape;7159;p110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0" name="Google Shape;7160;p110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1" name="Google Shape;7161;p110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2" name="Google Shape;7162;p110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3" name="Google Shape;7163;p110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4" name="Google Shape;7164;p110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5" name="Google Shape;7165;p110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6" name="Google Shape;7166;p110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7" name="Google Shape;7167;p110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8" name="Google Shape;7168;p110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9" name="Google Shape;7169;p110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spTree>
      <p:nvGrpSpPr>
        <p:cNvPr id="7170" name="Shape 7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71" name="Google Shape;7171;p111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7172" name="Google Shape;7172;p111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3" name="Google Shape;7173;p111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4" name="Google Shape;7174;p111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5" name="Google Shape;7175;p111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6" name="Google Shape;7176;p111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7" name="Google Shape;7177;p111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8" name="Google Shape;7178;p111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9" name="Google Shape;7179;p111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0" name="Google Shape;7180;p111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1" name="Google Shape;7181;p111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2" name="Google Shape;7182;p111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3" name="Google Shape;7183;p111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4" name="Google Shape;7184;p111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5" name="Google Shape;7185;p111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6" name="Google Shape;7186;p111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7" name="Google Shape;7187;p111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8" name="Google Shape;7188;p111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9" name="Google Shape;7189;p111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0" name="Google Shape;7190;p111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1" name="Google Shape;7191;p111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2" name="Google Shape;7192;p111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3" name="Google Shape;7193;p111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4" name="Google Shape;7194;p111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5" name="Google Shape;7195;p111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6" name="Google Shape;7196;p111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7" name="Google Shape;7197;p111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8" name="Google Shape;7198;p111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9" name="Google Shape;7199;p111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0" name="Google Shape;7200;p111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1" name="Google Shape;7201;p111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2" name="Google Shape;7202;p111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3" name="Google Shape;7203;p111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4" name="Google Shape;7204;p111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5" name="Google Shape;7205;p111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6" name="Google Shape;7206;p111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7" name="Google Shape;7207;p111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8" name="Google Shape;7208;p111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9" name="Google Shape;7209;p111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0" name="Google Shape;7210;p111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1" name="Google Shape;7211;p111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2" name="Google Shape;7212;p111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3" name="Google Shape;7213;p111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4" name="Google Shape;7214;p111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5" name="Google Shape;7215;p111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6" name="Google Shape;7216;p111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7" name="Google Shape;7217;p111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8" name="Google Shape;7218;p111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9" name="Google Shape;7219;p111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0" name="Google Shape;7220;p111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1" name="Google Shape;7221;p111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2" name="Google Shape;7222;p111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3" name="Google Shape;7223;p111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4" name="Google Shape;7224;p111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5" name="Google Shape;7225;p111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6" name="Google Shape;7226;p111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7" name="Google Shape;7227;p111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8" name="Google Shape;7228;p111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9" name="Google Shape;7229;p111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0" name="Google Shape;7230;p111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1" name="Google Shape;7231;p111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2" name="Google Shape;7232;p111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3" name="Google Shape;7233;p111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4" name="Google Shape;7234;p111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5" name="Google Shape;7235;p111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6" name="Google Shape;7236;p111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7" name="Google Shape;7237;p111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8" name="Google Shape;7238;p111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9" name="Google Shape;7239;p111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0" name="Google Shape;7240;p111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1" name="Google Shape;7241;p111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2" name="Google Shape;7242;p111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3" name="Google Shape;7243;p111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4" name="Google Shape;7244;p111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5" name="Google Shape;7245;p111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6" name="Google Shape;7246;p111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7" name="Google Shape;7247;p111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8" name="Google Shape;7248;p111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9" name="Google Shape;7249;p111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0" name="Google Shape;7250;p111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1" name="Google Shape;7251;p111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2" name="Google Shape;7252;p111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3" name="Google Shape;7253;p111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4" name="Google Shape;7254;p111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5" name="Google Shape;7255;p111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6" name="Google Shape;7256;p111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7" name="Google Shape;7257;p111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8" name="Google Shape;7258;p111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9" name="Google Shape;7259;p111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0" name="Google Shape;7260;p111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1" name="Google Shape;7261;p111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2" name="Google Shape;7262;p111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3" name="Google Shape;7263;p111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4" name="Google Shape;7264;p111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5" name="Google Shape;7265;p111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6" name="Google Shape;7266;p111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7" name="Google Shape;7267;p111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8" name="Google Shape;7268;p111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9" name="Google Shape;7269;p111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0" name="Google Shape;7270;p111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1" name="Google Shape;7271;p111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272" name="Google Shape;7272;p111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3" name="Google Shape;7273;p111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7274" name="Google Shape;7274;p111"/>
          <p:cNvSpPr txBox="1"/>
          <p:nvPr>
            <p:ph idx="1" type="subTitle"/>
          </p:nvPr>
        </p:nvSpPr>
        <p:spPr>
          <a:xfrm>
            <a:off x="3659173" y="2004867"/>
            <a:ext cx="2762400" cy="9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7275" name="Google Shape;7275;p111"/>
          <p:cNvSpPr txBox="1"/>
          <p:nvPr>
            <p:ph idx="2" type="subTitle"/>
          </p:nvPr>
        </p:nvSpPr>
        <p:spPr>
          <a:xfrm>
            <a:off x="793750" y="2004867"/>
            <a:ext cx="2762400" cy="9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7276" name="Google Shape;7276;p111"/>
          <p:cNvSpPr txBox="1"/>
          <p:nvPr>
            <p:ph idx="3" type="subTitle"/>
          </p:nvPr>
        </p:nvSpPr>
        <p:spPr>
          <a:xfrm>
            <a:off x="793750" y="1386041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7277" name="Google Shape;7277;p111"/>
          <p:cNvSpPr txBox="1"/>
          <p:nvPr>
            <p:ph idx="4" type="subTitle"/>
          </p:nvPr>
        </p:nvSpPr>
        <p:spPr>
          <a:xfrm>
            <a:off x="3659174" y="1386041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7278" name="Google Shape;7278;p111"/>
          <p:cNvSpPr txBox="1"/>
          <p:nvPr>
            <p:ph idx="5" type="subTitle"/>
          </p:nvPr>
        </p:nvSpPr>
        <p:spPr>
          <a:xfrm>
            <a:off x="6524611" y="2004867"/>
            <a:ext cx="2762400" cy="9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7279" name="Google Shape;7279;p111"/>
          <p:cNvSpPr txBox="1"/>
          <p:nvPr>
            <p:ph idx="6" type="subTitle"/>
          </p:nvPr>
        </p:nvSpPr>
        <p:spPr>
          <a:xfrm>
            <a:off x="6524612" y="1386041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7280" name="Google Shape;7280;p111"/>
          <p:cNvSpPr txBox="1"/>
          <p:nvPr>
            <p:ph idx="7" type="subTitle"/>
          </p:nvPr>
        </p:nvSpPr>
        <p:spPr>
          <a:xfrm>
            <a:off x="3659173" y="3948380"/>
            <a:ext cx="2762400" cy="9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7281" name="Google Shape;7281;p111"/>
          <p:cNvSpPr txBox="1"/>
          <p:nvPr>
            <p:ph idx="8" type="subTitle"/>
          </p:nvPr>
        </p:nvSpPr>
        <p:spPr>
          <a:xfrm>
            <a:off x="793750" y="3948380"/>
            <a:ext cx="2762400" cy="9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7282" name="Google Shape;7282;p111"/>
          <p:cNvSpPr txBox="1"/>
          <p:nvPr>
            <p:ph idx="9" type="subTitle"/>
          </p:nvPr>
        </p:nvSpPr>
        <p:spPr>
          <a:xfrm>
            <a:off x="793750" y="3329554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7283" name="Google Shape;7283;p111"/>
          <p:cNvSpPr txBox="1"/>
          <p:nvPr>
            <p:ph idx="13" type="subTitle"/>
          </p:nvPr>
        </p:nvSpPr>
        <p:spPr>
          <a:xfrm>
            <a:off x="3659174" y="3329554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7284" name="Google Shape;7284;p111"/>
          <p:cNvSpPr txBox="1"/>
          <p:nvPr>
            <p:ph idx="14" type="subTitle"/>
          </p:nvPr>
        </p:nvSpPr>
        <p:spPr>
          <a:xfrm>
            <a:off x="6524611" y="3948380"/>
            <a:ext cx="2762400" cy="9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7285" name="Google Shape;7285;p111"/>
          <p:cNvSpPr txBox="1"/>
          <p:nvPr>
            <p:ph idx="15" type="subTitle"/>
          </p:nvPr>
        </p:nvSpPr>
        <p:spPr>
          <a:xfrm>
            <a:off x="6524612" y="3329554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grpSp>
        <p:nvGrpSpPr>
          <p:cNvPr id="7286" name="Google Shape;7286;p111"/>
          <p:cNvGrpSpPr/>
          <p:nvPr/>
        </p:nvGrpSpPr>
        <p:grpSpPr>
          <a:xfrm>
            <a:off x="4367229" y="5075865"/>
            <a:ext cx="1346239" cy="1349395"/>
            <a:chOff x="2318175" y="3567725"/>
            <a:chExt cx="383850" cy="384750"/>
          </a:xfrm>
        </p:grpSpPr>
        <p:sp>
          <p:nvSpPr>
            <p:cNvPr id="7287" name="Google Shape;7287;p111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8" name="Google Shape;7288;p111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9" name="Google Shape;7289;p111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0" name="Google Shape;7290;p111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91" name="Google Shape;7291;p111"/>
          <p:cNvGrpSpPr/>
          <p:nvPr/>
        </p:nvGrpSpPr>
        <p:grpSpPr>
          <a:xfrm rot="5400000">
            <a:off x="-378729" y="2065883"/>
            <a:ext cx="1895079" cy="179478"/>
            <a:chOff x="422533" y="3508249"/>
            <a:chExt cx="1755028" cy="166230"/>
          </a:xfrm>
        </p:grpSpPr>
        <p:sp>
          <p:nvSpPr>
            <p:cNvPr id="7292" name="Google Shape;7292;p111"/>
            <p:cNvSpPr/>
            <p:nvPr/>
          </p:nvSpPr>
          <p:spPr>
            <a:xfrm>
              <a:off x="422533" y="3590804"/>
              <a:ext cx="1586491" cy="34"/>
            </a:xfrm>
            <a:custGeom>
              <a:rect b="b" l="l" r="r" t="t"/>
              <a:pathLst>
                <a:path extrusionOk="0" fill="none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293" name="Google Shape;7293;p111"/>
            <p:cNvGrpSpPr/>
            <p:nvPr/>
          </p:nvGrpSpPr>
          <p:grpSpPr>
            <a:xfrm>
              <a:off x="2011331" y="3508249"/>
              <a:ext cx="166230" cy="166230"/>
              <a:chOff x="2011331" y="3508249"/>
              <a:chExt cx="166230" cy="166230"/>
            </a:xfrm>
          </p:grpSpPr>
          <p:sp>
            <p:nvSpPr>
              <p:cNvPr id="7294" name="Google Shape;7294;p111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5" name="Google Shape;7295;p111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296" name="Google Shape;7296;p111"/>
          <p:cNvGrpSpPr/>
          <p:nvPr/>
        </p:nvGrpSpPr>
        <p:grpSpPr>
          <a:xfrm>
            <a:off x="-354339" y="-139562"/>
            <a:ext cx="1184195" cy="1988173"/>
            <a:chOff x="-203632" y="-188459"/>
            <a:chExt cx="814439" cy="1367194"/>
          </a:xfrm>
        </p:grpSpPr>
        <p:sp>
          <p:nvSpPr>
            <p:cNvPr id="7297" name="Google Shape;7297;p111"/>
            <p:cNvSpPr/>
            <p:nvPr/>
          </p:nvSpPr>
          <p:spPr>
            <a:xfrm>
              <a:off x="24444" y="-167221"/>
              <a:ext cx="39598" cy="1271850"/>
            </a:xfrm>
            <a:custGeom>
              <a:rect b="b" l="l" r="r" t="t"/>
              <a:pathLst>
                <a:path extrusionOk="0" h="14262" w="481">
                  <a:moveTo>
                    <a:pt x="480" y="0"/>
                  </a:moveTo>
                  <a:lnTo>
                    <a:pt x="1" y="280"/>
                  </a:lnTo>
                  <a:lnTo>
                    <a:pt x="1" y="14261"/>
                  </a:lnTo>
                  <a:lnTo>
                    <a:pt x="480" y="13979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8" name="Google Shape;7298;p111"/>
            <p:cNvSpPr/>
            <p:nvPr/>
          </p:nvSpPr>
          <p:spPr>
            <a:xfrm>
              <a:off x="-12108" y="-165080"/>
              <a:ext cx="36635" cy="1269709"/>
            </a:xfrm>
            <a:custGeom>
              <a:rect b="b" l="l" r="r" t="t"/>
              <a:pathLst>
                <a:path extrusionOk="0" h="14238" w="445">
                  <a:moveTo>
                    <a:pt x="0" y="0"/>
                  </a:moveTo>
                  <a:lnTo>
                    <a:pt x="0" y="13979"/>
                  </a:lnTo>
                  <a:lnTo>
                    <a:pt x="445" y="14237"/>
                  </a:lnTo>
                  <a:lnTo>
                    <a:pt x="445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9" name="Google Shape;7299;p111"/>
            <p:cNvSpPr/>
            <p:nvPr/>
          </p:nvSpPr>
          <p:spPr>
            <a:xfrm>
              <a:off x="-12111" y="-188459"/>
              <a:ext cx="76153" cy="44375"/>
            </a:xfrm>
            <a:custGeom>
              <a:rect b="b" l="l" r="r" t="t"/>
              <a:pathLst>
                <a:path extrusionOk="0" h="539" w="925">
                  <a:moveTo>
                    <a:pt x="490" y="0"/>
                  </a:moveTo>
                  <a:lnTo>
                    <a:pt x="0" y="282"/>
                  </a:lnTo>
                  <a:lnTo>
                    <a:pt x="445" y="538"/>
                  </a:lnTo>
                  <a:lnTo>
                    <a:pt x="924" y="258"/>
                  </a:lnTo>
                  <a:lnTo>
                    <a:pt x="49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0" name="Google Shape;7300;p111"/>
            <p:cNvSpPr/>
            <p:nvPr/>
          </p:nvSpPr>
          <p:spPr>
            <a:xfrm>
              <a:off x="-203632" y="138642"/>
              <a:ext cx="681580" cy="536164"/>
            </a:xfrm>
            <a:custGeom>
              <a:rect b="b" l="l" r="r" t="t"/>
              <a:pathLst>
                <a:path extrusionOk="0" h="7952" w="9004">
                  <a:moveTo>
                    <a:pt x="0" y="0"/>
                  </a:moveTo>
                  <a:lnTo>
                    <a:pt x="0" y="2883"/>
                  </a:lnTo>
                  <a:lnTo>
                    <a:pt x="9003" y="7952"/>
                  </a:lnTo>
                  <a:lnTo>
                    <a:pt x="9003" y="5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1" name="Google Shape;7301;p111"/>
            <p:cNvSpPr/>
            <p:nvPr/>
          </p:nvSpPr>
          <p:spPr>
            <a:xfrm>
              <a:off x="-203632" y="107492"/>
              <a:ext cx="741306" cy="372928"/>
            </a:xfrm>
            <a:custGeom>
              <a:rect b="b" l="l" r="r" t="t"/>
              <a:pathLst>
                <a:path extrusionOk="0" h="5531" w="9793">
                  <a:moveTo>
                    <a:pt x="800" y="0"/>
                  </a:moveTo>
                  <a:lnTo>
                    <a:pt x="0" y="462"/>
                  </a:lnTo>
                  <a:lnTo>
                    <a:pt x="9003" y="5531"/>
                  </a:lnTo>
                  <a:lnTo>
                    <a:pt x="9793" y="5069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2" name="Google Shape;7302;p111"/>
            <p:cNvSpPr/>
            <p:nvPr/>
          </p:nvSpPr>
          <p:spPr>
            <a:xfrm>
              <a:off x="-93940" y="-93204"/>
              <a:ext cx="39516" cy="1271939"/>
            </a:xfrm>
            <a:custGeom>
              <a:rect b="b" l="l" r="r" t="t"/>
              <a:pathLst>
                <a:path extrusionOk="0" h="14263" w="480">
                  <a:moveTo>
                    <a:pt x="480" y="1"/>
                  </a:moveTo>
                  <a:lnTo>
                    <a:pt x="1" y="281"/>
                  </a:lnTo>
                  <a:lnTo>
                    <a:pt x="1" y="14262"/>
                  </a:lnTo>
                  <a:lnTo>
                    <a:pt x="480" y="13980"/>
                  </a:lnTo>
                  <a:lnTo>
                    <a:pt x="4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3" name="Google Shape;7303;p111"/>
            <p:cNvSpPr/>
            <p:nvPr/>
          </p:nvSpPr>
          <p:spPr>
            <a:xfrm>
              <a:off x="-130493" y="-91064"/>
              <a:ext cx="36635" cy="1269798"/>
            </a:xfrm>
            <a:custGeom>
              <a:rect b="b" l="l" r="r" t="t"/>
              <a:pathLst>
                <a:path extrusionOk="0" h="14239" w="445">
                  <a:moveTo>
                    <a:pt x="0" y="1"/>
                  </a:moveTo>
                  <a:lnTo>
                    <a:pt x="0" y="13982"/>
                  </a:lnTo>
                  <a:lnTo>
                    <a:pt x="445" y="14238"/>
                  </a:lnTo>
                  <a:lnTo>
                    <a:pt x="445" y="2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4" name="Google Shape;7304;p111"/>
            <p:cNvSpPr/>
            <p:nvPr/>
          </p:nvSpPr>
          <p:spPr>
            <a:xfrm>
              <a:off x="-130497" y="-119963"/>
              <a:ext cx="76071" cy="44210"/>
            </a:xfrm>
            <a:custGeom>
              <a:rect b="b" l="l" r="r" t="t"/>
              <a:pathLst>
                <a:path extrusionOk="0" h="537" w="924">
                  <a:moveTo>
                    <a:pt x="490" y="1"/>
                  </a:moveTo>
                  <a:lnTo>
                    <a:pt x="0" y="281"/>
                  </a:lnTo>
                  <a:lnTo>
                    <a:pt x="445" y="537"/>
                  </a:lnTo>
                  <a:lnTo>
                    <a:pt x="924" y="257"/>
                  </a:lnTo>
                  <a:lnTo>
                    <a:pt x="49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5" name="Google Shape;7305;p111"/>
            <p:cNvSpPr/>
            <p:nvPr/>
          </p:nvSpPr>
          <p:spPr>
            <a:xfrm>
              <a:off x="371736" y="708832"/>
              <a:ext cx="118579" cy="62173"/>
            </a:xfrm>
            <a:custGeom>
              <a:rect b="b" l="l" r="r" t="t"/>
              <a:pathLst>
                <a:path extrusionOk="0" h="981" w="1738">
                  <a:moveTo>
                    <a:pt x="987" y="0"/>
                  </a:moveTo>
                  <a:lnTo>
                    <a:pt x="129" y="89"/>
                  </a:lnTo>
                  <a:lnTo>
                    <a:pt x="1" y="215"/>
                  </a:lnTo>
                  <a:lnTo>
                    <a:pt x="428" y="810"/>
                  </a:lnTo>
                  <a:cubicBezTo>
                    <a:pt x="452" y="842"/>
                    <a:pt x="486" y="875"/>
                    <a:pt x="532" y="901"/>
                  </a:cubicBezTo>
                  <a:cubicBezTo>
                    <a:pt x="580" y="927"/>
                    <a:pt x="632" y="948"/>
                    <a:pt x="690" y="961"/>
                  </a:cubicBezTo>
                  <a:cubicBezTo>
                    <a:pt x="747" y="974"/>
                    <a:pt x="807" y="981"/>
                    <a:pt x="868" y="981"/>
                  </a:cubicBezTo>
                  <a:cubicBezTo>
                    <a:pt x="929" y="981"/>
                    <a:pt x="990" y="974"/>
                    <a:pt x="1048" y="961"/>
                  </a:cubicBezTo>
                  <a:cubicBezTo>
                    <a:pt x="1105" y="948"/>
                    <a:pt x="1159" y="927"/>
                    <a:pt x="1204" y="901"/>
                  </a:cubicBezTo>
                  <a:cubicBezTo>
                    <a:pt x="1252" y="875"/>
                    <a:pt x="1285" y="842"/>
                    <a:pt x="1308" y="810"/>
                  </a:cubicBezTo>
                  <a:lnTo>
                    <a:pt x="1738" y="215"/>
                  </a:lnTo>
                  <a:lnTo>
                    <a:pt x="9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6" name="Google Shape;7306;p111"/>
            <p:cNvSpPr/>
            <p:nvPr/>
          </p:nvSpPr>
          <p:spPr>
            <a:xfrm>
              <a:off x="367028" y="608062"/>
              <a:ext cx="127927" cy="135881"/>
            </a:xfrm>
            <a:custGeom>
              <a:rect b="b" l="l" r="r" t="t"/>
              <a:pathLst>
                <a:path extrusionOk="0" h="2144" w="1875">
                  <a:moveTo>
                    <a:pt x="0" y="1"/>
                  </a:moveTo>
                  <a:lnTo>
                    <a:pt x="0" y="1601"/>
                  </a:lnTo>
                  <a:cubicBezTo>
                    <a:pt x="0" y="1671"/>
                    <a:pt x="24" y="1740"/>
                    <a:pt x="70" y="1805"/>
                  </a:cubicBezTo>
                  <a:cubicBezTo>
                    <a:pt x="115" y="1870"/>
                    <a:pt x="185" y="1931"/>
                    <a:pt x="276" y="1985"/>
                  </a:cubicBezTo>
                  <a:cubicBezTo>
                    <a:pt x="367" y="2037"/>
                    <a:pt x="473" y="2076"/>
                    <a:pt x="586" y="2105"/>
                  </a:cubicBezTo>
                  <a:cubicBezTo>
                    <a:pt x="699" y="2131"/>
                    <a:pt x="818" y="2144"/>
                    <a:pt x="937" y="2144"/>
                  </a:cubicBezTo>
                  <a:cubicBezTo>
                    <a:pt x="1056" y="2144"/>
                    <a:pt x="1178" y="2131"/>
                    <a:pt x="1291" y="2105"/>
                  </a:cubicBezTo>
                  <a:cubicBezTo>
                    <a:pt x="1403" y="2076"/>
                    <a:pt x="1508" y="2037"/>
                    <a:pt x="1599" y="1985"/>
                  </a:cubicBezTo>
                  <a:cubicBezTo>
                    <a:pt x="1692" y="1931"/>
                    <a:pt x="1759" y="1870"/>
                    <a:pt x="1805" y="1805"/>
                  </a:cubicBezTo>
                  <a:cubicBezTo>
                    <a:pt x="1852" y="1740"/>
                    <a:pt x="1874" y="1671"/>
                    <a:pt x="1874" y="1601"/>
                  </a:cubicBezTo>
                  <a:lnTo>
                    <a:pt x="187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7" name="Google Shape;7307;p111"/>
            <p:cNvSpPr/>
            <p:nvPr/>
          </p:nvSpPr>
          <p:spPr>
            <a:xfrm>
              <a:off x="300847" y="367671"/>
              <a:ext cx="130451" cy="320880"/>
            </a:xfrm>
            <a:custGeom>
              <a:rect b="b" l="l" r="r" t="t"/>
              <a:pathLst>
                <a:path extrusionOk="0" h="5063" w="1912">
                  <a:moveTo>
                    <a:pt x="1" y="0"/>
                  </a:moveTo>
                  <a:lnTo>
                    <a:pt x="1" y="3952"/>
                  </a:lnTo>
                  <a:lnTo>
                    <a:pt x="1912" y="5062"/>
                  </a:lnTo>
                  <a:lnTo>
                    <a:pt x="1912" y="11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8" name="Google Shape;7308;p111"/>
            <p:cNvSpPr/>
            <p:nvPr/>
          </p:nvSpPr>
          <p:spPr>
            <a:xfrm>
              <a:off x="431231" y="367227"/>
              <a:ext cx="131065" cy="321324"/>
            </a:xfrm>
            <a:custGeom>
              <a:rect b="b" l="l" r="r" t="t"/>
              <a:pathLst>
                <a:path extrusionOk="0" h="5070" w="1921">
                  <a:moveTo>
                    <a:pt x="1920" y="1"/>
                  </a:moveTo>
                  <a:lnTo>
                    <a:pt x="1" y="1118"/>
                  </a:lnTo>
                  <a:lnTo>
                    <a:pt x="1" y="5069"/>
                  </a:lnTo>
                  <a:lnTo>
                    <a:pt x="1920" y="3952"/>
                  </a:lnTo>
                  <a:lnTo>
                    <a:pt x="19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9" name="Google Shape;7309;p111"/>
            <p:cNvSpPr/>
            <p:nvPr/>
          </p:nvSpPr>
          <p:spPr>
            <a:xfrm>
              <a:off x="300847" y="297005"/>
              <a:ext cx="261448" cy="141078"/>
            </a:xfrm>
            <a:custGeom>
              <a:rect b="b" l="l" r="r" t="t"/>
              <a:pathLst>
                <a:path extrusionOk="0" h="2226" w="3832">
                  <a:moveTo>
                    <a:pt x="1916" y="0"/>
                  </a:moveTo>
                  <a:lnTo>
                    <a:pt x="1" y="1115"/>
                  </a:lnTo>
                  <a:lnTo>
                    <a:pt x="1912" y="2226"/>
                  </a:lnTo>
                  <a:lnTo>
                    <a:pt x="3831" y="1109"/>
                  </a:lnTo>
                  <a:lnTo>
                    <a:pt x="191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0" name="Google Shape;7310;p111"/>
            <p:cNvSpPr/>
            <p:nvPr/>
          </p:nvSpPr>
          <p:spPr>
            <a:xfrm>
              <a:off x="556703" y="500320"/>
              <a:ext cx="54104" cy="211998"/>
            </a:xfrm>
            <a:custGeom>
              <a:rect b="b" l="l" r="r" t="t"/>
              <a:pathLst>
                <a:path extrusionOk="0" h="3345" w="793">
                  <a:moveTo>
                    <a:pt x="792" y="0"/>
                  </a:moveTo>
                  <a:lnTo>
                    <a:pt x="1" y="462"/>
                  </a:lnTo>
                  <a:lnTo>
                    <a:pt x="1" y="3345"/>
                  </a:lnTo>
                  <a:lnTo>
                    <a:pt x="792" y="2883"/>
                  </a:lnTo>
                  <a:lnTo>
                    <a:pt x="7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1" name="Google Shape;7311;p111"/>
            <p:cNvSpPr/>
            <p:nvPr/>
          </p:nvSpPr>
          <p:spPr>
            <a:xfrm>
              <a:off x="468688" y="483398"/>
              <a:ext cx="88082" cy="228920"/>
            </a:xfrm>
            <a:custGeom>
              <a:rect b="b" l="l" r="r" t="t"/>
              <a:pathLst>
                <a:path extrusionOk="0" h="3612" w="1291">
                  <a:moveTo>
                    <a:pt x="0" y="0"/>
                  </a:moveTo>
                  <a:lnTo>
                    <a:pt x="0" y="2883"/>
                  </a:lnTo>
                  <a:lnTo>
                    <a:pt x="1291" y="3612"/>
                  </a:lnTo>
                  <a:lnTo>
                    <a:pt x="1291" y="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2" name="Google Shape;7312;p111"/>
            <p:cNvSpPr/>
            <p:nvPr/>
          </p:nvSpPr>
          <p:spPr>
            <a:xfrm>
              <a:off x="468688" y="454245"/>
              <a:ext cx="142118" cy="75419"/>
            </a:xfrm>
            <a:custGeom>
              <a:rect b="b" l="l" r="r" t="t"/>
              <a:pathLst>
                <a:path extrusionOk="0" h="1190" w="2083">
                  <a:moveTo>
                    <a:pt x="801" y="1"/>
                  </a:moveTo>
                  <a:lnTo>
                    <a:pt x="0" y="460"/>
                  </a:lnTo>
                  <a:lnTo>
                    <a:pt x="1291" y="1189"/>
                  </a:lnTo>
                  <a:lnTo>
                    <a:pt x="2082" y="727"/>
                  </a:lnTo>
                  <a:lnTo>
                    <a:pt x="80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3" name="Google Shape;7313;p111"/>
            <p:cNvSpPr/>
            <p:nvPr/>
          </p:nvSpPr>
          <p:spPr>
            <a:xfrm>
              <a:off x="388452" y="182736"/>
              <a:ext cx="85898" cy="212441"/>
            </a:xfrm>
            <a:custGeom>
              <a:rect b="b" l="l" r="r" t="t"/>
              <a:pathLst>
                <a:path extrusionOk="0" h="3352" w="1259">
                  <a:moveTo>
                    <a:pt x="1" y="1"/>
                  </a:moveTo>
                  <a:lnTo>
                    <a:pt x="1" y="2987"/>
                  </a:lnTo>
                  <a:cubicBezTo>
                    <a:pt x="1" y="3081"/>
                    <a:pt x="61" y="3174"/>
                    <a:pt x="185" y="3246"/>
                  </a:cubicBezTo>
                  <a:cubicBezTo>
                    <a:pt x="306" y="3315"/>
                    <a:pt x="469" y="3352"/>
                    <a:pt x="630" y="3352"/>
                  </a:cubicBezTo>
                  <a:cubicBezTo>
                    <a:pt x="790" y="3352"/>
                    <a:pt x="953" y="3315"/>
                    <a:pt x="1074" y="3246"/>
                  </a:cubicBezTo>
                  <a:cubicBezTo>
                    <a:pt x="1198" y="3174"/>
                    <a:pt x="1259" y="3081"/>
                    <a:pt x="1259" y="2987"/>
                  </a:cubicBezTo>
                  <a:lnTo>
                    <a:pt x="12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4" name="Google Shape;7314;p111"/>
            <p:cNvSpPr/>
            <p:nvPr/>
          </p:nvSpPr>
          <p:spPr>
            <a:xfrm>
              <a:off x="388452" y="159666"/>
              <a:ext cx="85898" cy="46266"/>
            </a:xfrm>
            <a:custGeom>
              <a:rect b="b" l="l" r="r" t="t"/>
              <a:pathLst>
                <a:path extrusionOk="0" h="730" w="1259">
                  <a:moveTo>
                    <a:pt x="630" y="0"/>
                  </a:moveTo>
                  <a:cubicBezTo>
                    <a:pt x="469" y="0"/>
                    <a:pt x="306" y="37"/>
                    <a:pt x="185" y="109"/>
                  </a:cubicBezTo>
                  <a:cubicBezTo>
                    <a:pt x="61" y="178"/>
                    <a:pt x="1" y="272"/>
                    <a:pt x="1" y="365"/>
                  </a:cubicBezTo>
                  <a:cubicBezTo>
                    <a:pt x="1" y="458"/>
                    <a:pt x="61" y="551"/>
                    <a:pt x="185" y="623"/>
                  </a:cubicBezTo>
                  <a:cubicBezTo>
                    <a:pt x="306" y="692"/>
                    <a:pt x="469" y="729"/>
                    <a:pt x="630" y="729"/>
                  </a:cubicBezTo>
                  <a:cubicBezTo>
                    <a:pt x="790" y="729"/>
                    <a:pt x="953" y="692"/>
                    <a:pt x="1074" y="623"/>
                  </a:cubicBezTo>
                  <a:cubicBezTo>
                    <a:pt x="1198" y="551"/>
                    <a:pt x="1259" y="458"/>
                    <a:pt x="1259" y="365"/>
                  </a:cubicBezTo>
                  <a:cubicBezTo>
                    <a:pt x="1259" y="272"/>
                    <a:pt x="1198" y="178"/>
                    <a:pt x="1074" y="109"/>
                  </a:cubicBezTo>
                  <a:cubicBezTo>
                    <a:pt x="953" y="37"/>
                    <a:pt x="790" y="0"/>
                    <a:pt x="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">
    <p:spTree>
      <p:nvGrpSpPr>
        <p:cNvPr id="7315" name="Shape 7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16" name="Google Shape;7316;p112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7317" name="Google Shape;7317;p112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8" name="Google Shape;7318;p112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9" name="Google Shape;7319;p112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0" name="Google Shape;7320;p112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1" name="Google Shape;7321;p112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2" name="Google Shape;7322;p112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3" name="Google Shape;7323;p112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4" name="Google Shape;7324;p112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5" name="Google Shape;7325;p112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6" name="Google Shape;7326;p112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7" name="Google Shape;7327;p112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8" name="Google Shape;7328;p112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9" name="Google Shape;7329;p112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0" name="Google Shape;7330;p112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1" name="Google Shape;7331;p112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2" name="Google Shape;7332;p112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3" name="Google Shape;7333;p112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4" name="Google Shape;7334;p112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5" name="Google Shape;7335;p112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6" name="Google Shape;7336;p112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7" name="Google Shape;7337;p112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8" name="Google Shape;7338;p112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9" name="Google Shape;7339;p112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0" name="Google Shape;7340;p112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1" name="Google Shape;7341;p112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2" name="Google Shape;7342;p112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3" name="Google Shape;7343;p112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4" name="Google Shape;7344;p112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5" name="Google Shape;7345;p112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6" name="Google Shape;7346;p112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7" name="Google Shape;7347;p112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8" name="Google Shape;7348;p112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9" name="Google Shape;7349;p112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0" name="Google Shape;7350;p112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1" name="Google Shape;7351;p112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2" name="Google Shape;7352;p112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3" name="Google Shape;7353;p112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4" name="Google Shape;7354;p112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5" name="Google Shape;7355;p112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6" name="Google Shape;7356;p112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7" name="Google Shape;7357;p112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8" name="Google Shape;7358;p112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9" name="Google Shape;7359;p112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0" name="Google Shape;7360;p112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1" name="Google Shape;7361;p112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2" name="Google Shape;7362;p112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3" name="Google Shape;7363;p112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4" name="Google Shape;7364;p112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5" name="Google Shape;7365;p112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6" name="Google Shape;7366;p112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7" name="Google Shape;7367;p112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8" name="Google Shape;7368;p112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9" name="Google Shape;7369;p112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0" name="Google Shape;7370;p112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1" name="Google Shape;7371;p112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2" name="Google Shape;7372;p112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3" name="Google Shape;7373;p112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4" name="Google Shape;7374;p112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5" name="Google Shape;7375;p112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6" name="Google Shape;7376;p112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7" name="Google Shape;7377;p112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8" name="Google Shape;7378;p112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9" name="Google Shape;7379;p112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0" name="Google Shape;7380;p112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1" name="Google Shape;7381;p112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2" name="Google Shape;7382;p112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3" name="Google Shape;7383;p112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4" name="Google Shape;7384;p112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5" name="Google Shape;7385;p112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6" name="Google Shape;7386;p112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7" name="Google Shape;7387;p112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8" name="Google Shape;7388;p112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9" name="Google Shape;7389;p112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0" name="Google Shape;7390;p112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1" name="Google Shape;7391;p112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2" name="Google Shape;7392;p112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3" name="Google Shape;7393;p112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4" name="Google Shape;7394;p112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5" name="Google Shape;7395;p112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6" name="Google Shape;7396;p112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7" name="Google Shape;7397;p112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8" name="Google Shape;7398;p112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9" name="Google Shape;7399;p112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0" name="Google Shape;7400;p112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1" name="Google Shape;7401;p112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2" name="Google Shape;7402;p112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3" name="Google Shape;7403;p112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4" name="Google Shape;7404;p112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5" name="Google Shape;7405;p112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6" name="Google Shape;7406;p112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7" name="Google Shape;7407;p112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8" name="Google Shape;7408;p112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9" name="Google Shape;7409;p112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0" name="Google Shape;7410;p112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1" name="Google Shape;7411;p112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2" name="Google Shape;7412;p112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3" name="Google Shape;7413;p112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4" name="Google Shape;7414;p112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5" name="Google Shape;7415;p112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6" name="Google Shape;7416;p112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417" name="Google Shape;7417;p112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18" name="Google Shape;7418;p112"/>
          <p:cNvSpPr txBox="1"/>
          <p:nvPr>
            <p:ph type="title"/>
          </p:nvPr>
        </p:nvSpPr>
        <p:spPr>
          <a:xfrm>
            <a:off x="1058610" y="2223260"/>
            <a:ext cx="4125300" cy="8478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4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7419" name="Google Shape;7419;p112"/>
          <p:cNvSpPr txBox="1"/>
          <p:nvPr>
            <p:ph idx="1" type="subTitle"/>
          </p:nvPr>
        </p:nvSpPr>
        <p:spPr>
          <a:xfrm>
            <a:off x="1058609" y="3070941"/>
            <a:ext cx="4125300" cy="3831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None/>
              <a:defRPr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None/>
              <a:defRPr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7420" name="Google Shape;7420;p112"/>
          <p:cNvSpPr txBox="1"/>
          <p:nvPr>
            <p:ph idx="2" type="title"/>
          </p:nvPr>
        </p:nvSpPr>
        <p:spPr>
          <a:xfrm>
            <a:off x="1058610" y="842176"/>
            <a:ext cx="4125300" cy="8478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4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7421" name="Google Shape;7421;p112"/>
          <p:cNvSpPr txBox="1"/>
          <p:nvPr>
            <p:ph idx="3" type="subTitle"/>
          </p:nvPr>
        </p:nvSpPr>
        <p:spPr>
          <a:xfrm>
            <a:off x="1058609" y="1696507"/>
            <a:ext cx="4125300" cy="3831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None/>
              <a:defRPr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None/>
              <a:defRPr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7422" name="Google Shape;7422;p112"/>
          <p:cNvSpPr txBox="1"/>
          <p:nvPr>
            <p:ph idx="4" type="title"/>
          </p:nvPr>
        </p:nvSpPr>
        <p:spPr>
          <a:xfrm>
            <a:off x="1058610" y="3597663"/>
            <a:ext cx="4125300" cy="8478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4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7423" name="Google Shape;7423;p112"/>
          <p:cNvSpPr txBox="1"/>
          <p:nvPr>
            <p:ph idx="5" type="subTitle"/>
          </p:nvPr>
        </p:nvSpPr>
        <p:spPr>
          <a:xfrm>
            <a:off x="1058609" y="4445348"/>
            <a:ext cx="4125300" cy="3831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None/>
              <a:defRPr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None/>
              <a:defRPr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grpSp>
        <p:nvGrpSpPr>
          <p:cNvPr id="7424" name="Google Shape;7424;p112"/>
          <p:cNvGrpSpPr/>
          <p:nvPr/>
        </p:nvGrpSpPr>
        <p:grpSpPr>
          <a:xfrm>
            <a:off x="8365528" y="-480187"/>
            <a:ext cx="2272699" cy="2278066"/>
            <a:chOff x="2318175" y="3567725"/>
            <a:chExt cx="383850" cy="384750"/>
          </a:xfrm>
        </p:grpSpPr>
        <p:sp>
          <p:nvSpPr>
            <p:cNvPr id="7425" name="Google Shape;7425;p112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6" name="Google Shape;7426;p112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7" name="Google Shape;7427;p112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8" name="Google Shape;7428;p112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29" name="Google Shape;7429;p112"/>
          <p:cNvGrpSpPr/>
          <p:nvPr/>
        </p:nvGrpSpPr>
        <p:grpSpPr>
          <a:xfrm>
            <a:off x="-1517350" y="5118224"/>
            <a:ext cx="3233638" cy="306328"/>
            <a:chOff x="422533" y="3508249"/>
            <a:chExt cx="1755028" cy="166230"/>
          </a:xfrm>
        </p:grpSpPr>
        <p:sp>
          <p:nvSpPr>
            <p:cNvPr id="7430" name="Google Shape;7430;p112"/>
            <p:cNvSpPr/>
            <p:nvPr/>
          </p:nvSpPr>
          <p:spPr>
            <a:xfrm>
              <a:off x="422533" y="3590804"/>
              <a:ext cx="1586491" cy="34"/>
            </a:xfrm>
            <a:custGeom>
              <a:rect b="b" l="l" r="r" t="t"/>
              <a:pathLst>
                <a:path extrusionOk="0" fill="none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31" name="Google Shape;7431;p112"/>
            <p:cNvGrpSpPr/>
            <p:nvPr/>
          </p:nvGrpSpPr>
          <p:grpSpPr>
            <a:xfrm>
              <a:off x="2011331" y="3508249"/>
              <a:ext cx="166230" cy="166230"/>
              <a:chOff x="2011331" y="3508249"/>
              <a:chExt cx="166230" cy="166230"/>
            </a:xfrm>
          </p:grpSpPr>
          <p:sp>
            <p:nvSpPr>
              <p:cNvPr id="7432" name="Google Shape;7432;p112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3" name="Google Shape;7433;p112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434" name="Google Shape;7434;p112"/>
          <p:cNvGrpSpPr/>
          <p:nvPr/>
        </p:nvGrpSpPr>
        <p:grpSpPr>
          <a:xfrm rot="-5400000">
            <a:off x="8706437" y="-633726"/>
            <a:ext cx="2604708" cy="924852"/>
            <a:chOff x="1181525" y="4444275"/>
            <a:chExt cx="782500" cy="277850"/>
          </a:xfrm>
        </p:grpSpPr>
        <p:sp>
          <p:nvSpPr>
            <p:cNvPr id="7435" name="Google Shape;7435;p112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6" name="Google Shape;7436;p112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7" name="Google Shape;7437;p112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8" name="Google Shape;7438;p112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9" name="Google Shape;7439;p112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0" name="Google Shape;7440;p112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7441" name="Shape 7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42" name="Google Shape;7442;p113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7443" name="Google Shape;7443;p113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4" name="Google Shape;7444;p113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5" name="Google Shape;7445;p113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6" name="Google Shape;7446;p113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7" name="Google Shape;7447;p113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8" name="Google Shape;7448;p113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9" name="Google Shape;7449;p113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0" name="Google Shape;7450;p113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1" name="Google Shape;7451;p113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2" name="Google Shape;7452;p113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3" name="Google Shape;7453;p113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4" name="Google Shape;7454;p113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5" name="Google Shape;7455;p113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6" name="Google Shape;7456;p113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7" name="Google Shape;7457;p113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8" name="Google Shape;7458;p113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9" name="Google Shape;7459;p113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0" name="Google Shape;7460;p113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1" name="Google Shape;7461;p113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2" name="Google Shape;7462;p113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3" name="Google Shape;7463;p113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4" name="Google Shape;7464;p113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5" name="Google Shape;7465;p113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6" name="Google Shape;7466;p113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7" name="Google Shape;7467;p113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8" name="Google Shape;7468;p113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9" name="Google Shape;7469;p113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0" name="Google Shape;7470;p113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1" name="Google Shape;7471;p113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2" name="Google Shape;7472;p113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3" name="Google Shape;7473;p113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4" name="Google Shape;7474;p113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5" name="Google Shape;7475;p113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6" name="Google Shape;7476;p113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7" name="Google Shape;7477;p113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8" name="Google Shape;7478;p113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9" name="Google Shape;7479;p113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0" name="Google Shape;7480;p113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1" name="Google Shape;7481;p113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2" name="Google Shape;7482;p113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3" name="Google Shape;7483;p113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4" name="Google Shape;7484;p113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5" name="Google Shape;7485;p113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6" name="Google Shape;7486;p113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7" name="Google Shape;7487;p113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8" name="Google Shape;7488;p113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9" name="Google Shape;7489;p113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0" name="Google Shape;7490;p113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1" name="Google Shape;7491;p113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2" name="Google Shape;7492;p113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3" name="Google Shape;7493;p113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4" name="Google Shape;7494;p113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5" name="Google Shape;7495;p113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6" name="Google Shape;7496;p113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7" name="Google Shape;7497;p113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8" name="Google Shape;7498;p113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9" name="Google Shape;7499;p113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0" name="Google Shape;7500;p113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1" name="Google Shape;7501;p113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2" name="Google Shape;7502;p113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3" name="Google Shape;7503;p113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4" name="Google Shape;7504;p113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5" name="Google Shape;7505;p113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6" name="Google Shape;7506;p113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7" name="Google Shape;7507;p113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8" name="Google Shape;7508;p113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9" name="Google Shape;7509;p113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0" name="Google Shape;7510;p113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1" name="Google Shape;7511;p113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2" name="Google Shape;7512;p113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3" name="Google Shape;7513;p113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4" name="Google Shape;7514;p113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5" name="Google Shape;7515;p113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6" name="Google Shape;7516;p113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7" name="Google Shape;7517;p113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8" name="Google Shape;7518;p113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9" name="Google Shape;7519;p113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0" name="Google Shape;7520;p113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1" name="Google Shape;7521;p113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2" name="Google Shape;7522;p113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3" name="Google Shape;7523;p113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4" name="Google Shape;7524;p113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5" name="Google Shape;7525;p113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6" name="Google Shape;7526;p113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7" name="Google Shape;7527;p113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8" name="Google Shape;7528;p113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9" name="Google Shape;7529;p113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0" name="Google Shape;7530;p113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1" name="Google Shape;7531;p113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2" name="Google Shape;7532;p113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3" name="Google Shape;7533;p113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4" name="Google Shape;7534;p113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5" name="Google Shape;7535;p113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6" name="Google Shape;7536;p113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7" name="Google Shape;7537;p113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8" name="Google Shape;7538;p113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9" name="Google Shape;7539;p113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0" name="Google Shape;7540;p113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1" name="Google Shape;7541;p113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2" name="Google Shape;7542;p113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43" name="Google Shape;7543;p113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44" name="Google Shape;7544;p113"/>
          <p:cNvSpPr txBox="1"/>
          <p:nvPr>
            <p:ph hasCustomPrompt="1" type="title"/>
          </p:nvPr>
        </p:nvSpPr>
        <p:spPr>
          <a:xfrm>
            <a:off x="2973510" y="1687219"/>
            <a:ext cx="6330900" cy="15783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80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9pPr>
          </a:lstStyle>
          <a:p>
            <a:r>
              <a:t>xx%</a:t>
            </a:r>
          </a:p>
        </p:txBody>
      </p:sp>
      <p:sp>
        <p:nvSpPr>
          <p:cNvPr id="7545" name="Google Shape;7545;p113"/>
          <p:cNvSpPr txBox="1"/>
          <p:nvPr>
            <p:ph idx="1" type="subTitle"/>
          </p:nvPr>
        </p:nvSpPr>
        <p:spPr>
          <a:xfrm>
            <a:off x="2973421" y="3382789"/>
            <a:ext cx="6330900" cy="5481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SzPts val="1800"/>
              <a:buNone/>
              <a:defRPr sz="1800"/>
            </a:lvl9pPr>
          </a:lstStyle>
          <a:p/>
        </p:txBody>
      </p:sp>
      <p:grpSp>
        <p:nvGrpSpPr>
          <p:cNvPr id="7546" name="Google Shape;7546;p113"/>
          <p:cNvGrpSpPr/>
          <p:nvPr/>
        </p:nvGrpSpPr>
        <p:grpSpPr>
          <a:xfrm>
            <a:off x="-657320" y="-662213"/>
            <a:ext cx="1758686" cy="1762886"/>
            <a:chOff x="2318175" y="3567725"/>
            <a:chExt cx="383850" cy="384750"/>
          </a:xfrm>
        </p:grpSpPr>
        <p:sp>
          <p:nvSpPr>
            <p:cNvPr id="7547" name="Google Shape;7547;p113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8" name="Google Shape;7548;p113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9" name="Google Shape;7549;p113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0" name="Google Shape;7550;p113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51" name="Google Shape;7551;p113"/>
          <p:cNvGrpSpPr/>
          <p:nvPr/>
        </p:nvGrpSpPr>
        <p:grpSpPr>
          <a:xfrm>
            <a:off x="5188556" y="3813869"/>
            <a:ext cx="2615208" cy="2621456"/>
            <a:chOff x="2318175" y="3567725"/>
            <a:chExt cx="383850" cy="384750"/>
          </a:xfrm>
        </p:grpSpPr>
        <p:sp>
          <p:nvSpPr>
            <p:cNvPr id="7552" name="Google Shape;7552;p113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3" name="Google Shape;7553;p113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4" name="Google Shape;7554;p113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5" name="Google Shape;7555;p113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56" name="Google Shape;7556;p113"/>
          <p:cNvGrpSpPr/>
          <p:nvPr/>
        </p:nvGrpSpPr>
        <p:grpSpPr>
          <a:xfrm rot="5400000">
            <a:off x="8941021" y="337058"/>
            <a:ext cx="706895" cy="614946"/>
            <a:chOff x="1232875" y="3633550"/>
            <a:chExt cx="641175" cy="557825"/>
          </a:xfrm>
        </p:grpSpPr>
        <p:sp>
          <p:nvSpPr>
            <p:cNvPr id="7557" name="Google Shape;7557;p113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8" name="Google Shape;7558;p113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9" name="Google Shape;7559;p113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0" name="Google Shape;7560;p113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1" name="Google Shape;7561;p113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2" name="Google Shape;7562;p113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3" name="Google Shape;7563;p113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4" name="Google Shape;7564;p113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5" name="Google Shape;7565;p113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6" name="Google Shape;7566;p113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7" name="Google Shape;7567;p113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8" name="Google Shape;7568;p113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9" name="Google Shape;7569;p113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0" name="Google Shape;7570;p113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1" name="Google Shape;7571;p113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2" name="Google Shape;7572;p113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3" name="Google Shape;7573;p113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74" name="Google Shape;7574;p113"/>
          <p:cNvGrpSpPr/>
          <p:nvPr/>
        </p:nvGrpSpPr>
        <p:grpSpPr>
          <a:xfrm>
            <a:off x="6317893" y="5075839"/>
            <a:ext cx="2604630" cy="924879"/>
            <a:chOff x="1181525" y="4444275"/>
            <a:chExt cx="782500" cy="277850"/>
          </a:xfrm>
        </p:grpSpPr>
        <p:sp>
          <p:nvSpPr>
            <p:cNvPr id="7575" name="Google Shape;7575;p113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6" name="Google Shape;7576;p113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7" name="Google Shape;7577;p113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8" name="Google Shape;7578;p113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9" name="Google Shape;7579;p113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0" name="Google Shape;7580;p113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7581" name="Shape 7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82" name="Google Shape;7582;p114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7583" name="Google Shape;7583;p114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4" name="Google Shape;7584;p114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5" name="Google Shape;7585;p114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6" name="Google Shape;7586;p114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7" name="Google Shape;7587;p114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8" name="Google Shape;7588;p114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9" name="Google Shape;7589;p114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0" name="Google Shape;7590;p114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1" name="Google Shape;7591;p114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2" name="Google Shape;7592;p114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3" name="Google Shape;7593;p114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4" name="Google Shape;7594;p114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5" name="Google Shape;7595;p114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6" name="Google Shape;7596;p114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7" name="Google Shape;7597;p114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8" name="Google Shape;7598;p114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9" name="Google Shape;7599;p114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0" name="Google Shape;7600;p114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1" name="Google Shape;7601;p114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2" name="Google Shape;7602;p114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3" name="Google Shape;7603;p114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4" name="Google Shape;7604;p114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5" name="Google Shape;7605;p114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6" name="Google Shape;7606;p114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7" name="Google Shape;7607;p114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8" name="Google Shape;7608;p114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9" name="Google Shape;7609;p114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0" name="Google Shape;7610;p114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1" name="Google Shape;7611;p114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2" name="Google Shape;7612;p114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3" name="Google Shape;7613;p114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4" name="Google Shape;7614;p114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5" name="Google Shape;7615;p114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6" name="Google Shape;7616;p114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7" name="Google Shape;7617;p114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8" name="Google Shape;7618;p114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9" name="Google Shape;7619;p114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0" name="Google Shape;7620;p114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1" name="Google Shape;7621;p114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2" name="Google Shape;7622;p114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3" name="Google Shape;7623;p114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4" name="Google Shape;7624;p114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5" name="Google Shape;7625;p114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6" name="Google Shape;7626;p114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7" name="Google Shape;7627;p114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8" name="Google Shape;7628;p114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9" name="Google Shape;7629;p114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0" name="Google Shape;7630;p114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1" name="Google Shape;7631;p114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2" name="Google Shape;7632;p114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3" name="Google Shape;7633;p114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4" name="Google Shape;7634;p114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5" name="Google Shape;7635;p114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6" name="Google Shape;7636;p114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7" name="Google Shape;7637;p114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8" name="Google Shape;7638;p114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9" name="Google Shape;7639;p114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0" name="Google Shape;7640;p114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1" name="Google Shape;7641;p114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2" name="Google Shape;7642;p114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3" name="Google Shape;7643;p114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4" name="Google Shape;7644;p114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5" name="Google Shape;7645;p114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6" name="Google Shape;7646;p114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7" name="Google Shape;7647;p114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8" name="Google Shape;7648;p114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9" name="Google Shape;7649;p114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0" name="Google Shape;7650;p114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1" name="Google Shape;7651;p114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2" name="Google Shape;7652;p114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3" name="Google Shape;7653;p114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4" name="Google Shape;7654;p114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5" name="Google Shape;7655;p114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6" name="Google Shape;7656;p114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7" name="Google Shape;7657;p114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8" name="Google Shape;7658;p114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9" name="Google Shape;7659;p114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0" name="Google Shape;7660;p114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1" name="Google Shape;7661;p114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2" name="Google Shape;7662;p114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3" name="Google Shape;7663;p114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4" name="Google Shape;7664;p114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5" name="Google Shape;7665;p114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6" name="Google Shape;7666;p114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7" name="Google Shape;7667;p114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8" name="Google Shape;7668;p114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9" name="Google Shape;7669;p114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0" name="Google Shape;7670;p114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1" name="Google Shape;7671;p114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2" name="Google Shape;7672;p114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3" name="Google Shape;7673;p114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4" name="Google Shape;7674;p114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5" name="Google Shape;7675;p114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6" name="Google Shape;7676;p114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7" name="Google Shape;7677;p114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8" name="Google Shape;7678;p114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9" name="Google Shape;7679;p114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0" name="Google Shape;7680;p114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1" name="Google Shape;7681;p114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2" name="Google Shape;7682;p114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683" name="Google Shape;7683;p114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4" name="Google Shape;7684;p114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grpSp>
        <p:nvGrpSpPr>
          <p:cNvPr id="7685" name="Google Shape;7685;p114"/>
          <p:cNvGrpSpPr/>
          <p:nvPr/>
        </p:nvGrpSpPr>
        <p:grpSpPr>
          <a:xfrm rot="-5400000">
            <a:off x="8351313" y="4178305"/>
            <a:ext cx="2750949" cy="537675"/>
            <a:chOff x="377875" y="2965800"/>
            <a:chExt cx="2495192" cy="487732"/>
          </a:xfrm>
        </p:grpSpPr>
        <p:sp>
          <p:nvSpPr>
            <p:cNvPr id="7686" name="Google Shape;7686;p114"/>
            <p:cNvSpPr/>
            <p:nvPr/>
          </p:nvSpPr>
          <p:spPr>
            <a:xfrm>
              <a:off x="377875" y="2965800"/>
              <a:ext cx="2351400" cy="341700"/>
            </a:xfrm>
            <a:custGeom>
              <a:rect b="b" l="l" r="r" t="t"/>
              <a:pathLst>
                <a:path extrusionOk="0" h="13668" w="94056">
                  <a:moveTo>
                    <a:pt x="0" y="0"/>
                  </a:moveTo>
                  <a:lnTo>
                    <a:pt x="80388" y="0"/>
                  </a:lnTo>
                  <a:lnTo>
                    <a:pt x="94056" y="13668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sp>
        <p:grpSp>
          <p:nvGrpSpPr>
            <p:cNvPr id="7687" name="Google Shape;7687;p114"/>
            <p:cNvGrpSpPr/>
            <p:nvPr/>
          </p:nvGrpSpPr>
          <p:grpSpPr>
            <a:xfrm>
              <a:off x="2706837" y="3287302"/>
              <a:ext cx="166230" cy="166230"/>
              <a:chOff x="2011331" y="3508249"/>
              <a:chExt cx="166230" cy="166230"/>
            </a:xfrm>
          </p:grpSpPr>
          <p:sp>
            <p:nvSpPr>
              <p:cNvPr id="7688" name="Google Shape;7688;p114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9" name="Google Shape;7689;p114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690" name="Google Shape;7690;p114"/>
          <p:cNvGrpSpPr/>
          <p:nvPr/>
        </p:nvGrpSpPr>
        <p:grpSpPr>
          <a:xfrm rot="5400000">
            <a:off x="-991652" y="770169"/>
            <a:ext cx="2750949" cy="537675"/>
            <a:chOff x="377875" y="2965800"/>
            <a:chExt cx="2495192" cy="487732"/>
          </a:xfrm>
        </p:grpSpPr>
        <p:sp>
          <p:nvSpPr>
            <p:cNvPr id="7691" name="Google Shape;7691;p114"/>
            <p:cNvSpPr/>
            <p:nvPr/>
          </p:nvSpPr>
          <p:spPr>
            <a:xfrm>
              <a:off x="377875" y="2965800"/>
              <a:ext cx="2351400" cy="341700"/>
            </a:xfrm>
            <a:custGeom>
              <a:rect b="b" l="l" r="r" t="t"/>
              <a:pathLst>
                <a:path extrusionOk="0" h="13668" w="94056">
                  <a:moveTo>
                    <a:pt x="0" y="0"/>
                  </a:moveTo>
                  <a:lnTo>
                    <a:pt x="80388" y="0"/>
                  </a:lnTo>
                  <a:lnTo>
                    <a:pt x="94056" y="13668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sp>
        <p:grpSp>
          <p:nvGrpSpPr>
            <p:cNvPr id="7692" name="Google Shape;7692;p114"/>
            <p:cNvGrpSpPr/>
            <p:nvPr/>
          </p:nvGrpSpPr>
          <p:grpSpPr>
            <a:xfrm>
              <a:off x="2706837" y="3287302"/>
              <a:ext cx="166230" cy="166230"/>
              <a:chOff x="2011331" y="3508249"/>
              <a:chExt cx="166230" cy="166230"/>
            </a:xfrm>
          </p:grpSpPr>
          <p:sp>
            <p:nvSpPr>
              <p:cNvPr id="7693" name="Google Shape;7693;p114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94" name="Google Shape;7694;p114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695" name="Google Shape;7695;p114"/>
          <p:cNvGrpSpPr/>
          <p:nvPr/>
        </p:nvGrpSpPr>
        <p:grpSpPr>
          <a:xfrm>
            <a:off x="8722876" y="-286519"/>
            <a:ext cx="1758686" cy="1762886"/>
            <a:chOff x="2318175" y="3567725"/>
            <a:chExt cx="383850" cy="384750"/>
          </a:xfrm>
        </p:grpSpPr>
        <p:sp>
          <p:nvSpPr>
            <p:cNvPr id="7696" name="Google Shape;7696;p114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7" name="Google Shape;7697;p114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8" name="Google Shape;7698;p114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9" name="Google Shape;7699;p114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0">
    <p:spTree>
      <p:nvGrpSpPr>
        <p:cNvPr id="7700" name="Shape 7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01" name="Google Shape;7701;p115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7702" name="Google Shape;7702;p115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3" name="Google Shape;7703;p115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4" name="Google Shape;7704;p115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5" name="Google Shape;7705;p115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6" name="Google Shape;7706;p115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7" name="Google Shape;7707;p115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8" name="Google Shape;7708;p115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9" name="Google Shape;7709;p115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0" name="Google Shape;7710;p115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1" name="Google Shape;7711;p115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2" name="Google Shape;7712;p115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3" name="Google Shape;7713;p115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4" name="Google Shape;7714;p115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5" name="Google Shape;7715;p115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6" name="Google Shape;7716;p115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7" name="Google Shape;7717;p115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8" name="Google Shape;7718;p115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9" name="Google Shape;7719;p115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0" name="Google Shape;7720;p115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1" name="Google Shape;7721;p115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2" name="Google Shape;7722;p115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3" name="Google Shape;7723;p115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4" name="Google Shape;7724;p115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5" name="Google Shape;7725;p115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6" name="Google Shape;7726;p115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7" name="Google Shape;7727;p115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8" name="Google Shape;7728;p115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9" name="Google Shape;7729;p115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0" name="Google Shape;7730;p115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1" name="Google Shape;7731;p115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2" name="Google Shape;7732;p115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3" name="Google Shape;7733;p115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4" name="Google Shape;7734;p115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5" name="Google Shape;7735;p115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6" name="Google Shape;7736;p115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7" name="Google Shape;7737;p115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8" name="Google Shape;7738;p115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9" name="Google Shape;7739;p115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0" name="Google Shape;7740;p115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1" name="Google Shape;7741;p115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2" name="Google Shape;7742;p115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3" name="Google Shape;7743;p115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4" name="Google Shape;7744;p115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5" name="Google Shape;7745;p115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6" name="Google Shape;7746;p115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7" name="Google Shape;7747;p115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8" name="Google Shape;7748;p115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9" name="Google Shape;7749;p115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0" name="Google Shape;7750;p115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1" name="Google Shape;7751;p115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2" name="Google Shape;7752;p115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3" name="Google Shape;7753;p115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4" name="Google Shape;7754;p115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5" name="Google Shape;7755;p115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6" name="Google Shape;7756;p115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7" name="Google Shape;7757;p115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8" name="Google Shape;7758;p115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9" name="Google Shape;7759;p115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0" name="Google Shape;7760;p115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1" name="Google Shape;7761;p115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2" name="Google Shape;7762;p115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3" name="Google Shape;7763;p115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4" name="Google Shape;7764;p115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5" name="Google Shape;7765;p115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6" name="Google Shape;7766;p115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7" name="Google Shape;7767;p115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8" name="Google Shape;7768;p115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9" name="Google Shape;7769;p115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0" name="Google Shape;7770;p115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1" name="Google Shape;7771;p115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2" name="Google Shape;7772;p115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3" name="Google Shape;7773;p115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4" name="Google Shape;7774;p115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5" name="Google Shape;7775;p115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6" name="Google Shape;7776;p115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7" name="Google Shape;7777;p115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8" name="Google Shape;7778;p115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9" name="Google Shape;7779;p115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0" name="Google Shape;7780;p115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1" name="Google Shape;7781;p115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2" name="Google Shape;7782;p115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3" name="Google Shape;7783;p115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4" name="Google Shape;7784;p115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5" name="Google Shape;7785;p115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6" name="Google Shape;7786;p115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7" name="Google Shape;7787;p115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8" name="Google Shape;7788;p115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9" name="Google Shape;7789;p115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0" name="Google Shape;7790;p115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1" name="Google Shape;7791;p115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2" name="Google Shape;7792;p115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3" name="Google Shape;7793;p115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4" name="Google Shape;7794;p115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5" name="Google Shape;7795;p115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6" name="Google Shape;7796;p115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7" name="Google Shape;7797;p115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8" name="Google Shape;7798;p115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9" name="Google Shape;7799;p115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0" name="Google Shape;7800;p115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1" name="Google Shape;7801;p115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802" name="Google Shape;7802;p115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3" name="Google Shape;7803;p115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grpSp>
        <p:nvGrpSpPr>
          <p:cNvPr id="7804" name="Google Shape;7804;p115"/>
          <p:cNvGrpSpPr/>
          <p:nvPr/>
        </p:nvGrpSpPr>
        <p:grpSpPr>
          <a:xfrm>
            <a:off x="9404334" y="2105328"/>
            <a:ext cx="1456250" cy="1459703"/>
            <a:chOff x="2318175" y="3567725"/>
            <a:chExt cx="383850" cy="384750"/>
          </a:xfrm>
        </p:grpSpPr>
        <p:sp>
          <p:nvSpPr>
            <p:cNvPr id="7805" name="Google Shape;7805;p115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6" name="Google Shape;7806;p115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7" name="Google Shape;7807;p115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8" name="Google Shape;7808;p115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09" name="Google Shape;7809;p115"/>
          <p:cNvGrpSpPr/>
          <p:nvPr/>
        </p:nvGrpSpPr>
        <p:grpSpPr>
          <a:xfrm>
            <a:off x="-1232746" y="4984307"/>
            <a:ext cx="2443472" cy="529288"/>
            <a:chOff x="-303566" y="4662224"/>
            <a:chExt cx="2216502" cy="480080"/>
          </a:xfrm>
        </p:grpSpPr>
        <p:grpSp>
          <p:nvGrpSpPr>
            <p:cNvPr id="7810" name="Google Shape;7810;p115"/>
            <p:cNvGrpSpPr/>
            <p:nvPr/>
          </p:nvGrpSpPr>
          <p:grpSpPr>
            <a:xfrm rot="-5400000">
              <a:off x="952308" y="4181675"/>
              <a:ext cx="166230" cy="1755027"/>
              <a:chOff x="7110482" y="-754049"/>
              <a:chExt cx="166230" cy="1755027"/>
            </a:xfrm>
          </p:grpSpPr>
          <p:sp>
            <p:nvSpPr>
              <p:cNvPr id="7811" name="Google Shape;7811;p115"/>
              <p:cNvSpPr/>
              <p:nvPr/>
            </p:nvSpPr>
            <p:spPr>
              <a:xfrm rot="5400000">
                <a:off x="6400894" y="39179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12" name="Google Shape;7812;p115"/>
              <p:cNvSpPr/>
              <p:nvPr/>
            </p:nvSpPr>
            <p:spPr>
              <a:xfrm rot="5400000">
                <a:off x="7110482" y="834748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13" name="Google Shape;7813;p115"/>
              <p:cNvSpPr/>
              <p:nvPr/>
            </p:nvSpPr>
            <p:spPr>
              <a:xfrm rot="5400000">
                <a:off x="7161375" y="885743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814" name="Google Shape;7814;p115"/>
            <p:cNvGrpSpPr/>
            <p:nvPr/>
          </p:nvGrpSpPr>
          <p:grpSpPr>
            <a:xfrm rot="-5400000">
              <a:off x="490833" y="3867825"/>
              <a:ext cx="166230" cy="1755027"/>
              <a:chOff x="7424332" y="-1215524"/>
              <a:chExt cx="166230" cy="1755027"/>
            </a:xfrm>
          </p:grpSpPr>
          <p:sp>
            <p:nvSpPr>
              <p:cNvPr id="7815" name="Google Shape;7815;p115"/>
              <p:cNvSpPr/>
              <p:nvPr/>
            </p:nvSpPr>
            <p:spPr>
              <a:xfrm rot="5400000">
                <a:off x="6714744" y="-422296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16" name="Google Shape;7816;p115"/>
              <p:cNvSpPr/>
              <p:nvPr/>
            </p:nvSpPr>
            <p:spPr>
              <a:xfrm rot="5400000">
                <a:off x="7424332" y="373273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17" name="Google Shape;7817;p115"/>
              <p:cNvSpPr/>
              <p:nvPr/>
            </p:nvSpPr>
            <p:spPr>
              <a:xfrm rot="5400000">
                <a:off x="7475226" y="424268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818" name="Google Shape;7818;p115"/>
          <p:cNvGrpSpPr/>
          <p:nvPr/>
        </p:nvGrpSpPr>
        <p:grpSpPr>
          <a:xfrm>
            <a:off x="432818" y="594881"/>
            <a:ext cx="706831" cy="615002"/>
            <a:chOff x="1232875" y="3633550"/>
            <a:chExt cx="641175" cy="557825"/>
          </a:xfrm>
        </p:grpSpPr>
        <p:sp>
          <p:nvSpPr>
            <p:cNvPr id="7819" name="Google Shape;7819;p115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0" name="Google Shape;7820;p115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1" name="Google Shape;7821;p115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2" name="Google Shape;7822;p115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3" name="Google Shape;7823;p115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4" name="Google Shape;7824;p115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5" name="Google Shape;7825;p115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6" name="Google Shape;7826;p115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7" name="Google Shape;7827;p115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8" name="Google Shape;7828;p115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9" name="Google Shape;7829;p115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0" name="Google Shape;7830;p115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1" name="Google Shape;7831;p115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2" name="Google Shape;7832;p115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3" name="Google Shape;7833;p115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4" name="Google Shape;7834;p115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5" name="Google Shape;7835;p115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36" name="Google Shape;7836;p115"/>
          <p:cNvGrpSpPr/>
          <p:nvPr/>
        </p:nvGrpSpPr>
        <p:grpSpPr>
          <a:xfrm rot="10800000">
            <a:off x="296924" y="-477996"/>
            <a:ext cx="2604630" cy="924879"/>
            <a:chOff x="1181525" y="4444275"/>
            <a:chExt cx="782500" cy="277850"/>
          </a:xfrm>
        </p:grpSpPr>
        <p:sp>
          <p:nvSpPr>
            <p:cNvPr id="7837" name="Google Shape;7837;p115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8" name="Google Shape;7838;p115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9" name="Google Shape;7839;p115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0" name="Google Shape;7840;p115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1" name="Google Shape;7841;p115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2" name="Google Shape;7842;p115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10_1">
    <p:spTree>
      <p:nvGrpSpPr>
        <p:cNvPr id="7843" name="Shape 7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44" name="Google Shape;7844;p116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7845" name="Google Shape;7845;p116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6" name="Google Shape;7846;p116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7" name="Google Shape;7847;p116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8" name="Google Shape;7848;p116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9" name="Google Shape;7849;p116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0" name="Google Shape;7850;p116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1" name="Google Shape;7851;p116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2" name="Google Shape;7852;p116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3" name="Google Shape;7853;p116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4" name="Google Shape;7854;p116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5" name="Google Shape;7855;p116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6" name="Google Shape;7856;p116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7" name="Google Shape;7857;p116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8" name="Google Shape;7858;p116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9" name="Google Shape;7859;p116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0" name="Google Shape;7860;p116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1" name="Google Shape;7861;p116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2" name="Google Shape;7862;p116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3" name="Google Shape;7863;p116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4" name="Google Shape;7864;p116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5" name="Google Shape;7865;p116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6" name="Google Shape;7866;p116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7" name="Google Shape;7867;p116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8" name="Google Shape;7868;p116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9" name="Google Shape;7869;p116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0" name="Google Shape;7870;p116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1" name="Google Shape;7871;p116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2" name="Google Shape;7872;p116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3" name="Google Shape;7873;p116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4" name="Google Shape;7874;p116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5" name="Google Shape;7875;p116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6" name="Google Shape;7876;p116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7" name="Google Shape;7877;p116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8" name="Google Shape;7878;p116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9" name="Google Shape;7879;p116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0" name="Google Shape;7880;p116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1" name="Google Shape;7881;p116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2" name="Google Shape;7882;p116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3" name="Google Shape;7883;p116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4" name="Google Shape;7884;p116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5" name="Google Shape;7885;p116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6" name="Google Shape;7886;p116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7" name="Google Shape;7887;p116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8" name="Google Shape;7888;p116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9" name="Google Shape;7889;p116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0" name="Google Shape;7890;p116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1" name="Google Shape;7891;p116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2" name="Google Shape;7892;p116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3" name="Google Shape;7893;p116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4" name="Google Shape;7894;p116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5" name="Google Shape;7895;p116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6" name="Google Shape;7896;p116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7" name="Google Shape;7897;p116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8" name="Google Shape;7898;p116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9" name="Google Shape;7899;p116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0" name="Google Shape;7900;p116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1" name="Google Shape;7901;p116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2" name="Google Shape;7902;p116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3" name="Google Shape;7903;p116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4" name="Google Shape;7904;p116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5" name="Google Shape;7905;p116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6" name="Google Shape;7906;p116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7" name="Google Shape;7907;p116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8" name="Google Shape;7908;p116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9" name="Google Shape;7909;p116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0" name="Google Shape;7910;p116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1" name="Google Shape;7911;p116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2" name="Google Shape;7912;p116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3" name="Google Shape;7913;p116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4" name="Google Shape;7914;p116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5" name="Google Shape;7915;p116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6" name="Google Shape;7916;p116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7" name="Google Shape;7917;p116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8" name="Google Shape;7918;p116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9" name="Google Shape;7919;p116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0" name="Google Shape;7920;p116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1" name="Google Shape;7921;p116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2" name="Google Shape;7922;p116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3" name="Google Shape;7923;p116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4" name="Google Shape;7924;p116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5" name="Google Shape;7925;p116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6" name="Google Shape;7926;p116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7" name="Google Shape;7927;p116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8" name="Google Shape;7928;p116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9" name="Google Shape;7929;p116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0" name="Google Shape;7930;p116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1" name="Google Shape;7931;p116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2" name="Google Shape;7932;p116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3" name="Google Shape;7933;p116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4" name="Google Shape;7934;p116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5" name="Google Shape;7935;p116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6" name="Google Shape;7936;p116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7" name="Google Shape;7937;p116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8" name="Google Shape;7938;p116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9" name="Google Shape;7939;p116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0" name="Google Shape;7940;p116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1" name="Google Shape;7941;p116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2" name="Google Shape;7942;p116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3" name="Google Shape;7943;p116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4" name="Google Shape;7944;p116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945" name="Google Shape;7945;p116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6" name="Google Shape;7946;p116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grpSp>
        <p:nvGrpSpPr>
          <p:cNvPr id="7947" name="Google Shape;7947;p116"/>
          <p:cNvGrpSpPr/>
          <p:nvPr/>
        </p:nvGrpSpPr>
        <p:grpSpPr>
          <a:xfrm>
            <a:off x="-410523" y="4643901"/>
            <a:ext cx="1456250" cy="1459703"/>
            <a:chOff x="2318175" y="3567725"/>
            <a:chExt cx="383850" cy="384750"/>
          </a:xfrm>
        </p:grpSpPr>
        <p:sp>
          <p:nvSpPr>
            <p:cNvPr id="7948" name="Google Shape;7948;p116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9" name="Google Shape;7949;p116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0" name="Google Shape;7950;p116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1" name="Google Shape;7951;p116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10_1_1">
    <p:spTree>
      <p:nvGrpSpPr>
        <p:cNvPr id="7952" name="Shape 7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53" name="Google Shape;7953;p117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7954" name="Google Shape;7954;p117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5" name="Google Shape;7955;p117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6" name="Google Shape;7956;p117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7" name="Google Shape;7957;p117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8" name="Google Shape;7958;p117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9" name="Google Shape;7959;p117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0" name="Google Shape;7960;p117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1" name="Google Shape;7961;p117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2" name="Google Shape;7962;p117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3" name="Google Shape;7963;p117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4" name="Google Shape;7964;p117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5" name="Google Shape;7965;p117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6" name="Google Shape;7966;p117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7" name="Google Shape;7967;p117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8" name="Google Shape;7968;p117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9" name="Google Shape;7969;p117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0" name="Google Shape;7970;p117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1" name="Google Shape;7971;p117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2" name="Google Shape;7972;p117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3" name="Google Shape;7973;p117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4" name="Google Shape;7974;p117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5" name="Google Shape;7975;p117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6" name="Google Shape;7976;p117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7" name="Google Shape;7977;p117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8" name="Google Shape;7978;p117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9" name="Google Shape;7979;p117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0" name="Google Shape;7980;p117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1" name="Google Shape;7981;p117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2" name="Google Shape;7982;p117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3" name="Google Shape;7983;p117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4" name="Google Shape;7984;p117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5" name="Google Shape;7985;p117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6" name="Google Shape;7986;p117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7" name="Google Shape;7987;p117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8" name="Google Shape;7988;p117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9" name="Google Shape;7989;p117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0" name="Google Shape;7990;p117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1" name="Google Shape;7991;p117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2" name="Google Shape;7992;p117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3" name="Google Shape;7993;p117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4" name="Google Shape;7994;p117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5" name="Google Shape;7995;p117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6" name="Google Shape;7996;p117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7" name="Google Shape;7997;p117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8" name="Google Shape;7998;p117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9" name="Google Shape;7999;p117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0" name="Google Shape;8000;p117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1" name="Google Shape;8001;p117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2" name="Google Shape;8002;p117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3" name="Google Shape;8003;p117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4" name="Google Shape;8004;p117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5" name="Google Shape;8005;p117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6" name="Google Shape;8006;p117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7" name="Google Shape;8007;p117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8" name="Google Shape;8008;p117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9" name="Google Shape;8009;p117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0" name="Google Shape;8010;p117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1" name="Google Shape;8011;p117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2" name="Google Shape;8012;p117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3" name="Google Shape;8013;p117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4" name="Google Shape;8014;p117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5" name="Google Shape;8015;p117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6" name="Google Shape;8016;p117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7" name="Google Shape;8017;p117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8" name="Google Shape;8018;p117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9" name="Google Shape;8019;p117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0" name="Google Shape;8020;p117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1" name="Google Shape;8021;p117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2" name="Google Shape;8022;p117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3" name="Google Shape;8023;p117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4" name="Google Shape;8024;p117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5" name="Google Shape;8025;p117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6" name="Google Shape;8026;p117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7" name="Google Shape;8027;p117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8" name="Google Shape;8028;p117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9" name="Google Shape;8029;p117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0" name="Google Shape;8030;p117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1" name="Google Shape;8031;p117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2" name="Google Shape;8032;p117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3" name="Google Shape;8033;p117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4" name="Google Shape;8034;p117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5" name="Google Shape;8035;p117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6" name="Google Shape;8036;p117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7" name="Google Shape;8037;p117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8" name="Google Shape;8038;p117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9" name="Google Shape;8039;p117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0" name="Google Shape;8040;p117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1" name="Google Shape;8041;p117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2" name="Google Shape;8042;p117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3" name="Google Shape;8043;p117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4" name="Google Shape;8044;p117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5" name="Google Shape;8045;p117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6" name="Google Shape;8046;p117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7" name="Google Shape;8047;p117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8" name="Google Shape;8048;p117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9" name="Google Shape;8049;p117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0" name="Google Shape;8050;p117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1" name="Google Shape;8051;p117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2" name="Google Shape;8052;p117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3" name="Google Shape;8053;p117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054" name="Google Shape;8054;p117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055" name="Google Shape;8055;p117"/>
          <p:cNvGrpSpPr/>
          <p:nvPr/>
        </p:nvGrpSpPr>
        <p:grpSpPr>
          <a:xfrm>
            <a:off x="9168759" y="1377596"/>
            <a:ext cx="2437870" cy="2443624"/>
            <a:chOff x="2318175" y="3567725"/>
            <a:chExt cx="383850" cy="384750"/>
          </a:xfrm>
        </p:grpSpPr>
        <p:sp>
          <p:nvSpPr>
            <p:cNvPr id="8056" name="Google Shape;8056;p117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7" name="Google Shape;8057;p117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8" name="Google Shape;8058;p117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9" name="Google Shape;8059;p117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060" name="Google Shape;8060;p117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grpSp>
        <p:nvGrpSpPr>
          <p:cNvPr id="8061" name="Google Shape;8061;p117"/>
          <p:cNvGrpSpPr/>
          <p:nvPr/>
        </p:nvGrpSpPr>
        <p:grpSpPr>
          <a:xfrm rot="-5400000">
            <a:off x="8454559" y="417451"/>
            <a:ext cx="2604708" cy="924852"/>
            <a:chOff x="1181525" y="4444275"/>
            <a:chExt cx="782500" cy="277850"/>
          </a:xfrm>
        </p:grpSpPr>
        <p:sp>
          <p:nvSpPr>
            <p:cNvPr id="8062" name="Google Shape;8062;p117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3" name="Google Shape;8063;p117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4" name="Google Shape;8064;p117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5" name="Google Shape;8065;p117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6" name="Google Shape;8066;p117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7" name="Google Shape;8067;p117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68" name="Google Shape;8068;p117"/>
          <p:cNvGrpSpPr/>
          <p:nvPr/>
        </p:nvGrpSpPr>
        <p:grpSpPr>
          <a:xfrm>
            <a:off x="-551827" y="259161"/>
            <a:ext cx="1456250" cy="1459703"/>
            <a:chOff x="2318175" y="3567725"/>
            <a:chExt cx="383850" cy="384750"/>
          </a:xfrm>
        </p:grpSpPr>
        <p:sp>
          <p:nvSpPr>
            <p:cNvPr id="8069" name="Google Shape;8069;p117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0" name="Google Shape;8070;p117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1" name="Google Shape;8071;p117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2" name="Google Shape;8072;p117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spTree>
      <p:nvGrpSpPr>
        <p:cNvPr id="8073" name="Shape 80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74" name="Google Shape;8074;p118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8075" name="Google Shape;8075;p118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6" name="Google Shape;8076;p118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7" name="Google Shape;8077;p118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8" name="Google Shape;8078;p118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9" name="Google Shape;8079;p118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0" name="Google Shape;8080;p118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1" name="Google Shape;8081;p118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2" name="Google Shape;8082;p118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3" name="Google Shape;8083;p118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4" name="Google Shape;8084;p118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5" name="Google Shape;8085;p118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6" name="Google Shape;8086;p118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7" name="Google Shape;8087;p118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8" name="Google Shape;8088;p118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9" name="Google Shape;8089;p118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0" name="Google Shape;8090;p118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1" name="Google Shape;8091;p118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2" name="Google Shape;8092;p118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3" name="Google Shape;8093;p118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4" name="Google Shape;8094;p118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5" name="Google Shape;8095;p118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6" name="Google Shape;8096;p118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7" name="Google Shape;8097;p118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8" name="Google Shape;8098;p118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9" name="Google Shape;8099;p118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0" name="Google Shape;8100;p118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1" name="Google Shape;8101;p118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2" name="Google Shape;8102;p118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3" name="Google Shape;8103;p118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4" name="Google Shape;8104;p118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5" name="Google Shape;8105;p118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6" name="Google Shape;8106;p118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7" name="Google Shape;8107;p118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8" name="Google Shape;8108;p118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9" name="Google Shape;8109;p118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0" name="Google Shape;8110;p118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1" name="Google Shape;8111;p118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2" name="Google Shape;8112;p118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3" name="Google Shape;8113;p118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4" name="Google Shape;8114;p118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5" name="Google Shape;8115;p118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6" name="Google Shape;8116;p118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7" name="Google Shape;8117;p118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8" name="Google Shape;8118;p118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9" name="Google Shape;8119;p118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0" name="Google Shape;8120;p118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1" name="Google Shape;8121;p118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2" name="Google Shape;8122;p118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3" name="Google Shape;8123;p118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4" name="Google Shape;8124;p118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5" name="Google Shape;8125;p118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6" name="Google Shape;8126;p118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7" name="Google Shape;8127;p118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8" name="Google Shape;8128;p118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9" name="Google Shape;8129;p118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0" name="Google Shape;8130;p118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1" name="Google Shape;8131;p118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2" name="Google Shape;8132;p118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3" name="Google Shape;8133;p118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4" name="Google Shape;8134;p118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5" name="Google Shape;8135;p118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6" name="Google Shape;8136;p118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7" name="Google Shape;8137;p118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8" name="Google Shape;8138;p118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9" name="Google Shape;8139;p118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0" name="Google Shape;8140;p118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1" name="Google Shape;8141;p118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2" name="Google Shape;8142;p118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3" name="Google Shape;8143;p118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4" name="Google Shape;8144;p118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5" name="Google Shape;8145;p118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6" name="Google Shape;8146;p118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7" name="Google Shape;8147;p118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8" name="Google Shape;8148;p118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9" name="Google Shape;8149;p118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0" name="Google Shape;8150;p118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1" name="Google Shape;8151;p118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2" name="Google Shape;8152;p118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3" name="Google Shape;8153;p118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4" name="Google Shape;8154;p118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5" name="Google Shape;8155;p118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6" name="Google Shape;8156;p118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7" name="Google Shape;8157;p118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8" name="Google Shape;8158;p118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9" name="Google Shape;8159;p118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0" name="Google Shape;8160;p118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1" name="Google Shape;8161;p118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2" name="Google Shape;8162;p118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3" name="Google Shape;8163;p118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4" name="Google Shape;8164;p118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5" name="Google Shape;8165;p118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6" name="Google Shape;8166;p118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7" name="Google Shape;8167;p118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8" name="Google Shape;8168;p118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9" name="Google Shape;8169;p118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0" name="Google Shape;8170;p118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1" name="Google Shape;8171;p118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2" name="Google Shape;8172;p118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3" name="Google Shape;8173;p118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4" name="Google Shape;8174;p118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175" name="Google Shape;8175;p118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76" name="Google Shape;8176;p118"/>
          <p:cNvSpPr txBox="1"/>
          <p:nvPr>
            <p:ph type="title"/>
          </p:nvPr>
        </p:nvSpPr>
        <p:spPr>
          <a:xfrm>
            <a:off x="786281" y="595333"/>
            <a:ext cx="5035500" cy="11400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 sz="77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8177" name="Google Shape;8177;p118"/>
          <p:cNvSpPr txBox="1"/>
          <p:nvPr>
            <p:ph idx="1" type="subTitle"/>
          </p:nvPr>
        </p:nvSpPr>
        <p:spPr>
          <a:xfrm>
            <a:off x="786281" y="1901373"/>
            <a:ext cx="5035500" cy="11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SzPts val="1300"/>
              <a:buNone/>
              <a:defRPr/>
            </a:lvl9pPr>
          </a:lstStyle>
          <a:p/>
        </p:txBody>
      </p:sp>
      <p:sp>
        <p:nvSpPr>
          <p:cNvPr id="8178" name="Google Shape;8178;p118"/>
          <p:cNvSpPr txBox="1"/>
          <p:nvPr/>
        </p:nvSpPr>
        <p:spPr>
          <a:xfrm>
            <a:off x="786281" y="3372784"/>
            <a:ext cx="4254300" cy="7773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b="1" i="0" lang="en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CREDITS:</a:t>
            </a:r>
            <a:r>
              <a:rPr b="0" i="0" lang="en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This presentation template was created by </a:t>
            </a:r>
            <a:r>
              <a:rPr b="1" i="0" lang="en" sz="1200" u="none" cap="none" strike="noStrike">
                <a:solidFill>
                  <a:schemeClr val="dk1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0" i="0" lang="en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, and includes icons by </a:t>
            </a:r>
            <a:r>
              <a:rPr b="1" i="0" lang="en" sz="1200" u="none" cap="none" strike="noStrike">
                <a:solidFill>
                  <a:schemeClr val="dk1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0" i="0" lang="en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, and infographics &amp; images by</a:t>
            </a:r>
            <a:r>
              <a:rPr b="1" i="0" lang="en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1" i="0" lang="en" sz="1200" u="none" cap="none" strike="noStrike">
                <a:solidFill>
                  <a:schemeClr val="dk1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0" i="0" lang="en" sz="1200" u="sng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endParaRPr b="0" i="0" sz="1200" u="sng" cap="none" strike="noStrike"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grpSp>
        <p:nvGrpSpPr>
          <p:cNvPr id="8179" name="Google Shape;8179;p118"/>
          <p:cNvGrpSpPr/>
          <p:nvPr/>
        </p:nvGrpSpPr>
        <p:grpSpPr>
          <a:xfrm>
            <a:off x="6354700" y="-330022"/>
            <a:ext cx="2604630" cy="924879"/>
            <a:chOff x="1181525" y="4444275"/>
            <a:chExt cx="782500" cy="277850"/>
          </a:xfrm>
        </p:grpSpPr>
        <p:sp>
          <p:nvSpPr>
            <p:cNvPr id="8180" name="Google Shape;8180;p118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1" name="Google Shape;8181;p118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2" name="Google Shape;8182;p118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3" name="Google Shape;8183;p118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4" name="Google Shape;8184;p118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5" name="Google Shape;8185;p118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86" name="Google Shape;8186;p118"/>
          <p:cNvGrpSpPr/>
          <p:nvPr/>
        </p:nvGrpSpPr>
        <p:grpSpPr>
          <a:xfrm rot="5400000">
            <a:off x="9248497" y="412253"/>
            <a:ext cx="706895" cy="614946"/>
            <a:chOff x="1232875" y="3633550"/>
            <a:chExt cx="641175" cy="557825"/>
          </a:xfrm>
        </p:grpSpPr>
        <p:sp>
          <p:nvSpPr>
            <p:cNvPr id="8187" name="Google Shape;8187;p118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8" name="Google Shape;8188;p118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9" name="Google Shape;8189;p118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0" name="Google Shape;8190;p118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1" name="Google Shape;8191;p118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2" name="Google Shape;8192;p118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3" name="Google Shape;8193;p118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4" name="Google Shape;8194;p118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5" name="Google Shape;8195;p118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6" name="Google Shape;8196;p118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7" name="Google Shape;8197;p118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8" name="Google Shape;8198;p118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9" name="Google Shape;8199;p118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0" name="Google Shape;8200;p118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1" name="Google Shape;8201;p118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2" name="Google Shape;8202;p118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3" name="Google Shape;8203;p118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04" name="Google Shape;8204;p118"/>
          <p:cNvGrpSpPr/>
          <p:nvPr/>
        </p:nvGrpSpPr>
        <p:grpSpPr>
          <a:xfrm>
            <a:off x="6473192" y="3759866"/>
            <a:ext cx="2437870" cy="2443624"/>
            <a:chOff x="2318175" y="3567725"/>
            <a:chExt cx="383850" cy="384750"/>
          </a:xfrm>
        </p:grpSpPr>
        <p:sp>
          <p:nvSpPr>
            <p:cNvPr id="8205" name="Google Shape;8205;p118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6" name="Google Shape;8206;p118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7" name="Google Shape;8207;p118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8" name="Google Shape;8208;p118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09" name="Google Shape;8209;p118"/>
          <p:cNvGrpSpPr/>
          <p:nvPr/>
        </p:nvGrpSpPr>
        <p:grpSpPr>
          <a:xfrm>
            <a:off x="-629244" y="-266513"/>
            <a:ext cx="1415639" cy="1418958"/>
            <a:chOff x="2318175" y="3567725"/>
            <a:chExt cx="383850" cy="384750"/>
          </a:xfrm>
        </p:grpSpPr>
        <p:sp>
          <p:nvSpPr>
            <p:cNvPr id="8210" name="Google Shape;8210;p118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1" name="Google Shape;8211;p118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2" name="Google Shape;8212;p118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3" name="Google Shape;8213;p118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4">
    <p:spTree>
      <p:nvGrpSpPr>
        <p:cNvPr id="8214" name="Shape 8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15" name="Google Shape;8215;p119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8216" name="Google Shape;8216;p119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7" name="Google Shape;8217;p119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8" name="Google Shape;8218;p119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9" name="Google Shape;8219;p119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0" name="Google Shape;8220;p119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1" name="Google Shape;8221;p119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2" name="Google Shape;8222;p119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3" name="Google Shape;8223;p119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4" name="Google Shape;8224;p119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5" name="Google Shape;8225;p119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6" name="Google Shape;8226;p119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7" name="Google Shape;8227;p119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8" name="Google Shape;8228;p119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9" name="Google Shape;8229;p119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0" name="Google Shape;8230;p119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1" name="Google Shape;8231;p119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2" name="Google Shape;8232;p119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3" name="Google Shape;8233;p119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4" name="Google Shape;8234;p119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5" name="Google Shape;8235;p119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6" name="Google Shape;8236;p119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7" name="Google Shape;8237;p119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8" name="Google Shape;8238;p119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9" name="Google Shape;8239;p119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0" name="Google Shape;8240;p119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1" name="Google Shape;8241;p119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2" name="Google Shape;8242;p119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3" name="Google Shape;8243;p119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4" name="Google Shape;8244;p119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5" name="Google Shape;8245;p119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6" name="Google Shape;8246;p119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7" name="Google Shape;8247;p119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8" name="Google Shape;8248;p119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9" name="Google Shape;8249;p119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0" name="Google Shape;8250;p119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1" name="Google Shape;8251;p119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2" name="Google Shape;8252;p119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3" name="Google Shape;8253;p119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4" name="Google Shape;8254;p119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5" name="Google Shape;8255;p119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6" name="Google Shape;8256;p119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7" name="Google Shape;8257;p119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8" name="Google Shape;8258;p119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9" name="Google Shape;8259;p119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0" name="Google Shape;8260;p119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1" name="Google Shape;8261;p119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2" name="Google Shape;8262;p119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3" name="Google Shape;8263;p119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4" name="Google Shape;8264;p119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5" name="Google Shape;8265;p119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6" name="Google Shape;8266;p119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7" name="Google Shape;8267;p119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8" name="Google Shape;8268;p119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9" name="Google Shape;8269;p119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0" name="Google Shape;8270;p119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1" name="Google Shape;8271;p119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2" name="Google Shape;8272;p119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3" name="Google Shape;8273;p119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4" name="Google Shape;8274;p119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5" name="Google Shape;8275;p119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6" name="Google Shape;8276;p119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7" name="Google Shape;8277;p119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8" name="Google Shape;8278;p119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9" name="Google Shape;8279;p119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0" name="Google Shape;8280;p119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1" name="Google Shape;8281;p119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2" name="Google Shape;8282;p119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3" name="Google Shape;8283;p119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4" name="Google Shape;8284;p119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5" name="Google Shape;8285;p119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6" name="Google Shape;8286;p119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7" name="Google Shape;8287;p119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8" name="Google Shape;8288;p119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9" name="Google Shape;8289;p119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0" name="Google Shape;8290;p119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1" name="Google Shape;8291;p119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2" name="Google Shape;8292;p119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3" name="Google Shape;8293;p119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4" name="Google Shape;8294;p119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5" name="Google Shape;8295;p119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6" name="Google Shape;8296;p119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7" name="Google Shape;8297;p119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8" name="Google Shape;8298;p119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9" name="Google Shape;8299;p119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0" name="Google Shape;8300;p119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1" name="Google Shape;8301;p119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2" name="Google Shape;8302;p119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3" name="Google Shape;8303;p119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4" name="Google Shape;8304;p119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5" name="Google Shape;8305;p119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6" name="Google Shape;8306;p119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7" name="Google Shape;8307;p119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8" name="Google Shape;8308;p119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9" name="Google Shape;8309;p119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0" name="Google Shape;8310;p119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1" name="Google Shape;8311;p119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2" name="Google Shape;8312;p119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3" name="Google Shape;8313;p119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4" name="Google Shape;8314;p119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5" name="Google Shape;8315;p119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316" name="Google Shape;8316;p119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17" name="Google Shape;8317;p119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8318" name="Google Shape;8318;p119"/>
          <p:cNvSpPr txBox="1"/>
          <p:nvPr>
            <p:ph idx="1" type="subTitle"/>
          </p:nvPr>
        </p:nvSpPr>
        <p:spPr>
          <a:xfrm>
            <a:off x="786281" y="1422654"/>
            <a:ext cx="4059000" cy="14127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○"/>
              <a:defRPr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■"/>
              <a:defRPr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●"/>
              <a:defRPr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○"/>
              <a:defRPr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■"/>
              <a:defRPr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Clr>
                <a:srgbClr val="999999"/>
              </a:buClr>
              <a:buSzPts val="13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8319" name="Google Shape;8319;p119"/>
          <p:cNvGrpSpPr/>
          <p:nvPr/>
        </p:nvGrpSpPr>
        <p:grpSpPr>
          <a:xfrm flipH="1" rot="-5400000">
            <a:off x="-965121" y="788476"/>
            <a:ext cx="2750949" cy="537675"/>
            <a:chOff x="377875" y="2965800"/>
            <a:chExt cx="2495192" cy="487732"/>
          </a:xfrm>
        </p:grpSpPr>
        <p:sp>
          <p:nvSpPr>
            <p:cNvPr id="8320" name="Google Shape;8320;p119"/>
            <p:cNvSpPr/>
            <p:nvPr/>
          </p:nvSpPr>
          <p:spPr>
            <a:xfrm>
              <a:off x="377875" y="2965800"/>
              <a:ext cx="2351400" cy="341700"/>
            </a:xfrm>
            <a:custGeom>
              <a:rect b="b" l="l" r="r" t="t"/>
              <a:pathLst>
                <a:path extrusionOk="0" h="13668" w="94056">
                  <a:moveTo>
                    <a:pt x="0" y="0"/>
                  </a:moveTo>
                  <a:lnTo>
                    <a:pt x="80388" y="0"/>
                  </a:lnTo>
                  <a:lnTo>
                    <a:pt x="94056" y="13668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sp>
        <p:grpSp>
          <p:nvGrpSpPr>
            <p:cNvPr id="8321" name="Google Shape;8321;p119"/>
            <p:cNvGrpSpPr/>
            <p:nvPr/>
          </p:nvGrpSpPr>
          <p:grpSpPr>
            <a:xfrm>
              <a:off x="2706837" y="3287302"/>
              <a:ext cx="166230" cy="166230"/>
              <a:chOff x="2011331" y="3508249"/>
              <a:chExt cx="166230" cy="166230"/>
            </a:xfrm>
          </p:grpSpPr>
          <p:sp>
            <p:nvSpPr>
              <p:cNvPr id="8322" name="Google Shape;8322;p119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23" name="Google Shape;8323;p119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8324" name="Google Shape;8324;p119"/>
          <p:cNvGrpSpPr/>
          <p:nvPr/>
        </p:nvGrpSpPr>
        <p:grpSpPr>
          <a:xfrm>
            <a:off x="8586635" y="4717887"/>
            <a:ext cx="1415639" cy="1418958"/>
            <a:chOff x="2318175" y="3567725"/>
            <a:chExt cx="383850" cy="384750"/>
          </a:xfrm>
        </p:grpSpPr>
        <p:sp>
          <p:nvSpPr>
            <p:cNvPr id="8325" name="Google Shape;8325;p119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6" name="Google Shape;8326;p119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7" name="Google Shape;8327;p119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8" name="Google Shape;8328;p119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29" name="Google Shape;8329;p119"/>
          <p:cNvGrpSpPr/>
          <p:nvPr/>
        </p:nvGrpSpPr>
        <p:grpSpPr>
          <a:xfrm rot="5400000">
            <a:off x="-1112355" y="4538240"/>
            <a:ext cx="2604708" cy="924852"/>
            <a:chOff x="1181525" y="4444275"/>
            <a:chExt cx="782500" cy="277850"/>
          </a:xfrm>
        </p:grpSpPr>
        <p:sp>
          <p:nvSpPr>
            <p:cNvPr id="8330" name="Google Shape;8330;p119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1" name="Google Shape;8331;p119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2" name="Google Shape;8332;p119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3" name="Google Shape;8333;p119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4" name="Google Shape;8334;p119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5" name="Google Shape;8335;p119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4_1">
    <p:spTree>
      <p:nvGrpSpPr>
        <p:cNvPr id="8336" name="Shape 8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37" name="Google Shape;8337;p120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8338" name="Google Shape;8338;p120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9" name="Google Shape;8339;p120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0" name="Google Shape;8340;p120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1" name="Google Shape;8341;p120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2" name="Google Shape;8342;p120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3" name="Google Shape;8343;p120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4" name="Google Shape;8344;p120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5" name="Google Shape;8345;p120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6" name="Google Shape;8346;p120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7" name="Google Shape;8347;p120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8" name="Google Shape;8348;p120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9" name="Google Shape;8349;p120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0" name="Google Shape;8350;p120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1" name="Google Shape;8351;p120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2" name="Google Shape;8352;p120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3" name="Google Shape;8353;p120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4" name="Google Shape;8354;p120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5" name="Google Shape;8355;p120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6" name="Google Shape;8356;p120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7" name="Google Shape;8357;p120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8" name="Google Shape;8358;p120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9" name="Google Shape;8359;p120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0" name="Google Shape;8360;p120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1" name="Google Shape;8361;p120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2" name="Google Shape;8362;p120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3" name="Google Shape;8363;p120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4" name="Google Shape;8364;p120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5" name="Google Shape;8365;p120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6" name="Google Shape;8366;p120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7" name="Google Shape;8367;p120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8" name="Google Shape;8368;p120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9" name="Google Shape;8369;p120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0" name="Google Shape;8370;p120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1" name="Google Shape;8371;p120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2" name="Google Shape;8372;p120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3" name="Google Shape;8373;p120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4" name="Google Shape;8374;p120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5" name="Google Shape;8375;p120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6" name="Google Shape;8376;p120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7" name="Google Shape;8377;p120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8" name="Google Shape;8378;p120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9" name="Google Shape;8379;p120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0" name="Google Shape;8380;p120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1" name="Google Shape;8381;p120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2" name="Google Shape;8382;p120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3" name="Google Shape;8383;p120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4" name="Google Shape;8384;p120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5" name="Google Shape;8385;p120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6" name="Google Shape;8386;p120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7" name="Google Shape;8387;p120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8" name="Google Shape;8388;p120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9" name="Google Shape;8389;p120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0" name="Google Shape;8390;p120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1" name="Google Shape;8391;p120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2" name="Google Shape;8392;p120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3" name="Google Shape;8393;p120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4" name="Google Shape;8394;p120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5" name="Google Shape;8395;p120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6" name="Google Shape;8396;p120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7" name="Google Shape;8397;p120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8" name="Google Shape;8398;p120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9" name="Google Shape;8399;p120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0" name="Google Shape;8400;p120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1" name="Google Shape;8401;p120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2" name="Google Shape;8402;p120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3" name="Google Shape;8403;p120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4" name="Google Shape;8404;p120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5" name="Google Shape;8405;p120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6" name="Google Shape;8406;p120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7" name="Google Shape;8407;p120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8" name="Google Shape;8408;p120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9" name="Google Shape;8409;p120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0" name="Google Shape;8410;p120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1" name="Google Shape;8411;p120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2" name="Google Shape;8412;p120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3" name="Google Shape;8413;p120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4" name="Google Shape;8414;p120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5" name="Google Shape;8415;p120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6" name="Google Shape;8416;p120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7" name="Google Shape;8417;p120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8" name="Google Shape;8418;p120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9" name="Google Shape;8419;p120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0" name="Google Shape;8420;p120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1" name="Google Shape;8421;p120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2" name="Google Shape;8422;p120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3" name="Google Shape;8423;p120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4" name="Google Shape;8424;p120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5" name="Google Shape;8425;p120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6" name="Google Shape;8426;p120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7" name="Google Shape;8427;p120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8" name="Google Shape;8428;p120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9" name="Google Shape;8429;p120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0" name="Google Shape;8430;p120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1" name="Google Shape;8431;p120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2" name="Google Shape;8432;p120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3" name="Google Shape;8433;p120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4" name="Google Shape;8434;p120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5" name="Google Shape;8435;p120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6" name="Google Shape;8436;p120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7" name="Google Shape;8437;p120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438" name="Google Shape;8438;p120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39" name="Google Shape;8439;p120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8440" name="Google Shape;8440;p120"/>
          <p:cNvSpPr txBox="1"/>
          <p:nvPr>
            <p:ph idx="1" type="subTitle"/>
          </p:nvPr>
        </p:nvSpPr>
        <p:spPr>
          <a:xfrm>
            <a:off x="786281" y="1422654"/>
            <a:ext cx="8493000" cy="36531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○"/>
              <a:defRPr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■"/>
              <a:defRPr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●"/>
              <a:defRPr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○"/>
              <a:defRPr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■"/>
              <a:defRPr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Clr>
                <a:srgbClr val="999999"/>
              </a:buClr>
              <a:buSzPts val="13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8441" name="Google Shape;8441;p120"/>
          <p:cNvGrpSpPr/>
          <p:nvPr/>
        </p:nvGrpSpPr>
        <p:grpSpPr>
          <a:xfrm>
            <a:off x="432804" y="331088"/>
            <a:ext cx="706831" cy="615002"/>
            <a:chOff x="1232875" y="3633550"/>
            <a:chExt cx="641175" cy="557825"/>
          </a:xfrm>
        </p:grpSpPr>
        <p:sp>
          <p:nvSpPr>
            <p:cNvPr id="8442" name="Google Shape;8442;p120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3" name="Google Shape;8443;p120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4" name="Google Shape;8444;p120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5" name="Google Shape;8445;p120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6" name="Google Shape;8446;p120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7" name="Google Shape;8447;p120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8" name="Google Shape;8448;p120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9" name="Google Shape;8449;p120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0" name="Google Shape;8450;p120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1" name="Google Shape;8451;p120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2" name="Google Shape;8452;p120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3" name="Google Shape;8453;p120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4" name="Google Shape;8454;p120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5" name="Google Shape;8455;p120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6" name="Google Shape;8456;p120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7" name="Google Shape;8457;p120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8" name="Google Shape;8458;p120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59" name="Google Shape;8459;p120"/>
          <p:cNvGrpSpPr/>
          <p:nvPr/>
        </p:nvGrpSpPr>
        <p:grpSpPr>
          <a:xfrm>
            <a:off x="5683313" y="3718839"/>
            <a:ext cx="2487425" cy="2493218"/>
            <a:chOff x="2318175" y="3567725"/>
            <a:chExt cx="383850" cy="384750"/>
          </a:xfrm>
        </p:grpSpPr>
        <p:sp>
          <p:nvSpPr>
            <p:cNvPr id="8460" name="Google Shape;8460;p120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1" name="Google Shape;8461;p120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2" name="Google Shape;8462;p120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3" name="Google Shape;8463;p120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64" name="Google Shape;8464;p120"/>
          <p:cNvGrpSpPr/>
          <p:nvPr/>
        </p:nvGrpSpPr>
        <p:grpSpPr>
          <a:xfrm>
            <a:off x="375185" y="-460427"/>
            <a:ext cx="1536820" cy="1540385"/>
            <a:chOff x="2318175" y="3567725"/>
            <a:chExt cx="383850" cy="384750"/>
          </a:xfrm>
        </p:grpSpPr>
        <p:sp>
          <p:nvSpPr>
            <p:cNvPr id="8465" name="Google Shape;8465;p120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6" name="Google Shape;8466;p120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7" name="Google Shape;8467;p120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8" name="Google Shape;8468;p120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8469" name="Shape 8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70" name="Google Shape;8470;p121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8471" name="Google Shape;8471;p121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2" name="Google Shape;8472;p121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3" name="Google Shape;8473;p121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4" name="Google Shape;8474;p121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5" name="Google Shape;8475;p121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6" name="Google Shape;8476;p121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7" name="Google Shape;8477;p121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8" name="Google Shape;8478;p121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9" name="Google Shape;8479;p121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0" name="Google Shape;8480;p121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1" name="Google Shape;8481;p121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2" name="Google Shape;8482;p121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3" name="Google Shape;8483;p121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4" name="Google Shape;8484;p121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5" name="Google Shape;8485;p121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6" name="Google Shape;8486;p121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7" name="Google Shape;8487;p121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8" name="Google Shape;8488;p121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9" name="Google Shape;8489;p121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0" name="Google Shape;8490;p121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1" name="Google Shape;8491;p121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2" name="Google Shape;8492;p121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3" name="Google Shape;8493;p121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4" name="Google Shape;8494;p121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5" name="Google Shape;8495;p121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6" name="Google Shape;8496;p121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7" name="Google Shape;8497;p121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8" name="Google Shape;8498;p121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9" name="Google Shape;8499;p121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0" name="Google Shape;8500;p121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1" name="Google Shape;8501;p121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2" name="Google Shape;8502;p121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3" name="Google Shape;8503;p121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4" name="Google Shape;8504;p121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5" name="Google Shape;8505;p121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6" name="Google Shape;8506;p121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7" name="Google Shape;8507;p121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8" name="Google Shape;8508;p121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9" name="Google Shape;8509;p121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0" name="Google Shape;8510;p121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1" name="Google Shape;8511;p121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2" name="Google Shape;8512;p121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3" name="Google Shape;8513;p121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4" name="Google Shape;8514;p121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5" name="Google Shape;8515;p121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6" name="Google Shape;8516;p121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7" name="Google Shape;8517;p121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8" name="Google Shape;8518;p121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9" name="Google Shape;8519;p121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0" name="Google Shape;8520;p121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1" name="Google Shape;8521;p121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2" name="Google Shape;8522;p121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3" name="Google Shape;8523;p121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4" name="Google Shape;8524;p121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5" name="Google Shape;8525;p121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6" name="Google Shape;8526;p121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7" name="Google Shape;8527;p121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8" name="Google Shape;8528;p121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9" name="Google Shape;8529;p121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0" name="Google Shape;8530;p121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1" name="Google Shape;8531;p121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2" name="Google Shape;8532;p121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3" name="Google Shape;8533;p121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4" name="Google Shape;8534;p121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5" name="Google Shape;8535;p121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6" name="Google Shape;8536;p121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7" name="Google Shape;8537;p121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8" name="Google Shape;8538;p121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9" name="Google Shape;8539;p121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0" name="Google Shape;8540;p121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1" name="Google Shape;8541;p121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2" name="Google Shape;8542;p121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3" name="Google Shape;8543;p121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4" name="Google Shape;8544;p121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5" name="Google Shape;8545;p121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6" name="Google Shape;8546;p121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7" name="Google Shape;8547;p121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8" name="Google Shape;8548;p121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9" name="Google Shape;8549;p121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0" name="Google Shape;8550;p121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1" name="Google Shape;8551;p121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2" name="Google Shape;8552;p121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3" name="Google Shape;8553;p121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4" name="Google Shape;8554;p121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5" name="Google Shape;8555;p121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6" name="Google Shape;8556;p121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7" name="Google Shape;8557;p121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8" name="Google Shape;8558;p121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9" name="Google Shape;8559;p121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0" name="Google Shape;8560;p121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1" name="Google Shape;8561;p121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2" name="Google Shape;8562;p121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3" name="Google Shape;8563;p121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4" name="Google Shape;8564;p121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5" name="Google Shape;8565;p121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6" name="Google Shape;8566;p121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7" name="Google Shape;8567;p121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8" name="Google Shape;8568;p121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9" name="Google Shape;8569;p121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0" name="Google Shape;8570;p121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571" name="Google Shape;8571;p121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72" name="Google Shape;8572;p121"/>
          <p:cNvSpPr txBox="1"/>
          <p:nvPr>
            <p:ph type="title"/>
          </p:nvPr>
        </p:nvSpPr>
        <p:spPr>
          <a:xfrm>
            <a:off x="2555379" y="1441037"/>
            <a:ext cx="4969800" cy="278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11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9pPr>
          </a:lstStyle>
          <a:p/>
        </p:txBody>
      </p:sp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8573" name="Shape 8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74" name="Google Shape;8574;p122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8575" name="Google Shape;8575;p122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6" name="Google Shape;8576;p122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7" name="Google Shape;8577;p122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8" name="Google Shape;8578;p122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9" name="Google Shape;8579;p122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0" name="Google Shape;8580;p122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1" name="Google Shape;8581;p122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2" name="Google Shape;8582;p122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3" name="Google Shape;8583;p122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4" name="Google Shape;8584;p122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5" name="Google Shape;8585;p122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6" name="Google Shape;8586;p122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7" name="Google Shape;8587;p122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8" name="Google Shape;8588;p122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9" name="Google Shape;8589;p122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0" name="Google Shape;8590;p122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1" name="Google Shape;8591;p122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2" name="Google Shape;8592;p122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3" name="Google Shape;8593;p122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4" name="Google Shape;8594;p122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5" name="Google Shape;8595;p122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6" name="Google Shape;8596;p122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7" name="Google Shape;8597;p122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8" name="Google Shape;8598;p122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9" name="Google Shape;8599;p122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0" name="Google Shape;8600;p122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1" name="Google Shape;8601;p122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2" name="Google Shape;8602;p122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3" name="Google Shape;8603;p122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4" name="Google Shape;8604;p122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5" name="Google Shape;8605;p122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6" name="Google Shape;8606;p122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7" name="Google Shape;8607;p122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8" name="Google Shape;8608;p122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9" name="Google Shape;8609;p122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0" name="Google Shape;8610;p122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1" name="Google Shape;8611;p122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2" name="Google Shape;8612;p122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3" name="Google Shape;8613;p122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4" name="Google Shape;8614;p122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5" name="Google Shape;8615;p122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6" name="Google Shape;8616;p122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7" name="Google Shape;8617;p122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8" name="Google Shape;8618;p122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9" name="Google Shape;8619;p122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0" name="Google Shape;8620;p122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1" name="Google Shape;8621;p122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2" name="Google Shape;8622;p122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3" name="Google Shape;8623;p122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4" name="Google Shape;8624;p122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5" name="Google Shape;8625;p122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6" name="Google Shape;8626;p122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7" name="Google Shape;8627;p122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8" name="Google Shape;8628;p122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9" name="Google Shape;8629;p122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0" name="Google Shape;8630;p122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1" name="Google Shape;8631;p122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2" name="Google Shape;8632;p122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3" name="Google Shape;8633;p122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4" name="Google Shape;8634;p122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5" name="Google Shape;8635;p122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6" name="Google Shape;8636;p122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7" name="Google Shape;8637;p122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8" name="Google Shape;8638;p122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9" name="Google Shape;8639;p122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0" name="Google Shape;8640;p122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1" name="Google Shape;8641;p122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2" name="Google Shape;8642;p122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3" name="Google Shape;8643;p122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4" name="Google Shape;8644;p122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5" name="Google Shape;8645;p122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6" name="Google Shape;8646;p122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7" name="Google Shape;8647;p122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8" name="Google Shape;8648;p122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9" name="Google Shape;8649;p122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0" name="Google Shape;8650;p122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1" name="Google Shape;8651;p122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2" name="Google Shape;8652;p122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3" name="Google Shape;8653;p122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4" name="Google Shape;8654;p122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5" name="Google Shape;8655;p122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6" name="Google Shape;8656;p122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7" name="Google Shape;8657;p122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8" name="Google Shape;8658;p122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9" name="Google Shape;8659;p122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0" name="Google Shape;8660;p122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1" name="Google Shape;8661;p122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2" name="Google Shape;8662;p122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3" name="Google Shape;8663;p122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4" name="Google Shape;8664;p122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5" name="Google Shape;8665;p122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6" name="Google Shape;8666;p122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7" name="Google Shape;8667;p122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8" name="Google Shape;8668;p122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9" name="Google Shape;8669;p122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0" name="Google Shape;8670;p122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1" name="Google Shape;8671;p122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2" name="Google Shape;8672;p122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3" name="Google Shape;8673;p122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4" name="Google Shape;8674;p122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675" name="Google Shape;8675;p122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76" name="Google Shape;8676;p122"/>
          <p:cNvSpPr txBox="1"/>
          <p:nvPr>
            <p:ph type="title"/>
          </p:nvPr>
        </p:nvSpPr>
        <p:spPr>
          <a:xfrm>
            <a:off x="2354296" y="1310946"/>
            <a:ext cx="5372100" cy="216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 sz="16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8677" name="Google Shape;8677;p122"/>
          <p:cNvSpPr txBox="1"/>
          <p:nvPr>
            <p:ph idx="1" type="subTitle"/>
          </p:nvPr>
        </p:nvSpPr>
        <p:spPr>
          <a:xfrm>
            <a:off x="2354296" y="3476636"/>
            <a:ext cx="5372100" cy="7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SzPts val="13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8678" name="Shape 8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79" name="Google Shape;8679;p123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8680" name="Google Shape;8680;p123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1" name="Google Shape;8681;p123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2" name="Google Shape;8682;p123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3" name="Google Shape;8683;p123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4" name="Google Shape;8684;p123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5" name="Google Shape;8685;p123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6" name="Google Shape;8686;p123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7" name="Google Shape;8687;p123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8" name="Google Shape;8688;p123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9" name="Google Shape;8689;p123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0" name="Google Shape;8690;p123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1" name="Google Shape;8691;p123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2" name="Google Shape;8692;p123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3" name="Google Shape;8693;p123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4" name="Google Shape;8694;p123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5" name="Google Shape;8695;p123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6" name="Google Shape;8696;p123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7" name="Google Shape;8697;p123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8" name="Google Shape;8698;p123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9" name="Google Shape;8699;p123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0" name="Google Shape;8700;p123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1" name="Google Shape;8701;p123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2" name="Google Shape;8702;p123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3" name="Google Shape;8703;p123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4" name="Google Shape;8704;p123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5" name="Google Shape;8705;p123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6" name="Google Shape;8706;p123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7" name="Google Shape;8707;p123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8" name="Google Shape;8708;p123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9" name="Google Shape;8709;p123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0" name="Google Shape;8710;p123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1" name="Google Shape;8711;p123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2" name="Google Shape;8712;p123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3" name="Google Shape;8713;p123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4" name="Google Shape;8714;p123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5" name="Google Shape;8715;p123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6" name="Google Shape;8716;p123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7" name="Google Shape;8717;p123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8" name="Google Shape;8718;p123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9" name="Google Shape;8719;p123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0" name="Google Shape;8720;p123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1" name="Google Shape;8721;p123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2" name="Google Shape;8722;p123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3" name="Google Shape;8723;p123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4" name="Google Shape;8724;p123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5" name="Google Shape;8725;p123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6" name="Google Shape;8726;p123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7" name="Google Shape;8727;p123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8" name="Google Shape;8728;p123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9" name="Google Shape;8729;p123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0" name="Google Shape;8730;p123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1" name="Google Shape;8731;p123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2" name="Google Shape;8732;p123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3" name="Google Shape;8733;p123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4" name="Google Shape;8734;p123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5" name="Google Shape;8735;p123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6" name="Google Shape;8736;p123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7" name="Google Shape;8737;p123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8" name="Google Shape;8738;p123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9" name="Google Shape;8739;p123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0" name="Google Shape;8740;p123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1" name="Google Shape;8741;p123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2" name="Google Shape;8742;p123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3" name="Google Shape;8743;p123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4" name="Google Shape;8744;p123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5" name="Google Shape;8745;p123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6" name="Google Shape;8746;p123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7" name="Google Shape;8747;p123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8" name="Google Shape;8748;p123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9" name="Google Shape;8749;p123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0" name="Google Shape;8750;p123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1" name="Google Shape;8751;p123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2" name="Google Shape;8752;p123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3" name="Google Shape;8753;p123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4" name="Google Shape;8754;p123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5" name="Google Shape;8755;p123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6" name="Google Shape;8756;p123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7" name="Google Shape;8757;p123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8" name="Google Shape;8758;p123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9" name="Google Shape;8759;p123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0" name="Google Shape;8760;p123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1" name="Google Shape;8761;p123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2" name="Google Shape;8762;p123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3" name="Google Shape;8763;p123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4" name="Google Shape;8764;p123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5" name="Google Shape;8765;p123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6" name="Google Shape;8766;p123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7" name="Google Shape;8767;p123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8" name="Google Shape;8768;p123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9" name="Google Shape;8769;p123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0" name="Google Shape;8770;p123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1" name="Google Shape;8771;p123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2" name="Google Shape;8772;p123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3" name="Google Shape;8773;p123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4" name="Google Shape;8774;p123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5" name="Google Shape;8775;p123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6" name="Google Shape;8776;p123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7" name="Google Shape;8777;p123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8" name="Google Shape;8778;p123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9" name="Google Shape;8779;p123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780" name="Google Shape;8780;p123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81" name="Google Shape;8781;p123"/>
          <p:cNvSpPr txBox="1"/>
          <p:nvPr>
            <p:ph type="title"/>
          </p:nvPr>
        </p:nvSpPr>
        <p:spPr>
          <a:xfrm>
            <a:off x="793750" y="4425807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8782" name="Shape 878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bg>
      <p:bgPr>
        <a:solidFill>
          <a:schemeClr val="accent5"/>
        </a:solidFill>
      </p:bgPr>
    </p:bg>
    <p:spTree>
      <p:nvGrpSpPr>
        <p:cNvPr id="8783" name="Shape 8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84" name="Google Shape;8784;p125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8785" name="Google Shape;8785;p125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6" name="Google Shape;8786;p125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7" name="Google Shape;8787;p125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8" name="Google Shape;8788;p125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9" name="Google Shape;8789;p125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0" name="Google Shape;8790;p125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1" name="Google Shape;8791;p125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2" name="Google Shape;8792;p125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3" name="Google Shape;8793;p125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4" name="Google Shape;8794;p125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5" name="Google Shape;8795;p125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6" name="Google Shape;8796;p125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7" name="Google Shape;8797;p125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8" name="Google Shape;8798;p125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9" name="Google Shape;8799;p125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0" name="Google Shape;8800;p125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1" name="Google Shape;8801;p125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2" name="Google Shape;8802;p125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3" name="Google Shape;8803;p125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4" name="Google Shape;8804;p125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5" name="Google Shape;8805;p125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6" name="Google Shape;8806;p125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7" name="Google Shape;8807;p125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8" name="Google Shape;8808;p125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9" name="Google Shape;8809;p125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0" name="Google Shape;8810;p125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1" name="Google Shape;8811;p125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2" name="Google Shape;8812;p125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3" name="Google Shape;8813;p125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4" name="Google Shape;8814;p125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5" name="Google Shape;8815;p125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6" name="Google Shape;8816;p125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7" name="Google Shape;8817;p125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8" name="Google Shape;8818;p125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9" name="Google Shape;8819;p125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0" name="Google Shape;8820;p125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1" name="Google Shape;8821;p125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2" name="Google Shape;8822;p125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3" name="Google Shape;8823;p125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4" name="Google Shape;8824;p125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5" name="Google Shape;8825;p125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6" name="Google Shape;8826;p125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7" name="Google Shape;8827;p125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8" name="Google Shape;8828;p125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9" name="Google Shape;8829;p125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0" name="Google Shape;8830;p125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1" name="Google Shape;8831;p125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2" name="Google Shape;8832;p125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3" name="Google Shape;8833;p125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4" name="Google Shape;8834;p125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5" name="Google Shape;8835;p125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6" name="Google Shape;8836;p125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7" name="Google Shape;8837;p125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8" name="Google Shape;8838;p125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9" name="Google Shape;8839;p125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0" name="Google Shape;8840;p125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1" name="Google Shape;8841;p125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2" name="Google Shape;8842;p125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3" name="Google Shape;8843;p125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4" name="Google Shape;8844;p125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5" name="Google Shape;8845;p125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6" name="Google Shape;8846;p125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7" name="Google Shape;8847;p125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8" name="Google Shape;8848;p125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9" name="Google Shape;8849;p125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0" name="Google Shape;8850;p125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1" name="Google Shape;8851;p125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2" name="Google Shape;8852;p125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3" name="Google Shape;8853;p125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4" name="Google Shape;8854;p125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5" name="Google Shape;8855;p125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6" name="Google Shape;8856;p125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7" name="Google Shape;8857;p125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8" name="Google Shape;8858;p125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9" name="Google Shape;8859;p125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0" name="Google Shape;8860;p125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1" name="Google Shape;8861;p125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2" name="Google Shape;8862;p125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3" name="Google Shape;8863;p125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4" name="Google Shape;8864;p125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5" name="Google Shape;8865;p125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6" name="Google Shape;8866;p125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7" name="Google Shape;8867;p125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8" name="Google Shape;8868;p125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9" name="Google Shape;8869;p125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0" name="Google Shape;8870;p125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1" name="Google Shape;8871;p125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2" name="Google Shape;8872;p125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3" name="Google Shape;8873;p125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4" name="Google Shape;8874;p125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5" name="Google Shape;8875;p125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6" name="Google Shape;8876;p125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7" name="Google Shape;8877;p125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8" name="Google Shape;8878;p125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9" name="Google Shape;8879;p125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0" name="Google Shape;8880;p125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1" name="Google Shape;8881;p125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2" name="Google Shape;8882;p125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3" name="Google Shape;8883;p125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4" name="Google Shape;8884;p125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5" name="Google Shape;8885;p125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9_1">
    <p:bg>
      <p:bgPr>
        <a:solidFill>
          <a:schemeClr val="lt1"/>
        </a:solidFill>
      </p:bgPr>
    </p:bg>
    <p:spTree>
      <p:nvGrpSpPr>
        <p:cNvPr id="8886" name="Shape 8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7" name="Google Shape;8887;p126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888" name="Google Shape;8888;p126"/>
          <p:cNvGrpSpPr/>
          <p:nvPr/>
        </p:nvGrpSpPr>
        <p:grpSpPr>
          <a:xfrm>
            <a:off x="-38" y="112"/>
            <a:ext cx="706831" cy="615002"/>
            <a:chOff x="1232875" y="3633550"/>
            <a:chExt cx="641175" cy="557825"/>
          </a:xfrm>
        </p:grpSpPr>
        <p:sp>
          <p:nvSpPr>
            <p:cNvPr id="8889" name="Google Shape;8889;p126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0" name="Google Shape;8890;p126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1" name="Google Shape;8891;p126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2" name="Google Shape;8892;p126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3" name="Google Shape;8893;p126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4" name="Google Shape;8894;p126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5" name="Google Shape;8895;p126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6" name="Google Shape;8896;p126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7" name="Google Shape;8897;p126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8" name="Google Shape;8898;p126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9" name="Google Shape;8899;p126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0" name="Google Shape;8900;p126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1" name="Google Shape;8901;p126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2" name="Google Shape;8902;p126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3" name="Google Shape;8903;p126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4" name="Google Shape;8904;p126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5" name="Google Shape;8905;p126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06" name="Google Shape;8906;p126"/>
          <p:cNvGrpSpPr/>
          <p:nvPr/>
        </p:nvGrpSpPr>
        <p:grpSpPr>
          <a:xfrm rot="10800000">
            <a:off x="9373831" y="5055436"/>
            <a:ext cx="706831" cy="615002"/>
            <a:chOff x="1232875" y="3633550"/>
            <a:chExt cx="641175" cy="557825"/>
          </a:xfrm>
        </p:grpSpPr>
        <p:sp>
          <p:nvSpPr>
            <p:cNvPr id="8907" name="Google Shape;8907;p126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8" name="Google Shape;8908;p126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9" name="Google Shape;8909;p126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0" name="Google Shape;8910;p126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1" name="Google Shape;8911;p126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2" name="Google Shape;8912;p126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3" name="Google Shape;8913;p126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4" name="Google Shape;8914;p126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5" name="Google Shape;8915;p126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6" name="Google Shape;8916;p126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7" name="Google Shape;8917;p126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8" name="Google Shape;8918;p126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9" name="Google Shape;8919;p126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0" name="Google Shape;8920;p126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1" name="Google Shape;8921;p126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2" name="Google Shape;8922;p126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3" name="Google Shape;8923;p126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927" name="Shape 8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28" name="Google Shape;8928;p128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8929" name="Google Shape;8929;p128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0" name="Google Shape;8930;p128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1" name="Google Shape;8931;p128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2" name="Google Shape;8932;p128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3" name="Google Shape;8933;p128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4" name="Google Shape;8934;p128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5" name="Google Shape;8935;p128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6" name="Google Shape;8936;p128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7" name="Google Shape;8937;p128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8" name="Google Shape;8938;p128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9" name="Google Shape;8939;p128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0" name="Google Shape;8940;p128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1" name="Google Shape;8941;p128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2" name="Google Shape;8942;p128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3" name="Google Shape;8943;p128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4" name="Google Shape;8944;p128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5" name="Google Shape;8945;p128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6" name="Google Shape;8946;p128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7" name="Google Shape;8947;p128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8" name="Google Shape;8948;p128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9" name="Google Shape;8949;p128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0" name="Google Shape;8950;p128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1" name="Google Shape;8951;p128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2" name="Google Shape;8952;p128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3" name="Google Shape;8953;p128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4" name="Google Shape;8954;p128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5" name="Google Shape;8955;p128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6" name="Google Shape;8956;p128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7" name="Google Shape;8957;p128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8" name="Google Shape;8958;p128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9" name="Google Shape;8959;p128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0" name="Google Shape;8960;p128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1" name="Google Shape;8961;p128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2" name="Google Shape;8962;p128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3" name="Google Shape;8963;p128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4" name="Google Shape;8964;p128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5" name="Google Shape;8965;p128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6" name="Google Shape;8966;p128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7" name="Google Shape;8967;p128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8" name="Google Shape;8968;p128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9" name="Google Shape;8969;p128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0" name="Google Shape;8970;p128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1" name="Google Shape;8971;p128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2" name="Google Shape;8972;p128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3" name="Google Shape;8973;p128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4" name="Google Shape;8974;p128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5" name="Google Shape;8975;p128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6" name="Google Shape;8976;p128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7" name="Google Shape;8977;p128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8" name="Google Shape;8978;p128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9" name="Google Shape;8979;p128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0" name="Google Shape;8980;p128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1" name="Google Shape;8981;p128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2" name="Google Shape;8982;p128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3" name="Google Shape;8983;p128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4" name="Google Shape;8984;p128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5" name="Google Shape;8985;p128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6" name="Google Shape;8986;p128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7" name="Google Shape;8987;p128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8" name="Google Shape;8988;p128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9" name="Google Shape;8989;p128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0" name="Google Shape;8990;p128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1" name="Google Shape;8991;p128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2" name="Google Shape;8992;p128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3" name="Google Shape;8993;p128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4" name="Google Shape;8994;p128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5" name="Google Shape;8995;p128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6" name="Google Shape;8996;p128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7" name="Google Shape;8997;p128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8" name="Google Shape;8998;p128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9" name="Google Shape;8999;p128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0" name="Google Shape;9000;p128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1" name="Google Shape;9001;p128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2" name="Google Shape;9002;p128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3" name="Google Shape;9003;p128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4" name="Google Shape;9004;p128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5" name="Google Shape;9005;p128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6" name="Google Shape;9006;p128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7" name="Google Shape;9007;p128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8" name="Google Shape;9008;p128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9" name="Google Shape;9009;p128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0" name="Google Shape;9010;p128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1" name="Google Shape;9011;p128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2" name="Google Shape;9012;p128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3" name="Google Shape;9013;p128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4" name="Google Shape;9014;p128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5" name="Google Shape;9015;p128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6" name="Google Shape;9016;p128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7" name="Google Shape;9017;p128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8" name="Google Shape;9018;p128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9" name="Google Shape;9019;p128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0" name="Google Shape;9020;p128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1" name="Google Shape;9021;p128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2" name="Google Shape;9022;p128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3" name="Google Shape;9023;p128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4" name="Google Shape;9024;p128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5" name="Google Shape;9025;p128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6" name="Google Shape;9026;p128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7" name="Google Shape;9027;p128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8" name="Google Shape;9028;p128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029" name="Google Shape;9029;p128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30" name="Google Shape;9030;p128"/>
          <p:cNvSpPr txBox="1"/>
          <p:nvPr>
            <p:ph type="ctrTitle"/>
          </p:nvPr>
        </p:nvSpPr>
        <p:spPr>
          <a:xfrm>
            <a:off x="786281" y="1447459"/>
            <a:ext cx="5467800" cy="2212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10600">
                <a:latin typeface="Azeret Mono SemiBold"/>
                <a:ea typeface="Azeret Mono SemiBold"/>
                <a:cs typeface="Azeret Mono SemiBold"/>
                <a:sym typeface="Azeret Mono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700"/>
              <a:buNone/>
              <a:defRPr sz="57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9031" name="Google Shape;9031;p128"/>
          <p:cNvSpPr txBox="1"/>
          <p:nvPr>
            <p:ph idx="1" type="subTitle"/>
          </p:nvPr>
        </p:nvSpPr>
        <p:spPr>
          <a:xfrm>
            <a:off x="1475217" y="3877136"/>
            <a:ext cx="4779000" cy="3063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5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grpSp>
        <p:nvGrpSpPr>
          <p:cNvPr id="9032" name="Google Shape;9032;p128"/>
          <p:cNvGrpSpPr/>
          <p:nvPr/>
        </p:nvGrpSpPr>
        <p:grpSpPr>
          <a:xfrm>
            <a:off x="5931825" y="-1260385"/>
            <a:ext cx="1758686" cy="1762886"/>
            <a:chOff x="2318175" y="3567725"/>
            <a:chExt cx="383850" cy="384750"/>
          </a:xfrm>
        </p:grpSpPr>
        <p:sp>
          <p:nvSpPr>
            <p:cNvPr id="9033" name="Google Shape;9033;p128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4" name="Google Shape;9034;p128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5" name="Google Shape;9035;p128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6" name="Google Shape;9036;p128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037" name="Google Shape;9037;p128"/>
          <p:cNvGrpSpPr/>
          <p:nvPr/>
        </p:nvGrpSpPr>
        <p:grpSpPr>
          <a:xfrm rot="5400000">
            <a:off x="8629438" y="1589782"/>
            <a:ext cx="2604708" cy="924852"/>
            <a:chOff x="1181525" y="4444275"/>
            <a:chExt cx="782500" cy="277850"/>
          </a:xfrm>
        </p:grpSpPr>
        <p:sp>
          <p:nvSpPr>
            <p:cNvPr id="9038" name="Google Shape;9038;p128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9" name="Google Shape;9039;p128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0" name="Google Shape;9040;p128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1" name="Google Shape;9041;p128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2" name="Google Shape;9042;p128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3" name="Google Shape;9043;p128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044" name="Google Shape;9044;p128"/>
          <p:cNvGrpSpPr/>
          <p:nvPr/>
        </p:nvGrpSpPr>
        <p:grpSpPr>
          <a:xfrm>
            <a:off x="-499121" y="4815543"/>
            <a:ext cx="1758686" cy="1762886"/>
            <a:chOff x="2318175" y="3567725"/>
            <a:chExt cx="383850" cy="384750"/>
          </a:xfrm>
        </p:grpSpPr>
        <p:sp>
          <p:nvSpPr>
            <p:cNvPr id="9045" name="Google Shape;9045;p128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6" name="Google Shape;9046;p128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7" name="Google Shape;9047;p128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8" name="Google Shape;9048;p128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9049" name="Shape 9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50" name="Google Shape;9050;p129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9051" name="Google Shape;9051;p129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2" name="Google Shape;9052;p129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3" name="Google Shape;9053;p129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4" name="Google Shape;9054;p129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5" name="Google Shape;9055;p129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6" name="Google Shape;9056;p129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7" name="Google Shape;9057;p129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8" name="Google Shape;9058;p129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9" name="Google Shape;9059;p129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0" name="Google Shape;9060;p129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1" name="Google Shape;9061;p129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2" name="Google Shape;9062;p129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3" name="Google Shape;9063;p129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4" name="Google Shape;9064;p129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5" name="Google Shape;9065;p129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6" name="Google Shape;9066;p129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7" name="Google Shape;9067;p129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8" name="Google Shape;9068;p129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9" name="Google Shape;9069;p129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0" name="Google Shape;9070;p129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1" name="Google Shape;9071;p129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2" name="Google Shape;9072;p129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3" name="Google Shape;9073;p129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4" name="Google Shape;9074;p129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5" name="Google Shape;9075;p129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6" name="Google Shape;9076;p129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7" name="Google Shape;9077;p129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8" name="Google Shape;9078;p129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9" name="Google Shape;9079;p129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0" name="Google Shape;9080;p129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1" name="Google Shape;9081;p129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2" name="Google Shape;9082;p129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3" name="Google Shape;9083;p129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4" name="Google Shape;9084;p129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5" name="Google Shape;9085;p129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6" name="Google Shape;9086;p129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7" name="Google Shape;9087;p129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8" name="Google Shape;9088;p129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9" name="Google Shape;9089;p129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0" name="Google Shape;9090;p129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1" name="Google Shape;9091;p129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2" name="Google Shape;9092;p129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3" name="Google Shape;9093;p129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4" name="Google Shape;9094;p129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5" name="Google Shape;9095;p129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6" name="Google Shape;9096;p129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7" name="Google Shape;9097;p129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8" name="Google Shape;9098;p129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9" name="Google Shape;9099;p129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0" name="Google Shape;9100;p129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1" name="Google Shape;9101;p129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2" name="Google Shape;9102;p129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3" name="Google Shape;9103;p129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4" name="Google Shape;9104;p129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5" name="Google Shape;9105;p129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6" name="Google Shape;9106;p129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7" name="Google Shape;9107;p129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8" name="Google Shape;9108;p129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9" name="Google Shape;9109;p129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0" name="Google Shape;9110;p129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1" name="Google Shape;9111;p129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2" name="Google Shape;9112;p129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3" name="Google Shape;9113;p129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4" name="Google Shape;9114;p129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5" name="Google Shape;9115;p129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6" name="Google Shape;9116;p129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7" name="Google Shape;9117;p129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8" name="Google Shape;9118;p129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9" name="Google Shape;9119;p129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0" name="Google Shape;9120;p129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1" name="Google Shape;9121;p129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2" name="Google Shape;9122;p129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3" name="Google Shape;9123;p129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4" name="Google Shape;9124;p129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5" name="Google Shape;9125;p129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6" name="Google Shape;9126;p129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7" name="Google Shape;9127;p129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8" name="Google Shape;9128;p129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9" name="Google Shape;9129;p129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0" name="Google Shape;9130;p129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1" name="Google Shape;9131;p129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2" name="Google Shape;9132;p129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3" name="Google Shape;9133;p129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4" name="Google Shape;9134;p129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5" name="Google Shape;9135;p129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6" name="Google Shape;9136;p129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7" name="Google Shape;9137;p129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8" name="Google Shape;9138;p129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9" name="Google Shape;9139;p129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0" name="Google Shape;9140;p129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1" name="Google Shape;9141;p129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2" name="Google Shape;9142;p129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3" name="Google Shape;9143;p129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4" name="Google Shape;9144;p129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5" name="Google Shape;9145;p129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6" name="Google Shape;9146;p129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7" name="Google Shape;9147;p129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8" name="Google Shape;9148;p129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9" name="Google Shape;9149;p129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0" name="Google Shape;9150;p129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51" name="Google Shape;9151;p129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52" name="Google Shape;9152;p129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9153" name="Google Shape;9153;p129"/>
          <p:cNvSpPr txBox="1"/>
          <p:nvPr>
            <p:ph idx="1" type="body"/>
          </p:nvPr>
        </p:nvSpPr>
        <p:spPr>
          <a:xfrm>
            <a:off x="793750" y="1340328"/>
            <a:ext cx="84930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indent="-31115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1pPr>
            <a:lvl2pPr indent="-31115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2pPr>
            <a:lvl3pPr indent="-311150" lvl="2" marL="1371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■"/>
              <a:defRPr/>
            </a:lvl3pPr>
            <a:lvl4pPr indent="-311150" lvl="3" marL="1828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4pPr>
            <a:lvl5pPr indent="-311150" lvl="4" marL="22860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5pPr>
            <a:lvl6pPr indent="-311150" lvl="5" marL="2743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■"/>
              <a:defRPr/>
            </a:lvl6pPr>
            <a:lvl7pPr indent="-311150" lvl="6" marL="3200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indent="-311150" lvl="7" marL="3657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indent="-311150" lvl="8" marL="411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9154" name="Google Shape;9154;p129"/>
          <p:cNvGrpSpPr/>
          <p:nvPr/>
        </p:nvGrpSpPr>
        <p:grpSpPr>
          <a:xfrm rot="-5400000">
            <a:off x="455645" y="4548290"/>
            <a:ext cx="706895" cy="614946"/>
            <a:chOff x="1232875" y="3633550"/>
            <a:chExt cx="641175" cy="557825"/>
          </a:xfrm>
        </p:grpSpPr>
        <p:sp>
          <p:nvSpPr>
            <p:cNvPr id="9155" name="Google Shape;9155;p129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6" name="Google Shape;9156;p129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7" name="Google Shape;9157;p129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8" name="Google Shape;9158;p129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9" name="Google Shape;9159;p129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0" name="Google Shape;9160;p129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1" name="Google Shape;9161;p129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2" name="Google Shape;9162;p129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3" name="Google Shape;9163;p129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4" name="Google Shape;9164;p129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5" name="Google Shape;9165;p129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6" name="Google Shape;9166;p129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7" name="Google Shape;9167;p129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8" name="Google Shape;9168;p129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9" name="Google Shape;9169;p129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0" name="Google Shape;9170;p129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1" name="Google Shape;9171;p129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172" name="Google Shape;9172;p129"/>
          <p:cNvGrpSpPr/>
          <p:nvPr/>
        </p:nvGrpSpPr>
        <p:grpSpPr>
          <a:xfrm rot="-5400000">
            <a:off x="-1319204" y="1153349"/>
            <a:ext cx="2604708" cy="924852"/>
            <a:chOff x="1181525" y="4444275"/>
            <a:chExt cx="782500" cy="277850"/>
          </a:xfrm>
        </p:grpSpPr>
        <p:sp>
          <p:nvSpPr>
            <p:cNvPr id="9173" name="Google Shape;9173;p129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4" name="Google Shape;9174;p129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5" name="Google Shape;9175;p129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6" name="Google Shape;9176;p129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7" name="Google Shape;9177;p129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8" name="Google Shape;9178;p129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spTree>
      <p:nvGrpSpPr>
        <p:cNvPr id="9179" name="Shape 9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80" name="Google Shape;9180;p130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9181" name="Google Shape;9181;p130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2" name="Google Shape;9182;p130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3" name="Google Shape;9183;p130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4" name="Google Shape;9184;p130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5" name="Google Shape;9185;p130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6" name="Google Shape;9186;p130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7" name="Google Shape;9187;p130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8" name="Google Shape;9188;p130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9" name="Google Shape;9189;p130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0" name="Google Shape;9190;p130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1" name="Google Shape;9191;p130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2" name="Google Shape;9192;p130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3" name="Google Shape;9193;p130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4" name="Google Shape;9194;p130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5" name="Google Shape;9195;p130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6" name="Google Shape;9196;p130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7" name="Google Shape;9197;p130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8" name="Google Shape;9198;p130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9" name="Google Shape;9199;p130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0" name="Google Shape;9200;p130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1" name="Google Shape;9201;p130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2" name="Google Shape;9202;p130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3" name="Google Shape;9203;p130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4" name="Google Shape;9204;p130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5" name="Google Shape;9205;p130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6" name="Google Shape;9206;p130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7" name="Google Shape;9207;p130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8" name="Google Shape;9208;p130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9" name="Google Shape;9209;p130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0" name="Google Shape;9210;p130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1" name="Google Shape;9211;p130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2" name="Google Shape;9212;p130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3" name="Google Shape;9213;p130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4" name="Google Shape;9214;p130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5" name="Google Shape;9215;p130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6" name="Google Shape;9216;p130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7" name="Google Shape;9217;p130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8" name="Google Shape;9218;p130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9" name="Google Shape;9219;p130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0" name="Google Shape;9220;p130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1" name="Google Shape;9221;p130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2" name="Google Shape;9222;p130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3" name="Google Shape;9223;p130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4" name="Google Shape;9224;p130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5" name="Google Shape;9225;p130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6" name="Google Shape;9226;p130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7" name="Google Shape;9227;p130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8" name="Google Shape;9228;p130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9" name="Google Shape;9229;p130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0" name="Google Shape;9230;p130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1" name="Google Shape;9231;p130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2" name="Google Shape;9232;p130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3" name="Google Shape;9233;p130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4" name="Google Shape;9234;p130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5" name="Google Shape;9235;p130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6" name="Google Shape;9236;p130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7" name="Google Shape;9237;p130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8" name="Google Shape;9238;p130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9" name="Google Shape;9239;p130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0" name="Google Shape;9240;p130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1" name="Google Shape;9241;p130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2" name="Google Shape;9242;p130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3" name="Google Shape;9243;p130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4" name="Google Shape;9244;p130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5" name="Google Shape;9245;p130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6" name="Google Shape;9246;p130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7" name="Google Shape;9247;p130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8" name="Google Shape;9248;p130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9" name="Google Shape;9249;p130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0" name="Google Shape;9250;p130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1" name="Google Shape;9251;p130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2" name="Google Shape;9252;p130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3" name="Google Shape;9253;p130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4" name="Google Shape;9254;p130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5" name="Google Shape;9255;p130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6" name="Google Shape;9256;p130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7" name="Google Shape;9257;p130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8" name="Google Shape;9258;p130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9" name="Google Shape;9259;p130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0" name="Google Shape;9260;p130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1" name="Google Shape;9261;p130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2" name="Google Shape;9262;p130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3" name="Google Shape;9263;p130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4" name="Google Shape;9264;p130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5" name="Google Shape;9265;p130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6" name="Google Shape;9266;p130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7" name="Google Shape;9267;p130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8" name="Google Shape;9268;p130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9" name="Google Shape;9269;p130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0" name="Google Shape;9270;p130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1" name="Google Shape;9271;p130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2" name="Google Shape;9272;p130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3" name="Google Shape;9273;p130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4" name="Google Shape;9274;p130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5" name="Google Shape;9275;p130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6" name="Google Shape;9276;p130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7" name="Google Shape;9277;p130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8" name="Google Shape;9278;p130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9" name="Google Shape;9279;p130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0" name="Google Shape;9280;p130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281" name="Google Shape;9281;p130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2" name="Google Shape;9282;p130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9283" name="Google Shape;9283;p130"/>
          <p:cNvSpPr txBox="1"/>
          <p:nvPr>
            <p:ph idx="2" type="title"/>
          </p:nvPr>
        </p:nvSpPr>
        <p:spPr>
          <a:xfrm>
            <a:off x="2078610" y="1834054"/>
            <a:ext cx="749700" cy="4935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9pPr>
          </a:lstStyle>
          <a:p/>
        </p:txBody>
      </p:sp>
      <p:sp>
        <p:nvSpPr>
          <p:cNvPr id="9284" name="Google Shape;9284;p130"/>
          <p:cNvSpPr txBox="1"/>
          <p:nvPr>
            <p:ph idx="1" type="subTitle"/>
          </p:nvPr>
        </p:nvSpPr>
        <p:spPr>
          <a:xfrm>
            <a:off x="1460180" y="2489390"/>
            <a:ext cx="19863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9285" name="Google Shape;9285;p130"/>
          <p:cNvSpPr txBox="1"/>
          <p:nvPr>
            <p:ph idx="3" type="title"/>
          </p:nvPr>
        </p:nvSpPr>
        <p:spPr>
          <a:xfrm>
            <a:off x="2078610" y="3676046"/>
            <a:ext cx="749700" cy="4935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9pPr>
          </a:lstStyle>
          <a:p/>
        </p:txBody>
      </p:sp>
      <p:sp>
        <p:nvSpPr>
          <p:cNvPr id="9286" name="Google Shape;9286;p130"/>
          <p:cNvSpPr txBox="1"/>
          <p:nvPr>
            <p:ph idx="4" type="subTitle"/>
          </p:nvPr>
        </p:nvSpPr>
        <p:spPr>
          <a:xfrm>
            <a:off x="1460180" y="4331381"/>
            <a:ext cx="19863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9287" name="Google Shape;9287;p130"/>
          <p:cNvSpPr txBox="1"/>
          <p:nvPr>
            <p:ph idx="5" type="title"/>
          </p:nvPr>
        </p:nvSpPr>
        <p:spPr>
          <a:xfrm>
            <a:off x="4665573" y="1834054"/>
            <a:ext cx="749700" cy="4935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9pPr>
          </a:lstStyle>
          <a:p/>
        </p:txBody>
      </p:sp>
      <p:sp>
        <p:nvSpPr>
          <p:cNvPr id="9288" name="Google Shape;9288;p130"/>
          <p:cNvSpPr txBox="1"/>
          <p:nvPr>
            <p:ph idx="6" type="subTitle"/>
          </p:nvPr>
        </p:nvSpPr>
        <p:spPr>
          <a:xfrm>
            <a:off x="4047144" y="2489390"/>
            <a:ext cx="19863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9289" name="Google Shape;9289;p130"/>
          <p:cNvSpPr txBox="1"/>
          <p:nvPr>
            <p:ph idx="7" type="title"/>
          </p:nvPr>
        </p:nvSpPr>
        <p:spPr>
          <a:xfrm>
            <a:off x="4665573" y="3676046"/>
            <a:ext cx="749700" cy="4935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9pPr>
          </a:lstStyle>
          <a:p/>
        </p:txBody>
      </p:sp>
      <p:sp>
        <p:nvSpPr>
          <p:cNvPr id="9290" name="Google Shape;9290;p130"/>
          <p:cNvSpPr txBox="1"/>
          <p:nvPr>
            <p:ph idx="8" type="subTitle"/>
          </p:nvPr>
        </p:nvSpPr>
        <p:spPr>
          <a:xfrm>
            <a:off x="4047144" y="4331381"/>
            <a:ext cx="19863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9291" name="Google Shape;9291;p130"/>
          <p:cNvSpPr txBox="1"/>
          <p:nvPr>
            <p:ph idx="9" type="title"/>
          </p:nvPr>
        </p:nvSpPr>
        <p:spPr>
          <a:xfrm>
            <a:off x="7252537" y="1834054"/>
            <a:ext cx="749700" cy="4935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9pPr>
          </a:lstStyle>
          <a:p/>
        </p:txBody>
      </p:sp>
      <p:sp>
        <p:nvSpPr>
          <p:cNvPr id="9292" name="Google Shape;9292;p130"/>
          <p:cNvSpPr txBox="1"/>
          <p:nvPr>
            <p:ph idx="13" type="subTitle"/>
          </p:nvPr>
        </p:nvSpPr>
        <p:spPr>
          <a:xfrm>
            <a:off x="6634107" y="2489390"/>
            <a:ext cx="19863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9293" name="Google Shape;9293;p130"/>
          <p:cNvSpPr txBox="1"/>
          <p:nvPr>
            <p:ph idx="14" type="title"/>
          </p:nvPr>
        </p:nvSpPr>
        <p:spPr>
          <a:xfrm>
            <a:off x="7252537" y="3676046"/>
            <a:ext cx="749700" cy="4935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9pPr>
          </a:lstStyle>
          <a:p/>
        </p:txBody>
      </p:sp>
      <p:sp>
        <p:nvSpPr>
          <p:cNvPr id="9294" name="Google Shape;9294;p130"/>
          <p:cNvSpPr txBox="1"/>
          <p:nvPr>
            <p:ph idx="15" type="subTitle"/>
          </p:nvPr>
        </p:nvSpPr>
        <p:spPr>
          <a:xfrm>
            <a:off x="6634107" y="4331381"/>
            <a:ext cx="19863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grpSp>
        <p:nvGrpSpPr>
          <p:cNvPr id="9295" name="Google Shape;9295;p130"/>
          <p:cNvGrpSpPr/>
          <p:nvPr/>
        </p:nvGrpSpPr>
        <p:grpSpPr>
          <a:xfrm>
            <a:off x="-51322" y="5205250"/>
            <a:ext cx="1934743" cy="183268"/>
            <a:chOff x="422533" y="3508249"/>
            <a:chExt cx="1755028" cy="166230"/>
          </a:xfrm>
        </p:grpSpPr>
        <p:sp>
          <p:nvSpPr>
            <p:cNvPr id="9296" name="Google Shape;9296;p130"/>
            <p:cNvSpPr/>
            <p:nvPr/>
          </p:nvSpPr>
          <p:spPr>
            <a:xfrm>
              <a:off x="422533" y="3590804"/>
              <a:ext cx="1586491" cy="34"/>
            </a:xfrm>
            <a:custGeom>
              <a:rect b="b" l="l" r="r" t="t"/>
              <a:pathLst>
                <a:path extrusionOk="0" fill="none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297" name="Google Shape;9297;p130"/>
            <p:cNvGrpSpPr/>
            <p:nvPr/>
          </p:nvGrpSpPr>
          <p:grpSpPr>
            <a:xfrm>
              <a:off x="2011331" y="3508249"/>
              <a:ext cx="166230" cy="166230"/>
              <a:chOff x="2011331" y="3508249"/>
              <a:chExt cx="166230" cy="166230"/>
            </a:xfrm>
          </p:grpSpPr>
          <p:sp>
            <p:nvSpPr>
              <p:cNvPr id="9298" name="Google Shape;9298;p130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99" name="Google Shape;9299;p130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300" name="Google Shape;9300;p130"/>
          <p:cNvGrpSpPr/>
          <p:nvPr/>
        </p:nvGrpSpPr>
        <p:grpSpPr>
          <a:xfrm rot="5400000">
            <a:off x="9331223" y="177626"/>
            <a:ext cx="706895" cy="614946"/>
            <a:chOff x="1232875" y="3633550"/>
            <a:chExt cx="641175" cy="557825"/>
          </a:xfrm>
        </p:grpSpPr>
        <p:sp>
          <p:nvSpPr>
            <p:cNvPr id="9301" name="Google Shape;9301;p130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2" name="Google Shape;9302;p130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3" name="Google Shape;9303;p130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4" name="Google Shape;9304;p130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5" name="Google Shape;9305;p130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6" name="Google Shape;9306;p130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7" name="Google Shape;9307;p130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8" name="Google Shape;9308;p130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9" name="Google Shape;9309;p130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0" name="Google Shape;9310;p130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1" name="Google Shape;9311;p130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2" name="Google Shape;9312;p130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3" name="Google Shape;9313;p130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4" name="Google Shape;9314;p130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5" name="Google Shape;9315;p130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6" name="Google Shape;9316;p130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7" name="Google Shape;9317;p130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318" name="Google Shape;9318;p130"/>
          <p:cNvGrpSpPr/>
          <p:nvPr/>
        </p:nvGrpSpPr>
        <p:grpSpPr>
          <a:xfrm rot="10800000">
            <a:off x="326110" y="-515507"/>
            <a:ext cx="2604630" cy="924879"/>
            <a:chOff x="1181525" y="4444275"/>
            <a:chExt cx="782500" cy="277850"/>
          </a:xfrm>
        </p:grpSpPr>
        <p:sp>
          <p:nvSpPr>
            <p:cNvPr id="9319" name="Google Shape;9319;p130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0" name="Google Shape;9320;p130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1" name="Google Shape;9321;p130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2" name="Google Shape;9322;p130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3" name="Google Shape;9323;p130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4" name="Google Shape;9324;p130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325" name="Google Shape;9325;p130"/>
          <p:cNvGrpSpPr/>
          <p:nvPr/>
        </p:nvGrpSpPr>
        <p:grpSpPr>
          <a:xfrm>
            <a:off x="-546333" y="1993525"/>
            <a:ext cx="1758686" cy="1762886"/>
            <a:chOff x="2318175" y="3567725"/>
            <a:chExt cx="383850" cy="384750"/>
          </a:xfrm>
        </p:grpSpPr>
        <p:sp>
          <p:nvSpPr>
            <p:cNvPr id="9326" name="Google Shape;9326;p130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7" name="Google Shape;9327;p130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8" name="Google Shape;9328;p130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9" name="Google Shape;9329;p130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330" name="Google Shape;9330;p130"/>
          <p:cNvGrpSpPr/>
          <p:nvPr/>
        </p:nvGrpSpPr>
        <p:grpSpPr>
          <a:xfrm>
            <a:off x="270056" y="3342021"/>
            <a:ext cx="749774" cy="751571"/>
            <a:chOff x="2318175" y="3567725"/>
            <a:chExt cx="383850" cy="384750"/>
          </a:xfrm>
        </p:grpSpPr>
        <p:sp>
          <p:nvSpPr>
            <p:cNvPr id="9331" name="Google Shape;9331;p130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2" name="Google Shape;9332;p130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3" name="Google Shape;9333;p130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4" name="Google Shape;9334;p130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9335" name="Shape 9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36" name="Google Shape;9336;p131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9337" name="Google Shape;9337;p131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8" name="Google Shape;9338;p131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9" name="Google Shape;9339;p131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0" name="Google Shape;9340;p131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1" name="Google Shape;9341;p131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2" name="Google Shape;9342;p131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3" name="Google Shape;9343;p131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4" name="Google Shape;9344;p131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5" name="Google Shape;9345;p131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6" name="Google Shape;9346;p131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7" name="Google Shape;9347;p131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8" name="Google Shape;9348;p131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9" name="Google Shape;9349;p131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0" name="Google Shape;9350;p131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1" name="Google Shape;9351;p131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2" name="Google Shape;9352;p131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3" name="Google Shape;9353;p131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4" name="Google Shape;9354;p131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5" name="Google Shape;9355;p131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6" name="Google Shape;9356;p131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7" name="Google Shape;9357;p131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8" name="Google Shape;9358;p131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9" name="Google Shape;9359;p131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0" name="Google Shape;9360;p131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1" name="Google Shape;9361;p131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2" name="Google Shape;9362;p131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3" name="Google Shape;9363;p131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4" name="Google Shape;9364;p131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5" name="Google Shape;9365;p131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6" name="Google Shape;9366;p131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7" name="Google Shape;9367;p131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8" name="Google Shape;9368;p131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9" name="Google Shape;9369;p131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0" name="Google Shape;9370;p131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1" name="Google Shape;9371;p131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2" name="Google Shape;9372;p131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3" name="Google Shape;9373;p131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4" name="Google Shape;9374;p131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5" name="Google Shape;9375;p131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6" name="Google Shape;9376;p131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7" name="Google Shape;9377;p131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8" name="Google Shape;9378;p131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9" name="Google Shape;9379;p131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0" name="Google Shape;9380;p131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1" name="Google Shape;9381;p131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2" name="Google Shape;9382;p131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3" name="Google Shape;9383;p131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4" name="Google Shape;9384;p131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5" name="Google Shape;9385;p131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6" name="Google Shape;9386;p131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7" name="Google Shape;9387;p131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8" name="Google Shape;9388;p131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9" name="Google Shape;9389;p131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0" name="Google Shape;9390;p131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1" name="Google Shape;9391;p131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2" name="Google Shape;9392;p131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3" name="Google Shape;9393;p131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4" name="Google Shape;9394;p131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5" name="Google Shape;9395;p131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6" name="Google Shape;9396;p131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7" name="Google Shape;9397;p131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8" name="Google Shape;9398;p131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9" name="Google Shape;9399;p131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0" name="Google Shape;9400;p131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1" name="Google Shape;9401;p131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2" name="Google Shape;9402;p131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3" name="Google Shape;9403;p131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4" name="Google Shape;9404;p131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5" name="Google Shape;9405;p131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6" name="Google Shape;9406;p131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7" name="Google Shape;9407;p131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8" name="Google Shape;9408;p131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9" name="Google Shape;9409;p131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0" name="Google Shape;9410;p131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1" name="Google Shape;9411;p131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2" name="Google Shape;9412;p131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3" name="Google Shape;9413;p131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4" name="Google Shape;9414;p131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5" name="Google Shape;9415;p131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6" name="Google Shape;9416;p131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7" name="Google Shape;9417;p131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8" name="Google Shape;9418;p131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9" name="Google Shape;9419;p131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0" name="Google Shape;9420;p131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1" name="Google Shape;9421;p131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2" name="Google Shape;9422;p131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3" name="Google Shape;9423;p131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4" name="Google Shape;9424;p131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5" name="Google Shape;9425;p131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6" name="Google Shape;9426;p131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7" name="Google Shape;9427;p131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8" name="Google Shape;9428;p131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9" name="Google Shape;9429;p131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0" name="Google Shape;9430;p131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1" name="Google Shape;9431;p131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2" name="Google Shape;9432;p131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3" name="Google Shape;9433;p131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4" name="Google Shape;9434;p131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5" name="Google Shape;9435;p131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6" name="Google Shape;9436;p131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437" name="Google Shape;9437;p131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8" name="Google Shape;9438;p131"/>
          <p:cNvSpPr txBox="1"/>
          <p:nvPr>
            <p:ph type="title"/>
          </p:nvPr>
        </p:nvSpPr>
        <p:spPr>
          <a:xfrm>
            <a:off x="786281" y="1590615"/>
            <a:ext cx="37521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9439" name="Google Shape;9439;p131"/>
          <p:cNvSpPr txBox="1"/>
          <p:nvPr>
            <p:ph idx="1" type="subTitle"/>
          </p:nvPr>
        </p:nvSpPr>
        <p:spPr>
          <a:xfrm>
            <a:off x="786281" y="2379156"/>
            <a:ext cx="3752100" cy="2019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○"/>
              <a:defRPr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■"/>
              <a:defRPr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●"/>
              <a:defRPr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○"/>
              <a:defRPr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■"/>
              <a:defRPr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Clr>
                <a:srgbClr val="999999"/>
              </a:buClr>
              <a:buSzPts val="1300"/>
              <a:buFont typeface="Nunito Light"/>
              <a:buChar char="■"/>
              <a:defRPr/>
            </a:lvl9pPr>
          </a:lstStyle>
          <a:p/>
        </p:txBody>
      </p:sp>
      <p:sp>
        <p:nvSpPr>
          <p:cNvPr id="9440" name="Google Shape;9440;p131"/>
          <p:cNvSpPr/>
          <p:nvPr>
            <p:ph idx="2" type="pic"/>
          </p:nvPr>
        </p:nvSpPr>
        <p:spPr>
          <a:xfrm>
            <a:off x="4826634" y="594782"/>
            <a:ext cx="4467900" cy="44808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9441" name="Google Shape;9441;p131"/>
          <p:cNvGrpSpPr/>
          <p:nvPr/>
        </p:nvGrpSpPr>
        <p:grpSpPr>
          <a:xfrm>
            <a:off x="8414994" y="105051"/>
            <a:ext cx="1758686" cy="1762886"/>
            <a:chOff x="2318175" y="3567725"/>
            <a:chExt cx="383850" cy="384750"/>
          </a:xfrm>
        </p:grpSpPr>
        <p:sp>
          <p:nvSpPr>
            <p:cNvPr id="9442" name="Google Shape;9442;p131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3" name="Google Shape;9443;p131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4" name="Google Shape;9444;p131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5" name="Google Shape;9445;p131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9446" name="Shape 9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47" name="Google Shape;9447;p132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9448" name="Google Shape;9448;p132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9" name="Google Shape;9449;p132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0" name="Google Shape;9450;p132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1" name="Google Shape;9451;p132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2" name="Google Shape;9452;p132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3" name="Google Shape;9453;p132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4" name="Google Shape;9454;p132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5" name="Google Shape;9455;p132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6" name="Google Shape;9456;p132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7" name="Google Shape;9457;p132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8" name="Google Shape;9458;p132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9" name="Google Shape;9459;p132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0" name="Google Shape;9460;p132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1" name="Google Shape;9461;p132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2" name="Google Shape;9462;p132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3" name="Google Shape;9463;p132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4" name="Google Shape;9464;p132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5" name="Google Shape;9465;p132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6" name="Google Shape;9466;p132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7" name="Google Shape;9467;p132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8" name="Google Shape;9468;p132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9" name="Google Shape;9469;p132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0" name="Google Shape;9470;p132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1" name="Google Shape;9471;p132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2" name="Google Shape;9472;p132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3" name="Google Shape;9473;p132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4" name="Google Shape;9474;p132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5" name="Google Shape;9475;p132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6" name="Google Shape;9476;p132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7" name="Google Shape;9477;p132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8" name="Google Shape;9478;p132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9" name="Google Shape;9479;p132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0" name="Google Shape;9480;p132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1" name="Google Shape;9481;p132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2" name="Google Shape;9482;p132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3" name="Google Shape;9483;p132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4" name="Google Shape;9484;p132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5" name="Google Shape;9485;p132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6" name="Google Shape;9486;p132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7" name="Google Shape;9487;p132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8" name="Google Shape;9488;p132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9" name="Google Shape;9489;p132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0" name="Google Shape;9490;p132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1" name="Google Shape;9491;p132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2" name="Google Shape;9492;p132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3" name="Google Shape;9493;p132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4" name="Google Shape;9494;p132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5" name="Google Shape;9495;p132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6" name="Google Shape;9496;p132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7" name="Google Shape;9497;p132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8" name="Google Shape;9498;p132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9" name="Google Shape;9499;p132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0" name="Google Shape;9500;p132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1" name="Google Shape;9501;p132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2" name="Google Shape;9502;p132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3" name="Google Shape;9503;p132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4" name="Google Shape;9504;p132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5" name="Google Shape;9505;p132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6" name="Google Shape;9506;p132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7" name="Google Shape;9507;p132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8" name="Google Shape;9508;p132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9" name="Google Shape;9509;p132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0" name="Google Shape;9510;p132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1" name="Google Shape;9511;p132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2" name="Google Shape;9512;p132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3" name="Google Shape;9513;p132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4" name="Google Shape;9514;p132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5" name="Google Shape;9515;p132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6" name="Google Shape;9516;p132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7" name="Google Shape;9517;p132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8" name="Google Shape;9518;p132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9" name="Google Shape;9519;p132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0" name="Google Shape;9520;p132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1" name="Google Shape;9521;p132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2" name="Google Shape;9522;p132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3" name="Google Shape;9523;p132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4" name="Google Shape;9524;p132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5" name="Google Shape;9525;p132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6" name="Google Shape;9526;p132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7" name="Google Shape;9527;p132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8" name="Google Shape;9528;p132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9" name="Google Shape;9529;p132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0" name="Google Shape;9530;p132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1" name="Google Shape;9531;p132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2" name="Google Shape;9532;p132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3" name="Google Shape;9533;p132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4" name="Google Shape;9534;p132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5" name="Google Shape;9535;p132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6" name="Google Shape;9536;p132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7" name="Google Shape;9537;p132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8" name="Google Shape;9538;p132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9" name="Google Shape;9539;p132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0" name="Google Shape;9540;p132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1" name="Google Shape;9541;p132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2" name="Google Shape;9542;p132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3" name="Google Shape;9543;p132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4" name="Google Shape;9544;p132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5" name="Google Shape;9545;p132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6" name="Google Shape;9546;p132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7" name="Google Shape;9547;p132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548" name="Google Shape;9548;p132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9" name="Google Shape;9549;p132"/>
          <p:cNvSpPr txBox="1"/>
          <p:nvPr>
            <p:ph type="title"/>
          </p:nvPr>
        </p:nvSpPr>
        <p:spPr>
          <a:xfrm>
            <a:off x="786281" y="2583030"/>
            <a:ext cx="3653100" cy="17871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5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/>
        </p:txBody>
      </p:sp>
      <p:sp>
        <p:nvSpPr>
          <p:cNvPr id="9550" name="Google Shape;9550;p132"/>
          <p:cNvSpPr txBox="1"/>
          <p:nvPr>
            <p:ph idx="2" type="title"/>
          </p:nvPr>
        </p:nvSpPr>
        <p:spPr>
          <a:xfrm>
            <a:off x="786281" y="1457437"/>
            <a:ext cx="1875600" cy="9282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600"/>
              <a:buNone/>
              <a:defRPr sz="6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551" name="Google Shape;9551;p132"/>
          <p:cNvSpPr/>
          <p:nvPr>
            <p:ph idx="3" type="pic"/>
          </p:nvPr>
        </p:nvSpPr>
        <p:spPr>
          <a:xfrm>
            <a:off x="4439598" y="594782"/>
            <a:ext cx="4854900" cy="44808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9552" name="Google Shape;9552;p132"/>
          <p:cNvGrpSpPr/>
          <p:nvPr/>
        </p:nvGrpSpPr>
        <p:grpSpPr>
          <a:xfrm>
            <a:off x="-271414" y="472201"/>
            <a:ext cx="1758686" cy="1762886"/>
            <a:chOff x="2318175" y="3567725"/>
            <a:chExt cx="383850" cy="384750"/>
          </a:xfrm>
        </p:grpSpPr>
        <p:sp>
          <p:nvSpPr>
            <p:cNvPr id="9553" name="Google Shape;9553;p132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4" name="Google Shape;9554;p132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5" name="Google Shape;9555;p132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6" name="Google Shape;9556;p132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557" name="Google Shape;9557;p132"/>
          <p:cNvGrpSpPr/>
          <p:nvPr/>
        </p:nvGrpSpPr>
        <p:grpSpPr>
          <a:xfrm>
            <a:off x="6978126" y="326023"/>
            <a:ext cx="2750699" cy="537724"/>
            <a:chOff x="377875" y="2965800"/>
            <a:chExt cx="2495192" cy="487732"/>
          </a:xfrm>
        </p:grpSpPr>
        <p:sp>
          <p:nvSpPr>
            <p:cNvPr id="9558" name="Google Shape;9558;p132"/>
            <p:cNvSpPr/>
            <p:nvPr/>
          </p:nvSpPr>
          <p:spPr>
            <a:xfrm>
              <a:off x="377875" y="2965800"/>
              <a:ext cx="2351400" cy="341700"/>
            </a:xfrm>
            <a:custGeom>
              <a:rect b="b" l="l" r="r" t="t"/>
              <a:pathLst>
                <a:path extrusionOk="0" h="13668" w="94056">
                  <a:moveTo>
                    <a:pt x="0" y="0"/>
                  </a:moveTo>
                  <a:lnTo>
                    <a:pt x="80388" y="0"/>
                  </a:lnTo>
                  <a:lnTo>
                    <a:pt x="94056" y="13668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sp>
        <p:grpSp>
          <p:nvGrpSpPr>
            <p:cNvPr id="9559" name="Google Shape;9559;p132"/>
            <p:cNvGrpSpPr/>
            <p:nvPr/>
          </p:nvGrpSpPr>
          <p:grpSpPr>
            <a:xfrm>
              <a:off x="2706837" y="3287302"/>
              <a:ext cx="166230" cy="166230"/>
              <a:chOff x="2011331" y="3508249"/>
              <a:chExt cx="166230" cy="166230"/>
            </a:xfrm>
          </p:grpSpPr>
          <p:sp>
            <p:nvSpPr>
              <p:cNvPr id="9560" name="Google Shape;9560;p132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61" name="Google Shape;9561;p132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9562" name="Shape 9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63" name="Google Shape;9563;p133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9564" name="Google Shape;9564;p133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5" name="Google Shape;9565;p133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6" name="Google Shape;9566;p133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7" name="Google Shape;9567;p133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8" name="Google Shape;9568;p133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9" name="Google Shape;9569;p133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0" name="Google Shape;9570;p133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1" name="Google Shape;9571;p133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2" name="Google Shape;9572;p133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3" name="Google Shape;9573;p133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4" name="Google Shape;9574;p133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5" name="Google Shape;9575;p133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6" name="Google Shape;9576;p133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7" name="Google Shape;9577;p133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8" name="Google Shape;9578;p133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9" name="Google Shape;9579;p133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0" name="Google Shape;9580;p133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1" name="Google Shape;9581;p133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2" name="Google Shape;9582;p133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3" name="Google Shape;9583;p133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4" name="Google Shape;9584;p133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5" name="Google Shape;9585;p133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6" name="Google Shape;9586;p133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7" name="Google Shape;9587;p133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8" name="Google Shape;9588;p133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9" name="Google Shape;9589;p133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0" name="Google Shape;9590;p133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1" name="Google Shape;9591;p133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2" name="Google Shape;9592;p133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3" name="Google Shape;9593;p133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4" name="Google Shape;9594;p133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5" name="Google Shape;9595;p133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6" name="Google Shape;9596;p133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7" name="Google Shape;9597;p133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8" name="Google Shape;9598;p133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9" name="Google Shape;9599;p133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0" name="Google Shape;9600;p133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1" name="Google Shape;9601;p133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2" name="Google Shape;9602;p133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3" name="Google Shape;9603;p133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4" name="Google Shape;9604;p133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5" name="Google Shape;9605;p133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6" name="Google Shape;9606;p133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7" name="Google Shape;9607;p133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8" name="Google Shape;9608;p133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9" name="Google Shape;9609;p133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0" name="Google Shape;9610;p133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1" name="Google Shape;9611;p133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2" name="Google Shape;9612;p133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3" name="Google Shape;9613;p133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4" name="Google Shape;9614;p133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5" name="Google Shape;9615;p133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6" name="Google Shape;9616;p133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7" name="Google Shape;9617;p133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8" name="Google Shape;9618;p133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9" name="Google Shape;9619;p133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0" name="Google Shape;9620;p133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1" name="Google Shape;9621;p133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2" name="Google Shape;9622;p133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3" name="Google Shape;9623;p133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4" name="Google Shape;9624;p133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5" name="Google Shape;9625;p133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6" name="Google Shape;9626;p133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7" name="Google Shape;9627;p133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8" name="Google Shape;9628;p133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9" name="Google Shape;9629;p133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0" name="Google Shape;9630;p133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1" name="Google Shape;9631;p133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2" name="Google Shape;9632;p133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3" name="Google Shape;9633;p133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4" name="Google Shape;9634;p133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5" name="Google Shape;9635;p133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6" name="Google Shape;9636;p133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7" name="Google Shape;9637;p133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8" name="Google Shape;9638;p133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9" name="Google Shape;9639;p133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0" name="Google Shape;9640;p133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1" name="Google Shape;9641;p133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2" name="Google Shape;9642;p133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3" name="Google Shape;9643;p133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4" name="Google Shape;9644;p133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5" name="Google Shape;9645;p133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6" name="Google Shape;9646;p133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7" name="Google Shape;9647;p133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8" name="Google Shape;9648;p133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9" name="Google Shape;9649;p133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0" name="Google Shape;9650;p133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1" name="Google Shape;9651;p133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2" name="Google Shape;9652;p133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3" name="Google Shape;9653;p133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4" name="Google Shape;9654;p133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5" name="Google Shape;9655;p133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6" name="Google Shape;9656;p133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7" name="Google Shape;9657;p133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8" name="Google Shape;9658;p133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9" name="Google Shape;9659;p133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0" name="Google Shape;9660;p133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1" name="Google Shape;9661;p133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2" name="Google Shape;9662;p133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3" name="Google Shape;9663;p133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664" name="Google Shape;9664;p133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65" name="Google Shape;9665;p133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9666" name="Google Shape;9666;p133"/>
          <p:cNvSpPr txBox="1"/>
          <p:nvPr>
            <p:ph idx="1" type="subTitle"/>
          </p:nvPr>
        </p:nvSpPr>
        <p:spPr>
          <a:xfrm>
            <a:off x="5427541" y="2518840"/>
            <a:ext cx="2762400" cy="17784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9667" name="Google Shape;9667;p133"/>
          <p:cNvSpPr txBox="1"/>
          <p:nvPr>
            <p:ph idx="2" type="subTitle"/>
          </p:nvPr>
        </p:nvSpPr>
        <p:spPr>
          <a:xfrm>
            <a:off x="1891082" y="2518840"/>
            <a:ext cx="2762400" cy="17784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9668" name="Google Shape;9668;p133"/>
          <p:cNvSpPr txBox="1"/>
          <p:nvPr>
            <p:ph idx="3" type="subTitle"/>
          </p:nvPr>
        </p:nvSpPr>
        <p:spPr>
          <a:xfrm>
            <a:off x="1891082" y="1900012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9669" name="Google Shape;9669;p133"/>
          <p:cNvSpPr txBox="1"/>
          <p:nvPr>
            <p:ph idx="4" type="subTitle"/>
          </p:nvPr>
        </p:nvSpPr>
        <p:spPr>
          <a:xfrm>
            <a:off x="5427541" y="1900012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6">
    <p:spTree>
      <p:nvGrpSpPr>
        <p:cNvPr id="9670" name="Shape 9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71" name="Google Shape;9671;p134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9672" name="Google Shape;9672;p134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3" name="Google Shape;9673;p134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4" name="Google Shape;9674;p134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5" name="Google Shape;9675;p134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6" name="Google Shape;9676;p134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7" name="Google Shape;9677;p134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8" name="Google Shape;9678;p134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9" name="Google Shape;9679;p134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0" name="Google Shape;9680;p134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1" name="Google Shape;9681;p134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2" name="Google Shape;9682;p134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3" name="Google Shape;9683;p134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4" name="Google Shape;9684;p134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5" name="Google Shape;9685;p134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6" name="Google Shape;9686;p134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7" name="Google Shape;9687;p134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8" name="Google Shape;9688;p134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9" name="Google Shape;9689;p134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0" name="Google Shape;9690;p134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1" name="Google Shape;9691;p134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2" name="Google Shape;9692;p134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3" name="Google Shape;9693;p134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4" name="Google Shape;9694;p134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5" name="Google Shape;9695;p134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6" name="Google Shape;9696;p134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7" name="Google Shape;9697;p134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8" name="Google Shape;9698;p134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9" name="Google Shape;9699;p134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0" name="Google Shape;9700;p134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1" name="Google Shape;9701;p134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2" name="Google Shape;9702;p134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3" name="Google Shape;9703;p134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4" name="Google Shape;9704;p134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5" name="Google Shape;9705;p134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6" name="Google Shape;9706;p134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7" name="Google Shape;9707;p134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8" name="Google Shape;9708;p134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9" name="Google Shape;9709;p134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0" name="Google Shape;9710;p134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1" name="Google Shape;9711;p134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2" name="Google Shape;9712;p134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3" name="Google Shape;9713;p134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4" name="Google Shape;9714;p134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5" name="Google Shape;9715;p134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6" name="Google Shape;9716;p134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7" name="Google Shape;9717;p134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8" name="Google Shape;9718;p134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9" name="Google Shape;9719;p134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0" name="Google Shape;9720;p134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1" name="Google Shape;9721;p134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2" name="Google Shape;9722;p134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3" name="Google Shape;9723;p134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4" name="Google Shape;9724;p134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5" name="Google Shape;9725;p134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6" name="Google Shape;9726;p134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7" name="Google Shape;9727;p134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8" name="Google Shape;9728;p134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9" name="Google Shape;9729;p134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0" name="Google Shape;9730;p134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1" name="Google Shape;9731;p134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2" name="Google Shape;9732;p134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3" name="Google Shape;9733;p134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4" name="Google Shape;9734;p134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5" name="Google Shape;9735;p134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6" name="Google Shape;9736;p134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7" name="Google Shape;9737;p134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8" name="Google Shape;9738;p134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9" name="Google Shape;9739;p134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0" name="Google Shape;9740;p134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1" name="Google Shape;9741;p134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2" name="Google Shape;9742;p134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3" name="Google Shape;9743;p134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4" name="Google Shape;9744;p134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5" name="Google Shape;9745;p134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6" name="Google Shape;9746;p134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7" name="Google Shape;9747;p134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8" name="Google Shape;9748;p134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9" name="Google Shape;9749;p134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0" name="Google Shape;9750;p134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1" name="Google Shape;9751;p134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2" name="Google Shape;9752;p134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3" name="Google Shape;9753;p134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4" name="Google Shape;9754;p134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5" name="Google Shape;9755;p134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6" name="Google Shape;9756;p134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7" name="Google Shape;9757;p134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8" name="Google Shape;9758;p134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9" name="Google Shape;9759;p134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0" name="Google Shape;9760;p134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1" name="Google Shape;9761;p134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2" name="Google Shape;9762;p134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3" name="Google Shape;9763;p134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4" name="Google Shape;9764;p134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5" name="Google Shape;9765;p134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6" name="Google Shape;9766;p134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7" name="Google Shape;9767;p134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8" name="Google Shape;9768;p134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9" name="Google Shape;9769;p134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0" name="Google Shape;9770;p134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1" name="Google Shape;9771;p134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772" name="Google Shape;9772;p134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73" name="Google Shape;9773;p134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9774" name="Google Shape;9774;p134"/>
          <p:cNvSpPr txBox="1"/>
          <p:nvPr>
            <p:ph idx="1" type="subTitle"/>
          </p:nvPr>
        </p:nvSpPr>
        <p:spPr>
          <a:xfrm>
            <a:off x="3699899" y="2655580"/>
            <a:ext cx="2670000" cy="13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9775" name="Google Shape;9775;p134"/>
          <p:cNvSpPr txBox="1"/>
          <p:nvPr>
            <p:ph idx="2" type="subTitle"/>
          </p:nvPr>
        </p:nvSpPr>
        <p:spPr>
          <a:xfrm>
            <a:off x="784585" y="2655580"/>
            <a:ext cx="2670000" cy="13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9776" name="Google Shape;9776;p134"/>
          <p:cNvSpPr txBox="1"/>
          <p:nvPr>
            <p:ph idx="3" type="subTitle"/>
          </p:nvPr>
        </p:nvSpPr>
        <p:spPr>
          <a:xfrm>
            <a:off x="784585" y="2036757"/>
            <a:ext cx="26700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9777" name="Google Shape;9777;p134"/>
          <p:cNvSpPr txBox="1"/>
          <p:nvPr>
            <p:ph idx="4" type="subTitle"/>
          </p:nvPr>
        </p:nvSpPr>
        <p:spPr>
          <a:xfrm>
            <a:off x="3699905" y="2036757"/>
            <a:ext cx="26700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9778" name="Google Shape;9778;p134"/>
          <p:cNvSpPr txBox="1"/>
          <p:nvPr>
            <p:ph idx="5" type="subTitle"/>
          </p:nvPr>
        </p:nvSpPr>
        <p:spPr>
          <a:xfrm>
            <a:off x="6624364" y="2655580"/>
            <a:ext cx="2670000" cy="13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9779" name="Google Shape;9779;p134"/>
          <p:cNvSpPr txBox="1"/>
          <p:nvPr>
            <p:ph idx="6" type="subTitle"/>
          </p:nvPr>
        </p:nvSpPr>
        <p:spPr>
          <a:xfrm>
            <a:off x="6624373" y="2036757"/>
            <a:ext cx="26700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grpSp>
        <p:nvGrpSpPr>
          <p:cNvPr id="9780" name="Google Shape;9780;p134"/>
          <p:cNvGrpSpPr/>
          <p:nvPr/>
        </p:nvGrpSpPr>
        <p:grpSpPr>
          <a:xfrm>
            <a:off x="77697" y="4942496"/>
            <a:ext cx="706831" cy="615002"/>
            <a:chOff x="1232875" y="3633550"/>
            <a:chExt cx="641175" cy="557825"/>
          </a:xfrm>
        </p:grpSpPr>
        <p:sp>
          <p:nvSpPr>
            <p:cNvPr id="9781" name="Google Shape;9781;p134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2" name="Google Shape;9782;p134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3" name="Google Shape;9783;p134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4" name="Google Shape;9784;p134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5" name="Google Shape;9785;p134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6" name="Google Shape;9786;p134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7" name="Google Shape;9787;p134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8" name="Google Shape;9788;p134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9" name="Google Shape;9789;p134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0" name="Google Shape;9790;p134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1" name="Google Shape;9791;p134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2" name="Google Shape;9792;p134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3" name="Google Shape;9793;p134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4" name="Google Shape;9794;p134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5" name="Google Shape;9795;p134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6" name="Google Shape;9796;p134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7" name="Google Shape;9797;p134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798" name="Google Shape;9798;p134"/>
          <p:cNvGrpSpPr/>
          <p:nvPr/>
        </p:nvGrpSpPr>
        <p:grpSpPr>
          <a:xfrm rot="10800000">
            <a:off x="6078112" y="178681"/>
            <a:ext cx="4403452" cy="202504"/>
            <a:chOff x="-85635" y="644247"/>
            <a:chExt cx="3994423" cy="183677"/>
          </a:xfrm>
        </p:grpSpPr>
        <p:sp>
          <p:nvSpPr>
            <p:cNvPr id="9799" name="Google Shape;9799;p134"/>
            <p:cNvSpPr/>
            <p:nvPr/>
          </p:nvSpPr>
          <p:spPr>
            <a:xfrm>
              <a:off x="-85635" y="657044"/>
              <a:ext cx="3808187" cy="71050"/>
            </a:xfrm>
            <a:custGeom>
              <a:rect b="b" l="l" r="r" t="t"/>
              <a:pathLst>
                <a:path extrusionOk="0" fill="none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144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0" name="Google Shape;9800;p134"/>
            <p:cNvSpPr/>
            <p:nvPr/>
          </p:nvSpPr>
          <p:spPr>
            <a:xfrm>
              <a:off x="3725111" y="644247"/>
              <a:ext cx="183677" cy="183677"/>
            </a:xfrm>
            <a:custGeom>
              <a:rect b="b" l="l" r="r" t="t"/>
              <a:pathLst>
                <a:path extrusionOk="0" fill="none" h="4901" w="4901">
                  <a:moveTo>
                    <a:pt x="4900" y="2452"/>
                  </a:moveTo>
                  <a:cubicBezTo>
                    <a:pt x="4900" y="3803"/>
                    <a:pt x="3803" y="4901"/>
                    <a:pt x="2452" y="4901"/>
                  </a:cubicBezTo>
                  <a:cubicBezTo>
                    <a:pt x="1098" y="4901"/>
                    <a:pt x="1" y="3803"/>
                    <a:pt x="1" y="2452"/>
                  </a:cubicBezTo>
                  <a:cubicBezTo>
                    <a:pt x="1" y="1098"/>
                    <a:pt x="1098" y="1"/>
                    <a:pt x="2452" y="1"/>
                  </a:cubicBezTo>
                  <a:cubicBezTo>
                    <a:pt x="3803" y="1"/>
                    <a:pt x="4900" y="1098"/>
                    <a:pt x="4900" y="2452"/>
                  </a:cubicBezTo>
                  <a:close/>
                </a:path>
              </a:pathLst>
            </a:custGeom>
            <a:noFill/>
            <a:ln cap="flat" cmpd="sng" w="144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1" name="Google Shape;9801;p134"/>
            <p:cNvSpPr/>
            <p:nvPr/>
          </p:nvSpPr>
          <p:spPr>
            <a:xfrm>
              <a:off x="3781440" y="700613"/>
              <a:ext cx="71095" cy="71057"/>
            </a:xfrm>
            <a:custGeom>
              <a:rect b="b" l="l" r="r" t="t"/>
              <a:pathLst>
                <a:path extrusionOk="0" h="1896" w="1897">
                  <a:moveTo>
                    <a:pt x="949" y="0"/>
                  </a:moveTo>
                  <a:cubicBezTo>
                    <a:pt x="424" y="0"/>
                    <a:pt x="1" y="423"/>
                    <a:pt x="1" y="948"/>
                  </a:cubicBezTo>
                  <a:cubicBezTo>
                    <a:pt x="1" y="1471"/>
                    <a:pt x="424" y="1896"/>
                    <a:pt x="949" y="1896"/>
                  </a:cubicBezTo>
                  <a:cubicBezTo>
                    <a:pt x="1471" y="1896"/>
                    <a:pt x="1897" y="1471"/>
                    <a:pt x="1897" y="948"/>
                  </a:cubicBezTo>
                  <a:cubicBezTo>
                    <a:pt x="1897" y="423"/>
                    <a:pt x="1471" y="0"/>
                    <a:pt x="9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2" name="Google Shape;9802;p134"/>
          <p:cNvGrpSpPr/>
          <p:nvPr/>
        </p:nvGrpSpPr>
        <p:grpSpPr>
          <a:xfrm>
            <a:off x="921736" y="4866211"/>
            <a:ext cx="418243" cy="419262"/>
            <a:chOff x="2318175" y="3567725"/>
            <a:chExt cx="383850" cy="384750"/>
          </a:xfrm>
        </p:grpSpPr>
        <p:sp>
          <p:nvSpPr>
            <p:cNvPr id="9803" name="Google Shape;9803;p134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4" name="Google Shape;9804;p134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5" name="Google Shape;9805;p134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6" name="Google Shape;9806;p134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7" name="Google Shape;9807;p134"/>
          <p:cNvGrpSpPr/>
          <p:nvPr/>
        </p:nvGrpSpPr>
        <p:grpSpPr>
          <a:xfrm>
            <a:off x="8722876" y="-286519"/>
            <a:ext cx="1758686" cy="1762886"/>
            <a:chOff x="2318175" y="3567725"/>
            <a:chExt cx="383850" cy="384750"/>
          </a:xfrm>
        </p:grpSpPr>
        <p:sp>
          <p:nvSpPr>
            <p:cNvPr id="9808" name="Google Shape;9808;p134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9" name="Google Shape;9809;p134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0" name="Google Shape;9810;p134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1" name="Google Shape;9811;p134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spTree>
      <p:nvGrpSpPr>
        <p:cNvPr id="9812" name="Shape 9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13" name="Google Shape;9813;p135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9814" name="Google Shape;9814;p135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5" name="Google Shape;9815;p135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6" name="Google Shape;9816;p135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7" name="Google Shape;9817;p135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8" name="Google Shape;9818;p135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9" name="Google Shape;9819;p135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0" name="Google Shape;9820;p135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1" name="Google Shape;9821;p135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2" name="Google Shape;9822;p135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3" name="Google Shape;9823;p135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4" name="Google Shape;9824;p135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5" name="Google Shape;9825;p135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6" name="Google Shape;9826;p135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7" name="Google Shape;9827;p135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8" name="Google Shape;9828;p135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9" name="Google Shape;9829;p135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0" name="Google Shape;9830;p135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1" name="Google Shape;9831;p135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2" name="Google Shape;9832;p135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3" name="Google Shape;9833;p135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4" name="Google Shape;9834;p135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5" name="Google Shape;9835;p135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6" name="Google Shape;9836;p135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7" name="Google Shape;9837;p135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8" name="Google Shape;9838;p135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9" name="Google Shape;9839;p135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0" name="Google Shape;9840;p135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1" name="Google Shape;9841;p135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2" name="Google Shape;9842;p135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3" name="Google Shape;9843;p135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4" name="Google Shape;9844;p135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5" name="Google Shape;9845;p135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6" name="Google Shape;9846;p135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7" name="Google Shape;9847;p135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8" name="Google Shape;9848;p135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9" name="Google Shape;9849;p135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0" name="Google Shape;9850;p135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1" name="Google Shape;9851;p135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2" name="Google Shape;9852;p135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3" name="Google Shape;9853;p135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4" name="Google Shape;9854;p135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5" name="Google Shape;9855;p135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6" name="Google Shape;9856;p135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7" name="Google Shape;9857;p135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8" name="Google Shape;9858;p135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9" name="Google Shape;9859;p135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0" name="Google Shape;9860;p135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1" name="Google Shape;9861;p135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2" name="Google Shape;9862;p135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3" name="Google Shape;9863;p135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4" name="Google Shape;9864;p135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5" name="Google Shape;9865;p135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6" name="Google Shape;9866;p135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7" name="Google Shape;9867;p135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8" name="Google Shape;9868;p135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9" name="Google Shape;9869;p135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0" name="Google Shape;9870;p135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1" name="Google Shape;9871;p135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2" name="Google Shape;9872;p135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3" name="Google Shape;9873;p135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4" name="Google Shape;9874;p135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5" name="Google Shape;9875;p135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6" name="Google Shape;9876;p135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7" name="Google Shape;9877;p135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8" name="Google Shape;9878;p135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9" name="Google Shape;9879;p135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0" name="Google Shape;9880;p135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1" name="Google Shape;9881;p135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2" name="Google Shape;9882;p135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3" name="Google Shape;9883;p135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4" name="Google Shape;9884;p135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5" name="Google Shape;9885;p135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6" name="Google Shape;9886;p135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7" name="Google Shape;9887;p135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8" name="Google Shape;9888;p135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9" name="Google Shape;9889;p135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0" name="Google Shape;9890;p135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1" name="Google Shape;9891;p135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2" name="Google Shape;9892;p135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3" name="Google Shape;9893;p135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4" name="Google Shape;9894;p135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5" name="Google Shape;9895;p135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6" name="Google Shape;9896;p135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7" name="Google Shape;9897;p135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8" name="Google Shape;9898;p135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9" name="Google Shape;9899;p135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0" name="Google Shape;9900;p135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1" name="Google Shape;9901;p135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2" name="Google Shape;9902;p135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3" name="Google Shape;9903;p135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4" name="Google Shape;9904;p135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5" name="Google Shape;9905;p135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6" name="Google Shape;9906;p135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7" name="Google Shape;9907;p135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8" name="Google Shape;9908;p135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9" name="Google Shape;9909;p135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0" name="Google Shape;9910;p135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1" name="Google Shape;9911;p135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2" name="Google Shape;9912;p135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3" name="Google Shape;9913;p135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914" name="Google Shape;9914;p135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15" name="Google Shape;9915;p135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9916" name="Google Shape;9916;p135"/>
          <p:cNvSpPr txBox="1"/>
          <p:nvPr>
            <p:ph idx="1" type="subTitle"/>
          </p:nvPr>
        </p:nvSpPr>
        <p:spPr>
          <a:xfrm>
            <a:off x="5617819" y="2014071"/>
            <a:ext cx="3198300" cy="921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9917" name="Google Shape;9917;p135"/>
          <p:cNvSpPr txBox="1"/>
          <p:nvPr>
            <p:ph idx="2" type="subTitle"/>
          </p:nvPr>
        </p:nvSpPr>
        <p:spPr>
          <a:xfrm>
            <a:off x="1264653" y="2014071"/>
            <a:ext cx="3198300" cy="921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9918" name="Google Shape;9918;p135"/>
          <p:cNvSpPr txBox="1"/>
          <p:nvPr>
            <p:ph idx="3" type="subTitle"/>
          </p:nvPr>
        </p:nvSpPr>
        <p:spPr>
          <a:xfrm>
            <a:off x="1264653" y="1395257"/>
            <a:ext cx="31983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9919" name="Google Shape;9919;p135"/>
          <p:cNvSpPr txBox="1"/>
          <p:nvPr>
            <p:ph idx="4" type="subTitle"/>
          </p:nvPr>
        </p:nvSpPr>
        <p:spPr>
          <a:xfrm>
            <a:off x="5617825" y="1395257"/>
            <a:ext cx="31983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9920" name="Google Shape;9920;p135"/>
          <p:cNvSpPr txBox="1"/>
          <p:nvPr>
            <p:ph idx="5" type="subTitle"/>
          </p:nvPr>
        </p:nvSpPr>
        <p:spPr>
          <a:xfrm>
            <a:off x="5617819" y="4007365"/>
            <a:ext cx="3198300" cy="921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9921" name="Google Shape;9921;p135"/>
          <p:cNvSpPr txBox="1"/>
          <p:nvPr>
            <p:ph idx="6" type="subTitle"/>
          </p:nvPr>
        </p:nvSpPr>
        <p:spPr>
          <a:xfrm>
            <a:off x="1264653" y="4007365"/>
            <a:ext cx="3198300" cy="921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9922" name="Google Shape;9922;p135"/>
          <p:cNvSpPr txBox="1"/>
          <p:nvPr>
            <p:ph idx="7" type="subTitle"/>
          </p:nvPr>
        </p:nvSpPr>
        <p:spPr>
          <a:xfrm>
            <a:off x="1264653" y="3388541"/>
            <a:ext cx="31983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9923" name="Google Shape;9923;p135"/>
          <p:cNvSpPr txBox="1"/>
          <p:nvPr>
            <p:ph idx="8" type="subTitle"/>
          </p:nvPr>
        </p:nvSpPr>
        <p:spPr>
          <a:xfrm>
            <a:off x="5617825" y="3388541"/>
            <a:ext cx="31983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grpSp>
        <p:nvGrpSpPr>
          <p:cNvPr id="9924" name="Google Shape;9924;p135"/>
          <p:cNvGrpSpPr/>
          <p:nvPr/>
        </p:nvGrpSpPr>
        <p:grpSpPr>
          <a:xfrm rot="5400000">
            <a:off x="-971161" y="2372866"/>
            <a:ext cx="2604708" cy="924852"/>
            <a:chOff x="1181525" y="4444275"/>
            <a:chExt cx="782500" cy="277850"/>
          </a:xfrm>
        </p:grpSpPr>
        <p:sp>
          <p:nvSpPr>
            <p:cNvPr id="9925" name="Google Shape;9925;p135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6" name="Google Shape;9926;p135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7" name="Google Shape;9927;p135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8" name="Google Shape;9928;p135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9" name="Google Shape;9929;p135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0" name="Google Shape;9930;p135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931" name="Google Shape;9931;p135"/>
          <p:cNvGrpSpPr/>
          <p:nvPr/>
        </p:nvGrpSpPr>
        <p:grpSpPr>
          <a:xfrm>
            <a:off x="9245595" y="-2077746"/>
            <a:ext cx="202486" cy="4403852"/>
            <a:chOff x="8386788" y="-1884576"/>
            <a:chExt cx="183677" cy="3994424"/>
          </a:xfrm>
        </p:grpSpPr>
        <p:sp>
          <p:nvSpPr>
            <p:cNvPr id="9932" name="Google Shape;9932;p135"/>
            <p:cNvSpPr/>
            <p:nvPr/>
          </p:nvSpPr>
          <p:spPr>
            <a:xfrm rot="5400000">
              <a:off x="6618049" y="-16008"/>
              <a:ext cx="3808187" cy="71050"/>
            </a:xfrm>
            <a:custGeom>
              <a:rect b="b" l="l" r="r" t="t"/>
              <a:pathLst>
                <a:path extrusionOk="0" fill="none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3" name="Google Shape;9933;p135"/>
            <p:cNvSpPr/>
            <p:nvPr/>
          </p:nvSpPr>
          <p:spPr>
            <a:xfrm rot="5400000">
              <a:off x="8386788" y="1926170"/>
              <a:ext cx="183677" cy="183677"/>
            </a:xfrm>
            <a:custGeom>
              <a:rect b="b" l="l" r="r" t="t"/>
              <a:pathLst>
                <a:path extrusionOk="0" fill="none" h="4901" w="4901">
                  <a:moveTo>
                    <a:pt x="4900" y="2452"/>
                  </a:moveTo>
                  <a:cubicBezTo>
                    <a:pt x="4900" y="3803"/>
                    <a:pt x="3803" y="4901"/>
                    <a:pt x="2452" y="4901"/>
                  </a:cubicBezTo>
                  <a:cubicBezTo>
                    <a:pt x="1098" y="4901"/>
                    <a:pt x="1" y="3803"/>
                    <a:pt x="1" y="2452"/>
                  </a:cubicBezTo>
                  <a:cubicBezTo>
                    <a:pt x="1" y="1098"/>
                    <a:pt x="1098" y="1"/>
                    <a:pt x="2452" y="1"/>
                  </a:cubicBezTo>
                  <a:cubicBezTo>
                    <a:pt x="3803" y="1"/>
                    <a:pt x="4900" y="1098"/>
                    <a:pt x="4900" y="245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4" name="Google Shape;9934;p135"/>
            <p:cNvSpPr/>
            <p:nvPr/>
          </p:nvSpPr>
          <p:spPr>
            <a:xfrm rot="5400000">
              <a:off x="8443023" y="1982517"/>
              <a:ext cx="71095" cy="71057"/>
            </a:xfrm>
            <a:custGeom>
              <a:rect b="b" l="l" r="r" t="t"/>
              <a:pathLst>
                <a:path extrusionOk="0" h="1896" w="1897">
                  <a:moveTo>
                    <a:pt x="949" y="0"/>
                  </a:moveTo>
                  <a:cubicBezTo>
                    <a:pt x="424" y="0"/>
                    <a:pt x="1" y="423"/>
                    <a:pt x="1" y="948"/>
                  </a:cubicBezTo>
                  <a:cubicBezTo>
                    <a:pt x="1" y="1471"/>
                    <a:pt x="424" y="1896"/>
                    <a:pt x="949" y="1896"/>
                  </a:cubicBezTo>
                  <a:cubicBezTo>
                    <a:pt x="1471" y="1896"/>
                    <a:pt x="1897" y="1471"/>
                    <a:pt x="1897" y="948"/>
                  </a:cubicBezTo>
                  <a:cubicBezTo>
                    <a:pt x="1897" y="423"/>
                    <a:pt x="1471" y="0"/>
                    <a:pt x="9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935" name="Google Shape;9935;p135"/>
          <p:cNvGrpSpPr/>
          <p:nvPr/>
        </p:nvGrpSpPr>
        <p:grpSpPr>
          <a:xfrm>
            <a:off x="1125751" y="-640729"/>
            <a:ext cx="1758686" cy="1762886"/>
            <a:chOff x="2318175" y="3567725"/>
            <a:chExt cx="383850" cy="384750"/>
          </a:xfrm>
        </p:grpSpPr>
        <p:sp>
          <p:nvSpPr>
            <p:cNvPr id="9936" name="Google Shape;9936;p135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7" name="Google Shape;9937;p135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8" name="Google Shape;9938;p135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9" name="Google Shape;9939;p135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940" name="Google Shape;9940;p135"/>
          <p:cNvGrpSpPr/>
          <p:nvPr/>
        </p:nvGrpSpPr>
        <p:grpSpPr>
          <a:xfrm>
            <a:off x="5040275" y="5075867"/>
            <a:ext cx="706831" cy="615002"/>
            <a:chOff x="1232875" y="3633550"/>
            <a:chExt cx="641175" cy="557825"/>
          </a:xfrm>
        </p:grpSpPr>
        <p:sp>
          <p:nvSpPr>
            <p:cNvPr id="9941" name="Google Shape;9941;p135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2" name="Google Shape;9942;p135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3" name="Google Shape;9943;p135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4" name="Google Shape;9944;p135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5" name="Google Shape;9945;p135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6" name="Google Shape;9946;p135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7" name="Google Shape;9947;p135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8" name="Google Shape;9948;p135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9" name="Google Shape;9949;p135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0" name="Google Shape;9950;p135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1" name="Google Shape;9951;p135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2" name="Google Shape;9952;p135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3" name="Google Shape;9953;p135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4" name="Google Shape;9954;p135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5" name="Google Shape;9955;p135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6" name="Google Shape;9956;p135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7" name="Google Shape;9957;p135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spTree>
      <p:nvGrpSpPr>
        <p:cNvPr id="9958" name="Shape 9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59" name="Google Shape;9959;p136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9960" name="Google Shape;9960;p136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1" name="Google Shape;9961;p136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2" name="Google Shape;9962;p136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3" name="Google Shape;9963;p136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4" name="Google Shape;9964;p136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5" name="Google Shape;9965;p136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6" name="Google Shape;9966;p136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7" name="Google Shape;9967;p136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8" name="Google Shape;9968;p136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9" name="Google Shape;9969;p136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0" name="Google Shape;9970;p136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1" name="Google Shape;9971;p136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2" name="Google Shape;9972;p136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3" name="Google Shape;9973;p136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4" name="Google Shape;9974;p136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5" name="Google Shape;9975;p136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6" name="Google Shape;9976;p136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7" name="Google Shape;9977;p136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8" name="Google Shape;9978;p136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9" name="Google Shape;9979;p136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0" name="Google Shape;9980;p136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1" name="Google Shape;9981;p136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2" name="Google Shape;9982;p136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3" name="Google Shape;9983;p136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4" name="Google Shape;9984;p136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5" name="Google Shape;9985;p136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6" name="Google Shape;9986;p136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7" name="Google Shape;9987;p136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8" name="Google Shape;9988;p136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9" name="Google Shape;9989;p136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0" name="Google Shape;9990;p136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1" name="Google Shape;9991;p136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2" name="Google Shape;9992;p136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3" name="Google Shape;9993;p136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4" name="Google Shape;9994;p136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5" name="Google Shape;9995;p136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6" name="Google Shape;9996;p136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7" name="Google Shape;9997;p136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8" name="Google Shape;9998;p136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9" name="Google Shape;9999;p136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0" name="Google Shape;10000;p136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1" name="Google Shape;10001;p136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2" name="Google Shape;10002;p136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3" name="Google Shape;10003;p136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4" name="Google Shape;10004;p136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5" name="Google Shape;10005;p136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6" name="Google Shape;10006;p136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7" name="Google Shape;10007;p136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8" name="Google Shape;10008;p136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9" name="Google Shape;10009;p136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0" name="Google Shape;10010;p136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1" name="Google Shape;10011;p136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2" name="Google Shape;10012;p136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3" name="Google Shape;10013;p136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4" name="Google Shape;10014;p136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5" name="Google Shape;10015;p136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6" name="Google Shape;10016;p136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7" name="Google Shape;10017;p136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8" name="Google Shape;10018;p136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9" name="Google Shape;10019;p136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0" name="Google Shape;10020;p136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1" name="Google Shape;10021;p136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2" name="Google Shape;10022;p136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3" name="Google Shape;10023;p136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4" name="Google Shape;10024;p136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5" name="Google Shape;10025;p136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6" name="Google Shape;10026;p136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7" name="Google Shape;10027;p136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8" name="Google Shape;10028;p136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9" name="Google Shape;10029;p136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0" name="Google Shape;10030;p136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1" name="Google Shape;10031;p136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2" name="Google Shape;10032;p136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3" name="Google Shape;10033;p136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4" name="Google Shape;10034;p136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5" name="Google Shape;10035;p136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6" name="Google Shape;10036;p136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7" name="Google Shape;10037;p136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8" name="Google Shape;10038;p136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9" name="Google Shape;10039;p136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0" name="Google Shape;10040;p136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1" name="Google Shape;10041;p136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2" name="Google Shape;10042;p136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3" name="Google Shape;10043;p136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4" name="Google Shape;10044;p136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5" name="Google Shape;10045;p136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6" name="Google Shape;10046;p136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7" name="Google Shape;10047;p136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8" name="Google Shape;10048;p136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9" name="Google Shape;10049;p136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0" name="Google Shape;10050;p136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1" name="Google Shape;10051;p136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2" name="Google Shape;10052;p136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3" name="Google Shape;10053;p136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4" name="Google Shape;10054;p136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5" name="Google Shape;10055;p136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6" name="Google Shape;10056;p136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7" name="Google Shape;10057;p136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8" name="Google Shape;10058;p136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9" name="Google Shape;10059;p136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060" name="Google Shape;10060;p136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61" name="Google Shape;10061;p136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10062" name="Google Shape;10062;p136"/>
          <p:cNvSpPr txBox="1"/>
          <p:nvPr>
            <p:ph idx="1" type="subTitle"/>
          </p:nvPr>
        </p:nvSpPr>
        <p:spPr>
          <a:xfrm>
            <a:off x="3659173" y="2004867"/>
            <a:ext cx="2762400" cy="9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10063" name="Google Shape;10063;p136"/>
          <p:cNvSpPr txBox="1"/>
          <p:nvPr>
            <p:ph idx="2" type="subTitle"/>
          </p:nvPr>
        </p:nvSpPr>
        <p:spPr>
          <a:xfrm>
            <a:off x="793750" y="2004867"/>
            <a:ext cx="2762400" cy="9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10064" name="Google Shape;10064;p136"/>
          <p:cNvSpPr txBox="1"/>
          <p:nvPr>
            <p:ph idx="3" type="subTitle"/>
          </p:nvPr>
        </p:nvSpPr>
        <p:spPr>
          <a:xfrm>
            <a:off x="793750" y="1386041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10065" name="Google Shape;10065;p136"/>
          <p:cNvSpPr txBox="1"/>
          <p:nvPr>
            <p:ph idx="4" type="subTitle"/>
          </p:nvPr>
        </p:nvSpPr>
        <p:spPr>
          <a:xfrm>
            <a:off x="3659174" y="1386041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10066" name="Google Shape;10066;p136"/>
          <p:cNvSpPr txBox="1"/>
          <p:nvPr>
            <p:ph idx="5" type="subTitle"/>
          </p:nvPr>
        </p:nvSpPr>
        <p:spPr>
          <a:xfrm>
            <a:off x="6524611" y="2004867"/>
            <a:ext cx="2762400" cy="9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10067" name="Google Shape;10067;p136"/>
          <p:cNvSpPr txBox="1"/>
          <p:nvPr>
            <p:ph idx="6" type="subTitle"/>
          </p:nvPr>
        </p:nvSpPr>
        <p:spPr>
          <a:xfrm>
            <a:off x="6524612" y="1386041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10068" name="Google Shape;10068;p136"/>
          <p:cNvSpPr txBox="1"/>
          <p:nvPr>
            <p:ph idx="7" type="subTitle"/>
          </p:nvPr>
        </p:nvSpPr>
        <p:spPr>
          <a:xfrm>
            <a:off x="3659173" y="3948380"/>
            <a:ext cx="2762400" cy="9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10069" name="Google Shape;10069;p136"/>
          <p:cNvSpPr txBox="1"/>
          <p:nvPr>
            <p:ph idx="8" type="subTitle"/>
          </p:nvPr>
        </p:nvSpPr>
        <p:spPr>
          <a:xfrm>
            <a:off x="793750" y="3948380"/>
            <a:ext cx="2762400" cy="9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10070" name="Google Shape;10070;p136"/>
          <p:cNvSpPr txBox="1"/>
          <p:nvPr>
            <p:ph idx="9" type="subTitle"/>
          </p:nvPr>
        </p:nvSpPr>
        <p:spPr>
          <a:xfrm>
            <a:off x="793750" y="3329554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10071" name="Google Shape;10071;p136"/>
          <p:cNvSpPr txBox="1"/>
          <p:nvPr>
            <p:ph idx="13" type="subTitle"/>
          </p:nvPr>
        </p:nvSpPr>
        <p:spPr>
          <a:xfrm>
            <a:off x="3659174" y="3329554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sp>
        <p:nvSpPr>
          <p:cNvPr id="10072" name="Google Shape;10072;p136"/>
          <p:cNvSpPr txBox="1"/>
          <p:nvPr>
            <p:ph idx="14" type="subTitle"/>
          </p:nvPr>
        </p:nvSpPr>
        <p:spPr>
          <a:xfrm>
            <a:off x="6524611" y="3948380"/>
            <a:ext cx="2762400" cy="9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b="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/>
        </p:txBody>
      </p:sp>
      <p:sp>
        <p:nvSpPr>
          <p:cNvPr id="10073" name="Google Shape;10073;p136"/>
          <p:cNvSpPr txBox="1"/>
          <p:nvPr>
            <p:ph idx="15" type="subTitle"/>
          </p:nvPr>
        </p:nvSpPr>
        <p:spPr>
          <a:xfrm>
            <a:off x="6524612" y="3329554"/>
            <a:ext cx="27624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600"/>
              <a:buFont typeface="Azeret Mono"/>
              <a:buNone/>
              <a:defRPr b="1" sz="26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defRPr>
            </a:lvl9pPr>
          </a:lstStyle>
          <a:p/>
        </p:txBody>
      </p:sp>
      <p:grpSp>
        <p:nvGrpSpPr>
          <p:cNvPr id="10074" name="Google Shape;10074;p136"/>
          <p:cNvGrpSpPr/>
          <p:nvPr/>
        </p:nvGrpSpPr>
        <p:grpSpPr>
          <a:xfrm>
            <a:off x="4367229" y="5075865"/>
            <a:ext cx="1346239" cy="1349395"/>
            <a:chOff x="2318175" y="3567725"/>
            <a:chExt cx="383850" cy="384750"/>
          </a:xfrm>
        </p:grpSpPr>
        <p:sp>
          <p:nvSpPr>
            <p:cNvPr id="10075" name="Google Shape;10075;p136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6" name="Google Shape;10076;p136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7" name="Google Shape;10077;p136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8" name="Google Shape;10078;p136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079" name="Google Shape;10079;p136"/>
          <p:cNvGrpSpPr/>
          <p:nvPr/>
        </p:nvGrpSpPr>
        <p:grpSpPr>
          <a:xfrm rot="5400000">
            <a:off x="-378729" y="2065883"/>
            <a:ext cx="1895079" cy="179478"/>
            <a:chOff x="422533" y="3508249"/>
            <a:chExt cx="1755028" cy="166230"/>
          </a:xfrm>
        </p:grpSpPr>
        <p:sp>
          <p:nvSpPr>
            <p:cNvPr id="10080" name="Google Shape;10080;p136"/>
            <p:cNvSpPr/>
            <p:nvPr/>
          </p:nvSpPr>
          <p:spPr>
            <a:xfrm>
              <a:off x="422533" y="3590804"/>
              <a:ext cx="1586491" cy="34"/>
            </a:xfrm>
            <a:custGeom>
              <a:rect b="b" l="l" r="r" t="t"/>
              <a:pathLst>
                <a:path extrusionOk="0" fill="none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081" name="Google Shape;10081;p136"/>
            <p:cNvGrpSpPr/>
            <p:nvPr/>
          </p:nvGrpSpPr>
          <p:grpSpPr>
            <a:xfrm>
              <a:off x="2011331" y="3508249"/>
              <a:ext cx="166230" cy="166230"/>
              <a:chOff x="2011331" y="3508249"/>
              <a:chExt cx="166230" cy="166230"/>
            </a:xfrm>
          </p:grpSpPr>
          <p:sp>
            <p:nvSpPr>
              <p:cNvPr id="10082" name="Google Shape;10082;p136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83" name="Google Shape;10083;p136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084" name="Google Shape;10084;p136"/>
          <p:cNvGrpSpPr/>
          <p:nvPr/>
        </p:nvGrpSpPr>
        <p:grpSpPr>
          <a:xfrm>
            <a:off x="-354339" y="-139562"/>
            <a:ext cx="1184195" cy="1988173"/>
            <a:chOff x="-203632" y="-188459"/>
            <a:chExt cx="814439" cy="1367194"/>
          </a:xfrm>
        </p:grpSpPr>
        <p:sp>
          <p:nvSpPr>
            <p:cNvPr id="10085" name="Google Shape;10085;p136"/>
            <p:cNvSpPr/>
            <p:nvPr/>
          </p:nvSpPr>
          <p:spPr>
            <a:xfrm>
              <a:off x="24444" y="-167221"/>
              <a:ext cx="39598" cy="1271850"/>
            </a:xfrm>
            <a:custGeom>
              <a:rect b="b" l="l" r="r" t="t"/>
              <a:pathLst>
                <a:path extrusionOk="0" h="14262" w="481">
                  <a:moveTo>
                    <a:pt x="480" y="0"/>
                  </a:moveTo>
                  <a:lnTo>
                    <a:pt x="1" y="280"/>
                  </a:lnTo>
                  <a:lnTo>
                    <a:pt x="1" y="14261"/>
                  </a:lnTo>
                  <a:lnTo>
                    <a:pt x="480" y="13979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6" name="Google Shape;10086;p136"/>
            <p:cNvSpPr/>
            <p:nvPr/>
          </p:nvSpPr>
          <p:spPr>
            <a:xfrm>
              <a:off x="-12108" y="-165080"/>
              <a:ext cx="36635" cy="1269709"/>
            </a:xfrm>
            <a:custGeom>
              <a:rect b="b" l="l" r="r" t="t"/>
              <a:pathLst>
                <a:path extrusionOk="0" h="14238" w="445">
                  <a:moveTo>
                    <a:pt x="0" y="0"/>
                  </a:moveTo>
                  <a:lnTo>
                    <a:pt x="0" y="13979"/>
                  </a:lnTo>
                  <a:lnTo>
                    <a:pt x="445" y="14237"/>
                  </a:lnTo>
                  <a:lnTo>
                    <a:pt x="445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7" name="Google Shape;10087;p136"/>
            <p:cNvSpPr/>
            <p:nvPr/>
          </p:nvSpPr>
          <p:spPr>
            <a:xfrm>
              <a:off x="-12111" y="-188459"/>
              <a:ext cx="76153" cy="44375"/>
            </a:xfrm>
            <a:custGeom>
              <a:rect b="b" l="l" r="r" t="t"/>
              <a:pathLst>
                <a:path extrusionOk="0" h="539" w="925">
                  <a:moveTo>
                    <a:pt x="490" y="0"/>
                  </a:moveTo>
                  <a:lnTo>
                    <a:pt x="0" y="282"/>
                  </a:lnTo>
                  <a:lnTo>
                    <a:pt x="445" y="538"/>
                  </a:lnTo>
                  <a:lnTo>
                    <a:pt x="924" y="258"/>
                  </a:lnTo>
                  <a:lnTo>
                    <a:pt x="49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8" name="Google Shape;10088;p136"/>
            <p:cNvSpPr/>
            <p:nvPr/>
          </p:nvSpPr>
          <p:spPr>
            <a:xfrm>
              <a:off x="-203632" y="138642"/>
              <a:ext cx="681580" cy="536164"/>
            </a:xfrm>
            <a:custGeom>
              <a:rect b="b" l="l" r="r" t="t"/>
              <a:pathLst>
                <a:path extrusionOk="0" h="7952" w="9004">
                  <a:moveTo>
                    <a:pt x="0" y="0"/>
                  </a:moveTo>
                  <a:lnTo>
                    <a:pt x="0" y="2883"/>
                  </a:lnTo>
                  <a:lnTo>
                    <a:pt x="9003" y="7952"/>
                  </a:lnTo>
                  <a:lnTo>
                    <a:pt x="9003" y="5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9" name="Google Shape;10089;p136"/>
            <p:cNvSpPr/>
            <p:nvPr/>
          </p:nvSpPr>
          <p:spPr>
            <a:xfrm>
              <a:off x="-203632" y="107492"/>
              <a:ext cx="741306" cy="372928"/>
            </a:xfrm>
            <a:custGeom>
              <a:rect b="b" l="l" r="r" t="t"/>
              <a:pathLst>
                <a:path extrusionOk="0" h="5531" w="9793">
                  <a:moveTo>
                    <a:pt x="800" y="0"/>
                  </a:moveTo>
                  <a:lnTo>
                    <a:pt x="0" y="462"/>
                  </a:lnTo>
                  <a:lnTo>
                    <a:pt x="9003" y="5531"/>
                  </a:lnTo>
                  <a:lnTo>
                    <a:pt x="9793" y="5069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0" name="Google Shape;10090;p136"/>
            <p:cNvSpPr/>
            <p:nvPr/>
          </p:nvSpPr>
          <p:spPr>
            <a:xfrm>
              <a:off x="-93940" y="-93204"/>
              <a:ext cx="39516" cy="1271939"/>
            </a:xfrm>
            <a:custGeom>
              <a:rect b="b" l="l" r="r" t="t"/>
              <a:pathLst>
                <a:path extrusionOk="0" h="14263" w="480">
                  <a:moveTo>
                    <a:pt x="480" y="1"/>
                  </a:moveTo>
                  <a:lnTo>
                    <a:pt x="1" y="281"/>
                  </a:lnTo>
                  <a:lnTo>
                    <a:pt x="1" y="14262"/>
                  </a:lnTo>
                  <a:lnTo>
                    <a:pt x="480" y="13980"/>
                  </a:lnTo>
                  <a:lnTo>
                    <a:pt x="4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1" name="Google Shape;10091;p136"/>
            <p:cNvSpPr/>
            <p:nvPr/>
          </p:nvSpPr>
          <p:spPr>
            <a:xfrm>
              <a:off x="-130493" y="-91064"/>
              <a:ext cx="36635" cy="1269798"/>
            </a:xfrm>
            <a:custGeom>
              <a:rect b="b" l="l" r="r" t="t"/>
              <a:pathLst>
                <a:path extrusionOk="0" h="14239" w="445">
                  <a:moveTo>
                    <a:pt x="0" y="1"/>
                  </a:moveTo>
                  <a:lnTo>
                    <a:pt x="0" y="13982"/>
                  </a:lnTo>
                  <a:lnTo>
                    <a:pt x="445" y="14238"/>
                  </a:lnTo>
                  <a:lnTo>
                    <a:pt x="445" y="2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2" name="Google Shape;10092;p136"/>
            <p:cNvSpPr/>
            <p:nvPr/>
          </p:nvSpPr>
          <p:spPr>
            <a:xfrm>
              <a:off x="-130497" y="-119963"/>
              <a:ext cx="76071" cy="44210"/>
            </a:xfrm>
            <a:custGeom>
              <a:rect b="b" l="l" r="r" t="t"/>
              <a:pathLst>
                <a:path extrusionOk="0" h="537" w="924">
                  <a:moveTo>
                    <a:pt x="490" y="1"/>
                  </a:moveTo>
                  <a:lnTo>
                    <a:pt x="0" y="281"/>
                  </a:lnTo>
                  <a:lnTo>
                    <a:pt x="445" y="537"/>
                  </a:lnTo>
                  <a:lnTo>
                    <a:pt x="924" y="257"/>
                  </a:lnTo>
                  <a:lnTo>
                    <a:pt x="49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3" name="Google Shape;10093;p136"/>
            <p:cNvSpPr/>
            <p:nvPr/>
          </p:nvSpPr>
          <p:spPr>
            <a:xfrm>
              <a:off x="371736" y="708832"/>
              <a:ext cx="118579" cy="62173"/>
            </a:xfrm>
            <a:custGeom>
              <a:rect b="b" l="l" r="r" t="t"/>
              <a:pathLst>
                <a:path extrusionOk="0" h="981" w="1738">
                  <a:moveTo>
                    <a:pt x="987" y="0"/>
                  </a:moveTo>
                  <a:lnTo>
                    <a:pt x="129" y="89"/>
                  </a:lnTo>
                  <a:lnTo>
                    <a:pt x="1" y="215"/>
                  </a:lnTo>
                  <a:lnTo>
                    <a:pt x="428" y="810"/>
                  </a:lnTo>
                  <a:cubicBezTo>
                    <a:pt x="452" y="842"/>
                    <a:pt x="486" y="875"/>
                    <a:pt x="532" y="901"/>
                  </a:cubicBezTo>
                  <a:cubicBezTo>
                    <a:pt x="580" y="927"/>
                    <a:pt x="632" y="948"/>
                    <a:pt x="690" y="961"/>
                  </a:cubicBezTo>
                  <a:cubicBezTo>
                    <a:pt x="747" y="974"/>
                    <a:pt x="807" y="981"/>
                    <a:pt x="868" y="981"/>
                  </a:cubicBezTo>
                  <a:cubicBezTo>
                    <a:pt x="929" y="981"/>
                    <a:pt x="990" y="974"/>
                    <a:pt x="1048" y="961"/>
                  </a:cubicBezTo>
                  <a:cubicBezTo>
                    <a:pt x="1105" y="948"/>
                    <a:pt x="1159" y="927"/>
                    <a:pt x="1204" y="901"/>
                  </a:cubicBezTo>
                  <a:cubicBezTo>
                    <a:pt x="1252" y="875"/>
                    <a:pt x="1285" y="842"/>
                    <a:pt x="1308" y="810"/>
                  </a:cubicBezTo>
                  <a:lnTo>
                    <a:pt x="1738" y="215"/>
                  </a:lnTo>
                  <a:lnTo>
                    <a:pt x="9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4" name="Google Shape;10094;p136"/>
            <p:cNvSpPr/>
            <p:nvPr/>
          </p:nvSpPr>
          <p:spPr>
            <a:xfrm>
              <a:off x="367028" y="608062"/>
              <a:ext cx="127927" cy="135881"/>
            </a:xfrm>
            <a:custGeom>
              <a:rect b="b" l="l" r="r" t="t"/>
              <a:pathLst>
                <a:path extrusionOk="0" h="2144" w="1875">
                  <a:moveTo>
                    <a:pt x="0" y="1"/>
                  </a:moveTo>
                  <a:lnTo>
                    <a:pt x="0" y="1601"/>
                  </a:lnTo>
                  <a:cubicBezTo>
                    <a:pt x="0" y="1671"/>
                    <a:pt x="24" y="1740"/>
                    <a:pt x="70" y="1805"/>
                  </a:cubicBezTo>
                  <a:cubicBezTo>
                    <a:pt x="115" y="1870"/>
                    <a:pt x="185" y="1931"/>
                    <a:pt x="276" y="1985"/>
                  </a:cubicBezTo>
                  <a:cubicBezTo>
                    <a:pt x="367" y="2037"/>
                    <a:pt x="473" y="2076"/>
                    <a:pt x="586" y="2105"/>
                  </a:cubicBezTo>
                  <a:cubicBezTo>
                    <a:pt x="699" y="2131"/>
                    <a:pt x="818" y="2144"/>
                    <a:pt x="937" y="2144"/>
                  </a:cubicBezTo>
                  <a:cubicBezTo>
                    <a:pt x="1056" y="2144"/>
                    <a:pt x="1178" y="2131"/>
                    <a:pt x="1291" y="2105"/>
                  </a:cubicBezTo>
                  <a:cubicBezTo>
                    <a:pt x="1403" y="2076"/>
                    <a:pt x="1508" y="2037"/>
                    <a:pt x="1599" y="1985"/>
                  </a:cubicBezTo>
                  <a:cubicBezTo>
                    <a:pt x="1692" y="1931"/>
                    <a:pt x="1759" y="1870"/>
                    <a:pt x="1805" y="1805"/>
                  </a:cubicBezTo>
                  <a:cubicBezTo>
                    <a:pt x="1852" y="1740"/>
                    <a:pt x="1874" y="1671"/>
                    <a:pt x="1874" y="1601"/>
                  </a:cubicBezTo>
                  <a:lnTo>
                    <a:pt x="187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5" name="Google Shape;10095;p136"/>
            <p:cNvSpPr/>
            <p:nvPr/>
          </p:nvSpPr>
          <p:spPr>
            <a:xfrm>
              <a:off x="300847" y="367671"/>
              <a:ext cx="130451" cy="320880"/>
            </a:xfrm>
            <a:custGeom>
              <a:rect b="b" l="l" r="r" t="t"/>
              <a:pathLst>
                <a:path extrusionOk="0" h="5063" w="1912">
                  <a:moveTo>
                    <a:pt x="1" y="0"/>
                  </a:moveTo>
                  <a:lnTo>
                    <a:pt x="1" y="3952"/>
                  </a:lnTo>
                  <a:lnTo>
                    <a:pt x="1912" y="5062"/>
                  </a:lnTo>
                  <a:lnTo>
                    <a:pt x="1912" y="11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6" name="Google Shape;10096;p136"/>
            <p:cNvSpPr/>
            <p:nvPr/>
          </p:nvSpPr>
          <p:spPr>
            <a:xfrm>
              <a:off x="431231" y="367227"/>
              <a:ext cx="131065" cy="321324"/>
            </a:xfrm>
            <a:custGeom>
              <a:rect b="b" l="l" r="r" t="t"/>
              <a:pathLst>
                <a:path extrusionOk="0" h="5070" w="1921">
                  <a:moveTo>
                    <a:pt x="1920" y="1"/>
                  </a:moveTo>
                  <a:lnTo>
                    <a:pt x="1" y="1118"/>
                  </a:lnTo>
                  <a:lnTo>
                    <a:pt x="1" y="5069"/>
                  </a:lnTo>
                  <a:lnTo>
                    <a:pt x="1920" y="3952"/>
                  </a:lnTo>
                  <a:lnTo>
                    <a:pt x="19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7" name="Google Shape;10097;p136"/>
            <p:cNvSpPr/>
            <p:nvPr/>
          </p:nvSpPr>
          <p:spPr>
            <a:xfrm>
              <a:off x="300847" y="297005"/>
              <a:ext cx="261448" cy="141078"/>
            </a:xfrm>
            <a:custGeom>
              <a:rect b="b" l="l" r="r" t="t"/>
              <a:pathLst>
                <a:path extrusionOk="0" h="2226" w="3832">
                  <a:moveTo>
                    <a:pt x="1916" y="0"/>
                  </a:moveTo>
                  <a:lnTo>
                    <a:pt x="1" y="1115"/>
                  </a:lnTo>
                  <a:lnTo>
                    <a:pt x="1912" y="2226"/>
                  </a:lnTo>
                  <a:lnTo>
                    <a:pt x="3831" y="1109"/>
                  </a:lnTo>
                  <a:lnTo>
                    <a:pt x="191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8" name="Google Shape;10098;p136"/>
            <p:cNvSpPr/>
            <p:nvPr/>
          </p:nvSpPr>
          <p:spPr>
            <a:xfrm>
              <a:off x="556703" y="500320"/>
              <a:ext cx="54104" cy="211998"/>
            </a:xfrm>
            <a:custGeom>
              <a:rect b="b" l="l" r="r" t="t"/>
              <a:pathLst>
                <a:path extrusionOk="0" h="3345" w="793">
                  <a:moveTo>
                    <a:pt x="792" y="0"/>
                  </a:moveTo>
                  <a:lnTo>
                    <a:pt x="1" y="462"/>
                  </a:lnTo>
                  <a:lnTo>
                    <a:pt x="1" y="3345"/>
                  </a:lnTo>
                  <a:lnTo>
                    <a:pt x="792" y="2883"/>
                  </a:lnTo>
                  <a:lnTo>
                    <a:pt x="7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9" name="Google Shape;10099;p136"/>
            <p:cNvSpPr/>
            <p:nvPr/>
          </p:nvSpPr>
          <p:spPr>
            <a:xfrm>
              <a:off x="468688" y="483398"/>
              <a:ext cx="88082" cy="228920"/>
            </a:xfrm>
            <a:custGeom>
              <a:rect b="b" l="l" r="r" t="t"/>
              <a:pathLst>
                <a:path extrusionOk="0" h="3612" w="1291">
                  <a:moveTo>
                    <a:pt x="0" y="0"/>
                  </a:moveTo>
                  <a:lnTo>
                    <a:pt x="0" y="2883"/>
                  </a:lnTo>
                  <a:lnTo>
                    <a:pt x="1291" y="3612"/>
                  </a:lnTo>
                  <a:lnTo>
                    <a:pt x="1291" y="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0" name="Google Shape;10100;p136"/>
            <p:cNvSpPr/>
            <p:nvPr/>
          </p:nvSpPr>
          <p:spPr>
            <a:xfrm>
              <a:off x="468688" y="454245"/>
              <a:ext cx="142118" cy="75419"/>
            </a:xfrm>
            <a:custGeom>
              <a:rect b="b" l="l" r="r" t="t"/>
              <a:pathLst>
                <a:path extrusionOk="0" h="1190" w="2083">
                  <a:moveTo>
                    <a:pt x="801" y="1"/>
                  </a:moveTo>
                  <a:lnTo>
                    <a:pt x="0" y="460"/>
                  </a:lnTo>
                  <a:lnTo>
                    <a:pt x="1291" y="1189"/>
                  </a:lnTo>
                  <a:lnTo>
                    <a:pt x="2082" y="727"/>
                  </a:lnTo>
                  <a:lnTo>
                    <a:pt x="80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1" name="Google Shape;10101;p136"/>
            <p:cNvSpPr/>
            <p:nvPr/>
          </p:nvSpPr>
          <p:spPr>
            <a:xfrm>
              <a:off x="388452" y="182736"/>
              <a:ext cx="85898" cy="212441"/>
            </a:xfrm>
            <a:custGeom>
              <a:rect b="b" l="l" r="r" t="t"/>
              <a:pathLst>
                <a:path extrusionOk="0" h="3352" w="1259">
                  <a:moveTo>
                    <a:pt x="1" y="1"/>
                  </a:moveTo>
                  <a:lnTo>
                    <a:pt x="1" y="2987"/>
                  </a:lnTo>
                  <a:cubicBezTo>
                    <a:pt x="1" y="3081"/>
                    <a:pt x="61" y="3174"/>
                    <a:pt x="185" y="3246"/>
                  </a:cubicBezTo>
                  <a:cubicBezTo>
                    <a:pt x="306" y="3315"/>
                    <a:pt x="469" y="3352"/>
                    <a:pt x="630" y="3352"/>
                  </a:cubicBezTo>
                  <a:cubicBezTo>
                    <a:pt x="790" y="3352"/>
                    <a:pt x="953" y="3315"/>
                    <a:pt x="1074" y="3246"/>
                  </a:cubicBezTo>
                  <a:cubicBezTo>
                    <a:pt x="1198" y="3174"/>
                    <a:pt x="1259" y="3081"/>
                    <a:pt x="1259" y="2987"/>
                  </a:cubicBezTo>
                  <a:lnTo>
                    <a:pt x="12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2" name="Google Shape;10102;p136"/>
            <p:cNvSpPr/>
            <p:nvPr/>
          </p:nvSpPr>
          <p:spPr>
            <a:xfrm>
              <a:off x="388452" y="159666"/>
              <a:ext cx="85898" cy="46266"/>
            </a:xfrm>
            <a:custGeom>
              <a:rect b="b" l="l" r="r" t="t"/>
              <a:pathLst>
                <a:path extrusionOk="0" h="730" w="1259">
                  <a:moveTo>
                    <a:pt x="630" y="0"/>
                  </a:moveTo>
                  <a:cubicBezTo>
                    <a:pt x="469" y="0"/>
                    <a:pt x="306" y="37"/>
                    <a:pt x="185" y="109"/>
                  </a:cubicBezTo>
                  <a:cubicBezTo>
                    <a:pt x="61" y="178"/>
                    <a:pt x="1" y="272"/>
                    <a:pt x="1" y="365"/>
                  </a:cubicBezTo>
                  <a:cubicBezTo>
                    <a:pt x="1" y="458"/>
                    <a:pt x="61" y="551"/>
                    <a:pt x="185" y="623"/>
                  </a:cubicBezTo>
                  <a:cubicBezTo>
                    <a:pt x="306" y="692"/>
                    <a:pt x="469" y="729"/>
                    <a:pt x="630" y="729"/>
                  </a:cubicBezTo>
                  <a:cubicBezTo>
                    <a:pt x="790" y="729"/>
                    <a:pt x="953" y="692"/>
                    <a:pt x="1074" y="623"/>
                  </a:cubicBezTo>
                  <a:cubicBezTo>
                    <a:pt x="1198" y="551"/>
                    <a:pt x="1259" y="458"/>
                    <a:pt x="1259" y="365"/>
                  </a:cubicBezTo>
                  <a:cubicBezTo>
                    <a:pt x="1259" y="272"/>
                    <a:pt x="1198" y="178"/>
                    <a:pt x="1074" y="109"/>
                  </a:cubicBezTo>
                  <a:cubicBezTo>
                    <a:pt x="953" y="37"/>
                    <a:pt x="790" y="0"/>
                    <a:pt x="6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">
    <p:spTree>
      <p:nvGrpSpPr>
        <p:cNvPr id="10103" name="Shape 10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04" name="Google Shape;10104;p137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10105" name="Google Shape;10105;p137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6" name="Google Shape;10106;p137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7" name="Google Shape;10107;p137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8" name="Google Shape;10108;p137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9" name="Google Shape;10109;p137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0" name="Google Shape;10110;p137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1" name="Google Shape;10111;p137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2" name="Google Shape;10112;p137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3" name="Google Shape;10113;p137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4" name="Google Shape;10114;p137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5" name="Google Shape;10115;p137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6" name="Google Shape;10116;p137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7" name="Google Shape;10117;p137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8" name="Google Shape;10118;p137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9" name="Google Shape;10119;p137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0" name="Google Shape;10120;p137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1" name="Google Shape;10121;p137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2" name="Google Shape;10122;p137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3" name="Google Shape;10123;p137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4" name="Google Shape;10124;p137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5" name="Google Shape;10125;p137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6" name="Google Shape;10126;p137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7" name="Google Shape;10127;p137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8" name="Google Shape;10128;p137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9" name="Google Shape;10129;p137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0" name="Google Shape;10130;p137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1" name="Google Shape;10131;p137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2" name="Google Shape;10132;p137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3" name="Google Shape;10133;p137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4" name="Google Shape;10134;p137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5" name="Google Shape;10135;p137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6" name="Google Shape;10136;p137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7" name="Google Shape;10137;p137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8" name="Google Shape;10138;p137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9" name="Google Shape;10139;p137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0" name="Google Shape;10140;p137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1" name="Google Shape;10141;p137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2" name="Google Shape;10142;p137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3" name="Google Shape;10143;p137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4" name="Google Shape;10144;p137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5" name="Google Shape;10145;p137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6" name="Google Shape;10146;p137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7" name="Google Shape;10147;p137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8" name="Google Shape;10148;p137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9" name="Google Shape;10149;p137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0" name="Google Shape;10150;p137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1" name="Google Shape;10151;p137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2" name="Google Shape;10152;p137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3" name="Google Shape;10153;p137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4" name="Google Shape;10154;p137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5" name="Google Shape;10155;p137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6" name="Google Shape;10156;p137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7" name="Google Shape;10157;p137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8" name="Google Shape;10158;p137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9" name="Google Shape;10159;p137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0" name="Google Shape;10160;p137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1" name="Google Shape;10161;p137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2" name="Google Shape;10162;p137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3" name="Google Shape;10163;p137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4" name="Google Shape;10164;p137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5" name="Google Shape;10165;p137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6" name="Google Shape;10166;p137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7" name="Google Shape;10167;p137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8" name="Google Shape;10168;p137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9" name="Google Shape;10169;p137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0" name="Google Shape;10170;p137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1" name="Google Shape;10171;p137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2" name="Google Shape;10172;p137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3" name="Google Shape;10173;p137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4" name="Google Shape;10174;p137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5" name="Google Shape;10175;p137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6" name="Google Shape;10176;p137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7" name="Google Shape;10177;p137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8" name="Google Shape;10178;p137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9" name="Google Shape;10179;p137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0" name="Google Shape;10180;p137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1" name="Google Shape;10181;p137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2" name="Google Shape;10182;p137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3" name="Google Shape;10183;p137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4" name="Google Shape;10184;p137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5" name="Google Shape;10185;p137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6" name="Google Shape;10186;p137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7" name="Google Shape;10187;p137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8" name="Google Shape;10188;p137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9" name="Google Shape;10189;p137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0" name="Google Shape;10190;p137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1" name="Google Shape;10191;p137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2" name="Google Shape;10192;p137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3" name="Google Shape;10193;p137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4" name="Google Shape;10194;p137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5" name="Google Shape;10195;p137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6" name="Google Shape;10196;p137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7" name="Google Shape;10197;p137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8" name="Google Shape;10198;p137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9" name="Google Shape;10199;p137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0" name="Google Shape;10200;p137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1" name="Google Shape;10201;p137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2" name="Google Shape;10202;p137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3" name="Google Shape;10203;p137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4" name="Google Shape;10204;p137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205" name="Google Shape;10205;p137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06" name="Google Shape;10206;p137"/>
          <p:cNvSpPr txBox="1"/>
          <p:nvPr>
            <p:ph type="title"/>
          </p:nvPr>
        </p:nvSpPr>
        <p:spPr>
          <a:xfrm>
            <a:off x="1058610" y="2223260"/>
            <a:ext cx="4125300" cy="8478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4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10207" name="Google Shape;10207;p137"/>
          <p:cNvSpPr txBox="1"/>
          <p:nvPr>
            <p:ph idx="1" type="subTitle"/>
          </p:nvPr>
        </p:nvSpPr>
        <p:spPr>
          <a:xfrm>
            <a:off x="1058609" y="3070941"/>
            <a:ext cx="4125300" cy="3831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None/>
              <a:defRPr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None/>
              <a:defRPr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10208" name="Google Shape;10208;p137"/>
          <p:cNvSpPr txBox="1"/>
          <p:nvPr>
            <p:ph idx="2" type="title"/>
          </p:nvPr>
        </p:nvSpPr>
        <p:spPr>
          <a:xfrm>
            <a:off x="1058610" y="842176"/>
            <a:ext cx="4125300" cy="8478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4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10209" name="Google Shape;10209;p137"/>
          <p:cNvSpPr txBox="1"/>
          <p:nvPr>
            <p:ph idx="3" type="subTitle"/>
          </p:nvPr>
        </p:nvSpPr>
        <p:spPr>
          <a:xfrm>
            <a:off x="1058609" y="1696507"/>
            <a:ext cx="4125300" cy="3831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None/>
              <a:defRPr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None/>
              <a:defRPr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10210" name="Google Shape;10210;p137"/>
          <p:cNvSpPr txBox="1"/>
          <p:nvPr>
            <p:ph idx="4" type="title"/>
          </p:nvPr>
        </p:nvSpPr>
        <p:spPr>
          <a:xfrm>
            <a:off x="1058610" y="3597663"/>
            <a:ext cx="4125300" cy="8478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44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6600"/>
              <a:buNone/>
              <a:defRPr sz="66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10211" name="Google Shape;10211;p137"/>
          <p:cNvSpPr txBox="1"/>
          <p:nvPr>
            <p:ph idx="5" type="subTitle"/>
          </p:nvPr>
        </p:nvSpPr>
        <p:spPr>
          <a:xfrm>
            <a:off x="1058609" y="4445348"/>
            <a:ext cx="4125300" cy="3831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None/>
              <a:defRPr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None/>
              <a:defRPr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grpSp>
        <p:nvGrpSpPr>
          <p:cNvPr id="10212" name="Google Shape;10212;p137"/>
          <p:cNvGrpSpPr/>
          <p:nvPr/>
        </p:nvGrpSpPr>
        <p:grpSpPr>
          <a:xfrm>
            <a:off x="8365528" y="-480187"/>
            <a:ext cx="2272699" cy="2278066"/>
            <a:chOff x="2318175" y="3567725"/>
            <a:chExt cx="383850" cy="384750"/>
          </a:xfrm>
        </p:grpSpPr>
        <p:sp>
          <p:nvSpPr>
            <p:cNvPr id="10213" name="Google Shape;10213;p137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4" name="Google Shape;10214;p137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5" name="Google Shape;10215;p137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6" name="Google Shape;10216;p137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217" name="Google Shape;10217;p137"/>
          <p:cNvGrpSpPr/>
          <p:nvPr/>
        </p:nvGrpSpPr>
        <p:grpSpPr>
          <a:xfrm>
            <a:off x="-1517350" y="5118224"/>
            <a:ext cx="3233638" cy="306328"/>
            <a:chOff x="422533" y="3508249"/>
            <a:chExt cx="1755028" cy="166230"/>
          </a:xfrm>
        </p:grpSpPr>
        <p:sp>
          <p:nvSpPr>
            <p:cNvPr id="10218" name="Google Shape;10218;p137"/>
            <p:cNvSpPr/>
            <p:nvPr/>
          </p:nvSpPr>
          <p:spPr>
            <a:xfrm>
              <a:off x="422533" y="3590804"/>
              <a:ext cx="1586491" cy="34"/>
            </a:xfrm>
            <a:custGeom>
              <a:rect b="b" l="l" r="r" t="t"/>
              <a:pathLst>
                <a:path extrusionOk="0" fill="none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miter lim="2169"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219" name="Google Shape;10219;p137"/>
            <p:cNvGrpSpPr/>
            <p:nvPr/>
          </p:nvGrpSpPr>
          <p:grpSpPr>
            <a:xfrm>
              <a:off x="2011331" y="3508249"/>
              <a:ext cx="166230" cy="166230"/>
              <a:chOff x="2011331" y="3508249"/>
              <a:chExt cx="166230" cy="166230"/>
            </a:xfrm>
          </p:grpSpPr>
          <p:sp>
            <p:nvSpPr>
              <p:cNvPr id="10220" name="Google Shape;10220;p137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21" name="Google Shape;10221;p137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222" name="Google Shape;10222;p137"/>
          <p:cNvGrpSpPr/>
          <p:nvPr/>
        </p:nvGrpSpPr>
        <p:grpSpPr>
          <a:xfrm rot="-5400000">
            <a:off x="8706437" y="-633726"/>
            <a:ext cx="2604708" cy="924852"/>
            <a:chOff x="1181525" y="4444275"/>
            <a:chExt cx="782500" cy="277850"/>
          </a:xfrm>
        </p:grpSpPr>
        <p:sp>
          <p:nvSpPr>
            <p:cNvPr id="10223" name="Google Shape;10223;p137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4" name="Google Shape;10224;p137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5" name="Google Shape;10225;p137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6" name="Google Shape;10226;p137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7" name="Google Shape;10227;p137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8" name="Google Shape;10228;p137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10229" name="Shape 10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30" name="Google Shape;10230;p138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10231" name="Google Shape;10231;p138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2" name="Google Shape;10232;p138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3" name="Google Shape;10233;p138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4" name="Google Shape;10234;p138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5" name="Google Shape;10235;p138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6" name="Google Shape;10236;p138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7" name="Google Shape;10237;p138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8" name="Google Shape;10238;p138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9" name="Google Shape;10239;p138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0" name="Google Shape;10240;p138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1" name="Google Shape;10241;p138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2" name="Google Shape;10242;p138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3" name="Google Shape;10243;p138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4" name="Google Shape;10244;p138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5" name="Google Shape;10245;p138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6" name="Google Shape;10246;p138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7" name="Google Shape;10247;p138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8" name="Google Shape;10248;p138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9" name="Google Shape;10249;p138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0" name="Google Shape;10250;p138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1" name="Google Shape;10251;p138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2" name="Google Shape;10252;p138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3" name="Google Shape;10253;p138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4" name="Google Shape;10254;p138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5" name="Google Shape;10255;p138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6" name="Google Shape;10256;p138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7" name="Google Shape;10257;p138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8" name="Google Shape;10258;p138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9" name="Google Shape;10259;p138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0" name="Google Shape;10260;p138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1" name="Google Shape;10261;p138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2" name="Google Shape;10262;p138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3" name="Google Shape;10263;p138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4" name="Google Shape;10264;p138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5" name="Google Shape;10265;p138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6" name="Google Shape;10266;p138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7" name="Google Shape;10267;p138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8" name="Google Shape;10268;p138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9" name="Google Shape;10269;p138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0" name="Google Shape;10270;p138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1" name="Google Shape;10271;p138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2" name="Google Shape;10272;p138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3" name="Google Shape;10273;p138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4" name="Google Shape;10274;p138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5" name="Google Shape;10275;p138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6" name="Google Shape;10276;p138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7" name="Google Shape;10277;p138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8" name="Google Shape;10278;p138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9" name="Google Shape;10279;p138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0" name="Google Shape;10280;p138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1" name="Google Shape;10281;p138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2" name="Google Shape;10282;p138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3" name="Google Shape;10283;p138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4" name="Google Shape;10284;p138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5" name="Google Shape;10285;p138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6" name="Google Shape;10286;p138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7" name="Google Shape;10287;p138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8" name="Google Shape;10288;p138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9" name="Google Shape;10289;p138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0" name="Google Shape;10290;p138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1" name="Google Shape;10291;p138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2" name="Google Shape;10292;p138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3" name="Google Shape;10293;p138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4" name="Google Shape;10294;p138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5" name="Google Shape;10295;p138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6" name="Google Shape;10296;p138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7" name="Google Shape;10297;p138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8" name="Google Shape;10298;p138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9" name="Google Shape;10299;p138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0" name="Google Shape;10300;p138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1" name="Google Shape;10301;p138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2" name="Google Shape;10302;p138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3" name="Google Shape;10303;p138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4" name="Google Shape;10304;p138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5" name="Google Shape;10305;p138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6" name="Google Shape;10306;p138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7" name="Google Shape;10307;p138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8" name="Google Shape;10308;p138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9" name="Google Shape;10309;p138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0" name="Google Shape;10310;p138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1" name="Google Shape;10311;p138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2" name="Google Shape;10312;p138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3" name="Google Shape;10313;p138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4" name="Google Shape;10314;p138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5" name="Google Shape;10315;p138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6" name="Google Shape;10316;p138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7" name="Google Shape;10317;p138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8" name="Google Shape;10318;p138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9" name="Google Shape;10319;p138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0" name="Google Shape;10320;p138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1" name="Google Shape;10321;p138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2" name="Google Shape;10322;p138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3" name="Google Shape;10323;p138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4" name="Google Shape;10324;p138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5" name="Google Shape;10325;p138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6" name="Google Shape;10326;p138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7" name="Google Shape;10327;p138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8" name="Google Shape;10328;p138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9" name="Google Shape;10329;p138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0" name="Google Shape;10330;p138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331" name="Google Shape;10331;p138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32" name="Google Shape;10332;p138"/>
          <p:cNvSpPr txBox="1"/>
          <p:nvPr>
            <p:ph hasCustomPrompt="1" type="title"/>
          </p:nvPr>
        </p:nvSpPr>
        <p:spPr>
          <a:xfrm>
            <a:off x="2973510" y="1687219"/>
            <a:ext cx="6330900" cy="15783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80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600"/>
              <a:buNone/>
              <a:defRPr sz="10600"/>
            </a:lvl9pPr>
          </a:lstStyle>
          <a:p>
            <a:r>
              <a:t>xx%</a:t>
            </a:r>
          </a:p>
        </p:txBody>
      </p:sp>
      <p:sp>
        <p:nvSpPr>
          <p:cNvPr id="10333" name="Google Shape;10333;p138"/>
          <p:cNvSpPr txBox="1"/>
          <p:nvPr>
            <p:ph idx="1" type="subTitle"/>
          </p:nvPr>
        </p:nvSpPr>
        <p:spPr>
          <a:xfrm>
            <a:off x="2973421" y="3382789"/>
            <a:ext cx="6330900" cy="5481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SzPts val="1800"/>
              <a:buNone/>
              <a:defRPr sz="1800"/>
            </a:lvl9pPr>
          </a:lstStyle>
          <a:p/>
        </p:txBody>
      </p:sp>
      <p:grpSp>
        <p:nvGrpSpPr>
          <p:cNvPr id="10334" name="Google Shape;10334;p138"/>
          <p:cNvGrpSpPr/>
          <p:nvPr/>
        </p:nvGrpSpPr>
        <p:grpSpPr>
          <a:xfrm>
            <a:off x="-657320" y="-662213"/>
            <a:ext cx="1758686" cy="1762886"/>
            <a:chOff x="2318175" y="3567725"/>
            <a:chExt cx="383850" cy="384750"/>
          </a:xfrm>
        </p:grpSpPr>
        <p:sp>
          <p:nvSpPr>
            <p:cNvPr id="10335" name="Google Shape;10335;p138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6" name="Google Shape;10336;p138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7" name="Google Shape;10337;p138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8" name="Google Shape;10338;p138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339" name="Google Shape;10339;p138"/>
          <p:cNvGrpSpPr/>
          <p:nvPr/>
        </p:nvGrpSpPr>
        <p:grpSpPr>
          <a:xfrm>
            <a:off x="5188556" y="3813869"/>
            <a:ext cx="2615208" cy="2621456"/>
            <a:chOff x="2318175" y="3567725"/>
            <a:chExt cx="383850" cy="384750"/>
          </a:xfrm>
        </p:grpSpPr>
        <p:sp>
          <p:nvSpPr>
            <p:cNvPr id="10340" name="Google Shape;10340;p138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1" name="Google Shape;10341;p138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2" name="Google Shape;10342;p138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3" name="Google Shape;10343;p138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344" name="Google Shape;10344;p138"/>
          <p:cNvGrpSpPr/>
          <p:nvPr/>
        </p:nvGrpSpPr>
        <p:grpSpPr>
          <a:xfrm rot="5400000">
            <a:off x="8941021" y="337058"/>
            <a:ext cx="706895" cy="614946"/>
            <a:chOff x="1232875" y="3633550"/>
            <a:chExt cx="641175" cy="557825"/>
          </a:xfrm>
        </p:grpSpPr>
        <p:sp>
          <p:nvSpPr>
            <p:cNvPr id="10345" name="Google Shape;10345;p138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6" name="Google Shape;10346;p138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7" name="Google Shape;10347;p138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8" name="Google Shape;10348;p138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9" name="Google Shape;10349;p138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0" name="Google Shape;10350;p138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1" name="Google Shape;10351;p138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2" name="Google Shape;10352;p138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3" name="Google Shape;10353;p138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4" name="Google Shape;10354;p138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5" name="Google Shape;10355;p138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6" name="Google Shape;10356;p138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7" name="Google Shape;10357;p138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8" name="Google Shape;10358;p138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9" name="Google Shape;10359;p138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0" name="Google Shape;10360;p138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1" name="Google Shape;10361;p138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362" name="Google Shape;10362;p138"/>
          <p:cNvGrpSpPr/>
          <p:nvPr/>
        </p:nvGrpSpPr>
        <p:grpSpPr>
          <a:xfrm>
            <a:off x="6317893" y="5075839"/>
            <a:ext cx="2604630" cy="924879"/>
            <a:chOff x="1181525" y="4444275"/>
            <a:chExt cx="782500" cy="277850"/>
          </a:xfrm>
        </p:grpSpPr>
        <p:sp>
          <p:nvSpPr>
            <p:cNvPr id="10363" name="Google Shape;10363;p138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4" name="Google Shape;10364;p138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5" name="Google Shape;10365;p138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6" name="Google Shape;10366;p138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7" name="Google Shape;10367;p138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8" name="Google Shape;10368;p138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0369" name="Shape 10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70" name="Google Shape;10370;p139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10371" name="Google Shape;10371;p139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2" name="Google Shape;10372;p139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3" name="Google Shape;10373;p139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4" name="Google Shape;10374;p139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5" name="Google Shape;10375;p139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6" name="Google Shape;10376;p139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7" name="Google Shape;10377;p139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8" name="Google Shape;10378;p139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9" name="Google Shape;10379;p139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0" name="Google Shape;10380;p139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1" name="Google Shape;10381;p139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2" name="Google Shape;10382;p139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3" name="Google Shape;10383;p139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4" name="Google Shape;10384;p139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5" name="Google Shape;10385;p139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6" name="Google Shape;10386;p139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7" name="Google Shape;10387;p139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8" name="Google Shape;10388;p139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9" name="Google Shape;10389;p139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0" name="Google Shape;10390;p139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1" name="Google Shape;10391;p139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2" name="Google Shape;10392;p139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3" name="Google Shape;10393;p139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4" name="Google Shape;10394;p139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5" name="Google Shape;10395;p139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6" name="Google Shape;10396;p139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7" name="Google Shape;10397;p139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8" name="Google Shape;10398;p139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9" name="Google Shape;10399;p139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0" name="Google Shape;10400;p139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1" name="Google Shape;10401;p139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2" name="Google Shape;10402;p139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3" name="Google Shape;10403;p139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4" name="Google Shape;10404;p139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5" name="Google Shape;10405;p139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6" name="Google Shape;10406;p139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7" name="Google Shape;10407;p139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8" name="Google Shape;10408;p139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9" name="Google Shape;10409;p139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0" name="Google Shape;10410;p139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1" name="Google Shape;10411;p139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2" name="Google Shape;10412;p139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3" name="Google Shape;10413;p139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4" name="Google Shape;10414;p139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5" name="Google Shape;10415;p139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6" name="Google Shape;10416;p139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7" name="Google Shape;10417;p139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8" name="Google Shape;10418;p139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9" name="Google Shape;10419;p139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0" name="Google Shape;10420;p139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1" name="Google Shape;10421;p139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2" name="Google Shape;10422;p139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3" name="Google Shape;10423;p139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4" name="Google Shape;10424;p139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5" name="Google Shape;10425;p139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6" name="Google Shape;10426;p139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7" name="Google Shape;10427;p139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8" name="Google Shape;10428;p139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9" name="Google Shape;10429;p139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0" name="Google Shape;10430;p139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1" name="Google Shape;10431;p139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2" name="Google Shape;10432;p139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3" name="Google Shape;10433;p139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4" name="Google Shape;10434;p139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5" name="Google Shape;10435;p139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6" name="Google Shape;10436;p139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7" name="Google Shape;10437;p139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8" name="Google Shape;10438;p139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9" name="Google Shape;10439;p139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0" name="Google Shape;10440;p139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1" name="Google Shape;10441;p139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2" name="Google Shape;10442;p139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3" name="Google Shape;10443;p139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4" name="Google Shape;10444;p139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5" name="Google Shape;10445;p139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6" name="Google Shape;10446;p139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7" name="Google Shape;10447;p139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8" name="Google Shape;10448;p139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9" name="Google Shape;10449;p139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0" name="Google Shape;10450;p139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1" name="Google Shape;10451;p139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2" name="Google Shape;10452;p139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3" name="Google Shape;10453;p139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4" name="Google Shape;10454;p139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5" name="Google Shape;10455;p139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6" name="Google Shape;10456;p139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7" name="Google Shape;10457;p139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8" name="Google Shape;10458;p139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9" name="Google Shape;10459;p139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0" name="Google Shape;10460;p139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1" name="Google Shape;10461;p139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2" name="Google Shape;10462;p139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3" name="Google Shape;10463;p139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4" name="Google Shape;10464;p139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5" name="Google Shape;10465;p139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6" name="Google Shape;10466;p139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7" name="Google Shape;10467;p139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8" name="Google Shape;10468;p139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9" name="Google Shape;10469;p139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0" name="Google Shape;10470;p139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471" name="Google Shape;10471;p139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72" name="Google Shape;10472;p139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grpSp>
        <p:nvGrpSpPr>
          <p:cNvPr id="10473" name="Google Shape;10473;p139"/>
          <p:cNvGrpSpPr/>
          <p:nvPr/>
        </p:nvGrpSpPr>
        <p:grpSpPr>
          <a:xfrm rot="-5400000">
            <a:off x="8351313" y="4178305"/>
            <a:ext cx="2750949" cy="537675"/>
            <a:chOff x="377875" y="2965800"/>
            <a:chExt cx="2495192" cy="487732"/>
          </a:xfrm>
        </p:grpSpPr>
        <p:sp>
          <p:nvSpPr>
            <p:cNvPr id="10474" name="Google Shape;10474;p139"/>
            <p:cNvSpPr/>
            <p:nvPr/>
          </p:nvSpPr>
          <p:spPr>
            <a:xfrm>
              <a:off x="377875" y="2965800"/>
              <a:ext cx="2351400" cy="341700"/>
            </a:xfrm>
            <a:custGeom>
              <a:rect b="b" l="l" r="r" t="t"/>
              <a:pathLst>
                <a:path extrusionOk="0" h="13668" w="94056">
                  <a:moveTo>
                    <a:pt x="0" y="0"/>
                  </a:moveTo>
                  <a:lnTo>
                    <a:pt x="80388" y="0"/>
                  </a:lnTo>
                  <a:lnTo>
                    <a:pt x="94056" y="13668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sp>
        <p:grpSp>
          <p:nvGrpSpPr>
            <p:cNvPr id="10475" name="Google Shape;10475;p139"/>
            <p:cNvGrpSpPr/>
            <p:nvPr/>
          </p:nvGrpSpPr>
          <p:grpSpPr>
            <a:xfrm>
              <a:off x="2706837" y="3287302"/>
              <a:ext cx="166230" cy="166230"/>
              <a:chOff x="2011331" y="3508249"/>
              <a:chExt cx="166230" cy="166230"/>
            </a:xfrm>
          </p:grpSpPr>
          <p:sp>
            <p:nvSpPr>
              <p:cNvPr id="10476" name="Google Shape;10476;p139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77" name="Google Shape;10477;p139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478" name="Google Shape;10478;p139"/>
          <p:cNvGrpSpPr/>
          <p:nvPr/>
        </p:nvGrpSpPr>
        <p:grpSpPr>
          <a:xfrm rot="5400000">
            <a:off x="-991652" y="770169"/>
            <a:ext cx="2750949" cy="537675"/>
            <a:chOff x="377875" y="2965800"/>
            <a:chExt cx="2495192" cy="487732"/>
          </a:xfrm>
        </p:grpSpPr>
        <p:sp>
          <p:nvSpPr>
            <p:cNvPr id="10479" name="Google Shape;10479;p139"/>
            <p:cNvSpPr/>
            <p:nvPr/>
          </p:nvSpPr>
          <p:spPr>
            <a:xfrm>
              <a:off x="377875" y="2965800"/>
              <a:ext cx="2351400" cy="341700"/>
            </a:xfrm>
            <a:custGeom>
              <a:rect b="b" l="l" r="r" t="t"/>
              <a:pathLst>
                <a:path extrusionOk="0" h="13668" w="94056">
                  <a:moveTo>
                    <a:pt x="0" y="0"/>
                  </a:moveTo>
                  <a:lnTo>
                    <a:pt x="80388" y="0"/>
                  </a:lnTo>
                  <a:lnTo>
                    <a:pt x="94056" y="13668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sp>
        <p:grpSp>
          <p:nvGrpSpPr>
            <p:cNvPr id="10480" name="Google Shape;10480;p139"/>
            <p:cNvGrpSpPr/>
            <p:nvPr/>
          </p:nvGrpSpPr>
          <p:grpSpPr>
            <a:xfrm>
              <a:off x="2706837" y="3287302"/>
              <a:ext cx="166230" cy="166230"/>
              <a:chOff x="2011331" y="3508249"/>
              <a:chExt cx="166230" cy="166230"/>
            </a:xfrm>
          </p:grpSpPr>
          <p:sp>
            <p:nvSpPr>
              <p:cNvPr id="10481" name="Google Shape;10481;p139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82" name="Google Shape;10482;p139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483" name="Google Shape;10483;p139"/>
          <p:cNvGrpSpPr/>
          <p:nvPr/>
        </p:nvGrpSpPr>
        <p:grpSpPr>
          <a:xfrm>
            <a:off x="8722876" y="-286519"/>
            <a:ext cx="1758686" cy="1762886"/>
            <a:chOff x="2318175" y="3567725"/>
            <a:chExt cx="383850" cy="384750"/>
          </a:xfrm>
        </p:grpSpPr>
        <p:sp>
          <p:nvSpPr>
            <p:cNvPr id="10484" name="Google Shape;10484;p139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5" name="Google Shape;10485;p139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6" name="Google Shape;10486;p139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7" name="Google Shape;10487;p139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0">
    <p:spTree>
      <p:nvGrpSpPr>
        <p:cNvPr id="10488" name="Shape 10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89" name="Google Shape;10489;p140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10490" name="Google Shape;10490;p140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1" name="Google Shape;10491;p140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2" name="Google Shape;10492;p140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3" name="Google Shape;10493;p140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4" name="Google Shape;10494;p140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5" name="Google Shape;10495;p140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6" name="Google Shape;10496;p140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7" name="Google Shape;10497;p140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8" name="Google Shape;10498;p140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9" name="Google Shape;10499;p140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0" name="Google Shape;10500;p140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1" name="Google Shape;10501;p140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2" name="Google Shape;10502;p140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3" name="Google Shape;10503;p140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4" name="Google Shape;10504;p140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5" name="Google Shape;10505;p140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6" name="Google Shape;10506;p140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7" name="Google Shape;10507;p140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8" name="Google Shape;10508;p140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9" name="Google Shape;10509;p140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0" name="Google Shape;10510;p140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1" name="Google Shape;10511;p140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2" name="Google Shape;10512;p140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3" name="Google Shape;10513;p140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4" name="Google Shape;10514;p140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5" name="Google Shape;10515;p140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6" name="Google Shape;10516;p140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7" name="Google Shape;10517;p140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8" name="Google Shape;10518;p140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9" name="Google Shape;10519;p140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0" name="Google Shape;10520;p140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1" name="Google Shape;10521;p140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2" name="Google Shape;10522;p140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3" name="Google Shape;10523;p140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4" name="Google Shape;10524;p140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5" name="Google Shape;10525;p140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6" name="Google Shape;10526;p140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7" name="Google Shape;10527;p140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8" name="Google Shape;10528;p140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9" name="Google Shape;10529;p140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0" name="Google Shape;10530;p140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1" name="Google Shape;10531;p140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2" name="Google Shape;10532;p140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3" name="Google Shape;10533;p140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4" name="Google Shape;10534;p140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5" name="Google Shape;10535;p140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6" name="Google Shape;10536;p140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7" name="Google Shape;10537;p140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8" name="Google Shape;10538;p140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9" name="Google Shape;10539;p140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0" name="Google Shape;10540;p140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1" name="Google Shape;10541;p140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2" name="Google Shape;10542;p140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3" name="Google Shape;10543;p140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4" name="Google Shape;10544;p140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5" name="Google Shape;10545;p140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6" name="Google Shape;10546;p140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7" name="Google Shape;10547;p140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8" name="Google Shape;10548;p140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9" name="Google Shape;10549;p140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0" name="Google Shape;10550;p140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1" name="Google Shape;10551;p140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2" name="Google Shape;10552;p140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3" name="Google Shape;10553;p140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4" name="Google Shape;10554;p140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5" name="Google Shape;10555;p140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6" name="Google Shape;10556;p140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7" name="Google Shape;10557;p140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8" name="Google Shape;10558;p140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9" name="Google Shape;10559;p140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0" name="Google Shape;10560;p140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1" name="Google Shape;10561;p140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2" name="Google Shape;10562;p140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3" name="Google Shape;10563;p140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4" name="Google Shape;10564;p140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5" name="Google Shape;10565;p140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6" name="Google Shape;10566;p140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7" name="Google Shape;10567;p140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8" name="Google Shape;10568;p140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9" name="Google Shape;10569;p140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0" name="Google Shape;10570;p140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1" name="Google Shape;10571;p140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2" name="Google Shape;10572;p140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3" name="Google Shape;10573;p140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4" name="Google Shape;10574;p140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5" name="Google Shape;10575;p140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6" name="Google Shape;10576;p140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7" name="Google Shape;10577;p140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8" name="Google Shape;10578;p140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9" name="Google Shape;10579;p140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0" name="Google Shape;10580;p140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1" name="Google Shape;10581;p140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2" name="Google Shape;10582;p140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3" name="Google Shape;10583;p140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4" name="Google Shape;10584;p140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5" name="Google Shape;10585;p140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6" name="Google Shape;10586;p140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7" name="Google Shape;10587;p140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8" name="Google Shape;10588;p140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9" name="Google Shape;10589;p140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590" name="Google Shape;10590;p140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591" name="Google Shape;10591;p140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grpSp>
        <p:nvGrpSpPr>
          <p:cNvPr id="10592" name="Google Shape;10592;p140"/>
          <p:cNvGrpSpPr/>
          <p:nvPr/>
        </p:nvGrpSpPr>
        <p:grpSpPr>
          <a:xfrm>
            <a:off x="9404334" y="2105328"/>
            <a:ext cx="1456250" cy="1459703"/>
            <a:chOff x="2318175" y="3567725"/>
            <a:chExt cx="383850" cy="384750"/>
          </a:xfrm>
        </p:grpSpPr>
        <p:sp>
          <p:nvSpPr>
            <p:cNvPr id="10593" name="Google Shape;10593;p140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4" name="Google Shape;10594;p140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5" name="Google Shape;10595;p140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6" name="Google Shape;10596;p140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97" name="Google Shape;10597;p140"/>
          <p:cNvGrpSpPr/>
          <p:nvPr/>
        </p:nvGrpSpPr>
        <p:grpSpPr>
          <a:xfrm>
            <a:off x="-1232746" y="4984307"/>
            <a:ext cx="2443472" cy="529288"/>
            <a:chOff x="-303566" y="4662224"/>
            <a:chExt cx="2216502" cy="480080"/>
          </a:xfrm>
        </p:grpSpPr>
        <p:grpSp>
          <p:nvGrpSpPr>
            <p:cNvPr id="10598" name="Google Shape;10598;p140"/>
            <p:cNvGrpSpPr/>
            <p:nvPr/>
          </p:nvGrpSpPr>
          <p:grpSpPr>
            <a:xfrm rot="-5400000">
              <a:off x="952308" y="4181675"/>
              <a:ext cx="166230" cy="1755027"/>
              <a:chOff x="7110482" y="-754049"/>
              <a:chExt cx="166230" cy="1755027"/>
            </a:xfrm>
          </p:grpSpPr>
          <p:sp>
            <p:nvSpPr>
              <p:cNvPr id="10599" name="Google Shape;10599;p140"/>
              <p:cNvSpPr/>
              <p:nvPr/>
            </p:nvSpPr>
            <p:spPr>
              <a:xfrm rot="5400000">
                <a:off x="6400894" y="39179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00" name="Google Shape;10600;p140"/>
              <p:cNvSpPr/>
              <p:nvPr/>
            </p:nvSpPr>
            <p:spPr>
              <a:xfrm rot="5400000">
                <a:off x="7110482" y="834748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01" name="Google Shape;10601;p140"/>
              <p:cNvSpPr/>
              <p:nvPr/>
            </p:nvSpPr>
            <p:spPr>
              <a:xfrm rot="5400000">
                <a:off x="7161375" y="885743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602" name="Google Shape;10602;p140"/>
            <p:cNvGrpSpPr/>
            <p:nvPr/>
          </p:nvGrpSpPr>
          <p:grpSpPr>
            <a:xfrm rot="-5400000">
              <a:off x="490833" y="3867825"/>
              <a:ext cx="166230" cy="1755027"/>
              <a:chOff x="7424332" y="-1215524"/>
              <a:chExt cx="166230" cy="1755027"/>
            </a:xfrm>
          </p:grpSpPr>
          <p:sp>
            <p:nvSpPr>
              <p:cNvPr id="10603" name="Google Shape;10603;p140"/>
              <p:cNvSpPr/>
              <p:nvPr/>
            </p:nvSpPr>
            <p:spPr>
              <a:xfrm rot="5400000">
                <a:off x="6714744" y="-422296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04" name="Google Shape;10604;p140"/>
              <p:cNvSpPr/>
              <p:nvPr/>
            </p:nvSpPr>
            <p:spPr>
              <a:xfrm rot="5400000">
                <a:off x="7424332" y="373273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05" name="Google Shape;10605;p140"/>
              <p:cNvSpPr/>
              <p:nvPr/>
            </p:nvSpPr>
            <p:spPr>
              <a:xfrm rot="5400000">
                <a:off x="7475226" y="424268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606" name="Google Shape;10606;p140"/>
          <p:cNvGrpSpPr/>
          <p:nvPr/>
        </p:nvGrpSpPr>
        <p:grpSpPr>
          <a:xfrm>
            <a:off x="432818" y="594881"/>
            <a:ext cx="706831" cy="615002"/>
            <a:chOff x="1232875" y="3633550"/>
            <a:chExt cx="641175" cy="557825"/>
          </a:xfrm>
        </p:grpSpPr>
        <p:sp>
          <p:nvSpPr>
            <p:cNvPr id="10607" name="Google Shape;10607;p140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8" name="Google Shape;10608;p140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9" name="Google Shape;10609;p140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0" name="Google Shape;10610;p140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1" name="Google Shape;10611;p140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2" name="Google Shape;10612;p140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3" name="Google Shape;10613;p140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4" name="Google Shape;10614;p140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5" name="Google Shape;10615;p140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6" name="Google Shape;10616;p140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7" name="Google Shape;10617;p140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8" name="Google Shape;10618;p140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9" name="Google Shape;10619;p140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0" name="Google Shape;10620;p140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1" name="Google Shape;10621;p140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2" name="Google Shape;10622;p140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3" name="Google Shape;10623;p140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624" name="Google Shape;10624;p140"/>
          <p:cNvGrpSpPr/>
          <p:nvPr/>
        </p:nvGrpSpPr>
        <p:grpSpPr>
          <a:xfrm rot="10800000">
            <a:off x="296924" y="-477996"/>
            <a:ext cx="2604630" cy="924879"/>
            <a:chOff x="1181525" y="4444275"/>
            <a:chExt cx="782500" cy="277850"/>
          </a:xfrm>
        </p:grpSpPr>
        <p:sp>
          <p:nvSpPr>
            <p:cNvPr id="10625" name="Google Shape;10625;p140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6" name="Google Shape;10626;p140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7" name="Google Shape;10627;p140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8" name="Google Shape;10628;p140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9" name="Google Shape;10629;p140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0" name="Google Shape;10630;p140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10_1">
    <p:spTree>
      <p:nvGrpSpPr>
        <p:cNvPr id="10631" name="Shape 10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32" name="Google Shape;10632;p141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10633" name="Google Shape;10633;p141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4" name="Google Shape;10634;p141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5" name="Google Shape;10635;p141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6" name="Google Shape;10636;p141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7" name="Google Shape;10637;p141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8" name="Google Shape;10638;p141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9" name="Google Shape;10639;p141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0" name="Google Shape;10640;p141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1" name="Google Shape;10641;p141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2" name="Google Shape;10642;p141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3" name="Google Shape;10643;p141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4" name="Google Shape;10644;p141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5" name="Google Shape;10645;p141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6" name="Google Shape;10646;p141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7" name="Google Shape;10647;p141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8" name="Google Shape;10648;p141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9" name="Google Shape;10649;p141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0" name="Google Shape;10650;p141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1" name="Google Shape;10651;p141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2" name="Google Shape;10652;p141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3" name="Google Shape;10653;p141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4" name="Google Shape;10654;p141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5" name="Google Shape;10655;p141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6" name="Google Shape;10656;p141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7" name="Google Shape;10657;p141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8" name="Google Shape;10658;p141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9" name="Google Shape;10659;p141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0" name="Google Shape;10660;p141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1" name="Google Shape;10661;p141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2" name="Google Shape;10662;p141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3" name="Google Shape;10663;p141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4" name="Google Shape;10664;p141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5" name="Google Shape;10665;p141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6" name="Google Shape;10666;p141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7" name="Google Shape;10667;p141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8" name="Google Shape;10668;p141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9" name="Google Shape;10669;p141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0" name="Google Shape;10670;p141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1" name="Google Shape;10671;p141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2" name="Google Shape;10672;p141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3" name="Google Shape;10673;p141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4" name="Google Shape;10674;p141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5" name="Google Shape;10675;p141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6" name="Google Shape;10676;p141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7" name="Google Shape;10677;p141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8" name="Google Shape;10678;p141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9" name="Google Shape;10679;p141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0" name="Google Shape;10680;p141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1" name="Google Shape;10681;p141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2" name="Google Shape;10682;p141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3" name="Google Shape;10683;p141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4" name="Google Shape;10684;p141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5" name="Google Shape;10685;p141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6" name="Google Shape;10686;p141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7" name="Google Shape;10687;p141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8" name="Google Shape;10688;p141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9" name="Google Shape;10689;p141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0" name="Google Shape;10690;p141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1" name="Google Shape;10691;p141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2" name="Google Shape;10692;p141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3" name="Google Shape;10693;p141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4" name="Google Shape;10694;p141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5" name="Google Shape;10695;p141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6" name="Google Shape;10696;p141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7" name="Google Shape;10697;p141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8" name="Google Shape;10698;p141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9" name="Google Shape;10699;p141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0" name="Google Shape;10700;p141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1" name="Google Shape;10701;p141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2" name="Google Shape;10702;p141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3" name="Google Shape;10703;p141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4" name="Google Shape;10704;p141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5" name="Google Shape;10705;p141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6" name="Google Shape;10706;p141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7" name="Google Shape;10707;p141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8" name="Google Shape;10708;p141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9" name="Google Shape;10709;p141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0" name="Google Shape;10710;p141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1" name="Google Shape;10711;p141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2" name="Google Shape;10712;p141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3" name="Google Shape;10713;p141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4" name="Google Shape;10714;p141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5" name="Google Shape;10715;p141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6" name="Google Shape;10716;p141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7" name="Google Shape;10717;p141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8" name="Google Shape;10718;p141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9" name="Google Shape;10719;p141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0" name="Google Shape;10720;p141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1" name="Google Shape;10721;p141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2" name="Google Shape;10722;p141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3" name="Google Shape;10723;p141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4" name="Google Shape;10724;p141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5" name="Google Shape;10725;p141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6" name="Google Shape;10726;p141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7" name="Google Shape;10727;p141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8" name="Google Shape;10728;p141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9" name="Google Shape;10729;p141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0" name="Google Shape;10730;p141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1" name="Google Shape;10731;p141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2" name="Google Shape;10732;p141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733" name="Google Shape;10733;p141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34" name="Google Shape;10734;p141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grpSp>
        <p:nvGrpSpPr>
          <p:cNvPr id="10735" name="Google Shape;10735;p141"/>
          <p:cNvGrpSpPr/>
          <p:nvPr/>
        </p:nvGrpSpPr>
        <p:grpSpPr>
          <a:xfrm>
            <a:off x="-410523" y="4643901"/>
            <a:ext cx="1456250" cy="1459703"/>
            <a:chOff x="2318175" y="3567725"/>
            <a:chExt cx="383850" cy="384750"/>
          </a:xfrm>
        </p:grpSpPr>
        <p:sp>
          <p:nvSpPr>
            <p:cNvPr id="10736" name="Google Shape;10736;p141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7" name="Google Shape;10737;p141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8" name="Google Shape;10738;p141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9" name="Google Shape;10739;p141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10_1_1">
    <p:spTree>
      <p:nvGrpSpPr>
        <p:cNvPr id="10740" name="Shape 10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41" name="Google Shape;10741;p142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10742" name="Google Shape;10742;p142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3" name="Google Shape;10743;p142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4" name="Google Shape;10744;p142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5" name="Google Shape;10745;p142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6" name="Google Shape;10746;p142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7" name="Google Shape;10747;p142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8" name="Google Shape;10748;p142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9" name="Google Shape;10749;p142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0" name="Google Shape;10750;p142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1" name="Google Shape;10751;p142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2" name="Google Shape;10752;p142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3" name="Google Shape;10753;p142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4" name="Google Shape;10754;p142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5" name="Google Shape;10755;p142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6" name="Google Shape;10756;p142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7" name="Google Shape;10757;p142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8" name="Google Shape;10758;p142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9" name="Google Shape;10759;p142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0" name="Google Shape;10760;p142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1" name="Google Shape;10761;p142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2" name="Google Shape;10762;p142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3" name="Google Shape;10763;p142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4" name="Google Shape;10764;p142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5" name="Google Shape;10765;p142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6" name="Google Shape;10766;p142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7" name="Google Shape;10767;p142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8" name="Google Shape;10768;p142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9" name="Google Shape;10769;p142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0" name="Google Shape;10770;p142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1" name="Google Shape;10771;p142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2" name="Google Shape;10772;p142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3" name="Google Shape;10773;p142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4" name="Google Shape;10774;p142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5" name="Google Shape;10775;p142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6" name="Google Shape;10776;p142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7" name="Google Shape;10777;p142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8" name="Google Shape;10778;p142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9" name="Google Shape;10779;p142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0" name="Google Shape;10780;p142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1" name="Google Shape;10781;p142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2" name="Google Shape;10782;p142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3" name="Google Shape;10783;p142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4" name="Google Shape;10784;p142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5" name="Google Shape;10785;p142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6" name="Google Shape;10786;p142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7" name="Google Shape;10787;p142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8" name="Google Shape;10788;p142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9" name="Google Shape;10789;p142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0" name="Google Shape;10790;p142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1" name="Google Shape;10791;p142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2" name="Google Shape;10792;p142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3" name="Google Shape;10793;p142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4" name="Google Shape;10794;p142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5" name="Google Shape;10795;p142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6" name="Google Shape;10796;p142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7" name="Google Shape;10797;p142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8" name="Google Shape;10798;p142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9" name="Google Shape;10799;p142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0" name="Google Shape;10800;p142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1" name="Google Shape;10801;p142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2" name="Google Shape;10802;p142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3" name="Google Shape;10803;p142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4" name="Google Shape;10804;p142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5" name="Google Shape;10805;p142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6" name="Google Shape;10806;p142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7" name="Google Shape;10807;p142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8" name="Google Shape;10808;p142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9" name="Google Shape;10809;p142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0" name="Google Shape;10810;p142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1" name="Google Shape;10811;p142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2" name="Google Shape;10812;p142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3" name="Google Shape;10813;p142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4" name="Google Shape;10814;p142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5" name="Google Shape;10815;p142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6" name="Google Shape;10816;p142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7" name="Google Shape;10817;p142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8" name="Google Shape;10818;p142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9" name="Google Shape;10819;p142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0" name="Google Shape;10820;p142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1" name="Google Shape;10821;p142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2" name="Google Shape;10822;p142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3" name="Google Shape;10823;p142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4" name="Google Shape;10824;p142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5" name="Google Shape;10825;p142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6" name="Google Shape;10826;p142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7" name="Google Shape;10827;p142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8" name="Google Shape;10828;p142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9" name="Google Shape;10829;p142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0" name="Google Shape;10830;p142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1" name="Google Shape;10831;p142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2" name="Google Shape;10832;p142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3" name="Google Shape;10833;p142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4" name="Google Shape;10834;p142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5" name="Google Shape;10835;p142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6" name="Google Shape;10836;p142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7" name="Google Shape;10837;p142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8" name="Google Shape;10838;p142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9" name="Google Shape;10839;p142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0" name="Google Shape;10840;p142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1" name="Google Shape;10841;p142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842" name="Google Shape;10842;p142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843" name="Google Shape;10843;p142"/>
          <p:cNvGrpSpPr/>
          <p:nvPr/>
        </p:nvGrpSpPr>
        <p:grpSpPr>
          <a:xfrm>
            <a:off x="9168759" y="1377596"/>
            <a:ext cx="2437870" cy="2443624"/>
            <a:chOff x="2318175" y="3567725"/>
            <a:chExt cx="383850" cy="384750"/>
          </a:xfrm>
        </p:grpSpPr>
        <p:sp>
          <p:nvSpPr>
            <p:cNvPr id="10844" name="Google Shape;10844;p142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5" name="Google Shape;10845;p142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6" name="Google Shape;10846;p142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7" name="Google Shape;10847;p142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848" name="Google Shape;10848;p142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grpSp>
        <p:nvGrpSpPr>
          <p:cNvPr id="10849" name="Google Shape;10849;p142"/>
          <p:cNvGrpSpPr/>
          <p:nvPr/>
        </p:nvGrpSpPr>
        <p:grpSpPr>
          <a:xfrm rot="-5400000">
            <a:off x="8454559" y="417451"/>
            <a:ext cx="2604708" cy="924852"/>
            <a:chOff x="1181525" y="4444275"/>
            <a:chExt cx="782500" cy="277850"/>
          </a:xfrm>
        </p:grpSpPr>
        <p:sp>
          <p:nvSpPr>
            <p:cNvPr id="10850" name="Google Shape;10850;p142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1" name="Google Shape;10851;p142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2" name="Google Shape;10852;p142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3" name="Google Shape;10853;p142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4" name="Google Shape;10854;p142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5" name="Google Shape;10855;p142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56" name="Google Shape;10856;p142"/>
          <p:cNvGrpSpPr/>
          <p:nvPr/>
        </p:nvGrpSpPr>
        <p:grpSpPr>
          <a:xfrm>
            <a:off x="-551827" y="259161"/>
            <a:ext cx="1456250" cy="1459703"/>
            <a:chOff x="2318175" y="3567725"/>
            <a:chExt cx="383850" cy="384750"/>
          </a:xfrm>
        </p:grpSpPr>
        <p:sp>
          <p:nvSpPr>
            <p:cNvPr id="10857" name="Google Shape;10857;p142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8" name="Google Shape;10858;p142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9" name="Google Shape;10859;p142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0" name="Google Shape;10860;p142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spTree>
      <p:nvGrpSpPr>
        <p:cNvPr id="10861" name="Shape 10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62" name="Google Shape;10862;p143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10863" name="Google Shape;10863;p143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4" name="Google Shape;10864;p143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5" name="Google Shape;10865;p143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6" name="Google Shape;10866;p143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7" name="Google Shape;10867;p143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8" name="Google Shape;10868;p143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9" name="Google Shape;10869;p143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0" name="Google Shape;10870;p143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1" name="Google Shape;10871;p143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2" name="Google Shape;10872;p143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3" name="Google Shape;10873;p143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4" name="Google Shape;10874;p143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5" name="Google Shape;10875;p143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6" name="Google Shape;10876;p143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7" name="Google Shape;10877;p143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8" name="Google Shape;10878;p143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9" name="Google Shape;10879;p143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0" name="Google Shape;10880;p143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1" name="Google Shape;10881;p143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2" name="Google Shape;10882;p143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3" name="Google Shape;10883;p143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4" name="Google Shape;10884;p143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5" name="Google Shape;10885;p143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6" name="Google Shape;10886;p143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7" name="Google Shape;10887;p143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8" name="Google Shape;10888;p143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9" name="Google Shape;10889;p143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0" name="Google Shape;10890;p143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1" name="Google Shape;10891;p143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2" name="Google Shape;10892;p143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3" name="Google Shape;10893;p143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4" name="Google Shape;10894;p143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5" name="Google Shape;10895;p143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6" name="Google Shape;10896;p143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7" name="Google Shape;10897;p143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8" name="Google Shape;10898;p143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9" name="Google Shape;10899;p143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0" name="Google Shape;10900;p143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1" name="Google Shape;10901;p143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2" name="Google Shape;10902;p143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3" name="Google Shape;10903;p143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4" name="Google Shape;10904;p143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5" name="Google Shape;10905;p143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6" name="Google Shape;10906;p143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7" name="Google Shape;10907;p143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8" name="Google Shape;10908;p143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9" name="Google Shape;10909;p143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0" name="Google Shape;10910;p143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1" name="Google Shape;10911;p143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2" name="Google Shape;10912;p143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3" name="Google Shape;10913;p143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4" name="Google Shape;10914;p143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5" name="Google Shape;10915;p143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6" name="Google Shape;10916;p143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7" name="Google Shape;10917;p143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8" name="Google Shape;10918;p143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9" name="Google Shape;10919;p143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0" name="Google Shape;10920;p143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1" name="Google Shape;10921;p143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2" name="Google Shape;10922;p143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3" name="Google Shape;10923;p143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4" name="Google Shape;10924;p143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5" name="Google Shape;10925;p143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6" name="Google Shape;10926;p143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7" name="Google Shape;10927;p143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8" name="Google Shape;10928;p143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9" name="Google Shape;10929;p143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0" name="Google Shape;10930;p143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1" name="Google Shape;10931;p143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2" name="Google Shape;10932;p143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3" name="Google Shape;10933;p143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4" name="Google Shape;10934;p143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5" name="Google Shape;10935;p143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6" name="Google Shape;10936;p143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7" name="Google Shape;10937;p143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8" name="Google Shape;10938;p143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9" name="Google Shape;10939;p143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0" name="Google Shape;10940;p143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1" name="Google Shape;10941;p143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2" name="Google Shape;10942;p143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3" name="Google Shape;10943;p143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4" name="Google Shape;10944;p143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5" name="Google Shape;10945;p143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6" name="Google Shape;10946;p143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7" name="Google Shape;10947;p143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8" name="Google Shape;10948;p143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9" name="Google Shape;10949;p143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0" name="Google Shape;10950;p143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1" name="Google Shape;10951;p143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2" name="Google Shape;10952;p143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3" name="Google Shape;10953;p143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4" name="Google Shape;10954;p143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5" name="Google Shape;10955;p143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6" name="Google Shape;10956;p143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7" name="Google Shape;10957;p143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8" name="Google Shape;10958;p143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9" name="Google Shape;10959;p143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0" name="Google Shape;10960;p143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1" name="Google Shape;10961;p143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2" name="Google Shape;10962;p143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963" name="Google Shape;10963;p143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64" name="Google Shape;10964;p143"/>
          <p:cNvSpPr txBox="1"/>
          <p:nvPr>
            <p:ph type="title"/>
          </p:nvPr>
        </p:nvSpPr>
        <p:spPr>
          <a:xfrm>
            <a:off x="786281" y="595333"/>
            <a:ext cx="5035500" cy="11400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 sz="77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10965" name="Google Shape;10965;p143"/>
          <p:cNvSpPr txBox="1"/>
          <p:nvPr>
            <p:ph idx="1" type="subTitle"/>
          </p:nvPr>
        </p:nvSpPr>
        <p:spPr>
          <a:xfrm>
            <a:off x="786281" y="1901373"/>
            <a:ext cx="5035500" cy="116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SzPts val="1300"/>
              <a:buNone/>
              <a:defRPr/>
            </a:lvl9pPr>
          </a:lstStyle>
          <a:p/>
        </p:txBody>
      </p:sp>
      <p:sp>
        <p:nvSpPr>
          <p:cNvPr id="10966" name="Google Shape;10966;p143"/>
          <p:cNvSpPr txBox="1"/>
          <p:nvPr/>
        </p:nvSpPr>
        <p:spPr>
          <a:xfrm>
            <a:off x="786281" y="3372784"/>
            <a:ext cx="4254300" cy="7773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b="1" i="0" lang="en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CREDITS:</a:t>
            </a:r>
            <a:r>
              <a:rPr b="0" i="0" lang="en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This presentation template was created by </a:t>
            </a:r>
            <a:r>
              <a:rPr b="1" i="0" lang="en" sz="1200" u="none" cap="none" strike="noStrike">
                <a:solidFill>
                  <a:schemeClr val="dk1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0" i="0" lang="en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, and includes icons by </a:t>
            </a:r>
            <a:r>
              <a:rPr b="1" i="0" lang="en" sz="1200" u="none" cap="none" strike="noStrike">
                <a:solidFill>
                  <a:schemeClr val="dk1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0" i="0" lang="en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, and infographics &amp; images by</a:t>
            </a:r>
            <a:r>
              <a:rPr b="1" i="0" lang="en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1" i="0" lang="en" sz="1200" u="none" cap="none" strike="noStrike">
                <a:solidFill>
                  <a:schemeClr val="dk1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0" i="0" lang="en" sz="1200" u="sng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endParaRPr b="0" i="0" sz="1200" u="sng" cap="none" strike="noStrike"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grpSp>
        <p:nvGrpSpPr>
          <p:cNvPr id="10967" name="Google Shape;10967;p143"/>
          <p:cNvGrpSpPr/>
          <p:nvPr/>
        </p:nvGrpSpPr>
        <p:grpSpPr>
          <a:xfrm>
            <a:off x="6354700" y="-330022"/>
            <a:ext cx="2604630" cy="924879"/>
            <a:chOff x="1181525" y="4444275"/>
            <a:chExt cx="782500" cy="277850"/>
          </a:xfrm>
        </p:grpSpPr>
        <p:sp>
          <p:nvSpPr>
            <p:cNvPr id="10968" name="Google Shape;10968;p143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9" name="Google Shape;10969;p143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0" name="Google Shape;10970;p143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1" name="Google Shape;10971;p143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2" name="Google Shape;10972;p143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3" name="Google Shape;10973;p143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974" name="Google Shape;10974;p143"/>
          <p:cNvGrpSpPr/>
          <p:nvPr/>
        </p:nvGrpSpPr>
        <p:grpSpPr>
          <a:xfrm rot="5400000">
            <a:off x="9248497" y="412253"/>
            <a:ext cx="706895" cy="614946"/>
            <a:chOff x="1232875" y="3633550"/>
            <a:chExt cx="641175" cy="557825"/>
          </a:xfrm>
        </p:grpSpPr>
        <p:sp>
          <p:nvSpPr>
            <p:cNvPr id="10975" name="Google Shape;10975;p143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6" name="Google Shape;10976;p143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7" name="Google Shape;10977;p143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8" name="Google Shape;10978;p143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9" name="Google Shape;10979;p143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0" name="Google Shape;10980;p143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1" name="Google Shape;10981;p143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2" name="Google Shape;10982;p143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3" name="Google Shape;10983;p143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4" name="Google Shape;10984;p143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5" name="Google Shape;10985;p143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6" name="Google Shape;10986;p143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7" name="Google Shape;10987;p143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8" name="Google Shape;10988;p143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9" name="Google Shape;10989;p143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0" name="Google Shape;10990;p143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1" name="Google Shape;10991;p143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992" name="Google Shape;10992;p143"/>
          <p:cNvGrpSpPr/>
          <p:nvPr/>
        </p:nvGrpSpPr>
        <p:grpSpPr>
          <a:xfrm>
            <a:off x="6473192" y="3759866"/>
            <a:ext cx="2437870" cy="2443624"/>
            <a:chOff x="2318175" y="3567725"/>
            <a:chExt cx="383850" cy="384750"/>
          </a:xfrm>
        </p:grpSpPr>
        <p:sp>
          <p:nvSpPr>
            <p:cNvPr id="10993" name="Google Shape;10993;p143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4" name="Google Shape;10994;p143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5" name="Google Shape;10995;p143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6" name="Google Shape;10996;p143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997" name="Google Shape;10997;p143"/>
          <p:cNvGrpSpPr/>
          <p:nvPr/>
        </p:nvGrpSpPr>
        <p:grpSpPr>
          <a:xfrm>
            <a:off x="-629244" y="-266513"/>
            <a:ext cx="1415639" cy="1418958"/>
            <a:chOff x="2318175" y="3567725"/>
            <a:chExt cx="383850" cy="384750"/>
          </a:xfrm>
        </p:grpSpPr>
        <p:sp>
          <p:nvSpPr>
            <p:cNvPr id="10998" name="Google Shape;10998;p143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9" name="Google Shape;10999;p143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0" name="Google Shape;11000;p143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1" name="Google Shape;11001;p143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4">
    <p:spTree>
      <p:nvGrpSpPr>
        <p:cNvPr id="11002" name="Shape 1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03" name="Google Shape;11003;p144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11004" name="Google Shape;11004;p144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5" name="Google Shape;11005;p144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6" name="Google Shape;11006;p144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7" name="Google Shape;11007;p144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8" name="Google Shape;11008;p144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9" name="Google Shape;11009;p144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0" name="Google Shape;11010;p144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1" name="Google Shape;11011;p144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2" name="Google Shape;11012;p144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3" name="Google Shape;11013;p144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4" name="Google Shape;11014;p144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5" name="Google Shape;11015;p144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6" name="Google Shape;11016;p144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7" name="Google Shape;11017;p144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8" name="Google Shape;11018;p144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9" name="Google Shape;11019;p144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0" name="Google Shape;11020;p144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1" name="Google Shape;11021;p144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2" name="Google Shape;11022;p144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3" name="Google Shape;11023;p144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4" name="Google Shape;11024;p144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5" name="Google Shape;11025;p144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6" name="Google Shape;11026;p144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7" name="Google Shape;11027;p144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8" name="Google Shape;11028;p144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9" name="Google Shape;11029;p144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0" name="Google Shape;11030;p144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1" name="Google Shape;11031;p144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2" name="Google Shape;11032;p144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3" name="Google Shape;11033;p144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4" name="Google Shape;11034;p144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5" name="Google Shape;11035;p144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6" name="Google Shape;11036;p144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7" name="Google Shape;11037;p144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8" name="Google Shape;11038;p144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9" name="Google Shape;11039;p144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0" name="Google Shape;11040;p144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1" name="Google Shape;11041;p144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2" name="Google Shape;11042;p144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3" name="Google Shape;11043;p144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4" name="Google Shape;11044;p144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5" name="Google Shape;11045;p144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6" name="Google Shape;11046;p144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7" name="Google Shape;11047;p144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8" name="Google Shape;11048;p144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9" name="Google Shape;11049;p144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0" name="Google Shape;11050;p144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1" name="Google Shape;11051;p144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2" name="Google Shape;11052;p144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3" name="Google Shape;11053;p144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4" name="Google Shape;11054;p144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5" name="Google Shape;11055;p144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6" name="Google Shape;11056;p144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7" name="Google Shape;11057;p144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8" name="Google Shape;11058;p144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9" name="Google Shape;11059;p144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0" name="Google Shape;11060;p144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1" name="Google Shape;11061;p144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2" name="Google Shape;11062;p144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3" name="Google Shape;11063;p144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4" name="Google Shape;11064;p144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5" name="Google Shape;11065;p144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6" name="Google Shape;11066;p144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7" name="Google Shape;11067;p144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8" name="Google Shape;11068;p144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9" name="Google Shape;11069;p144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0" name="Google Shape;11070;p144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1" name="Google Shape;11071;p144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2" name="Google Shape;11072;p144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3" name="Google Shape;11073;p144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4" name="Google Shape;11074;p144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5" name="Google Shape;11075;p144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6" name="Google Shape;11076;p144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7" name="Google Shape;11077;p144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8" name="Google Shape;11078;p144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9" name="Google Shape;11079;p144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0" name="Google Shape;11080;p144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1" name="Google Shape;11081;p144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2" name="Google Shape;11082;p144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3" name="Google Shape;11083;p144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4" name="Google Shape;11084;p144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5" name="Google Shape;11085;p144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6" name="Google Shape;11086;p144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7" name="Google Shape;11087;p144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8" name="Google Shape;11088;p144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9" name="Google Shape;11089;p144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0" name="Google Shape;11090;p144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1" name="Google Shape;11091;p144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2" name="Google Shape;11092;p144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3" name="Google Shape;11093;p144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4" name="Google Shape;11094;p144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5" name="Google Shape;11095;p144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6" name="Google Shape;11096;p144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7" name="Google Shape;11097;p144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8" name="Google Shape;11098;p144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9" name="Google Shape;11099;p144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0" name="Google Shape;11100;p144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1" name="Google Shape;11101;p144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2" name="Google Shape;11102;p144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3" name="Google Shape;11103;p144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104" name="Google Shape;11104;p144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105" name="Google Shape;11105;p144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11106" name="Google Shape;11106;p144"/>
          <p:cNvSpPr txBox="1"/>
          <p:nvPr>
            <p:ph idx="1" type="subTitle"/>
          </p:nvPr>
        </p:nvSpPr>
        <p:spPr>
          <a:xfrm>
            <a:off x="786281" y="1422654"/>
            <a:ext cx="4059000" cy="14127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○"/>
              <a:defRPr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■"/>
              <a:defRPr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●"/>
              <a:defRPr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○"/>
              <a:defRPr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■"/>
              <a:defRPr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Clr>
                <a:srgbClr val="999999"/>
              </a:buClr>
              <a:buSzPts val="13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11107" name="Google Shape;11107;p144"/>
          <p:cNvGrpSpPr/>
          <p:nvPr/>
        </p:nvGrpSpPr>
        <p:grpSpPr>
          <a:xfrm flipH="1" rot="-5400000">
            <a:off x="-965121" y="788476"/>
            <a:ext cx="2750949" cy="537675"/>
            <a:chOff x="377875" y="2965800"/>
            <a:chExt cx="2495192" cy="487732"/>
          </a:xfrm>
        </p:grpSpPr>
        <p:sp>
          <p:nvSpPr>
            <p:cNvPr id="11108" name="Google Shape;11108;p144"/>
            <p:cNvSpPr/>
            <p:nvPr/>
          </p:nvSpPr>
          <p:spPr>
            <a:xfrm>
              <a:off x="377875" y="2965800"/>
              <a:ext cx="2351400" cy="341700"/>
            </a:xfrm>
            <a:custGeom>
              <a:rect b="b" l="l" r="r" t="t"/>
              <a:pathLst>
                <a:path extrusionOk="0" h="13668" w="94056">
                  <a:moveTo>
                    <a:pt x="0" y="0"/>
                  </a:moveTo>
                  <a:lnTo>
                    <a:pt x="80388" y="0"/>
                  </a:lnTo>
                  <a:lnTo>
                    <a:pt x="94056" y="13668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sp>
        <p:grpSp>
          <p:nvGrpSpPr>
            <p:cNvPr id="11109" name="Google Shape;11109;p144"/>
            <p:cNvGrpSpPr/>
            <p:nvPr/>
          </p:nvGrpSpPr>
          <p:grpSpPr>
            <a:xfrm>
              <a:off x="2706837" y="3287302"/>
              <a:ext cx="166230" cy="166230"/>
              <a:chOff x="2011331" y="3508249"/>
              <a:chExt cx="166230" cy="166230"/>
            </a:xfrm>
          </p:grpSpPr>
          <p:sp>
            <p:nvSpPr>
              <p:cNvPr id="11110" name="Google Shape;11110;p144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11" name="Google Shape;11111;p144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112" name="Google Shape;11112;p144"/>
          <p:cNvGrpSpPr/>
          <p:nvPr/>
        </p:nvGrpSpPr>
        <p:grpSpPr>
          <a:xfrm>
            <a:off x="8586635" y="4717887"/>
            <a:ext cx="1415639" cy="1418958"/>
            <a:chOff x="2318175" y="3567725"/>
            <a:chExt cx="383850" cy="384750"/>
          </a:xfrm>
        </p:grpSpPr>
        <p:sp>
          <p:nvSpPr>
            <p:cNvPr id="11113" name="Google Shape;11113;p144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4" name="Google Shape;11114;p144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5" name="Google Shape;11115;p144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6" name="Google Shape;11116;p144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17" name="Google Shape;11117;p144"/>
          <p:cNvGrpSpPr/>
          <p:nvPr/>
        </p:nvGrpSpPr>
        <p:grpSpPr>
          <a:xfrm rot="5400000">
            <a:off x="-1112355" y="4538240"/>
            <a:ext cx="2604708" cy="924852"/>
            <a:chOff x="1181525" y="4444275"/>
            <a:chExt cx="782500" cy="277850"/>
          </a:xfrm>
        </p:grpSpPr>
        <p:sp>
          <p:nvSpPr>
            <p:cNvPr id="11118" name="Google Shape;11118;p144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9" name="Google Shape;11119;p144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0" name="Google Shape;11120;p144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1" name="Google Shape;11121;p144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2" name="Google Shape;11122;p144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3" name="Google Shape;11123;p144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4_1">
    <p:spTree>
      <p:nvGrpSpPr>
        <p:cNvPr id="11124" name="Shape 11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25" name="Google Shape;11125;p145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11126" name="Google Shape;11126;p145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7" name="Google Shape;11127;p145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8" name="Google Shape;11128;p145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9" name="Google Shape;11129;p145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0" name="Google Shape;11130;p145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1" name="Google Shape;11131;p145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2" name="Google Shape;11132;p145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3" name="Google Shape;11133;p145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4" name="Google Shape;11134;p145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5" name="Google Shape;11135;p145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6" name="Google Shape;11136;p145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7" name="Google Shape;11137;p145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8" name="Google Shape;11138;p145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9" name="Google Shape;11139;p145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0" name="Google Shape;11140;p145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1" name="Google Shape;11141;p145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2" name="Google Shape;11142;p145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3" name="Google Shape;11143;p145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4" name="Google Shape;11144;p145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5" name="Google Shape;11145;p145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6" name="Google Shape;11146;p145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7" name="Google Shape;11147;p145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8" name="Google Shape;11148;p145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9" name="Google Shape;11149;p145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0" name="Google Shape;11150;p145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1" name="Google Shape;11151;p145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2" name="Google Shape;11152;p145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3" name="Google Shape;11153;p145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4" name="Google Shape;11154;p145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5" name="Google Shape;11155;p145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6" name="Google Shape;11156;p145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7" name="Google Shape;11157;p145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8" name="Google Shape;11158;p145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9" name="Google Shape;11159;p145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0" name="Google Shape;11160;p145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1" name="Google Shape;11161;p145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2" name="Google Shape;11162;p145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3" name="Google Shape;11163;p145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4" name="Google Shape;11164;p145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5" name="Google Shape;11165;p145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6" name="Google Shape;11166;p145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7" name="Google Shape;11167;p145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8" name="Google Shape;11168;p145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9" name="Google Shape;11169;p145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0" name="Google Shape;11170;p145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1" name="Google Shape;11171;p145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2" name="Google Shape;11172;p145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3" name="Google Shape;11173;p145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4" name="Google Shape;11174;p145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5" name="Google Shape;11175;p145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6" name="Google Shape;11176;p145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7" name="Google Shape;11177;p145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8" name="Google Shape;11178;p145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9" name="Google Shape;11179;p145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0" name="Google Shape;11180;p145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1" name="Google Shape;11181;p145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2" name="Google Shape;11182;p145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3" name="Google Shape;11183;p145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4" name="Google Shape;11184;p145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5" name="Google Shape;11185;p145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6" name="Google Shape;11186;p145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7" name="Google Shape;11187;p145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8" name="Google Shape;11188;p145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9" name="Google Shape;11189;p145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0" name="Google Shape;11190;p145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1" name="Google Shape;11191;p145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2" name="Google Shape;11192;p145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3" name="Google Shape;11193;p145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4" name="Google Shape;11194;p145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5" name="Google Shape;11195;p145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6" name="Google Shape;11196;p145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7" name="Google Shape;11197;p145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8" name="Google Shape;11198;p145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9" name="Google Shape;11199;p145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0" name="Google Shape;11200;p145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1" name="Google Shape;11201;p145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2" name="Google Shape;11202;p145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3" name="Google Shape;11203;p145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4" name="Google Shape;11204;p145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5" name="Google Shape;11205;p145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6" name="Google Shape;11206;p145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7" name="Google Shape;11207;p145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8" name="Google Shape;11208;p145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9" name="Google Shape;11209;p145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0" name="Google Shape;11210;p145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1" name="Google Shape;11211;p145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2" name="Google Shape;11212;p145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3" name="Google Shape;11213;p145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4" name="Google Shape;11214;p145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5" name="Google Shape;11215;p145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6" name="Google Shape;11216;p145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7" name="Google Shape;11217;p145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8" name="Google Shape;11218;p145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9" name="Google Shape;11219;p145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0" name="Google Shape;11220;p145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1" name="Google Shape;11221;p145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2" name="Google Shape;11222;p145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3" name="Google Shape;11223;p145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4" name="Google Shape;11224;p145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5" name="Google Shape;11225;p145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226" name="Google Shape;11226;p145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27" name="Google Shape;11227;p145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11228" name="Google Shape;11228;p145"/>
          <p:cNvSpPr txBox="1"/>
          <p:nvPr>
            <p:ph idx="1" type="subTitle"/>
          </p:nvPr>
        </p:nvSpPr>
        <p:spPr>
          <a:xfrm>
            <a:off x="786281" y="1422654"/>
            <a:ext cx="8493000" cy="36531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○"/>
              <a:defRPr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■"/>
              <a:defRPr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●"/>
              <a:defRPr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E76A28"/>
              </a:buClr>
              <a:buSzPts val="1300"/>
              <a:buFont typeface="Nunito Light"/>
              <a:buChar char="○"/>
              <a:defRPr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■"/>
              <a:defRPr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Clr>
                <a:srgbClr val="999999"/>
              </a:buClr>
              <a:buSzPts val="13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11229" name="Google Shape;11229;p145"/>
          <p:cNvGrpSpPr/>
          <p:nvPr/>
        </p:nvGrpSpPr>
        <p:grpSpPr>
          <a:xfrm>
            <a:off x="432804" y="331088"/>
            <a:ext cx="706831" cy="615002"/>
            <a:chOff x="1232875" y="3633550"/>
            <a:chExt cx="641175" cy="557825"/>
          </a:xfrm>
        </p:grpSpPr>
        <p:sp>
          <p:nvSpPr>
            <p:cNvPr id="11230" name="Google Shape;11230;p145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1" name="Google Shape;11231;p145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2" name="Google Shape;11232;p145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3" name="Google Shape;11233;p145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4" name="Google Shape;11234;p145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5" name="Google Shape;11235;p145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6" name="Google Shape;11236;p145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7" name="Google Shape;11237;p145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8" name="Google Shape;11238;p145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9" name="Google Shape;11239;p145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0" name="Google Shape;11240;p145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1" name="Google Shape;11241;p145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2" name="Google Shape;11242;p145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3" name="Google Shape;11243;p145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4" name="Google Shape;11244;p145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5" name="Google Shape;11245;p145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6" name="Google Shape;11246;p145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47" name="Google Shape;11247;p145"/>
          <p:cNvGrpSpPr/>
          <p:nvPr/>
        </p:nvGrpSpPr>
        <p:grpSpPr>
          <a:xfrm>
            <a:off x="5683313" y="3718839"/>
            <a:ext cx="2487425" cy="2493218"/>
            <a:chOff x="2318175" y="3567725"/>
            <a:chExt cx="383850" cy="384750"/>
          </a:xfrm>
        </p:grpSpPr>
        <p:sp>
          <p:nvSpPr>
            <p:cNvPr id="11248" name="Google Shape;11248;p145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9" name="Google Shape;11249;p145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0" name="Google Shape;11250;p145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1" name="Google Shape;11251;p145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52" name="Google Shape;11252;p145"/>
          <p:cNvGrpSpPr/>
          <p:nvPr/>
        </p:nvGrpSpPr>
        <p:grpSpPr>
          <a:xfrm>
            <a:off x="375185" y="-460427"/>
            <a:ext cx="1536820" cy="1540385"/>
            <a:chOff x="2318175" y="3567725"/>
            <a:chExt cx="383850" cy="384750"/>
          </a:xfrm>
        </p:grpSpPr>
        <p:sp>
          <p:nvSpPr>
            <p:cNvPr id="11253" name="Google Shape;11253;p145"/>
            <p:cNvSpPr/>
            <p:nvPr/>
          </p:nvSpPr>
          <p:spPr>
            <a:xfrm>
              <a:off x="2473100" y="3723075"/>
              <a:ext cx="74000" cy="73975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4" name="Google Shape;11254;p145"/>
            <p:cNvSpPr/>
            <p:nvPr/>
          </p:nvSpPr>
          <p:spPr>
            <a:xfrm>
              <a:off x="2396325" y="3646300"/>
              <a:ext cx="227550" cy="22755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5" name="Google Shape;11255;p145"/>
            <p:cNvSpPr/>
            <p:nvPr/>
          </p:nvSpPr>
          <p:spPr>
            <a:xfrm>
              <a:off x="2318175" y="3567725"/>
              <a:ext cx="383850" cy="38475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6" name="Google Shape;11256;p145"/>
            <p:cNvSpPr/>
            <p:nvPr/>
          </p:nvSpPr>
          <p:spPr>
            <a:xfrm>
              <a:off x="2415725" y="3665700"/>
              <a:ext cx="188750" cy="188725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9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1257" name="Shape 11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58" name="Google Shape;11258;p146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11259" name="Google Shape;11259;p146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0" name="Google Shape;11260;p146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1" name="Google Shape;11261;p146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2" name="Google Shape;11262;p146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3" name="Google Shape;11263;p146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4" name="Google Shape;11264;p146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5" name="Google Shape;11265;p146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6" name="Google Shape;11266;p146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7" name="Google Shape;11267;p146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8" name="Google Shape;11268;p146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9" name="Google Shape;11269;p146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0" name="Google Shape;11270;p146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1" name="Google Shape;11271;p146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2" name="Google Shape;11272;p146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3" name="Google Shape;11273;p146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4" name="Google Shape;11274;p146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5" name="Google Shape;11275;p146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6" name="Google Shape;11276;p146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7" name="Google Shape;11277;p146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8" name="Google Shape;11278;p146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9" name="Google Shape;11279;p146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0" name="Google Shape;11280;p146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1" name="Google Shape;11281;p146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2" name="Google Shape;11282;p146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3" name="Google Shape;11283;p146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4" name="Google Shape;11284;p146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5" name="Google Shape;11285;p146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6" name="Google Shape;11286;p146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7" name="Google Shape;11287;p146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8" name="Google Shape;11288;p146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9" name="Google Shape;11289;p146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0" name="Google Shape;11290;p146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1" name="Google Shape;11291;p146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2" name="Google Shape;11292;p146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3" name="Google Shape;11293;p146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4" name="Google Shape;11294;p146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5" name="Google Shape;11295;p146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6" name="Google Shape;11296;p146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7" name="Google Shape;11297;p146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8" name="Google Shape;11298;p146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9" name="Google Shape;11299;p146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0" name="Google Shape;11300;p146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1" name="Google Shape;11301;p146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2" name="Google Shape;11302;p146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3" name="Google Shape;11303;p146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4" name="Google Shape;11304;p146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5" name="Google Shape;11305;p146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6" name="Google Shape;11306;p146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7" name="Google Shape;11307;p146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8" name="Google Shape;11308;p146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9" name="Google Shape;11309;p146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0" name="Google Shape;11310;p146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1" name="Google Shape;11311;p146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2" name="Google Shape;11312;p146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3" name="Google Shape;11313;p146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4" name="Google Shape;11314;p146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5" name="Google Shape;11315;p146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6" name="Google Shape;11316;p146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7" name="Google Shape;11317;p146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8" name="Google Shape;11318;p146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9" name="Google Shape;11319;p146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0" name="Google Shape;11320;p146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1" name="Google Shape;11321;p146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2" name="Google Shape;11322;p146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3" name="Google Shape;11323;p146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4" name="Google Shape;11324;p146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5" name="Google Shape;11325;p146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6" name="Google Shape;11326;p146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7" name="Google Shape;11327;p146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8" name="Google Shape;11328;p146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9" name="Google Shape;11329;p146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0" name="Google Shape;11330;p146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1" name="Google Shape;11331;p146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2" name="Google Shape;11332;p146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3" name="Google Shape;11333;p146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4" name="Google Shape;11334;p146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5" name="Google Shape;11335;p146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6" name="Google Shape;11336;p146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7" name="Google Shape;11337;p146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8" name="Google Shape;11338;p146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9" name="Google Shape;11339;p146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0" name="Google Shape;11340;p146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1" name="Google Shape;11341;p146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2" name="Google Shape;11342;p146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3" name="Google Shape;11343;p146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4" name="Google Shape;11344;p146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5" name="Google Shape;11345;p146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6" name="Google Shape;11346;p146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7" name="Google Shape;11347;p146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8" name="Google Shape;11348;p146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9" name="Google Shape;11349;p146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0" name="Google Shape;11350;p146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1" name="Google Shape;11351;p146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2" name="Google Shape;11352;p146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3" name="Google Shape;11353;p146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4" name="Google Shape;11354;p146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5" name="Google Shape;11355;p146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6" name="Google Shape;11356;p146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7" name="Google Shape;11357;p146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8" name="Google Shape;11358;p146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9" name="Google Shape;11359;p146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0" name="Google Shape;11360;p146"/>
          <p:cNvSpPr txBox="1"/>
          <p:nvPr>
            <p:ph type="title"/>
          </p:nvPr>
        </p:nvSpPr>
        <p:spPr>
          <a:xfrm>
            <a:off x="2555379" y="1441037"/>
            <a:ext cx="4969800" cy="278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11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300"/>
              <a:buNone/>
              <a:defRPr sz="5300"/>
            </a:lvl9pPr>
          </a:lstStyle>
          <a:p/>
        </p:txBody>
      </p:sp>
    </p:spTree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1361" name="Shape 11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62" name="Google Shape;11362;p147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11363" name="Google Shape;11363;p147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4" name="Google Shape;11364;p147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5" name="Google Shape;11365;p147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6" name="Google Shape;11366;p147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7" name="Google Shape;11367;p147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8" name="Google Shape;11368;p147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9" name="Google Shape;11369;p147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0" name="Google Shape;11370;p147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1" name="Google Shape;11371;p147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2" name="Google Shape;11372;p147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3" name="Google Shape;11373;p147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4" name="Google Shape;11374;p147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5" name="Google Shape;11375;p147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6" name="Google Shape;11376;p147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7" name="Google Shape;11377;p147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8" name="Google Shape;11378;p147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9" name="Google Shape;11379;p147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0" name="Google Shape;11380;p147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1" name="Google Shape;11381;p147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2" name="Google Shape;11382;p147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3" name="Google Shape;11383;p147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4" name="Google Shape;11384;p147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5" name="Google Shape;11385;p147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6" name="Google Shape;11386;p147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7" name="Google Shape;11387;p147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8" name="Google Shape;11388;p147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9" name="Google Shape;11389;p147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0" name="Google Shape;11390;p147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1" name="Google Shape;11391;p147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2" name="Google Shape;11392;p147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3" name="Google Shape;11393;p147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4" name="Google Shape;11394;p147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5" name="Google Shape;11395;p147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6" name="Google Shape;11396;p147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7" name="Google Shape;11397;p147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8" name="Google Shape;11398;p147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9" name="Google Shape;11399;p147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0" name="Google Shape;11400;p147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1" name="Google Shape;11401;p147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2" name="Google Shape;11402;p147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3" name="Google Shape;11403;p147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4" name="Google Shape;11404;p147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5" name="Google Shape;11405;p147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6" name="Google Shape;11406;p147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7" name="Google Shape;11407;p147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8" name="Google Shape;11408;p147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9" name="Google Shape;11409;p147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0" name="Google Shape;11410;p147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1" name="Google Shape;11411;p147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2" name="Google Shape;11412;p147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3" name="Google Shape;11413;p147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4" name="Google Shape;11414;p147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5" name="Google Shape;11415;p147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6" name="Google Shape;11416;p147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7" name="Google Shape;11417;p147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8" name="Google Shape;11418;p147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9" name="Google Shape;11419;p147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0" name="Google Shape;11420;p147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1" name="Google Shape;11421;p147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2" name="Google Shape;11422;p147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3" name="Google Shape;11423;p147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4" name="Google Shape;11424;p147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5" name="Google Shape;11425;p147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6" name="Google Shape;11426;p147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7" name="Google Shape;11427;p147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8" name="Google Shape;11428;p147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9" name="Google Shape;11429;p147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0" name="Google Shape;11430;p147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1" name="Google Shape;11431;p147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2" name="Google Shape;11432;p147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3" name="Google Shape;11433;p147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4" name="Google Shape;11434;p147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5" name="Google Shape;11435;p147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6" name="Google Shape;11436;p147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7" name="Google Shape;11437;p147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8" name="Google Shape;11438;p147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9" name="Google Shape;11439;p147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0" name="Google Shape;11440;p147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1" name="Google Shape;11441;p147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2" name="Google Shape;11442;p147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3" name="Google Shape;11443;p147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4" name="Google Shape;11444;p147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5" name="Google Shape;11445;p147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6" name="Google Shape;11446;p147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7" name="Google Shape;11447;p147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8" name="Google Shape;11448;p147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9" name="Google Shape;11449;p147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0" name="Google Shape;11450;p147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1" name="Google Shape;11451;p147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2" name="Google Shape;11452;p147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3" name="Google Shape;11453;p147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4" name="Google Shape;11454;p147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5" name="Google Shape;11455;p147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6" name="Google Shape;11456;p147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7" name="Google Shape;11457;p147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8" name="Google Shape;11458;p147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9" name="Google Shape;11459;p147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0" name="Google Shape;11460;p147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1" name="Google Shape;11461;p147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2" name="Google Shape;11462;p147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63" name="Google Shape;11463;p147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4" name="Google Shape;11464;p147"/>
          <p:cNvSpPr txBox="1"/>
          <p:nvPr>
            <p:ph type="title"/>
          </p:nvPr>
        </p:nvSpPr>
        <p:spPr>
          <a:xfrm>
            <a:off x="2354296" y="1310946"/>
            <a:ext cx="5372100" cy="216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 sz="16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  <p:sp>
        <p:nvSpPr>
          <p:cNvPr id="11465" name="Google Shape;11465;p147"/>
          <p:cNvSpPr txBox="1"/>
          <p:nvPr>
            <p:ph idx="1" type="subTitle"/>
          </p:nvPr>
        </p:nvSpPr>
        <p:spPr>
          <a:xfrm>
            <a:off x="2354296" y="3476636"/>
            <a:ext cx="5372100" cy="7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3pPr>
            <a:lvl4pPr lvl="3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4pPr>
            <a:lvl5pPr lvl="4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5pPr>
            <a:lvl6pPr lvl="5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6pPr>
            <a:lvl7pPr lvl="6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7pPr>
            <a:lvl8pPr lvl="7" algn="ctr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SzPts val="1300"/>
              <a:buNone/>
              <a:defRPr/>
            </a:lvl8pPr>
            <a:lvl9pPr lvl="8" algn="ctr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SzPts val="13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11466" name="Shape 11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67" name="Google Shape;11467;p148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11468" name="Google Shape;11468;p148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9" name="Google Shape;11469;p148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0" name="Google Shape;11470;p148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1" name="Google Shape;11471;p148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2" name="Google Shape;11472;p148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3" name="Google Shape;11473;p148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4" name="Google Shape;11474;p148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5" name="Google Shape;11475;p148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6" name="Google Shape;11476;p148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7" name="Google Shape;11477;p148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8" name="Google Shape;11478;p148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9" name="Google Shape;11479;p148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0" name="Google Shape;11480;p148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1" name="Google Shape;11481;p148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2" name="Google Shape;11482;p148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3" name="Google Shape;11483;p148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4" name="Google Shape;11484;p148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5" name="Google Shape;11485;p148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6" name="Google Shape;11486;p148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7" name="Google Shape;11487;p148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8" name="Google Shape;11488;p148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9" name="Google Shape;11489;p148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0" name="Google Shape;11490;p148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1" name="Google Shape;11491;p148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2" name="Google Shape;11492;p148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3" name="Google Shape;11493;p148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4" name="Google Shape;11494;p148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5" name="Google Shape;11495;p148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6" name="Google Shape;11496;p148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7" name="Google Shape;11497;p148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8" name="Google Shape;11498;p148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9" name="Google Shape;11499;p148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0" name="Google Shape;11500;p148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1" name="Google Shape;11501;p148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2" name="Google Shape;11502;p148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3" name="Google Shape;11503;p148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4" name="Google Shape;11504;p148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5" name="Google Shape;11505;p148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6" name="Google Shape;11506;p148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7" name="Google Shape;11507;p148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8" name="Google Shape;11508;p148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9" name="Google Shape;11509;p148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0" name="Google Shape;11510;p148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1" name="Google Shape;11511;p148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2" name="Google Shape;11512;p148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3" name="Google Shape;11513;p148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4" name="Google Shape;11514;p148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5" name="Google Shape;11515;p148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6" name="Google Shape;11516;p148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7" name="Google Shape;11517;p148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8" name="Google Shape;11518;p148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9" name="Google Shape;11519;p148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0" name="Google Shape;11520;p148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1" name="Google Shape;11521;p148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2" name="Google Shape;11522;p148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3" name="Google Shape;11523;p148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4" name="Google Shape;11524;p148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5" name="Google Shape;11525;p148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6" name="Google Shape;11526;p148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7" name="Google Shape;11527;p148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8" name="Google Shape;11528;p148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9" name="Google Shape;11529;p148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0" name="Google Shape;11530;p148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1" name="Google Shape;11531;p148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2" name="Google Shape;11532;p148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3" name="Google Shape;11533;p148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4" name="Google Shape;11534;p148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5" name="Google Shape;11535;p148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6" name="Google Shape;11536;p148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7" name="Google Shape;11537;p148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8" name="Google Shape;11538;p148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9" name="Google Shape;11539;p148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0" name="Google Shape;11540;p148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1" name="Google Shape;11541;p148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2" name="Google Shape;11542;p148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3" name="Google Shape;11543;p148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4" name="Google Shape;11544;p148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5" name="Google Shape;11545;p148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6" name="Google Shape;11546;p148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7" name="Google Shape;11547;p148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8" name="Google Shape;11548;p148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9" name="Google Shape;11549;p148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0" name="Google Shape;11550;p148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1" name="Google Shape;11551;p148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2" name="Google Shape;11552;p148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3" name="Google Shape;11553;p148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4" name="Google Shape;11554;p148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5" name="Google Shape;11555;p148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6" name="Google Shape;11556;p148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7" name="Google Shape;11557;p148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8" name="Google Shape;11558;p148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9" name="Google Shape;11559;p148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0" name="Google Shape;11560;p148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1" name="Google Shape;11561;p148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2" name="Google Shape;11562;p148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3" name="Google Shape;11563;p148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4" name="Google Shape;11564;p148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5" name="Google Shape;11565;p148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6" name="Google Shape;11566;p148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7" name="Google Shape;11567;p148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4120"/>
              </a:srgbClr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568" name="Google Shape;11568;p148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9" name="Google Shape;11569;p148"/>
          <p:cNvSpPr txBox="1"/>
          <p:nvPr>
            <p:ph type="title"/>
          </p:nvPr>
        </p:nvSpPr>
        <p:spPr>
          <a:xfrm>
            <a:off x="793750" y="4425807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11570" name="Shape 1157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bg>
      <p:bgPr>
        <a:solidFill>
          <a:schemeClr val="accent5"/>
        </a:solidFill>
      </p:bgPr>
    </p:bg>
    <p:spTree>
      <p:nvGrpSpPr>
        <p:cNvPr id="11571" name="Shape 11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72" name="Google Shape;11572;p150"/>
          <p:cNvGrpSpPr/>
          <p:nvPr/>
        </p:nvGrpSpPr>
        <p:grpSpPr>
          <a:xfrm>
            <a:off x="117" y="23"/>
            <a:ext cx="10080730" cy="5670544"/>
            <a:chOff x="4456325" y="4250025"/>
            <a:chExt cx="2179900" cy="1225825"/>
          </a:xfrm>
        </p:grpSpPr>
        <p:sp>
          <p:nvSpPr>
            <p:cNvPr id="11573" name="Google Shape;11573;p150"/>
            <p:cNvSpPr/>
            <p:nvPr/>
          </p:nvSpPr>
          <p:spPr>
            <a:xfrm>
              <a:off x="4456925" y="42773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4" name="Google Shape;11574;p150"/>
            <p:cNvSpPr/>
            <p:nvPr/>
          </p:nvSpPr>
          <p:spPr>
            <a:xfrm>
              <a:off x="4456925" y="43096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5" name="Google Shape;11575;p150"/>
            <p:cNvSpPr/>
            <p:nvPr/>
          </p:nvSpPr>
          <p:spPr>
            <a:xfrm>
              <a:off x="4456925" y="4342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6" name="Google Shape;11576;p150"/>
            <p:cNvSpPr/>
            <p:nvPr/>
          </p:nvSpPr>
          <p:spPr>
            <a:xfrm>
              <a:off x="4456925" y="43743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7" name="Google Shape;11577;p150"/>
            <p:cNvSpPr/>
            <p:nvPr/>
          </p:nvSpPr>
          <p:spPr>
            <a:xfrm>
              <a:off x="4456925" y="4406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8" name="Google Shape;11578;p150"/>
            <p:cNvSpPr/>
            <p:nvPr/>
          </p:nvSpPr>
          <p:spPr>
            <a:xfrm>
              <a:off x="4456925" y="4439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9" name="Google Shape;11579;p150"/>
            <p:cNvSpPr/>
            <p:nvPr/>
          </p:nvSpPr>
          <p:spPr>
            <a:xfrm>
              <a:off x="4456925" y="44714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0" name="Google Shape;11580;p150"/>
            <p:cNvSpPr/>
            <p:nvPr/>
          </p:nvSpPr>
          <p:spPr>
            <a:xfrm>
              <a:off x="4456925" y="45037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1" name="Google Shape;11581;p150"/>
            <p:cNvSpPr/>
            <p:nvPr/>
          </p:nvSpPr>
          <p:spPr>
            <a:xfrm>
              <a:off x="4456925" y="45361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2" name="Google Shape;11582;p150"/>
            <p:cNvSpPr/>
            <p:nvPr/>
          </p:nvSpPr>
          <p:spPr>
            <a:xfrm>
              <a:off x="4456925" y="45685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3" name="Google Shape;11583;p150"/>
            <p:cNvSpPr/>
            <p:nvPr/>
          </p:nvSpPr>
          <p:spPr>
            <a:xfrm>
              <a:off x="4456925" y="46008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4" name="Google Shape;11584;p150"/>
            <p:cNvSpPr/>
            <p:nvPr/>
          </p:nvSpPr>
          <p:spPr>
            <a:xfrm>
              <a:off x="4456925" y="4633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5" name="Google Shape;11585;p150"/>
            <p:cNvSpPr/>
            <p:nvPr/>
          </p:nvSpPr>
          <p:spPr>
            <a:xfrm>
              <a:off x="4456925" y="4665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6" name="Google Shape;11586;p150"/>
            <p:cNvSpPr/>
            <p:nvPr/>
          </p:nvSpPr>
          <p:spPr>
            <a:xfrm>
              <a:off x="4456925" y="46979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7" name="Google Shape;11587;p150"/>
            <p:cNvSpPr/>
            <p:nvPr/>
          </p:nvSpPr>
          <p:spPr>
            <a:xfrm>
              <a:off x="4456925" y="47302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8" name="Google Shape;11588;p150"/>
            <p:cNvSpPr/>
            <p:nvPr/>
          </p:nvSpPr>
          <p:spPr>
            <a:xfrm>
              <a:off x="4456925" y="476262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9" name="Google Shape;11589;p150"/>
            <p:cNvSpPr/>
            <p:nvPr/>
          </p:nvSpPr>
          <p:spPr>
            <a:xfrm>
              <a:off x="4456925" y="479500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0" name="Google Shape;11590;p150"/>
            <p:cNvSpPr/>
            <p:nvPr/>
          </p:nvSpPr>
          <p:spPr>
            <a:xfrm>
              <a:off x="4456925" y="4827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1" name="Google Shape;11591;p150"/>
            <p:cNvSpPr/>
            <p:nvPr/>
          </p:nvSpPr>
          <p:spPr>
            <a:xfrm>
              <a:off x="4456925" y="48596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2" name="Google Shape;11592;p150"/>
            <p:cNvSpPr/>
            <p:nvPr/>
          </p:nvSpPr>
          <p:spPr>
            <a:xfrm>
              <a:off x="4456925" y="48920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3" name="Google Shape;11593;p150"/>
            <p:cNvSpPr/>
            <p:nvPr/>
          </p:nvSpPr>
          <p:spPr>
            <a:xfrm>
              <a:off x="4456925" y="49243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4" name="Google Shape;11594;p150"/>
            <p:cNvSpPr/>
            <p:nvPr/>
          </p:nvSpPr>
          <p:spPr>
            <a:xfrm>
              <a:off x="4456925" y="4956750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5" name="Google Shape;11595;p150"/>
            <p:cNvSpPr/>
            <p:nvPr/>
          </p:nvSpPr>
          <p:spPr>
            <a:xfrm>
              <a:off x="4456925" y="4989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6" name="Google Shape;11596;p150"/>
            <p:cNvSpPr/>
            <p:nvPr/>
          </p:nvSpPr>
          <p:spPr>
            <a:xfrm>
              <a:off x="4456925" y="50214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7" name="Google Shape;11597;p150"/>
            <p:cNvSpPr/>
            <p:nvPr/>
          </p:nvSpPr>
          <p:spPr>
            <a:xfrm>
              <a:off x="4456925" y="50538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8" name="Google Shape;11598;p150"/>
            <p:cNvSpPr/>
            <p:nvPr/>
          </p:nvSpPr>
          <p:spPr>
            <a:xfrm>
              <a:off x="4456925" y="508617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9" name="Google Shape;11599;p150"/>
            <p:cNvSpPr/>
            <p:nvPr/>
          </p:nvSpPr>
          <p:spPr>
            <a:xfrm>
              <a:off x="4456925" y="511855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0" name="Google Shape;11600;p150"/>
            <p:cNvSpPr/>
            <p:nvPr/>
          </p:nvSpPr>
          <p:spPr>
            <a:xfrm>
              <a:off x="4456925" y="5150875"/>
              <a:ext cx="2179025" cy="60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1" name="Google Shape;11601;p150"/>
            <p:cNvSpPr/>
            <p:nvPr/>
          </p:nvSpPr>
          <p:spPr>
            <a:xfrm>
              <a:off x="4456925" y="51832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2" name="Google Shape;11602;p150"/>
            <p:cNvSpPr/>
            <p:nvPr/>
          </p:nvSpPr>
          <p:spPr>
            <a:xfrm>
              <a:off x="4456925" y="52156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3" name="Google Shape;11603;p150"/>
            <p:cNvSpPr/>
            <p:nvPr/>
          </p:nvSpPr>
          <p:spPr>
            <a:xfrm>
              <a:off x="4456925" y="524797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4" name="Google Shape;11604;p150"/>
            <p:cNvSpPr/>
            <p:nvPr/>
          </p:nvSpPr>
          <p:spPr>
            <a:xfrm>
              <a:off x="4456925" y="528030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5" name="Google Shape;11605;p150"/>
            <p:cNvSpPr/>
            <p:nvPr/>
          </p:nvSpPr>
          <p:spPr>
            <a:xfrm>
              <a:off x="4456925" y="5312675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6" name="Google Shape;11606;p150"/>
            <p:cNvSpPr/>
            <p:nvPr/>
          </p:nvSpPr>
          <p:spPr>
            <a:xfrm>
              <a:off x="4456925" y="5345050"/>
              <a:ext cx="2179025" cy="55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7" name="Google Shape;11607;p150"/>
            <p:cNvSpPr/>
            <p:nvPr/>
          </p:nvSpPr>
          <p:spPr>
            <a:xfrm>
              <a:off x="4456925" y="5377350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8" name="Google Shape;11608;p150"/>
            <p:cNvSpPr/>
            <p:nvPr/>
          </p:nvSpPr>
          <p:spPr>
            <a:xfrm>
              <a:off x="4456925" y="5409725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9" name="Google Shape;11609;p150"/>
            <p:cNvSpPr/>
            <p:nvPr/>
          </p:nvSpPr>
          <p:spPr>
            <a:xfrm>
              <a:off x="4456925" y="5442100"/>
              <a:ext cx="2179025" cy="575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0" name="Google Shape;11610;p150"/>
            <p:cNvSpPr/>
            <p:nvPr/>
          </p:nvSpPr>
          <p:spPr>
            <a:xfrm>
              <a:off x="4456925" y="5474425"/>
              <a:ext cx="2179025" cy="625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1" name="Google Shape;11611;p150"/>
            <p:cNvSpPr/>
            <p:nvPr/>
          </p:nvSpPr>
          <p:spPr>
            <a:xfrm>
              <a:off x="57783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2" name="Google Shape;11612;p150"/>
            <p:cNvSpPr/>
            <p:nvPr/>
          </p:nvSpPr>
          <p:spPr>
            <a:xfrm>
              <a:off x="58141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3" name="Google Shape;11613;p150"/>
            <p:cNvSpPr/>
            <p:nvPr/>
          </p:nvSpPr>
          <p:spPr>
            <a:xfrm>
              <a:off x="58498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4" name="Google Shape;11614;p150"/>
            <p:cNvSpPr/>
            <p:nvPr/>
          </p:nvSpPr>
          <p:spPr>
            <a:xfrm>
              <a:off x="58855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5" name="Google Shape;11615;p150"/>
            <p:cNvSpPr/>
            <p:nvPr/>
          </p:nvSpPr>
          <p:spPr>
            <a:xfrm>
              <a:off x="59213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6" name="Google Shape;11616;p150"/>
            <p:cNvSpPr/>
            <p:nvPr/>
          </p:nvSpPr>
          <p:spPr>
            <a:xfrm>
              <a:off x="595705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7" name="Google Shape;11617;p150"/>
            <p:cNvSpPr/>
            <p:nvPr/>
          </p:nvSpPr>
          <p:spPr>
            <a:xfrm>
              <a:off x="59927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8" name="Google Shape;11618;p150"/>
            <p:cNvSpPr/>
            <p:nvPr/>
          </p:nvSpPr>
          <p:spPr>
            <a:xfrm>
              <a:off x="60285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9" name="Google Shape;11619;p150"/>
            <p:cNvSpPr/>
            <p:nvPr/>
          </p:nvSpPr>
          <p:spPr>
            <a:xfrm>
              <a:off x="60642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0" name="Google Shape;11620;p150"/>
            <p:cNvSpPr/>
            <p:nvPr/>
          </p:nvSpPr>
          <p:spPr>
            <a:xfrm>
              <a:off x="60999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1" name="Google Shape;11621;p150"/>
            <p:cNvSpPr/>
            <p:nvPr/>
          </p:nvSpPr>
          <p:spPr>
            <a:xfrm>
              <a:off x="61357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2" name="Google Shape;11622;p150"/>
            <p:cNvSpPr/>
            <p:nvPr/>
          </p:nvSpPr>
          <p:spPr>
            <a:xfrm>
              <a:off x="61714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3" name="Google Shape;11623;p150"/>
            <p:cNvSpPr/>
            <p:nvPr/>
          </p:nvSpPr>
          <p:spPr>
            <a:xfrm>
              <a:off x="62071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4" name="Google Shape;11624;p150"/>
            <p:cNvSpPr/>
            <p:nvPr/>
          </p:nvSpPr>
          <p:spPr>
            <a:xfrm>
              <a:off x="62429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5" name="Google Shape;11625;p150"/>
            <p:cNvSpPr/>
            <p:nvPr/>
          </p:nvSpPr>
          <p:spPr>
            <a:xfrm>
              <a:off x="62786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6" name="Google Shape;11626;p150"/>
            <p:cNvSpPr/>
            <p:nvPr/>
          </p:nvSpPr>
          <p:spPr>
            <a:xfrm>
              <a:off x="63143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7" name="Google Shape;11627;p150"/>
            <p:cNvSpPr/>
            <p:nvPr/>
          </p:nvSpPr>
          <p:spPr>
            <a:xfrm>
              <a:off x="63501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8" name="Google Shape;11628;p150"/>
            <p:cNvSpPr/>
            <p:nvPr/>
          </p:nvSpPr>
          <p:spPr>
            <a:xfrm>
              <a:off x="63858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9" name="Google Shape;11629;p150"/>
            <p:cNvSpPr/>
            <p:nvPr/>
          </p:nvSpPr>
          <p:spPr>
            <a:xfrm>
              <a:off x="6421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0" name="Google Shape;11630;p150"/>
            <p:cNvSpPr/>
            <p:nvPr/>
          </p:nvSpPr>
          <p:spPr>
            <a:xfrm>
              <a:off x="6457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1" name="Google Shape;11631;p150"/>
            <p:cNvSpPr/>
            <p:nvPr/>
          </p:nvSpPr>
          <p:spPr>
            <a:xfrm>
              <a:off x="64930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2" name="Google Shape;11632;p150"/>
            <p:cNvSpPr/>
            <p:nvPr/>
          </p:nvSpPr>
          <p:spPr>
            <a:xfrm>
              <a:off x="6528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3" name="Google Shape;11633;p150"/>
            <p:cNvSpPr/>
            <p:nvPr/>
          </p:nvSpPr>
          <p:spPr>
            <a:xfrm>
              <a:off x="6564475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4" name="Google Shape;11634;p150"/>
            <p:cNvSpPr/>
            <p:nvPr/>
          </p:nvSpPr>
          <p:spPr>
            <a:xfrm>
              <a:off x="66002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5" name="Google Shape;11635;p150"/>
            <p:cNvSpPr/>
            <p:nvPr/>
          </p:nvSpPr>
          <p:spPr>
            <a:xfrm>
              <a:off x="6635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6" name="Google Shape;11636;p150"/>
            <p:cNvSpPr/>
            <p:nvPr/>
          </p:nvSpPr>
          <p:spPr>
            <a:xfrm>
              <a:off x="57427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7" name="Google Shape;11637;p150"/>
            <p:cNvSpPr/>
            <p:nvPr/>
          </p:nvSpPr>
          <p:spPr>
            <a:xfrm>
              <a:off x="57069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8" name="Google Shape;11638;p150"/>
            <p:cNvSpPr/>
            <p:nvPr/>
          </p:nvSpPr>
          <p:spPr>
            <a:xfrm>
              <a:off x="56712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9" name="Google Shape;11639;p150"/>
            <p:cNvSpPr/>
            <p:nvPr/>
          </p:nvSpPr>
          <p:spPr>
            <a:xfrm>
              <a:off x="56354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0" name="Google Shape;11640;p150"/>
            <p:cNvSpPr/>
            <p:nvPr/>
          </p:nvSpPr>
          <p:spPr>
            <a:xfrm>
              <a:off x="55997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1" name="Google Shape;11641;p150"/>
            <p:cNvSpPr/>
            <p:nvPr/>
          </p:nvSpPr>
          <p:spPr>
            <a:xfrm>
              <a:off x="55640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2" name="Google Shape;11642;p150"/>
            <p:cNvSpPr/>
            <p:nvPr/>
          </p:nvSpPr>
          <p:spPr>
            <a:xfrm>
              <a:off x="55282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3" name="Google Shape;11643;p150"/>
            <p:cNvSpPr/>
            <p:nvPr/>
          </p:nvSpPr>
          <p:spPr>
            <a:xfrm>
              <a:off x="54925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4" name="Google Shape;11644;p150"/>
            <p:cNvSpPr/>
            <p:nvPr/>
          </p:nvSpPr>
          <p:spPr>
            <a:xfrm>
              <a:off x="54568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5" name="Google Shape;11645;p150"/>
            <p:cNvSpPr/>
            <p:nvPr/>
          </p:nvSpPr>
          <p:spPr>
            <a:xfrm>
              <a:off x="542107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6" name="Google Shape;11646;p150"/>
            <p:cNvSpPr/>
            <p:nvPr/>
          </p:nvSpPr>
          <p:spPr>
            <a:xfrm>
              <a:off x="53853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7" name="Google Shape;11647;p150"/>
            <p:cNvSpPr/>
            <p:nvPr/>
          </p:nvSpPr>
          <p:spPr>
            <a:xfrm>
              <a:off x="534962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8" name="Google Shape;11648;p150"/>
            <p:cNvSpPr/>
            <p:nvPr/>
          </p:nvSpPr>
          <p:spPr>
            <a:xfrm>
              <a:off x="53138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9" name="Google Shape;11649;p150"/>
            <p:cNvSpPr/>
            <p:nvPr/>
          </p:nvSpPr>
          <p:spPr>
            <a:xfrm>
              <a:off x="52781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0" name="Google Shape;11650;p150"/>
            <p:cNvSpPr/>
            <p:nvPr/>
          </p:nvSpPr>
          <p:spPr>
            <a:xfrm>
              <a:off x="52424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1" name="Google Shape;11651;p150"/>
            <p:cNvSpPr/>
            <p:nvPr/>
          </p:nvSpPr>
          <p:spPr>
            <a:xfrm>
              <a:off x="520667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2" name="Google Shape;11652;p150"/>
            <p:cNvSpPr/>
            <p:nvPr/>
          </p:nvSpPr>
          <p:spPr>
            <a:xfrm>
              <a:off x="51709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3" name="Google Shape;11653;p150"/>
            <p:cNvSpPr/>
            <p:nvPr/>
          </p:nvSpPr>
          <p:spPr>
            <a:xfrm>
              <a:off x="513520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4" name="Google Shape;11654;p150"/>
            <p:cNvSpPr/>
            <p:nvPr/>
          </p:nvSpPr>
          <p:spPr>
            <a:xfrm>
              <a:off x="50995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5" name="Google Shape;11655;p150"/>
            <p:cNvSpPr/>
            <p:nvPr/>
          </p:nvSpPr>
          <p:spPr>
            <a:xfrm>
              <a:off x="50638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6" name="Google Shape;11656;p150"/>
            <p:cNvSpPr/>
            <p:nvPr/>
          </p:nvSpPr>
          <p:spPr>
            <a:xfrm>
              <a:off x="5028075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7" name="Google Shape;11657;p150"/>
            <p:cNvSpPr/>
            <p:nvPr/>
          </p:nvSpPr>
          <p:spPr>
            <a:xfrm>
              <a:off x="49923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8" name="Google Shape;11658;p150"/>
            <p:cNvSpPr/>
            <p:nvPr/>
          </p:nvSpPr>
          <p:spPr>
            <a:xfrm>
              <a:off x="49566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9" name="Google Shape;11659;p150"/>
            <p:cNvSpPr/>
            <p:nvPr/>
          </p:nvSpPr>
          <p:spPr>
            <a:xfrm>
              <a:off x="49208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0" name="Google Shape;11660;p150"/>
            <p:cNvSpPr/>
            <p:nvPr/>
          </p:nvSpPr>
          <p:spPr>
            <a:xfrm>
              <a:off x="48851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1" name="Google Shape;11661;p150"/>
            <p:cNvSpPr/>
            <p:nvPr/>
          </p:nvSpPr>
          <p:spPr>
            <a:xfrm>
              <a:off x="48494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2" name="Google Shape;11662;p150"/>
            <p:cNvSpPr/>
            <p:nvPr/>
          </p:nvSpPr>
          <p:spPr>
            <a:xfrm>
              <a:off x="481365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3" name="Google Shape;11663;p150"/>
            <p:cNvSpPr/>
            <p:nvPr/>
          </p:nvSpPr>
          <p:spPr>
            <a:xfrm>
              <a:off x="4777925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4" name="Google Shape;11664;p150"/>
            <p:cNvSpPr/>
            <p:nvPr/>
          </p:nvSpPr>
          <p:spPr>
            <a:xfrm>
              <a:off x="474220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5" name="Google Shape;11665;p150"/>
            <p:cNvSpPr/>
            <p:nvPr/>
          </p:nvSpPr>
          <p:spPr>
            <a:xfrm>
              <a:off x="47064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6" name="Google Shape;11666;p150"/>
            <p:cNvSpPr/>
            <p:nvPr/>
          </p:nvSpPr>
          <p:spPr>
            <a:xfrm>
              <a:off x="46707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7" name="Google Shape;11667;p150"/>
            <p:cNvSpPr/>
            <p:nvPr/>
          </p:nvSpPr>
          <p:spPr>
            <a:xfrm>
              <a:off x="4635000" y="4250025"/>
              <a:ext cx="600" cy="1225825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8" name="Google Shape;11668;p150"/>
            <p:cNvSpPr/>
            <p:nvPr/>
          </p:nvSpPr>
          <p:spPr>
            <a:xfrm>
              <a:off x="4599250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9" name="Google Shape;11669;p150"/>
            <p:cNvSpPr/>
            <p:nvPr/>
          </p:nvSpPr>
          <p:spPr>
            <a:xfrm>
              <a:off x="45635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0" name="Google Shape;11670;p150"/>
            <p:cNvSpPr/>
            <p:nvPr/>
          </p:nvSpPr>
          <p:spPr>
            <a:xfrm>
              <a:off x="4527850" y="4250025"/>
              <a:ext cx="550" cy="1225825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1" name="Google Shape;11671;p150"/>
            <p:cNvSpPr/>
            <p:nvPr/>
          </p:nvSpPr>
          <p:spPr>
            <a:xfrm>
              <a:off x="4492100" y="4250025"/>
              <a:ext cx="575" cy="1225825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2" name="Google Shape;11672;p150"/>
            <p:cNvSpPr/>
            <p:nvPr/>
          </p:nvSpPr>
          <p:spPr>
            <a:xfrm>
              <a:off x="4456325" y="4250025"/>
              <a:ext cx="625" cy="1225825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673" name="Google Shape;11673;p150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9_1">
    <p:bg>
      <p:bgPr>
        <a:solidFill>
          <a:schemeClr val="lt1"/>
        </a:solidFill>
      </p:bgPr>
    </p:bg>
    <p:spTree>
      <p:nvGrpSpPr>
        <p:cNvPr id="11674" name="Shape 11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5" name="Google Shape;11675;p151"/>
          <p:cNvSpPr/>
          <p:nvPr/>
        </p:nvSpPr>
        <p:spPr>
          <a:xfrm>
            <a:off x="336352" y="276913"/>
            <a:ext cx="9408900" cy="5086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676" name="Google Shape;11676;p151"/>
          <p:cNvGrpSpPr/>
          <p:nvPr/>
        </p:nvGrpSpPr>
        <p:grpSpPr>
          <a:xfrm>
            <a:off x="-38" y="112"/>
            <a:ext cx="706831" cy="615002"/>
            <a:chOff x="1232875" y="3633550"/>
            <a:chExt cx="641175" cy="557825"/>
          </a:xfrm>
        </p:grpSpPr>
        <p:sp>
          <p:nvSpPr>
            <p:cNvPr id="11677" name="Google Shape;11677;p151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8" name="Google Shape;11678;p151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9" name="Google Shape;11679;p151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0" name="Google Shape;11680;p151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1" name="Google Shape;11681;p151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2" name="Google Shape;11682;p151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3" name="Google Shape;11683;p151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4" name="Google Shape;11684;p151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5" name="Google Shape;11685;p151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6" name="Google Shape;11686;p151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7" name="Google Shape;11687;p151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8" name="Google Shape;11688;p151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9" name="Google Shape;11689;p151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0" name="Google Shape;11690;p151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1" name="Google Shape;11691;p151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2" name="Google Shape;11692;p151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3" name="Google Shape;11693;p151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694" name="Google Shape;11694;p151"/>
          <p:cNvGrpSpPr/>
          <p:nvPr/>
        </p:nvGrpSpPr>
        <p:grpSpPr>
          <a:xfrm rot="10800000">
            <a:off x="9373831" y="5055436"/>
            <a:ext cx="706831" cy="615002"/>
            <a:chOff x="1232875" y="3633550"/>
            <a:chExt cx="641175" cy="557825"/>
          </a:xfrm>
        </p:grpSpPr>
        <p:sp>
          <p:nvSpPr>
            <p:cNvPr id="11695" name="Google Shape;11695;p151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6" name="Google Shape;11696;p151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7" name="Google Shape;11697;p151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8" name="Google Shape;11698;p151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9" name="Google Shape;11699;p151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0" name="Google Shape;11700;p151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1" name="Google Shape;11701;p151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2" name="Google Shape;11702;p151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3" name="Google Shape;11703;p151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4" name="Google Shape;11704;p151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5" name="Google Shape;11705;p151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6" name="Google Shape;11706;p151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7" name="Google Shape;11707;p151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8" name="Google Shape;11708;p151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9" name="Google Shape;11709;p151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0" name="Google Shape;11710;p151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1" name="Google Shape;11711;p151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theme" Target="../theme/theme1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22.xml"/><Relationship Id="rId13" Type="http://schemas.openxmlformats.org/officeDocument/2006/relationships/theme" Target="../theme/theme8.xml"/><Relationship Id="rId1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13.xml"/><Relationship Id="rId2" Type="http://schemas.openxmlformats.org/officeDocument/2006/relationships/slideLayout" Target="../slideLayouts/slideLayout14.xml"/><Relationship Id="rId3" Type="http://schemas.openxmlformats.org/officeDocument/2006/relationships/slideLayout" Target="../slideLayouts/slideLayout15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Relationship Id="rId5" Type="http://schemas.openxmlformats.org/officeDocument/2006/relationships/slideLayout" Target="../slideLayouts/slideLayout17.xml"/><Relationship Id="rId6" Type="http://schemas.openxmlformats.org/officeDocument/2006/relationships/slideLayout" Target="../slideLayouts/slideLayout18.xml"/><Relationship Id="rId7" Type="http://schemas.openxmlformats.org/officeDocument/2006/relationships/slideLayout" Target="../slideLayouts/slideLayout19.xml"/><Relationship Id="rId8" Type="http://schemas.openxmlformats.org/officeDocument/2006/relationships/slideLayout" Target="../slideLayouts/slideLayout20.xml"/></Relationships>
</file>

<file path=ppt/slideMasters/_rels/slideMaster3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35.xml"/><Relationship Id="rId10" Type="http://schemas.openxmlformats.org/officeDocument/2006/relationships/slideLayout" Target="../slideLayouts/slideLayout34.xml"/><Relationship Id="rId13" Type="http://schemas.openxmlformats.org/officeDocument/2006/relationships/theme" Target="../theme/theme2.xml"/><Relationship Id="rId12" Type="http://schemas.openxmlformats.org/officeDocument/2006/relationships/slideLayout" Target="../slideLayouts/slideLayout36.xml"/><Relationship Id="rId1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6.xml"/><Relationship Id="rId3" Type="http://schemas.openxmlformats.org/officeDocument/2006/relationships/slideLayout" Target="../slideLayouts/slideLayout27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9.xml"/><Relationship Id="rId6" Type="http://schemas.openxmlformats.org/officeDocument/2006/relationships/slideLayout" Target="../slideLayouts/slideLayout30.xml"/><Relationship Id="rId7" Type="http://schemas.openxmlformats.org/officeDocument/2006/relationships/slideLayout" Target="../slideLayouts/slideLayout31.xml"/><Relationship Id="rId8" Type="http://schemas.openxmlformats.org/officeDocument/2006/relationships/slideLayout" Target="../slideLayouts/slideLayout32.xml"/></Relationships>
</file>

<file path=ppt/slideMasters/_rels/slideMaster4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47.xml"/><Relationship Id="rId10" Type="http://schemas.openxmlformats.org/officeDocument/2006/relationships/slideLayout" Target="../slideLayouts/slideLayout46.xml"/><Relationship Id="rId12" Type="http://schemas.openxmlformats.org/officeDocument/2006/relationships/theme" Target="../theme/theme4.xml"/><Relationship Id="rId1" Type="http://schemas.openxmlformats.org/officeDocument/2006/relationships/slideLayout" Target="../slideLayouts/slideLayout37.xml"/><Relationship Id="rId2" Type="http://schemas.openxmlformats.org/officeDocument/2006/relationships/slideLayout" Target="../slideLayouts/slideLayout38.xml"/><Relationship Id="rId3" Type="http://schemas.openxmlformats.org/officeDocument/2006/relationships/slideLayout" Target="../slideLayouts/slideLayout39.xml"/><Relationship Id="rId4" Type="http://schemas.openxmlformats.org/officeDocument/2006/relationships/slideLayout" Target="../slideLayouts/slideLayout40.xml"/><Relationship Id="rId9" Type="http://schemas.openxmlformats.org/officeDocument/2006/relationships/slideLayout" Target="../slideLayouts/slideLayout45.xml"/><Relationship Id="rId5" Type="http://schemas.openxmlformats.org/officeDocument/2006/relationships/slideLayout" Target="../slideLayouts/slideLayout41.xml"/><Relationship Id="rId6" Type="http://schemas.openxmlformats.org/officeDocument/2006/relationships/slideLayout" Target="../slideLayouts/slideLayout42.xml"/><Relationship Id="rId7" Type="http://schemas.openxmlformats.org/officeDocument/2006/relationships/slideLayout" Target="../slideLayouts/slideLayout43.xml"/><Relationship Id="rId8" Type="http://schemas.openxmlformats.org/officeDocument/2006/relationships/slideLayout" Target="../slideLayouts/slideLayout44.xml"/></Relationships>
</file>

<file path=ppt/slideMasters/_rels/slideMaster5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67.xml"/><Relationship Id="rId22" Type="http://schemas.openxmlformats.org/officeDocument/2006/relationships/slideLayout" Target="../slideLayouts/slideLayout69.xml"/><Relationship Id="rId21" Type="http://schemas.openxmlformats.org/officeDocument/2006/relationships/slideLayout" Target="../slideLayouts/slideLayout68.xml"/><Relationship Id="rId24" Type="http://schemas.openxmlformats.org/officeDocument/2006/relationships/slideLayout" Target="../slideLayouts/slideLayout71.xml"/><Relationship Id="rId23" Type="http://schemas.openxmlformats.org/officeDocument/2006/relationships/slideLayout" Target="../slideLayouts/slideLayout70.xml"/><Relationship Id="rId1" Type="http://schemas.openxmlformats.org/officeDocument/2006/relationships/slideLayout" Target="../slideLayouts/slideLayout48.xml"/><Relationship Id="rId2" Type="http://schemas.openxmlformats.org/officeDocument/2006/relationships/slideLayout" Target="../slideLayouts/slideLayout49.xml"/><Relationship Id="rId3" Type="http://schemas.openxmlformats.org/officeDocument/2006/relationships/slideLayout" Target="../slideLayouts/slideLayout50.xml"/><Relationship Id="rId4" Type="http://schemas.openxmlformats.org/officeDocument/2006/relationships/slideLayout" Target="../slideLayouts/slideLayout51.xml"/><Relationship Id="rId9" Type="http://schemas.openxmlformats.org/officeDocument/2006/relationships/slideLayout" Target="../slideLayouts/slideLayout56.xml"/><Relationship Id="rId25" Type="http://schemas.openxmlformats.org/officeDocument/2006/relationships/theme" Target="../theme/theme6.xml"/><Relationship Id="rId5" Type="http://schemas.openxmlformats.org/officeDocument/2006/relationships/slideLayout" Target="../slideLayouts/slideLayout52.xml"/><Relationship Id="rId6" Type="http://schemas.openxmlformats.org/officeDocument/2006/relationships/slideLayout" Target="../slideLayouts/slideLayout53.xml"/><Relationship Id="rId7" Type="http://schemas.openxmlformats.org/officeDocument/2006/relationships/slideLayout" Target="../slideLayouts/slideLayout54.xml"/><Relationship Id="rId8" Type="http://schemas.openxmlformats.org/officeDocument/2006/relationships/slideLayout" Target="../slideLayouts/slideLayout55.xml"/><Relationship Id="rId11" Type="http://schemas.openxmlformats.org/officeDocument/2006/relationships/slideLayout" Target="../slideLayouts/slideLayout58.xml"/><Relationship Id="rId10" Type="http://schemas.openxmlformats.org/officeDocument/2006/relationships/slideLayout" Target="../slideLayouts/slideLayout57.xml"/><Relationship Id="rId13" Type="http://schemas.openxmlformats.org/officeDocument/2006/relationships/slideLayout" Target="../slideLayouts/slideLayout60.xml"/><Relationship Id="rId12" Type="http://schemas.openxmlformats.org/officeDocument/2006/relationships/slideLayout" Target="../slideLayouts/slideLayout59.xml"/><Relationship Id="rId15" Type="http://schemas.openxmlformats.org/officeDocument/2006/relationships/slideLayout" Target="../slideLayouts/slideLayout62.xml"/><Relationship Id="rId14" Type="http://schemas.openxmlformats.org/officeDocument/2006/relationships/slideLayout" Target="../slideLayouts/slideLayout61.xml"/><Relationship Id="rId17" Type="http://schemas.openxmlformats.org/officeDocument/2006/relationships/slideLayout" Target="../slideLayouts/slideLayout64.xml"/><Relationship Id="rId16" Type="http://schemas.openxmlformats.org/officeDocument/2006/relationships/slideLayout" Target="../slideLayouts/slideLayout63.xml"/><Relationship Id="rId19" Type="http://schemas.openxmlformats.org/officeDocument/2006/relationships/slideLayout" Target="../slideLayouts/slideLayout66.xml"/><Relationship Id="rId18" Type="http://schemas.openxmlformats.org/officeDocument/2006/relationships/slideLayout" Target="../slideLayouts/slideLayout65.xml"/></Relationships>
</file>

<file path=ppt/slideMasters/_rels/slideMaster6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91.xml"/><Relationship Id="rId22" Type="http://schemas.openxmlformats.org/officeDocument/2006/relationships/slideLayout" Target="../slideLayouts/slideLayout93.xml"/><Relationship Id="rId21" Type="http://schemas.openxmlformats.org/officeDocument/2006/relationships/slideLayout" Target="../slideLayouts/slideLayout92.xml"/><Relationship Id="rId24" Type="http://schemas.openxmlformats.org/officeDocument/2006/relationships/slideLayout" Target="../slideLayouts/slideLayout95.xml"/><Relationship Id="rId23" Type="http://schemas.openxmlformats.org/officeDocument/2006/relationships/slideLayout" Target="../slideLayouts/slideLayout94.xml"/><Relationship Id="rId1" Type="http://schemas.openxmlformats.org/officeDocument/2006/relationships/slideLayout" Target="../slideLayouts/slideLayout72.xml"/><Relationship Id="rId2" Type="http://schemas.openxmlformats.org/officeDocument/2006/relationships/slideLayout" Target="../slideLayouts/slideLayout73.xml"/><Relationship Id="rId3" Type="http://schemas.openxmlformats.org/officeDocument/2006/relationships/slideLayout" Target="../slideLayouts/slideLayout74.xml"/><Relationship Id="rId4" Type="http://schemas.openxmlformats.org/officeDocument/2006/relationships/slideLayout" Target="../slideLayouts/slideLayout75.xml"/><Relationship Id="rId9" Type="http://schemas.openxmlformats.org/officeDocument/2006/relationships/slideLayout" Target="../slideLayouts/slideLayout80.xml"/><Relationship Id="rId25" Type="http://schemas.openxmlformats.org/officeDocument/2006/relationships/theme" Target="../theme/theme7.xml"/><Relationship Id="rId5" Type="http://schemas.openxmlformats.org/officeDocument/2006/relationships/slideLayout" Target="../slideLayouts/slideLayout76.xml"/><Relationship Id="rId6" Type="http://schemas.openxmlformats.org/officeDocument/2006/relationships/slideLayout" Target="../slideLayouts/slideLayout77.xml"/><Relationship Id="rId7" Type="http://schemas.openxmlformats.org/officeDocument/2006/relationships/slideLayout" Target="../slideLayouts/slideLayout78.xml"/><Relationship Id="rId8" Type="http://schemas.openxmlformats.org/officeDocument/2006/relationships/slideLayout" Target="../slideLayouts/slideLayout79.xml"/><Relationship Id="rId11" Type="http://schemas.openxmlformats.org/officeDocument/2006/relationships/slideLayout" Target="../slideLayouts/slideLayout82.xml"/><Relationship Id="rId10" Type="http://schemas.openxmlformats.org/officeDocument/2006/relationships/slideLayout" Target="../slideLayouts/slideLayout81.xml"/><Relationship Id="rId13" Type="http://schemas.openxmlformats.org/officeDocument/2006/relationships/slideLayout" Target="../slideLayouts/slideLayout84.xml"/><Relationship Id="rId12" Type="http://schemas.openxmlformats.org/officeDocument/2006/relationships/slideLayout" Target="../slideLayouts/slideLayout83.xml"/><Relationship Id="rId15" Type="http://schemas.openxmlformats.org/officeDocument/2006/relationships/slideLayout" Target="../slideLayouts/slideLayout86.xml"/><Relationship Id="rId14" Type="http://schemas.openxmlformats.org/officeDocument/2006/relationships/slideLayout" Target="../slideLayouts/slideLayout85.xml"/><Relationship Id="rId17" Type="http://schemas.openxmlformats.org/officeDocument/2006/relationships/slideLayout" Target="../slideLayouts/slideLayout88.xml"/><Relationship Id="rId16" Type="http://schemas.openxmlformats.org/officeDocument/2006/relationships/slideLayout" Target="../slideLayouts/slideLayout87.xml"/><Relationship Id="rId19" Type="http://schemas.openxmlformats.org/officeDocument/2006/relationships/slideLayout" Target="../slideLayouts/slideLayout90.xml"/><Relationship Id="rId18" Type="http://schemas.openxmlformats.org/officeDocument/2006/relationships/slideLayout" Target="../slideLayouts/slideLayout89.xml"/></Relationships>
</file>

<file path=ppt/slideMasters/_rels/slideMaster7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115.xml"/><Relationship Id="rId22" Type="http://schemas.openxmlformats.org/officeDocument/2006/relationships/slideLayout" Target="../slideLayouts/slideLayout117.xml"/><Relationship Id="rId21" Type="http://schemas.openxmlformats.org/officeDocument/2006/relationships/slideLayout" Target="../slideLayouts/slideLayout116.xml"/><Relationship Id="rId24" Type="http://schemas.openxmlformats.org/officeDocument/2006/relationships/slideLayout" Target="../slideLayouts/slideLayout119.xml"/><Relationship Id="rId23" Type="http://schemas.openxmlformats.org/officeDocument/2006/relationships/slideLayout" Target="../slideLayouts/slideLayout118.xml"/><Relationship Id="rId1" Type="http://schemas.openxmlformats.org/officeDocument/2006/relationships/slideLayout" Target="../slideLayouts/slideLayout96.xml"/><Relationship Id="rId2" Type="http://schemas.openxmlformats.org/officeDocument/2006/relationships/slideLayout" Target="../slideLayouts/slideLayout97.xml"/><Relationship Id="rId3" Type="http://schemas.openxmlformats.org/officeDocument/2006/relationships/slideLayout" Target="../slideLayouts/slideLayout98.xml"/><Relationship Id="rId4" Type="http://schemas.openxmlformats.org/officeDocument/2006/relationships/slideLayout" Target="../slideLayouts/slideLayout99.xml"/><Relationship Id="rId9" Type="http://schemas.openxmlformats.org/officeDocument/2006/relationships/slideLayout" Target="../slideLayouts/slideLayout104.xml"/><Relationship Id="rId25" Type="http://schemas.openxmlformats.org/officeDocument/2006/relationships/theme" Target="../theme/theme5.xml"/><Relationship Id="rId5" Type="http://schemas.openxmlformats.org/officeDocument/2006/relationships/slideLayout" Target="../slideLayouts/slideLayout100.xml"/><Relationship Id="rId6" Type="http://schemas.openxmlformats.org/officeDocument/2006/relationships/slideLayout" Target="../slideLayouts/slideLayout101.xml"/><Relationship Id="rId7" Type="http://schemas.openxmlformats.org/officeDocument/2006/relationships/slideLayout" Target="../slideLayouts/slideLayout102.xml"/><Relationship Id="rId8" Type="http://schemas.openxmlformats.org/officeDocument/2006/relationships/slideLayout" Target="../slideLayouts/slideLayout103.xml"/><Relationship Id="rId11" Type="http://schemas.openxmlformats.org/officeDocument/2006/relationships/slideLayout" Target="../slideLayouts/slideLayout106.xml"/><Relationship Id="rId10" Type="http://schemas.openxmlformats.org/officeDocument/2006/relationships/slideLayout" Target="../slideLayouts/slideLayout105.xml"/><Relationship Id="rId13" Type="http://schemas.openxmlformats.org/officeDocument/2006/relationships/slideLayout" Target="../slideLayouts/slideLayout108.xml"/><Relationship Id="rId12" Type="http://schemas.openxmlformats.org/officeDocument/2006/relationships/slideLayout" Target="../slideLayouts/slideLayout107.xml"/><Relationship Id="rId15" Type="http://schemas.openxmlformats.org/officeDocument/2006/relationships/slideLayout" Target="../slideLayouts/slideLayout110.xml"/><Relationship Id="rId14" Type="http://schemas.openxmlformats.org/officeDocument/2006/relationships/slideLayout" Target="../slideLayouts/slideLayout109.xml"/><Relationship Id="rId17" Type="http://schemas.openxmlformats.org/officeDocument/2006/relationships/slideLayout" Target="../slideLayouts/slideLayout112.xml"/><Relationship Id="rId16" Type="http://schemas.openxmlformats.org/officeDocument/2006/relationships/slideLayout" Target="../slideLayouts/slideLayout111.xml"/><Relationship Id="rId19" Type="http://schemas.openxmlformats.org/officeDocument/2006/relationships/slideLayout" Target="../slideLayouts/slideLayout114.xml"/><Relationship Id="rId18" Type="http://schemas.openxmlformats.org/officeDocument/2006/relationships/slideLayout" Target="../slideLayouts/slideLayout113.xml"/></Relationships>
</file>

<file path=ppt/slideMasters/_rels/slideMaster8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139.xml"/><Relationship Id="rId22" Type="http://schemas.openxmlformats.org/officeDocument/2006/relationships/slideLayout" Target="../slideLayouts/slideLayout141.xml"/><Relationship Id="rId21" Type="http://schemas.openxmlformats.org/officeDocument/2006/relationships/slideLayout" Target="../slideLayouts/slideLayout140.xml"/><Relationship Id="rId24" Type="http://schemas.openxmlformats.org/officeDocument/2006/relationships/slideLayout" Target="../slideLayouts/slideLayout143.xml"/><Relationship Id="rId23" Type="http://schemas.openxmlformats.org/officeDocument/2006/relationships/slideLayout" Target="../slideLayouts/slideLayout142.xml"/><Relationship Id="rId1" Type="http://schemas.openxmlformats.org/officeDocument/2006/relationships/slideLayout" Target="../slideLayouts/slideLayout120.xml"/><Relationship Id="rId2" Type="http://schemas.openxmlformats.org/officeDocument/2006/relationships/slideLayout" Target="../slideLayouts/slideLayout121.xml"/><Relationship Id="rId3" Type="http://schemas.openxmlformats.org/officeDocument/2006/relationships/slideLayout" Target="../slideLayouts/slideLayout122.xml"/><Relationship Id="rId4" Type="http://schemas.openxmlformats.org/officeDocument/2006/relationships/slideLayout" Target="../slideLayouts/slideLayout123.xml"/><Relationship Id="rId9" Type="http://schemas.openxmlformats.org/officeDocument/2006/relationships/slideLayout" Target="../slideLayouts/slideLayout128.xml"/><Relationship Id="rId25" Type="http://schemas.openxmlformats.org/officeDocument/2006/relationships/theme" Target="../theme/theme3.xml"/><Relationship Id="rId5" Type="http://schemas.openxmlformats.org/officeDocument/2006/relationships/slideLayout" Target="../slideLayouts/slideLayout124.xml"/><Relationship Id="rId6" Type="http://schemas.openxmlformats.org/officeDocument/2006/relationships/slideLayout" Target="../slideLayouts/slideLayout125.xml"/><Relationship Id="rId7" Type="http://schemas.openxmlformats.org/officeDocument/2006/relationships/slideLayout" Target="../slideLayouts/slideLayout126.xml"/><Relationship Id="rId8" Type="http://schemas.openxmlformats.org/officeDocument/2006/relationships/slideLayout" Target="../slideLayouts/slideLayout127.xml"/><Relationship Id="rId11" Type="http://schemas.openxmlformats.org/officeDocument/2006/relationships/slideLayout" Target="../slideLayouts/slideLayout130.xml"/><Relationship Id="rId10" Type="http://schemas.openxmlformats.org/officeDocument/2006/relationships/slideLayout" Target="../slideLayouts/slideLayout129.xml"/><Relationship Id="rId13" Type="http://schemas.openxmlformats.org/officeDocument/2006/relationships/slideLayout" Target="../slideLayouts/slideLayout132.xml"/><Relationship Id="rId12" Type="http://schemas.openxmlformats.org/officeDocument/2006/relationships/slideLayout" Target="../slideLayouts/slideLayout131.xml"/><Relationship Id="rId15" Type="http://schemas.openxmlformats.org/officeDocument/2006/relationships/slideLayout" Target="../slideLayouts/slideLayout134.xml"/><Relationship Id="rId14" Type="http://schemas.openxmlformats.org/officeDocument/2006/relationships/slideLayout" Target="../slideLayouts/slideLayout133.xml"/><Relationship Id="rId17" Type="http://schemas.openxmlformats.org/officeDocument/2006/relationships/slideLayout" Target="../slideLayouts/slideLayout136.xml"/><Relationship Id="rId16" Type="http://schemas.openxmlformats.org/officeDocument/2006/relationships/slideLayout" Target="../slideLayouts/slideLayout135.xml"/><Relationship Id="rId19" Type="http://schemas.openxmlformats.org/officeDocument/2006/relationships/slideLayout" Target="../slideLayouts/slideLayout138.xml"/><Relationship Id="rId18" Type="http://schemas.openxmlformats.org/officeDocument/2006/relationships/slideLayout" Target="../slideLayouts/slideLayout137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504000" y="226080"/>
            <a:ext cx="9071640" cy="94644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504000" y="1326600"/>
            <a:ext cx="9071640" cy="32882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1pPr>
            <a:lvl2pPr indent="-228600" lvl="1" marL="9144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2pPr>
            <a:lvl3pPr indent="-228600" lvl="2" marL="13716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3pPr>
            <a:lvl4pPr indent="-228600" lvl="3" marL="18288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4pPr>
            <a:lvl5pPr indent="-228600" lvl="4" marL="22860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5pPr>
            <a:lvl6pPr indent="-228600" lvl="5" marL="27432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6pPr>
            <a:lvl7pPr indent="-228600" lvl="6" marL="32004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7pPr>
            <a:lvl8pPr indent="-228600" lvl="7" marL="36576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8pPr>
            <a:lvl9pPr indent="-228600" lvl="8" marL="41148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9pPr>
          </a:lstStyle>
          <a:p/>
        </p:txBody>
      </p:sp>
      <p:sp>
        <p:nvSpPr>
          <p:cNvPr id="8" name="Google Shape;8;p1"/>
          <p:cNvSpPr txBox="1"/>
          <p:nvPr>
            <p:ph idx="10" type="dt"/>
          </p:nvPr>
        </p:nvSpPr>
        <p:spPr>
          <a:xfrm>
            <a:off x="504000" y="5165280"/>
            <a:ext cx="2348280" cy="390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9pPr>
          </a:lstStyle>
          <a:p/>
        </p:txBody>
      </p:sp>
      <p:sp>
        <p:nvSpPr>
          <p:cNvPr id="9" name="Google Shape;9;p1"/>
          <p:cNvSpPr txBox="1"/>
          <p:nvPr>
            <p:ph idx="11" type="ftr"/>
          </p:nvPr>
        </p:nvSpPr>
        <p:spPr>
          <a:xfrm>
            <a:off x="3447360" y="5165280"/>
            <a:ext cx="3195000" cy="390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9pPr>
          </a:lstStyle>
          <a:p/>
        </p:txBody>
      </p:sp>
      <p:sp>
        <p:nvSpPr>
          <p:cNvPr id="10" name="Google Shape;10;p1"/>
          <p:cNvSpPr txBox="1"/>
          <p:nvPr>
            <p:ph idx="12" type="sldNum"/>
          </p:nvPr>
        </p:nvSpPr>
        <p:spPr>
          <a:xfrm>
            <a:off x="7227360" y="5165280"/>
            <a:ext cx="2348280" cy="390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rtl="0" algn="r">
              <a:spcBef>
                <a:spcPts val="0"/>
              </a:spcBef>
              <a:buNone/>
              <a:defRPr b="0" i="0" sz="1400" u="none" cap="none" strike="noStrike">
                <a:latin typeface="Times New Roman"/>
                <a:ea typeface="Times New Roman"/>
                <a:cs typeface="Times New Roman"/>
                <a:sym typeface="Times New Roman"/>
              </a:defRPr>
            </a:lvl1pPr>
            <a:lvl2pPr indent="0" lvl="1" marL="0" marR="0" rtl="0" algn="r">
              <a:spcBef>
                <a:spcPts val="0"/>
              </a:spcBef>
              <a:buNone/>
              <a:defRPr b="0" i="0" sz="1400" u="none" cap="none" strike="noStrike"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indent="0" lvl="2" marL="0" marR="0" rtl="0" algn="r">
              <a:spcBef>
                <a:spcPts val="0"/>
              </a:spcBef>
              <a:buNone/>
              <a:defRPr b="0" i="0" sz="1400" u="none" cap="none" strike="noStrike"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indent="0" lvl="3" marL="0" marR="0" rtl="0" algn="r">
              <a:spcBef>
                <a:spcPts val="0"/>
              </a:spcBef>
              <a:buNone/>
              <a:defRPr b="0" i="0" sz="1400" u="none" cap="none" strike="noStrike"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indent="0" lvl="4" marL="0" marR="0" rtl="0" algn="r">
              <a:spcBef>
                <a:spcPts val="0"/>
              </a:spcBef>
              <a:buNone/>
              <a:defRPr b="0" i="0" sz="1400" u="none" cap="none" strike="noStrike"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indent="0" lvl="5" marL="0" marR="0" rtl="0" algn="r">
              <a:spcBef>
                <a:spcPts val="0"/>
              </a:spcBef>
              <a:buNone/>
              <a:defRPr b="0" i="0" sz="1400" u="none" cap="none" strike="noStrike">
                <a:latin typeface="Times New Roman"/>
                <a:ea typeface="Times New Roman"/>
                <a:cs typeface="Times New Roman"/>
                <a:sym typeface="Times New Roman"/>
              </a:defRPr>
            </a:lvl6pPr>
            <a:lvl7pPr indent="0" lvl="6" marL="0" marR="0" rtl="0" algn="r">
              <a:spcBef>
                <a:spcPts val="0"/>
              </a:spcBef>
              <a:buNone/>
              <a:defRPr b="0" i="0" sz="1400" u="none" cap="none" strike="noStrike">
                <a:latin typeface="Times New Roman"/>
                <a:ea typeface="Times New Roman"/>
                <a:cs typeface="Times New Roman"/>
                <a:sym typeface="Times New Roman"/>
              </a:defRPr>
            </a:lvl7pPr>
            <a:lvl8pPr indent="0" lvl="7" marL="0" marR="0" rtl="0" algn="r">
              <a:spcBef>
                <a:spcPts val="0"/>
              </a:spcBef>
              <a:buNone/>
              <a:defRPr b="0" i="0" sz="1400" u="none" cap="none" strike="noStrike">
                <a:latin typeface="Times New Roman"/>
                <a:ea typeface="Times New Roman"/>
                <a:cs typeface="Times New Roman"/>
                <a:sym typeface="Times New Roman"/>
              </a:defRPr>
            </a:lvl8pPr>
            <a:lvl9pPr indent="0" lvl="8" marL="0" marR="0" rtl="0" algn="r">
              <a:spcBef>
                <a:spcPts val="0"/>
              </a:spcBef>
              <a:buNone/>
              <a:defRPr b="0" i="0" sz="1400" u="none" cap="none" strike="noStrike">
                <a:latin typeface="Times New Roman"/>
                <a:ea typeface="Times New Roman"/>
                <a:cs typeface="Times New Roman"/>
                <a:sym typeface="Times New Roman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</p:sldLayoutIdLst>
  <p:transition spd="med">
    <p:push/>
  </p:transition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EEEEEE"/>
        </a:solidFill>
      </p:bgPr>
    </p:bg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Google Shape;60;p14"/>
          <p:cNvGrpSpPr/>
          <p:nvPr/>
        </p:nvGrpSpPr>
        <p:grpSpPr>
          <a:xfrm>
            <a:off x="0" y="0"/>
            <a:ext cx="10079640" cy="5669280"/>
            <a:chOff x="0" y="0"/>
            <a:chExt cx="10079640" cy="5669280"/>
          </a:xfrm>
        </p:grpSpPr>
        <p:sp>
          <p:nvSpPr>
            <p:cNvPr id="61" name="Google Shape;61;p14"/>
            <p:cNvSpPr/>
            <p:nvPr/>
          </p:nvSpPr>
          <p:spPr>
            <a:xfrm>
              <a:off x="2880" y="12564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62" name="Google Shape;62;p14"/>
            <p:cNvSpPr/>
            <p:nvPr/>
          </p:nvSpPr>
          <p:spPr>
            <a:xfrm>
              <a:off x="2880" y="27540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63" name="Google Shape;63;p14"/>
            <p:cNvSpPr/>
            <p:nvPr/>
          </p:nvSpPr>
          <p:spPr>
            <a:xfrm>
              <a:off x="2880" y="425520"/>
              <a:ext cx="10075680" cy="180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64" name="Google Shape;64;p14"/>
            <p:cNvSpPr/>
            <p:nvPr/>
          </p:nvSpPr>
          <p:spPr>
            <a:xfrm>
              <a:off x="2880" y="574560"/>
              <a:ext cx="10075680" cy="252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65" name="Google Shape;65;p14"/>
            <p:cNvSpPr/>
            <p:nvPr/>
          </p:nvSpPr>
          <p:spPr>
            <a:xfrm>
              <a:off x="2880" y="724320"/>
              <a:ext cx="10075680" cy="2160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66" name="Google Shape;66;p14"/>
            <p:cNvSpPr/>
            <p:nvPr/>
          </p:nvSpPr>
          <p:spPr>
            <a:xfrm>
              <a:off x="2880" y="87408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67" name="Google Shape;67;p14"/>
            <p:cNvSpPr/>
            <p:nvPr/>
          </p:nvSpPr>
          <p:spPr>
            <a:xfrm>
              <a:off x="2880" y="102384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68" name="Google Shape;68;p14"/>
            <p:cNvSpPr/>
            <p:nvPr/>
          </p:nvSpPr>
          <p:spPr>
            <a:xfrm>
              <a:off x="2880" y="1173600"/>
              <a:ext cx="10075680" cy="216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69" name="Google Shape;69;p14"/>
            <p:cNvSpPr/>
            <p:nvPr/>
          </p:nvSpPr>
          <p:spPr>
            <a:xfrm>
              <a:off x="2880" y="132300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70" name="Google Shape;70;p14"/>
            <p:cNvSpPr/>
            <p:nvPr/>
          </p:nvSpPr>
          <p:spPr>
            <a:xfrm>
              <a:off x="2880" y="1472760"/>
              <a:ext cx="10075680" cy="180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71" name="Google Shape;71;p14"/>
            <p:cNvSpPr/>
            <p:nvPr/>
          </p:nvSpPr>
          <p:spPr>
            <a:xfrm>
              <a:off x="2880" y="1622520"/>
              <a:ext cx="10075680" cy="216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72" name="Google Shape;72;p14"/>
            <p:cNvSpPr/>
            <p:nvPr/>
          </p:nvSpPr>
          <p:spPr>
            <a:xfrm>
              <a:off x="2880" y="1771920"/>
              <a:ext cx="10075680" cy="2160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73" name="Google Shape;73;p14"/>
            <p:cNvSpPr/>
            <p:nvPr/>
          </p:nvSpPr>
          <p:spPr>
            <a:xfrm>
              <a:off x="2880" y="1922040"/>
              <a:ext cx="10075680" cy="216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74" name="Google Shape;74;p14"/>
            <p:cNvSpPr/>
            <p:nvPr/>
          </p:nvSpPr>
          <p:spPr>
            <a:xfrm>
              <a:off x="2880" y="207144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75" name="Google Shape;75;p14"/>
            <p:cNvSpPr/>
            <p:nvPr/>
          </p:nvSpPr>
          <p:spPr>
            <a:xfrm>
              <a:off x="2880" y="2221200"/>
              <a:ext cx="10075680" cy="216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76" name="Google Shape;76;p14"/>
            <p:cNvSpPr/>
            <p:nvPr/>
          </p:nvSpPr>
          <p:spPr>
            <a:xfrm>
              <a:off x="2880" y="2370600"/>
              <a:ext cx="10075680" cy="252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77" name="Google Shape;77;p14"/>
            <p:cNvSpPr/>
            <p:nvPr/>
          </p:nvSpPr>
          <p:spPr>
            <a:xfrm>
              <a:off x="2880" y="2520360"/>
              <a:ext cx="10075680" cy="180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78" name="Google Shape;78;p14"/>
            <p:cNvSpPr/>
            <p:nvPr/>
          </p:nvSpPr>
          <p:spPr>
            <a:xfrm>
              <a:off x="2880" y="266976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79" name="Google Shape;79;p14"/>
            <p:cNvSpPr/>
            <p:nvPr/>
          </p:nvSpPr>
          <p:spPr>
            <a:xfrm>
              <a:off x="2880" y="281952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80" name="Google Shape;80;p14"/>
            <p:cNvSpPr/>
            <p:nvPr/>
          </p:nvSpPr>
          <p:spPr>
            <a:xfrm>
              <a:off x="2880" y="2969640"/>
              <a:ext cx="10075680" cy="216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81" name="Google Shape;81;p14"/>
            <p:cNvSpPr/>
            <p:nvPr/>
          </p:nvSpPr>
          <p:spPr>
            <a:xfrm>
              <a:off x="2880" y="311868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82" name="Google Shape;82;p14"/>
            <p:cNvSpPr/>
            <p:nvPr/>
          </p:nvSpPr>
          <p:spPr>
            <a:xfrm>
              <a:off x="2880" y="3268800"/>
              <a:ext cx="10075680" cy="216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83" name="Google Shape;83;p14"/>
            <p:cNvSpPr/>
            <p:nvPr/>
          </p:nvSpPr>
          <p:spPr>
            <a:xfrm>
              <a:off x="2880" y="341820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84" name="Google Shape;84;p14"/>
            <p:cNvSpPr/>
            <p:nvPr/>
          </p:nvSpPr>
          <p:spPr>
            <a:xfrm>
              <a:off x="2880" y="356796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85" name="Google Shape;85;p14"/>
            <p:cNvSpPr/>
            <p:nvPr/>
          </p:nvSpPr>
          <p:spPr>
            <a:xfrm>
              <a:off x="2880" y="3717720"/>
              <a:ext cx="10075680" cy="2160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86" name="Google Shape;86;p14"/>
            <p:cNvSpPr/>
            <p:nvPr/>
          </p:nvSpPr>
          <p:spPr>
            <a:xfrm>
              <a:off x="2880" y="386712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87" name="Google Shape;87;p14"/>
            <p:cNvSpPr/>
            <p:nvPr/>
          </p:nvSpPr>
          <p:spPr>
            <a:xfrm>
              <a:off x="2880" y="4016880"/>
              <a:ext cx="10075680" cy="2160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88" name="Google Shape;88;p14"/>
            <p:cNvSpPr/>
            <p:nvPr/>
          </p:nvSpPr>
          <p:spPr>
            <a:xfrm>
              <a:off x="2880" y="4166280"/>
              <a:ext cx="10075680" cy="252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89" name="Google Shape;89;p14"/>
            <p:cNvSpPr/>
            <p:nvPr/>
          </p:nvSpPr>
          <p:spPr>
            <a:xfrm>
              <a:off x="2880" y="4316040"/>
              <a:ext cx="10075680" cy="2160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90" name="Google Shape;90;p14"/>
            <p:cNvSpPr/>
            <p:nvPr/>
          </p:nvSpPr>
          <p:spPr>
            <a:xfrm>
              <a:off x="2880" y="4466160"/>
              <a:ext cx="10075680" cy="216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91" name="Google Shape;91;p14"/>
            <p:cNvSpPr/>
            <p:nvPr/>
          </p:nvSpPr>
          <p:spPr>
            <a:xfrm>
              <a:off x="2880" y="461556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92" name="Google Shape;92;p14"/>
            <p:cNvSpPr/>
            <p:nvPr/>
          </p:nvSpPr>
          <p:spPr>
            <a:xfrm>
              <a:off x="2880" y="4765320"/>
              <a:ext cx="10075680" cy="216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93" name="Google Shape;93;p14"/>
            <p:cNvSpPr/>
            <p:nvPr/>
          </p:nvSpPr>
          <p:spPr>
            <a:xfrm>
              <a:off x="2880" y="4914720"/>
              <a:ext cx="10075680" cy="216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94" name="Google Shape;94;p14"/>
            <p:cNvSpPr/>
            <p:nvPr/>
          </p:nvSpPr>
          <p:spPr>
            <a:xfrm>
              <a:off x="2880" y="5064480"/>
              <a:ext cx="10075680" cy="180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95" name="Google Shape;95;p14"/>
            <p:cNvSpPr/>
            <p:nvPr/>
          </p:nvSpPr>
          <p:spPr>
            <a:xfrm>
              <a:off x="2880" y="521388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96" name="Google Shape;96;p14"/>
            <p:cNvSpPr/>
            <p:nvPr/>
          </p:nvSpPr>
          <p:spPr>
            <a:xfrm>
              <a:off x="2880" y="536364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97" name="Google Shape;97;p14"/>
            <p:cNvSpPr/>
            <p:nvPr/>
          </p:nvSpPr>
          <p:spPr>
            <a:xfrm>
              <a:off x="2880" y="5513400"/>
              <a:ext cx="10075680" cy="216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98" name="Google Shape;98;p14"/>
            <p:cNvSpPr/>
            <p:nvPr/>
          </p:nvSpPr>
          <p:spPr>
            <a:xfrm>
              <a:off x="2880" y="566280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99" name="Google Shape;99;p14"/>
            <p:cNvSpPr/>
            <p:nvPr/>
          </p:nvSpPr>
          <p:spPr>
            <a:xfrm>
              <a:off x="611316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00" name="Google Shape;100;p14"/>
            <p:cNvSpPr/>
            <p:nvPr/>
          </p:nvSpPr>
          <p:spPr>
            <a:xfrm>
              <a:off x="627840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01" name="Google Shape;101;p14"/>
            <p:cNvSpPr/>
            <p:nvPr/>
          </p:nvSpPr>
          <p:spPr>
            <a:xfrm>
              <a:off x="644364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02" name="Google Shape;102;p14"/>
            <p:cNvSpPr/>
            <p:nvPr/>
          </p:nvSpPr>
          <p:spPr>
            <a:xfrm>
              <a:off x="660888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03" name="Google Shape;103;p14"/>
            <p:cNvSpPr/>
            <p:nvPr/>
          </p:nvSpPr>
          <p:spPr>
            <a:xfrm>
              <a:off x="677412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04" name="Google Shape;104;p14"/>
            <p:cNvSpPr/>
            <p:nvPr/>
          </p:nvSpPr>
          <p:spPr>
            <a:xfrm>
              <a:off x="6939360" y="0"/>
              <a:ext cx="2520" cy="5669280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05" name="Google Shape;105;p14"/>
            <p:cNvSpPr/>
            <p:nvPr/>
          </p:nvSpPr>
          <p:spPr>
            <a:xfrm>
              <a:off x="710496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06" name="Google Shape;106;p14"/>
            <p:cNvSpPr/>
            <p:nvPr/>
          </p:nvSpPr>
          <p:spPr>
            <a:xfrm>
              <a:off x="726984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07" name="Google Shape;107;p14"/>
            <p:cNvSpPr/>
            <p:nvPr/>
          </p:nvSpPr>
          <p:spPr>
            <a:xfrm>
              <a:off x="743508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08" name="Google Shape;108;p14"/>
            <p:cNvSpPr/>
            <p:nvPr/>
          </p:nvSpPr>
          <p:spPr>
            <a:xfrm>
              <a:off x="760032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09" name="Google Shape;109;p14"/>
            <p:cNvSpPr/>
            <p:nvPr/>
          </p:nvSpPr>
          <p:spPr>
            <a:xfrm>
              <a:off x="776556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10" name="Google Shape;110;p14"/>
            <p:cNvSpPr/>
            <p:nvPr/>
          </p:nvSpPr>
          <p:spPr>
            <a:xfrm>
              <a:off x="793080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11" name="Google Shape;111;p14"/>
            <p:cNvSpPr/>
            <p:nvPr/>
          </p:nvSpPr>
          <p:spPr>
            <a:xfrm>
              <a:off x="809604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12" name="Google Shape;112;p14"/>
            <p:cNvSpPr/>
            <p:nvPr/>
          </p:nvSpPr>
          <p:spPr>
            <a:xfrm>
              <a:off x="826128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13" name="Google Shape;113;p14"/>
            <p:cNvSpPr/>
            <p:nvPr/>
          </p:nvSpPr>
          <p:spPr>
            <a:xfrm>
              <a:off x="842688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14" name="Google Shape;114;p14"/>
            <p:cNvSpPr/>
            <p:nvPr/>
          </p:nvSpPr>
          <p:spPr>
            <a:xfrm>
              <a:off x="859176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15" name="Google Shape;115;p14"/>
            <p:cNvSpPr/>
            <p:nvPr/>
          </p:nvSpPr>
          <p:spPr>
            <a:xfrm>
              <a:off x="875700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16" name="Google Shape;116;p14"/>
            <p:cNvSpPr/>
            <p:nvPr/>
          </p:nvSpPr>
          <p:spPr>
            <a:xfrm>
              <a:off x="892188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17" name="Google Shape;117;p14"/>
            <p:cNvSpPr/>
            <p:nvPr/>
          </p:nvSpPr>
          <p:spPr>
            <a:xfrm>
              <a:off x="908712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18" name="Google Shape;118;p14"/>
            <p:cNvSpPr/>
            <p:nvPr/>
          </p:nvSpPr>
          <p:spPr>
            <a:xfrm>
              <a:off x="925272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19" name="Google Shape;119;p14"/>
            <p:cNvSpPr/>
            <p:nvPr/>
          </p:nvSpPr>
          <p:spPr>
            <a:xfrm>
              <a:off x="941760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20" name="Google Shape;120;p14"/>
            <p:cNvSpPr/>
            <p:nvPr/>
          </p:nvSpPr>
          <p:spPr>
            <a:xfrm>
              <a:off x="958284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21" name="Google Shape;121;p14"/>
            <p:cNvSpPr/>
            <p:nvPr/>
          </p:nvSpPr>
          <p:spPr>
            <a:xfrm>
              <a:off x="9748080" y="0"/>
              <a:ext cx="2520" cy="5669280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22" name="Google Shape;122;p14"/>
            <p:cNvSpPr/>
            <p:nvPr/>
          </p:nvSpPr>
          <p:spPr>
            <a:xfrm>
              <a:off x="991332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23" name="Google Shape;123;p14"/>
            <p:cNvSpPr/>
            <p:nvPr/>
          </p:nvSpPr>
          <p:spPr>
            <a:xfrm>
              <a:off x="1007712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24" name="Google Shape;124;p14"/>
            <p:cNvSpPr/>
            <p:nvPr/>
          </p:nvSpPr>
          <p:spPr>
            <a:xfrm>
              <a:off x="5948280" y="0"/>
              <a:ext cx="216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25" name="Google Shape;125;p14"/>
            <p:cNvSpPr/>
            <p:nvPr/>
          </p:nvSpPr>
          <p:spPr>
            <a:xfrm>
              <a:off x="578304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26" name="Google Shape;126;p14"/>
            <p:cNvSpPr/>
            <p:nvPr/>
          </p:nvSpPr>
          <p:spPr>
            <a:xfrm>
              <a:off x="561780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27" name="Google Shape;127;p14"/>
            <p:cNvSpPr/>
            <p:nvPr/>
          </p:nvSpPr>
          <p:spPr>
            <a:xfrm>
              <a:off x="545220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28" name="Google Shape;128;p14"/>
            <p:cNvSpPr/>
            <p:nvPr/>
          </p:nvSpPr>
          <p:spPr>
            <a:xfrm>
              <a:off x="528732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29" name="Google Shape;129;p14"/>
            <p:cNvSpPr/>
            <p:nvPr/>
          </p:nvSpPr>
          <p:spPr>
            <a:xfrm>
              <a:off x="5122080" y="0"/>
              <a:ext cx="216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30" name="Google Shape;130;p14"/>
            <p:cNvSpPr/>
            <p:nvPr/>
          </p:nvSpPr>
          <p:spPr>
            <a:xfrm>
              <a:off x="495684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31" name="Google Shape;131;p14"/>
            <p:cNvSpPr/>
            <p:nvPr/>
          </p:nvSpPr>
          <p:spPr>
            <a:xfrm>
              <a:off x="479160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32" name="Google Shape;132;p14"/>
            <p:cNvSpPr/>
            <p:nvPr/>
          </p:nvSpPr>
          <p:spPr>
            <a:xfrm>
              <a:off x="4626360" y="0"/>
              <a:ext cx="216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33" name="Google Shape;133;p14"/>
            <p:cNvSpPr/>
            <p:nvPr/>
          </p:nvSpPr>
          <p:spPr>
            <a:xfrm>
              <a:off x="446112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34" name="Google Shape;134;p14"/>
            <p:cNvSpPr/>
            <p:nvPr/>
          </p:nvSpPr>
          <p:spPr>
            <a:xfrm>
              <a:off x="429588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35" name="Google Shape;135;p14"/>
            <p:cNvSpPr/>
            <p:nvPr/>
          </p:nvSpPr>
          <p:spPr>
            <a:xfrm>
              <a:off x="4130640" y="0"/>
              <a:ext cx="216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36" name="Google Shape;136;p14"/>
            <p:cNvSpPr/>
            <p:nvPr/>
          </p:nvSpPr>
          <p:spPr>
            <a:xfrm>
              <a:off x="396540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37" name="Google Shape;137;p14"/>
            <p:cNvSpPr/>
            <p:nvPr/>
          </p:nvSpPr>
          <p:spPr>
            <a:xfrm>
              <a:off x="380016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38" name="Google Shape;138;p14"/>
            <p:cNvSpPr/>
            <p:nvPr/>
          </p:nvSpPr>
          <p:spPr>
            <a:xfrm>
              <a:off x="363492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39" name="Google Shape;139;p14"/>
            <p:cNvSpPr/>
            <p:nvPr/>
          </p:nvSpPr>
          <p:spPr>
            <a:xfrm>
              <a:off x="346968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40" name="Google Shape;140;p14"/>
            <p:cNvSpPr/>
            <p:nvPr/>
          </p:nvSpPr>
          <p:spPr>
            <a:xfrm>
              <a:off x="330444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41" name="Google Shape;141;p14"/>
            <p:cNvSpPr/>
            <p:nvPr/>
          </p:nvSpPr>
          <p:spPr>
            <a:xfrm>
              <a:off x="313920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42" name="Google Shape;142;p14"/>
            <p:cNvSpPr/>
            <p:nvPr/>
          </p:nvSpPr>
          <p:spPr>
            <a:xfrm>
              <a:off x="297396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43" name="Google Shape;143;p14"/>
            <p:cNvSpPr/>
            <p:nvPr/>
          </p:nvSpPr>
          <p:spPr>
            <a:xfrm>
              <a:off x="280908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44" name="Google Shape;144;p14"/>
            <p:cNvSpPr/>
            <p:nvPr/>
          </p:nvSpPr>
          <p:spPr>
            <a:xfrm>
              <a:off x="264384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45" name="Google Shape;145;p14"/>
            <p:cNvSpPr/>
            <p:nvPr/>
          </p:nvSpPr>
          <p:spPr>
            <a:xfrm>
              <a:off x="247824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46" name="Google Shape;146;p14"/>
            <p:cNvSpPr/>
            <p:nvPr/>
          </p:nvSpPr>
          <p:spPr>
            <a:xfrm>
              <a:off x="231336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47" name="Google Shape;147;p14"/>
            <p:cNvSpPr/>
            <p:nvPr/>
          </p:nvSpPr>
          <p:spPr>
            <a:xfrm>
              <a:off x="214812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48" name="Google Shape;148;p14"/>
            <p:cNvSpPr/>
            <p:nvPr/>
          </p:nvSpPr>
          <p:spPr>
            <a:xfrm>
              <a:off x="198252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49" name="Google Shape;149;p14"/>
            <p:cNvSpPr/>
            <p:nvPr/>
          </p:nvSpPr>
          <p:spPr>
            <a:xfrm>
              <a:off x="181764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50" name="Google Shape;150;p14"/>
            <p:cNvSpPr/>
            <p:nvPr/>
          </p:nvSpPr>
          <p:spPr>
            <a:xfrm>
              <a:off x="165204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51" name="Google Shape;151;p14"/>
            <p:cNvSpPr/>
            <p:nvPr/>
          </p:nvSpPr>
          <p:spPr>
            <a:xfrm>
              <a:off x="148716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52" name="Google Shape;152;p14"/>
            <p:cNvSpPr/>
            <p:nvPr/>
          </p:nvSpPr>
          <p:spPr>
            <a:xfrm>
              <a:off x="132192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53" name="Google Shape;153;p14"/>
            <p:cNvSpPr/>
            <p:nvPr/>
          </p:nvSpPr>
          <p:spPr>
            <a:xfrm>
              <a:off x="115632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54" name="Google Shape;154;p14"/>
            <p:cNvSpPr/>
            <p:nvPr/>
          </p:nvSpPr>
          <p:spPr>
            <a:xfrm>
              <a:off x="99144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55" name="Google Shape;155;p14"/>
            <p:cNvSpPr/>
            <p:nvPr/>
          </p:nvSpPr>
          <p:spPr>
            <a:xfrm>
              <a:off x="826200" y="0"/>
              <a:ext cx="2520" cy="5669280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56" name="Google Shape;156;p14"/>
            <p:cNvSpPr/>
            <p:nvPr/>
          </p:nvSpPr>
          <p:spPr>
            <a:xfrm>
              <a:off x="66060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57" name="Google Shape;157;p14"/>
            <p:cNvSpPr/>
            <p:nvPr/>
          </p:nvSpPr>
          <p:spPr>
            <a:xfrm>
              <a:off x="49572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58" name="Google Shape;158;p14"/>
            <p:cNvSpPr/>
            <p:nvPr/>
          </p:nvSpPr>
          <p:spPr>
            <a:xfrm>
              <a:off x="330480" y="0"/>
              <a:ext cx="216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59" name="Google Shape;159;p14"/>
            <p:cNvSpPr/>
            <p:nvPr/>
          </p:nvSpPr>
          <p:spPr>
            <a:xfrm>
              <a:off x="16560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160" name="Google Shape;160;p14"/>
            <p:cNvSpPr/>
            <p:nvPr/>
          </p:nvSpPr>
          <p:spPr>
            <a:xfrm>
              <a:off x="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</p:grpSp>
      <p:sp>
        <p:nvSpPr>
          <p:cNvPr id="161" name="Google Shape;161;p14"/>
          <p:cNvSpPr/>
          <p:nvPr/>
        </p:nvSpPr>
        <p:spPr>
          <a:xfrm>
            <a:off x="336240" y="276840"/>
            <a:ext cx="9408240" cy="5085000"/>
          </a:xfrm>
          <a:prstGeom prst="rect">
            <a:avLst/>
          </a:prstGeom>
          <a:solidFill>
            <a:srgbClr val="EEEEE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" name="Google Shape;162;p14"/>
          <p:cNvSpPr txBox="1"/>
          <p:nvPr>
            <p:ph type="title"/>
          </p:nvPr>
        </p:nvSpPr>
        <p:spPr>
          <a:xfrm>
            <a:off x="793440" y="490320"/>
            <a:ext cx="8492040" cy="63108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9pPr>
          </a:lstStyle>
          <a:p/>
        </p:txBody>
      </p:sp>
      <p:grpSp>
        <p:nvGrpSpPr>
          <p:cNvPr id="163" name="Google Shape;163;p14"/>
          <p:cNvGrpSpPr/>
          <p:nvPr/>
        </p:nvGrpSpPr>
        <p:grpSpPr>
          <a:xfrm>
            <a:off x="77400" y="4941720"/>
            <a:ext cx="706320" cy="614520"/>
            <a:chOff x="77400" y="4941720"/>
            <a:chExt cx="706320" cy="614520"/>
          </a:xfrm>
        </p:grpSpPr>
        <p:sp>
          <p:nvSpPr>
            <p:cNvPr id="164" name="Google Shape;164;p14"/>
            <p:cNvSpPr/>
            <p:nvPr/>
          </p:nvSpPr>
          <p:spPr>
            <a:xfrm>
              <a:off x="77400" y="4941720"/>
              <a:ext cx="56880" cy="5688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65" name="Google Shape;165;p14"/>
            <p:cNvSpPr/>
            <p:nvPr/>
          </p:nvSpPr>
          <p:spPr>
            <a:xfrm>
              <a:off x="77400" y="5081040"/>
              <a:ext cx="56880" cy="56880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66" name="Google Shape;166;p14"/>
            <p:cNvSpPr/>
            <p:nvPr/>
          </p:nvSpPr>
          <p:spPr>
            <a:xfrm>
              <a:off x="77400" y="5220720"/>
              <a:ext cx="56880" cy="5688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67" name="Google Shape;167;p14"/>
            <p:cNvSpPr/>
            <p:nvPr/>
          </p:nvSpPr>
          <p:spPr>
            <a:xfrm>
              <a:off x="77400" y="5360040"/>
              <a:ext cx="56880" cy="5688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68" name="Google Shape;168;p14"/>
            <p:cNvSpPr/>
            <p:nvPr/>
          </p:nvSpPr>
          <p:spPr>
            <a:xfrm>
              <a:off x="77400" y="5499360"/>
              <a:ext cx="56880" cy="5688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69" name="Google Shape;169;p14"/>
            <p:cNvSpPr/>
            <p:nvPr/>
          </p:nvSpPr>
          <p:spPr>
            <a:xfrm>
              <a:off x="207360" y="4941720"/>
              <a:ext cx="56520" cy="5688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70" name="Google Shape;170;p14"/>
            <p:cNvSpPr/>
            <p:nvPr/>
          </p:nvSpPr>
          <p:spPr>
            <a:xfrm>
              <a:off x="207360" y="5081040"/>
              <a:ext cx="56520" cy="56880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71" name="Google Shape;171;p14"/>
            <p:cNvSpPr/>
            <p:nvPr/>
          </p:nvSpPr>
          <p:spPr>
            <a:xfrm>
              <a:off x="207360" y="5220720"/>
              <a:ext cx="56520" cy="5688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72" name="Google Shape;172;p14"/>
            <p:cNvSpPr/>
            <p:nvPr/>
          </p:nvSpPr>
          <p:spPr>
            <a:xfrm>
              <a:off x="207360" y="5360040"/>
              <a:ext cx="56520" cy="5688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73" name="Google Shape;173;p14"/>
            <p:cNvSpPr/>
            <p:nvPr/>
          </p:nvSpPr>
          <p:spPr>
            <a:xfrm>
              <a:off x="337320" y="4941720"/>
              <a:ext cx="56880" cy="5688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74" name="Google Shape;174;p14"/>
            <p:cNvSpPr/>
            <p:nvPr/>
          </p:nvSpPr>
          <p:spPr>
            <a:xfrm>
              <a:off x="337320" y="5081040"/>
              <a:ext cx="56880" cy="56880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75" name="Google Shape;175;p14"/>
            <p:cNvSpPr/>
            <p:nvPr/>
          </p:nvSpPr>
          <p:spPr>
            <a:xfrm>
              <a:off x="337320" y="5220720"/>
              <a:ext cx="56880" cy="5688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76" name="Google Shape;176;p14"/>
            <p:cNvSpPr/>
            <p:nvPr/>
          </p:nvSpPr>
          <p:spPr>
            <a:xfrm>
              <a:off x="467280" y="4941720"/>
              <a:ext cx="56520" cy="5688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77" name="Google Shape;177;p14"/>
            <p:cNvSpPr/>
            <p:nvPr/>
          </p:nvSpPr>
          <p:spPr>
            <a:xfrm>
              <a:off x="727200" y="4941720"/>
              <a:ext cx="56520" cy="5688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78" name="Google Shape;178;p14"/>
            <p:cNvSpPr/>
            <p:nvPr/>
          </p:nvSpPr>
          <p:spPr>
            <a:xfrm>
              <a:off x="467280" y="5081040"/>
              <a:ext cx="56520" cy="56880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79" name="Google Shape;179;p14"/>
            <p:cNvSpPr/>
            <p:nvPr/>
          </p:nvSpPr>
          <p:spPr>
            <a:xfrm>
              <a:off x="597240" y="4941720"/>
              <a:ext cx="56880" cy="5688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80" name="Google Shape;180;p14"/>
            <p:cNvSpPr/>
            <p:nvPr/>
          </p:nvSpPr>
          <p:spPr>
            <a:xfrm>
              <a:off x="597240" y="5081040"/>
              <a:ext cx="56880" cy="56880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81" name="Google Shape;181;p14"/>
          <p:cNvGrpSpPr/>
          <p:nvPr/>
        </p:nvGrpSpPr>
        <p:grpSpPr>
          <a:xfrm>
            <a:off x="6077880" y="178560"/>
            <a:ext cx="4402800" cy="201960"/>
            <a:chOff x="6077880" y="178560"/>
            <a:chExt cx="4402800" cy="201960"/>
          </a:xfrm>
        </p:grpSpPr>
        <p:sp>
          <p:nvSpPr>
            <p:cNvPr id="182" name="Google Shape;182;p14"/>
            <p:cNvSpPr/>
            <p:nvPr/>
          </p:nvSpPr>
          <p:spPr>
            <a:xfrm rot="10800000">
              <a:off x="6283080" y="289080"/>
              <a:ext cx="4197600" cy="77760"/>
            </a:xfrm>
            <a:custGeom>
              <a:rect b="b" l="l" r="r" t="t"/>
              <a:pathLst>
                <a:path extrusionOk="0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14400">
              <a:solidFill>
                <a:srgbClr val="000000"/>
              </a:solidFill>
              <a:prstDash val="solid"/>
              <a:miter lim="8000"/>
              <a:headEnd len="sm" w="sm" type="none"/>
              <a:tailEnd len="sm" w="sm" type="none"/>
            </a:ln>
          </p:spPr>
        </p:sp>
        <p:sp>
          <p:nvSpPr>
            <p:cNvPr id="183" name="Google Shape;183;p14"/>
            <p:cNvSpPr/>
            <p:nvPr/>
          </p:nvSpPr>
          <p:spPr>
            <a:xfrm rot="10800000">
              <a:off x="6077880" y="178560"/>
              <a:ext cx="201960" cy="201960"/>
            </a:xfrm>
            <a:custGeom>
              <a:rect b="b" l="l" r="r" t="t"/>
              <a:pathLst>
                <a:path extrusionOk="0" h="4901" w="4901">
                  <a:moveTo>
                    <a:pt x="4900" y="2452"/>
                  </a:moveTo>
                  <a:cubicBezTo>
                    <a:pt x="4900" y="3803"/>
                    <a:pt x="3803" y="4901"/>
                    <a:pt x="2452" y="4901"/>
                  </a:cubicBezTo>
                  <a:cubicBezTo>
                    <a:pt x="1098" y="4901"/>
                    <a:pt x="1" y="3803"/>
                    <a:pt x="1" y="2452"/>
                  </a:cubicBezTo>
                  <a:cubicBezTo>
                    <a:pt x="1" y="1098"/>
                    <a:pt x="1098" y="1"/>
                    <a:pt x="2452" y="1"/>
                  </a:cubicBezTo>
                  <a:cubicBezTo>
                    <a:pt x="3803" y="1"/>
                    <a:pt x="4900" y="1098"/>
                    <a:pt x="4900" y="2452"/>
                  </a:cubicBezTo>
                  <a:close/>
                </a:path>
              </a:pathLst>
            </a:custGeom>
            <a:noFill/>
            <a:ln cap="flat" cmpd="sng" w="14400">
              <a:solidFill>
                <a:srgbClr val="000000"/>
              </a:solidFill>
              <a:prstDash val="solid"/>
              <a:miter lim="80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14"/>
            <p:cNvSpPr/>
            <p:nvPr/>
          </p:nvSpPr>
          <p:spPr>
            <a:xfrm rot="10800000">
              <a:off x="6139800" y="240840"/>
              <a:ext cx="77760" cy="77760"/>
            </a:xfrm>
            <a:custGeom>
              <a:rect b="b" l="l" r="r" t="t"/>
              <a:pathLst>
                <a:path extrusionOk="0" h="1896" w="1897">
                  <a:moveTo>
                    <a:pt x="949" y="0"/>
                  </a:moveTo>
                  <a:cubicBezTo>
                    <a:pt x="424" y="0"/>
                    <a:pt x="1" y="423"/>
                    <a:pt x="1" y="948"/>
                  </a:cubicBezTo>
                  <a:cubicBezTo>
                    <a:pt x="1" y="1471"/>
                    <a:pt x="424" y="1896"/>
                    <a:pt x="949" y="1896"/>
                  </a:cubicBezTo>
                  <a:cubicBezTo>
                    <a:pt x="1471" y="1896"/>
                    <a:pt x="1897" y="1471"/>
                    <a:pt x="1897" y="948"/>
                  </a:cubicBezTo>
                  <a:cubicBezTo>
                    <a:pt x="1897" y="423"/>
                    <a:pt x="1471" y="0"/>
                    <a:pt x="949" y="0"/>
                  </a:cubicBezTo>
                  <a:close/>
                </a:path>
              </a:pathLst>
            </a:custGeom>
            <a:solidFill>
              <a:srgbClr val="00EF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" name="Google Shape;185;p14"/>
          <p:cNvGrpSpPr/>
          <p:nvPr/>
        </p:nvGrpSpPr>
        <p:grpSpPr>
          <a:xfrm>
            <a:off x="921600" y="4865400"/>
            <a:ext cx="417960" cy="418680"/>
            <a:chOff x="921600" y="4865400"/>
            <a:chExt cx="417960" cy="418680"/>
          </a:xfrm>
        </p:grpSpPr>
        <p:sp>
          <p:nvSpPr>
            <p:cNvPr id="186" name="Google Shape;186;p14"/>
            <p:cNvSpPr/>
            <p:nvPr/>
          </p:nvSpPr>
          <p:spPr>
            <a:xfrm>
              <a:off x="1090440" y="5034600"/>
              <a:ext cx="79920" cy="79920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14"/>
            <p:cNvSpPr/>
            <p:nvPr/>
          </p:nvSpPr>
          <p:spPr>
            <a:xfrm>
              <a:off x="1006560" y="4950720"/>
              <a:ext cx="247680" cy="24768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14"/>
            <p:cNvSpPr/>
            <p:nvPr/>
          </p:nvSpPr>
          <p:spPr>
            <a:xfrm>
              <a:off x="921600" y="4865400"/>
              <a:ext cx="417960" cy="41868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14"/>
            <p:cNvSpPr/>
            <p:nvPr/>
          </p:nvSpPr>
          <p:spPr>
            <a:xfrm>
              <a:off x="1028160" y="4972320"/>
              <a:ext cx="204840" cy="205200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" name="Google Shape;190;p14"/>
          <p:cNvGrpSpPr/>
          <p:nvPr/>
        </p:nvGrpSpPr>
        <p:grpSpPr>
          <a:xfrm>
            <a:off x="8722080" y="-286200"/>
            <a:ext cx="1757880" cy="1762560"/>
            <a:chOff x="8722080" y="-286200"/>
            <a:chExt cx="1757880" cy="1762560"/>
          </a:xfrm>
        </p:grpSpPr>
        <p:sp>
          <p:nvSpPr>
            <p:cNvPr id="191" name="Google Shape;191;p14"/>
            <p:cNvSpPr/>
            <p:nvPr/>
          </p:nvSpPr>
          <p:spPr>
            <a:xfrm>
              <a:off x="9431640" y="425520"/>
              <a:ext cx="338400" cy="338400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14"/>
            <p:cNvSpPr/>
            <p:nvPr/>
          </p:nvSpPr>
          <p:spPr>
            <a:xfrm>
              <a:off x="9079920" y="73800"/>
              <a:ext cx="1042200" cy="104220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14"/>
            <p:cNvSpPr/>
            <p:nvPr/>
          </p:nvSpPr>
          <p:spPr>
            <a:xfrm>
              <a:off x="8722080" y="-286200"/>
              <a:ext cx="1757880" cy="176256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14"/>
            <p:cNvSpPr/>
            <p:nvPr/>
          </p:nvSpPr>
          <p:spPr>
            <a:xfrm>
              <a:off x="9168840" y="162720"/>
              <a:ext cx="864360" cy="864360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5" name="Google Shape;195;p14"/>
          <p:cNvSpPr txBox="1"/>
          <p:nvPr>
            <p:ph idx="1" type="body"/>
          </p:nvPr>
        </p:nvSpPr>
        <p:spPr>
          <a:xfrm>
            <a:off x="504000" y="1326600"/>
            <a:ext cx="9071640" cy="32882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1pPr>
            <a:lvl2pPr indent="-228600" lvl="1" marL="9144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2pPr>
            <a:lvl3pPr indent="-228600" lvl="2" marL="13716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3pPr>
            <a:lvl4pPr indent="-228600" lvl="3" marL="18288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4pPr>
            <a:lvl5pPr indent="-228600" lvl="4" marL="22860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5pPr>
            <a:lvl6pPr indent="-228600" lvl="5" marL="27432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6pPr>
            <a:lvl7pPr indent="-228600" lvl="6" marL="32004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7pPr>
            <a:lvl8pPr indent="-228600" lvl="7" marL="36576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8pPr>
            <a:lvl9pPr indent="-228600" lvl="8" marL="41148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0" r:id="rId1"/>
    <p:sldLayoutId id="2147483661" r:id="rId2"/>
    <p:sldLayoutId id="2147483662" r:id="rId3"/>
    <p:sldLayoutId id="2147483663" r:id="rId4"/>
    <p:sldLayoutId id="2147483664" r:id="rId5"/>
    <p:sldLayoutId id="2147483665" r:id="rId6"/>
    <p:sldLayoutId id="2147483666" r:id="rId7"/>
    <p:sldLayoutId id="2147483667" r:id="rId8"/>
    <p:sldLayoutId id="2147483668" r:id="rId9"/>
    <p:sldLayoutId id="2147483669" r:id="rId10"/>
    <p:sldLayoutId id="2147483670" r:id="rId11"/>
    <p:sldLayoutId id="2147483671" r:id="rId12"/>
  </p:sldLayoutIdLst>
  <p:transition spd="med">
    <p:push/>
  </p:transition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EEEEEE"/>
        </a:solidFill>
      </p:bgPr>
    </p:bg>
    <p:spTree>
      <p:nvGrpSpPr>
        <p:cNvPr id="244" name="Shape 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5" name="Google Shape;245;p27"/>
          <p:cNvGrpSpPr/>
          <p:nvPr/>
        </p:nvGrpSpPr>
        <p:grpSpPr>
          <a:xfrm>
            <a:off x="0" y="0"/>
            <a:ext cx="10079640" cy="5669280"/>
            <a:chOff x="0" y="0"/>
            <a:chExt cx="10079640" cy="5669280"/>
          </a:xfrm>
        </p:grpSpPr>
        <p:sp>
          <p:nvSpPr>
            <p:cNvPr id="246" name="Google Shape;246;p27"/>
            <p:cNvSpPr/>
            <p:nvPr/>
          </p:nvSpPr>
          <p:spPr>
            <a:xfrm>
              <a:off x="2880" y="12564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47" name="Google Shape;247;p27"/>
            <p:cNvSpPr/>
            <p:nvPr/>
          </p:nvSpPr>
          <p:spPr>
            <a:xfrm>
              <a:off x="2880" y="27540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48" name="Google Shape;248;p27"/>
            <p:cNvSpPr/>
            <p:nvPr/>
          </p:nvSpPr>
          <p:spPr>
            <a:xfrm>
              <a:off x="2880" y="425520"/>
              <a:ext cx="10075680" cy="180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49" name="Google Shape;249;p27"/>
            <p:cNvSpPr/>
            <p:nvPr/>
          </p:nvSpPr>
          <p:spPr>
            <a:xfrm>
              <a:off x="2880" y="574560"/>
              <a:ext cx="10075680" cy="252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50" name="Google Shape;250;p27"/>
            <p:cNvSpPr/>
            <p:nvPr/>
          </p:nvSpPr>
          <p:spPr>
            <a:xfrm>
              <a:off x="2880" y="724320"/>
              <a:ext cx="10075680" cy="2160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51" name="Google Shape;251;p27"/>
            <p:cNvSpPr/>
            <p:nvPr/>
          </p:nvSpPr>
          <p:spPr>
            <a:xfrm>
              <a:off x="2880" y="87408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52" name="Google Shape;252;p27"/>
            <p:cNvSpPr/>
            <p:nvPr/>
          </p:nvSpPr>
          <p:spPr>
            <a:xfrm>
              <a:off x="2880" y="102384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53" name="Google Shape;253;p27"/>
            <p:cNvSpPr/>
            <p:nvPr/>
          </p:nvSpPr>
          <p:spPr>
            <a:xfrm>
              <a:off x="2880" y="1173600"/>
              <a:ext cx="10075680" cy="216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54" name="Google Shape;254;p27"/>
            <p:cNvSpPr/>
            <p:nvPr/>
          </p:nvSpPr>
          <p:spPr>
            <a:xfrm>
              <a:off x="2880" y="132300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55" name="Google Shape;255;p27"/>
            <p:cNvSpPr/>
            <p:nvPr/>
          </p:nvSpPr>
          <p:spPr>
            <a:xfrm>
              <a:off x="2880" y="1472760"/>
              <a:ext cx="10075680" cy="180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56" name="Google Shape;256;p27"/>
            <p:cNvSpPr/>
            <p:nvPr/>
          </p:nvSpPr>
          <p:spPr>
            <a:xfrm>
              <a:off x="2880" y="1622520"/>
              <a:ext cx="10075680" cy="216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57" name="Google Shape;257;p27"/>
            <p:cNvSpPr/>
            <p:nvPr/>
          </p:nvSpPr>
          <p:spPr>
            <a:xfrm>
              <a:off x="2880" y="1771920"/>
              <a:ext cx="10075680" cy="2160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58" name="Google Shape;258;p27"/>
            <p:cNvSpPr/>
            <p:nvPr/>
          </p:nvSpPr>
          <p:spPr>
            <a:xfrm>
              <a:off x="2880" y="1922040"/>
              <a:ext cx="10075680" cy="216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59" name="Google Shape;259;p27"/>
            <p:cNvSpPr/>
            <p:nvPr/>
          </p:nvSpPr>
          <p:spPr>
            <a:xfrm>
              <a:off x="2880" y="207144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60" name="Google Shape;260;p27"/>
            <p:cNvSpPr/>
            <p:nvPr/>
          </p:nvSpPr>
          <p:spPr>
            <a:xfrm>
              <a:off x="2880" y="2221200"/>
              <a:ext cx="10075680" cy="216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61" name="Google Shape;261;p27"/>
            <p:cNvSpPr/>
            <p:nvPr/>
          </p:nvSpPr>
          <p:spPr>
            <a:xfrm>
              <a:off x="2880" y="2370600"/>
              <a:ext cx="10075680" cy="252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62" name="Google Shape;262;p27"/>
            <p:cNvSpPr/>
            <p:nvPr/>
          </p:nvSpPr>
          <p:spPr>
            <a:xfrm>
              <a:off x="2880" y="2520360"/>
              <a:ext cx="10075680" cy="180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63" name="Google Shape;263;p27"/>
            <p:cNvSpPr/>
            <p:nvPr/>
          </p:nvSpPr>
          <p:spPr>
            <a:xfrm>
              <a:off x="2880" y="266976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64" name="Google Shape;264;p27"/>
            <p:cNvSpPr/>
            <p:nvPr/>
          </p:nvSpPr>
          <p:spPr>
            <a:xfrm>
              <a:off x="2880" y="281952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65" name="Google Shape;265;p27"/>
            <p:cNvSpPr/>
            <p:nvPr/>
          </p:nvSpPr>
          <p:spPr>
            <a:xfrm>
              <a:off x="2880" y="2969640"/>
              <a:ext cx="10075680" cy="216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66" name="Google Shape;266;p27"/>
            <p:cNvSpPr/>
            <p:nvPr/>
          </p:nvSpPr>
          <p:spPr>
            <a:xfrm>
              <a:off x="2880" y="311868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67" name="Google Shape;267;p27"/>
            <p:cNvSpPr/>
            <p:nvPr/>
          </p:nvSpPr>
          <p:spPr>
            <a:xfrm>
              <a:off x="2880" y="3268800"/>
              <a:ext cx="10075680" cy="216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68" name="Google Shape;268;p27"/>
            <p:cNvSpPr/>
            <p:nvPr/>
          </p:nvSpPr>
          <p:spPr>
            <a:xfrm>
              <a:off x="2880" y="341820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69" name="Google Shape;269;p27"/>
            <p:cNvSpPr/>
            <p:nvPr/>
          </p:nvSpPr>
          <p:spPr>
            <a:xfrm>
              <a:off x="2880" y="356796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70" name="Google Shape;270;p27"/>
            <p:cNvSpPr/>
            <p:nvPr/>
          </p:nvSpPr>
          <p:spPr>
            <a:xfrm>
              <a:off x="2880" y="3717720"/>
              <a:ext cx="10075680" cy="2160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71" name="Google Shape;271;p27"/>
            <p:cNvSpPr/>
            <p:nvPr/>
          </p:nvSpPr>
          <p:spPr>
            <a:xfrm>
              <a:off x="2880" y="386712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72" name="Google Shape;272;p27"/>
            <p:cNvSpPr/>
            <p:nvPr/>
          </p:nvSpPr>
          <p:spPr>
            <a:xfrm>
              <a:off x="2880" y="4016880"/>
              <a:ext cx="10075680" cy="2160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73" name="Google Shape;273;p27"/>
            <p:cNvSpPr/>
            <p:nvPr/>
          </p:nvSpPr>
          <p:spPr>
            <a:xfrm>
              <a:off x="2880" y="4166280"/>
              <a:ext cx="10075680" cy="252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74" name="Google Shape;274;p27"/>
            <p:cNvSpPr/>
            <p:nvPr/>
          </p:nvSpPr>
          <p:spPr>
            <a:xfrm>
              <a:off x="2880" y="4316040"/>
              <a:ext cx="10075680" cy="2160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75" name="Google Shape;275;p27"/>
            <p:cNvSpPr/>
            <p:nvPr/>
          </p:nvSpPr>
          <p:spPr>
            <a:xfrm>
              <a:off x="2880" y="4466160"/>
              <a:ext cx="10075680" cy="216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76" name="Google Shape;276;p27"/>
            <p:cNvSpPr/>
            <p:nvPr/>
          </p:nvSpPr>
          <p:spPr>
            <a:xfrm>
              <a:off x="2880" y="461556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77" name="Google Shape;277;p27"/>
            <p:cNvSpPr/>
            <p:nvPr/>
          </p:nvSpPr>
          <p:spPr>
            <a:xfrm>
              <a:off x="2880" y="4765320"/>
              <a:ext cx="10075680" cy="216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78" name="Google Shape;278;p27"/>
            <p:cNvSpPr/>
            <p:nvPr/>
          </p:nvSpPr>
          <p:spPr>
            <a:xfrm>
              <a:off x="2880" y="4914720"/>
              <a:ext cx="10075680" cy="216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79" name="Google Shape;279;p27"/>
            <p:cNvSpPr/>
            <p:nvPr/>
          </p:nvSpPr>
          <p:spPr>
            <a:xfrm>
              <a:off x="2880" y="5064480"/>
              <a:ext cx="10075680" cy="180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80" name="Google Shape;280;p27"/>
            <p:cNvSpPr/>
            <p:nvPr/>
          </p:nvSpPr>
          <p:spPr>
            <a:xfrm>
              <a:off x="2880" y="521388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81" name="Google Shape;281;p27"/>
            <p:cNvSpPr/>
            <p:nvPr/>
          </p:nvSpPr>
          <p:spPr>
            <a:xfrm>
              <a:off x="2880" y="536364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82" name="Google Shape;282;p27"/>
            <p:cNvSpPr/>
            <p:nvPr/>
          </p:nvSpPr>
          <p:spPr>
            <a:xfrm>
              <a:off x="2880" y="5513400"/>
              <a:ext cx="10075680" cy="216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83" name="Google Shape;283;p27"/>
            <p:cNvSpPr/>
            <p:nvPr/>
          </p:nvSpPr>
          <p:spPr>
            <a:xfrm>
              <a:off x="2880" y="566280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84" name="Google Shape;284;p27"/>
            <p:cNvSpPr/>
            <p:nvPr/>
          </p:nvSpPr>
          <p:spPr>
            <a:xfrm>
              <a:off x="611316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85" name="Google Shape;285;p27"/>
            <p:cNvSpPr/>
            <p:nvPr/>
          </p:nvSpPr>
          <p:spPr>
            <a:xfrm>
              <a:off x="627840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86" name="Google Shape;286;p27"/>
            <p:cNvSpPr/>
            <p:nvPr/>
          </p:nvSpPr>
          <p:spPr>
            <a:xfrm>
              <a:off x="644364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87" name="Google Shape;287;p27"/>
            <p:cNvSpPr/>
            <p:nvPr/>
          </p:nvSpPr>
          <p:spPr>
            <a:xfrm>
              <a:off x="660888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88" name="Google Shape;288;p27"/>
            <p:cNvSpPr/>
            <p:nvPr/>
          </p:nvSpPr>
          <p:spPr>
            <a:xfrm>
              <a:off x="677412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89" name="Google Shape;289;p27"/>
            <p:cNvSpPr/>
            <p:nvPr/>
          </p:nvSpPr>
          <p:spPr>
            <a:xfrm>
              <a:off x="6939360" y="0"/>
              <a:ext cx="2520" cy="5669280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90" name="Google Shape;290;p27"/>
            <p:cNvSpPr/>
            <p:nvPr/>
          </p:nvSpPr>
          <p:spPr>
            <a:xfrm>
              <a:off x="710496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91" name="Google Shape;291;p27"/>
            <p:cNvSpPr/>
            <p:nvPr/>
          </p:nvSpPr>
          <p:spPr>
            <a:xfrm>
              <a:off x="726984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92" name="Google Shape;292;p27"/>
            <p:cNvSpPr/>
            <p:nvPr/>
          </p:nvSpPr>
          <p:spPr>
            <a:xfrm>
              <a:off x="743508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93" name="Google Shape;293;p27"/>
            <p:cNvSpPr/>
            <p:nvPr/>
          </p:nvSpPr>
          <p:spPr>
            <a:xfrm>
              <a:off x="760032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94" name="Google Shape;294;p27"/>
            <p:cNvSpPr/>
            <p:nvPr/>
          </p:nvSpPr>
          <p:spPr>
            <a:xfrm>
              <a:off x="776556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95" name="Google Shape;295;p27"/>
            <p:cNvSpPr/>
            <p:nvPr/>
          </p:nvSpPr>
          <p:spPr>
            <a:xfrm>
              <a:off x="793080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96" name="Google Shape;296;p27"/>
            <p:cNvSpPr/>
            <p:nvPr/>
          </p:nvSpPr>
          <p:spPr>
            <a:xfrm>
              <a:off x="809604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97" name="Google Shape;297;p27"/>
            <p:cNvSpPr/>
            <p:nvPr/>
          </p:nvSpPr>
          <p:spPr>
            <a:xfrm>
              <a:off x="826128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98" name="Google Shape;298;p27"/>
            <p:cNvSpPr/>
            <p:nvPr/>
          </p:nvSpPr>
          <p:spPr>
            <a:xfrm>
              <a:off x="842688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299" name="Google Shape;299;p27"/>
            <p:cNvSpPr/>
            <p:nvPr/>
          </p:nvSpPr>
          <p:spPr>
            <a:xfrm>
              <a:off x="859176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00" name="Google Shape;300;p27"/>
            <p:cNvSpPr/>
            <p:nvPr/>
          </p:nvSpPr>
          <p:spPr>
            <a:xfrm>
              <a:off x="875700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01" name="Google Shape;301;p27"/>
            <p:cNvSpPr/>
            <p:nvPr/>
          </p:nvSpPr>
          <p:spPr>
            <a:xfrm>
              <a:off x="892188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02" name="Google Shape;302;p27"/>
            <p:cNvSpPr/>
            <p:nvPr/>
          </p:nvSpPr>
          <p:spPr>
            <a:xfrm>
              <a:off x="908712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03" name="Google Shape;303;p27"/>
            <p:cNvSpPr/>
            <p:nvPr/>
          </p:nvSpPr>
          <p:spPr>
            <a:xfrm>
              <a:off x="925272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04" name="Google Shape;304;p27"/>
            <p:cNvSpPr/>
            <p:nvPr/>
          </p:nvSpPr>
          <p:spPr>
            <a:xfrm>
              <a:off x="941760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05" name="Google Shape;305;p27"/>
            <p:cNvSpPr/>
            <p:nvPr/>
          </p:nvSpPr>
          <p:spPr>
            <a:xfrm>
              <a:off x="958284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06" name="Google Shape;306;p27"/>
            <p:cNvSpPr/>
            <p:nvPr/>
          </p:nvSpPr>
          <p:spPr>
            <a:xfrm>
              <a:off x="9748080" y="0"/>
              <a:ext cx="2520" cy="5669280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07" name="Google Shape;307;p27"/>
            <p:cNvSpPr/>
            <p:nvPr/>
          </p:nvSpPr>
          <p:spPr>
            <a:xfrm>
              <a:off x="991332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08" name="Google Shape;308;p27"/>
            <p:cNvSpPr/>
            <p:nvPr/>
          </p:nvSpPr>
          <p:spPr>
            <a:xfrm>
              <a:off x="1007712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09" name="Google Shape;309;p27"/>
            <p:cNvSpPr/>
            <p:nvPr/>
          </p:nvSpPr>
          <p:spPr>
            <a:xfrm>
              <a:off x="5948280" y="0"/>
              <a:ext cx="216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10" name="Google Shape;310;p27"/>
            <p:cNvSpPr/>
            <p:nvPr/>
          </p:nvSpPr>
          <p:spPr>
            <a:xfrm>
              <a:off x="578304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11" name="Google Shape;311;p27"/>
            <p:cNvSpPr/>
            <p:nvPr/>
          </p:nvSpPr>
          <p:spPr>
            <a:xfrm>
              <a:off x="561780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12" name="Google Shape;312;p27"/>
            <p:cNvSpPr/>
            <p:nvPr/>
          </p:nvSpPr>
          <p:spPr>
            <a:xfrm>
              <a:off x="545220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13" name="Google Shape;313;p27"/>
            <p:cNvSpPr/>
            <p:nvPr/>
          </p:nvSpPr>
          <p:spPr>
            <a:xfrm>
              <a:off x="528732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14" name="Google Shape;314;p27"/>
            <p:cNvSpPr/>
            <p:nvPr/>
          </p:nvSpPr>
          <p:spPr>
            <a:xfrm>
              <a:off x="5122080" y="0"/>
              <a:ext cx="216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15" name="Google Shape;315;p27"/>
            <p:cNvSpPr/>
            <p:nvPr/>
          </p:nvSpPr>
          <p:spPr>
            <a:xfrm>
              <a:off x="495684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16" name="Google Shape;316;p27"/>
            <p:cNvSpPr/>
            <p:nvPr/>
          </p:nvSpPr>
          <p:spPr>
            <a:xfrm>
              <a:off x="479160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17" name="Google Shape;317;p27"/>
            <p:cNvSpPr/>
            <p:nvPr/>
          </p:nvSpPr>
          <p:spPr>
            <a:xfrm>
              <a:off x="4626360" y="0"/>
              <a:ext cx="216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18" name="Google Shape;318;p27"/>
            <p:cNvSpPr/>
            <p:nvPr/>
          </p:nvSpPr>
          <p:spPr>
            <a:xfrm>
              <a:off x="446112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19" name="Google Shape;319;p27"/>
            <p:cNvSpPr/>
            <p:nvPr/>
          </p:nvSpPr>
          <p:spPr>
            <a:xfrm>
              <a:off x="429588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20" name="Google Shape;320;p27"/>
            <p:cNvSpPr/>
            <p:nvPr/>
          </p:nvSpPr>
          <p:spPr>
            <a:xfrm>
              <a:off x="4130640" y="0"/>
              <a:ext cx="216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21" name="Google Shape;321;p27"/>
            <p:cNvSpPr/>
            <p:nvPr/>
          </p:nvSpPr>
          <p:spPr>
            <a:xfrm>
              <a:off x="396540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22" name="Google Shape;322;p27"/>
            <p:cNvSpPr/>
            <p:nvPr/>
          </p:nvSpPr>
          <p:spPr>
            <a:xfrm>
              <a:off x="380016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23" name="Google Shape;323;p27"/>
            <p:cNvSpPr/>
            <p:nvPr/>
          </p:nvSpPr>
          <p:spPr>
            <a:xfrm>
              <a:off x="363492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24" name="Google Shape;324;p27"/>
            <p:cNvSpPr/>
            <p:nvPr/>
          </p:nvSpPr>
          <p:spPr>
            <a:xfrm>
              <a:off x="346968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25" name="Google Shape;325;p27"/>
            <p:cNvSpPr/>
            <p:nvPr/>
          </p:nvSpPr>
          <p:spPr>
            <a:xfrm>
              <a:off x="330444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26" name="Google Shape;326;p27"/>
            <p:cNvSpPr/>
            <p:nvPr/>
          </p:nvSpPr>
          <p:spPr>
            <a:xfrm>
              <a:off x="313920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27" name="Google Shape;327;p27"/>
            <p:cNvSpPr/>
            <p:nvPr/>
          </p:nvSpPr>
          <p:spPr>
            <a:xfrm>
              <a:off x="297396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28" name="Google Shape;328;p27"/>
            <p:cNvSpPr/>
            <p:nvPr/>
          </p:nvSpPr>
          <p:spPr>
            <a:xfrm>
              <a:off x="280908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29" name="Google Shape;329;p27"/>
            <p:cNvSpPr/>
            <p:nvPr/>
          </p:nvSpPr>
          <p:spPr>
            <a:xfrm>
              <a:off x="264384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30" name="Google Shape;330;p27"/>
            <p:cNvSpPr/>
            <p:nvPr/>
          </p:nvSpPr>
          <p:spPr>
            <a:xfrm>
              <a:off x="247824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31" name="Google Shape;331;p27"/>
            <p:cNvSpPr/>
            <p:nvPr/>
          </p:nvSpPr>
          <p:spPr>
            <a:xfrm>
              <a:off x="231336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32" name="Google Shape;332;p27"/>
            <p:cNvSpPr/>
            <p:nvPr/>
          </p:nvSpPr>
          <p:spPr>
            <a:xfrm>
              <a:off x="214812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33" name="Google Shape;333;p27"/>
            <p:cNvSpPr/>
            <p:nvPr/>
          </p:nvSpPr>
          <p:spPr>
            <a:xfrm>
              <a:off x="198252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34" name="Google Shape;334;p27"/>
            <p:cNvSpPr/>
            <p:nvPr/>
          </p:nvSpPr>
          <p:spPr>
            <a:xfrm>
              <a:off x="181764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35" name="Google Shape;335;p27"/>
            <p:cNvSpPr/>
            <p:nvPr/>
          </p:nvSpPr>
          <p:spPr>
            <a:xfrm>
              <a:off x="165204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36" name="Google Shape;336;p27"/>
            <p:cNvSpPr/>
            <p:nvPr/>
          </p:nvSpPr>
          <p:spPr>
            <a:xfrm>
              <a:off x="148716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37" name="Google Shape;337;p27"/>
            <p:cNvSpPr/>
            <p:nvPr/>
          </p:nvSpPr>
          <p:spPr>
            <a:xfrm>
              <a:off x="132192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38" name="Google Shape;338;p27"/>
            <p:cNvSpPr/>
            <p:nvPr/>
          </p:nvSpPr>
          <p:spPr>
            <a:xfrm>
              <a:off x="115632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39" name="Google Shape;339;p27"/>
            <p:cNvSpPr/>
            <p:nvPr/>
          </p:nvSpPr>
          <p:spPr>
            <a:xfrm>
              <a:off x="99144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40" name="Google Shape;340;p27"/>
            <p:cNvSpPr/>
            <p:nvPr/>
          </p:nvSpPr>
          <p:spPr>
            <a:xfrm>
              <a:off x="826200" y="0"/>
              <a:ext cx="2520" cy="5669280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41" name="Google Shape;341;p27"/>
            <p:cNvSpPr/>
            <p:nvPr/>
          </p:nvSpPr>
          <p:spPr>
            <a:xfrm>
              <a:off x="66060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42" name="Google Shape;342;p27"/>
            <p:cNvSpPr/>
            <p:nvPr/>
          </p:nvSpPr>
          <p:spPr>
            <a:xfrm>
              <a:off x="49572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43" name="Google Shape;343;p27"/>
            <p:cNvSpPr/>
            <p:nvPr/>
          </p:nvSpPr>
          <p:spPr>
            <a:xfrm>
              <a:off x="330480" y="0"/>
              <a:ext cx="216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44" name="Google Shape;344;p27"/>
            <p:cNvSpPr/>
            <p:nvPr/>
          </p:nvSpPr>
          <p:spPr>
            <a:xfrm>
              <a:off x="16560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  <p:sp>
          <p:nvSpPr>
            <p:cNvPr id="345" name="Google Shape;345;p27"/>
            <p:cNvSpPr/>
            <p:nvPr/>
          </p:nvSpPr>
          <p:spPr>
            <a:xfrm>
              <a:off x="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725"/>
              </a:srgbClr>
            </a:solidFill>
            <a:ln>
              <a:noFill/>
            </a:ln>
          </p:spPr>
        </p:sp>
      </p:grpSp>
      <p:sp>
        <p:nvSpPr>
          <p:cNvPr id="346" name="Google Shape;346;p27"/>
          <p:cNvSpPr/>
          <p:nvPr/>
        </p:nvSpPr>
        <p:spPr>
          <a:xfrm>
            <a:off x="336240" y="276840"/>
            <a:ext cx="9408240" cy="5085000"/>
          </a:xfrm>
          <a:prstGeom prst="rect">
            <a:avLst/>
          </a:prstGeom>
          <a:solidFill>
            <a:srgbClr val="EEEEE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" name="Google Shape;347;p27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9pPr>
          </a:lstStyle>
          <a:p/>
        </p:txBody>
      </p:sp>
      <p:sp>
        <p:nvSpPr>
          <p:cNvPr id="348" name="Google Shape;348;p27"/>
          <p:cNvSpPr txBox="1"/>
          <p:nvPr>
            <p:ph idx="1" type="body"/>
          </p:nvPr>
        </p:nvSpPr>
        <p:spPr>
          <a:xfrm>
            <a:off x="4826160" y="594720"/>
            <a:ext cx="446724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1pPr>
            <a:lvl2pPr indent="-228600" lvl="1" marL="9144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2pPr>
            <a:lvl3pPr indent="-228600" lvl="2" marL="13716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3pPr>
            <a:lvl4pPr indent="-228600" lvl="3" marL="18288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4pPr>
            <a:lvl5pPr indent="-228600" lvl="4" marL="22860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5pPr>
            <a:lvl6pPr indent="-228600" lvl="5" marL="27432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6pPr>
            <a:lvl7pPr indent="-228600" lvl="6" marL="32004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7pPr>
            <a:lvl8pPr indent="-228600" lvl="7" marL="36576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8pPr>
            <a:lvl9pPr indent="-228600" lvl="8" marL="41148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/>
            </a:lvl9pPr>
          </a:lstStyle>
          <a:p/>
        </p:txBody>
      </p:sp>
      <p:grpSp>
        <p:nvGrpSpPr>
          <p:cNvPr id="349" name="Google Shape;349;p27"/>
          <p:cNvGrpSpPr/>
          <p:nvPr/>
        </p:nvGrpSpPr>
        <p:grpSpPr>
          <a:xfrm>
            <a:off x="8414280" y="104400"/>
            <a:ext cx="1757880" cy="1762560"/>
            <a:chOff x="8414280" y="104400"/>
            <a:chExt cx="1757880" cy="1762560"/>
          </a:xfrm>
        </p:grpSpPr>
        <p:sp>
          <p:nvSpPr>
            <p:cNvPr id="350" name="Google Shape;350;p27"/>
            <p:cNvSpPr/>
            <p:nvPr/>
          </p:nvSpPr>
          <p:spPr>
            <a:xfrm>
              <a:off x="9124200" y="816480"/>
              <a:ext cx="338400" cy="338400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7"/>
            <p:cNvSpPr/>
            <p:nvPr/>
          </p:nvSpPr>
          <p:spPr>
            <a:xfrm>
              <a:off x="8772120" y="464400"/>
              <a:ext cx="1042200" cy="104220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7"/>
            <p:cNvSpPr/>
            <p:nvPr/>
          </p:nvSpPr>
          <p:spPr>
            <a:xfrm>
              <a:off x="8414280" y="104400"/>
              <a:ext cx="1757880" cy="176256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7"/>
            <p:cNvSpPr/>
            <p:nvPr/>
          </p:nvSpPr>
          <p:spPr>
            <a:xfrm>
              <a:off x="8861040" y="553320"/>
              <a:ext cx="864360" cy="864360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2" r:id="rId1"/>
    <p:sldLayoutId id="2147483673" r:id="rId2"/>
    <p:sldLayoutId id="2147483674" r:id="rId3"/>
    <p:sldLayoutId id="2147483675" r:id="rId4"/>
    <p:sldLayoutId id="2147483676" r:id="rId5"/>
    <p:sldLayoutId id="2147483677" r:id="rId6"/>
    <p:sldLayoutId id="2147483678" r:id="rId7"/>
    <p:sldLayoutId id="2147483679" r:id="rId8"/>
    <p:sldLayoutId id="2147483680" r:id="rId9"/>
    <p:sldLayoutId id="2147483681" r:id="rId10"/>
    <p:sldLayoutId id="2147483682" r:id="rId11"/>
    <p:sldLayoutId id="2147483683" r:id="rId12"/>
  </p:sldLayoutIdLst>
  <p:transition spd="med">
    <p:push/>
  </p:transition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EEEEEE"/>
        </a:solidFill>
      </p:bgPr>
    </p:bg>
    <p:spTree>
      <p:nvGrpSpPr>
        <p:cNvPr id="402" name="Shape 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3" name="Google Shape;403;p40"/>
          <p:cNvGrpSpPr/>
          <p:nvPr/>
        </p:nvGrpSpPr>
        <p:grpSpPr>
          <a:xfrm>
            <a:off x="0" y="0"/>
            <a:ext cx="10079640" cy="5669280"/>
            <a:chOff x="0" y="0"/>
            <a:chExt cx="10079640" cy="5669280"/>
          </a:xfrm>
        </p:grpSpPr>
        <p:sp>
          <p:nvSpPr>
            <p:cNvPr id="404" name="Google Shape;404;p40"/>
            <p:cNvSpPr/>
            <p:nvPr/>
          </p:nvSpPr>
          <p:spPr>
            <a:xfrm>
              <a:off x="2880" y="12564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05" name="Google Shape;405;p40"/>
            <p:cNvSpPr/>
            <p:nvPr/>
          </p:nvSpPr>
          <p:spPr>
            <a:xfrm>
              <a:off x="2880" y="27540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06" name="Google Shape;406;p40"/>
            <p:cNvSpPr/>
            <p:nvPr/>
          </p:nvSpPr>
          <p:spPr>
            <a:xfrm>
              <a:off x="2880" y="425520"/>
              <a:ext cx="10075680" cy="180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07" name="Google Shape;407;p40"/>
            <p:cNvSpPr/>
            <p:nvPr/>
          </p:nvSpPr>
          <p:spPr>
            <a:xfrm>
              <a:off x="2880" y="574560"/>
              <a:ext cx="10075680" cy="252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08" name="Google Shape;408;p40"/>
            <p:cNvSpPr/>
            <p:nvPr/>
          </p:nvSpPr>
          <p:spPr>
            <a:xfrm>
              <a:off x="2880" y="724320"/>
              <a:ext cx="10075680" cy="2160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09" name="Google Shape;409;p40"/>
            <p:cNvSpPr/>
            <p:nvPr/>
          </p:nvSpPr>
          <p:spPr>
            <a:xfrm>
              <a:off x="2880" y="87408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10" name="Google Shape;410;p40"/>
            <p:cNvSpPr/>
            <p:nvPr/>
          </p:nvSpPr>
          <p:spPr>
            <a:xfrm>
              <a:off x="2880" y="102384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11" name="Google Shape;411;p40"/>
            <p:cNvSpPr/>
            <p:nvPr/>
          </p:nvSpPr>
          <p:spPr>
            <a:xfrm>
              <a:off x="2880" y="1173600"/>
              <a:ext cx="10075680" cy="216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12" name="Google Shape;412;p40"/>
            <p:cNvSpPr/>
            <p:nvPr/>
          </p:nvSpPr>
          <p:spPr>
            <a:xfrm>
              <a:off x="2880" y="132300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13" name="Google Shape;413;p40"/>
            <p:cNvSpPr/>
            <p:nvPr/>
          </p:nvSpPr>
          <p:spPr>
            <a:xfrm>
              <a:off x="2880" y="1472760"/>
              <a:ext cx="10075680" cy="180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14" name="Google Shape;414;p40"/>
            <p:cNvSpPr/>
            <p:nvPr/>
          </p:nvSpPr>
          <p:spPr>
            <a:xfrm>
              <a:off x="2880" y="1622520"/>
              <a:ext cx="10075680" cy="216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15" name="Google Shape;415;p40"/>
            <p:cNvSpPr/>
            <p:nvPr/>
          </p:nvSpPr>
          <p:spPr>
            <a:xfrm>
              <a:off x="2880" y="1771920"/>
              <a:ext cx="10075680" cy="2160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16" name="Google Shape;416;p40"/>
            <p:cNvSpPr/>
            <p:nvPr/>
          </p:nvSpPr>
          <p:spPr>
            <a:xfrm>
              <a:off x="2880" y="1922040"/>
              <a:ext cx="10075680" cy="216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17" name="Google Shape;417;p40"/>
            <p:cNvSpPr/>
            <p:nvPr/>
          </p:nvSpPr>
          <p:spPr>
            <a:xfrm>
              <a:off x="2880" y="207144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18" name="Google Shape;418;p40"/>
            <p:cNvSpPr/>
            <p:nvPr/>
          </p:nvSpPr>
          <p:spPr>
            <a:xfrm>
              <a:off x="2880" y="2221200"/>
              <a:ext cx="10075680" cy="216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19" name="Google Shape;419;p40"/>
            <p:cNvSpPr/>
            <p:nvPr/>
          </p:nvSpPr>
          <p:spPr>
            <a:xfrm>
              <a:off x="2880" y="2370600"/>
              <a:ext cx="10075680" cy="252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20" name="Google Shape;420;p40"/>
            <p:cNvSpPr/>
            <p:nvPr/>
          </p:nvSpPr>
          <p:spPr>
            <a:xfrm>
              <a:off x="2880" y="2520360"/>
              <a:ext cx="10075680" cy="180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21" name="Google Shape;421;p40"/>
            <p:cNvSpPr/>
            <p:nvPr/>
          </p:nvSpPr>
          <p:spPr>
            <a:xfrm>
              <a:off x="2880" y="266976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22" name="Google Shape;422;p40"/>
            <p:cNvSpPr/>
            <p:nvPr/>
          </p:nvSpPr>
          <p:spPr>
            <a:xfrm>
              <a:off x="2880" y="281952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23" name="Google Shape;423;p40"/>
            <p:cNvSpPr/>
            <p:nvPr/>
          </p:nvSpPr>
          <p:spPr>
            <a:xfrm>
              <a:off x="2880" y="2969640"/>
              <a:ext cx="10075680" cy="216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24" name="Google Shape;424;p40"/>
            <p:cNvSpPr/>
            <p:nvPr/>
          </p:nvSpPr>
          <p:spPr>
            <a:xfrm>
              <a:off x="2880" y="311868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25" name="Google Shape;425;p40"/>
            <p:cNvSpPr/>
            <p:nvPr/>
          </p:nvSpPr>
          <p:spPr>
            <a:xfrm>
              <a:off x="2880" y="3268800"/>
              <a:ext cx="10075680" cy="216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26" name="Google Shape;426;p40"/>
            <p:cNvSpPr/>
            <p:nvPr/>
          </p:nvSpPr>
          <p:spPr>
            <a:xfrm>
              <a:off x="2880" y="341820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27" name="Google Shape;427;p40"/>
            <p:cNvSpPr/>
            <p:nvPr/>
          </p:nvSpPr>
          <p:spPr>
            <a:xfrm>
              <a:off x="2880" y="356796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28" name="Google Shape;428;p40"/>
            <p:cNvSpPr/>
            <p:nvPr/>
          </p:nvSpPr>
          <p:spPr>
            <a:xfrm>
              <a:off x="2880" y="3717720"/>
              <a:ext cx="10075680" cy="2160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29" name="Google Shape;429;p40"/>
            <p:cNvSpPr/>
            <p:nvPr/>
          </p:nvSpPr>
          <p:spPr>
            <a:xfrm>
              <a:off x="2880" y="386712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30" name="Google Shape;430;p40"/>
            <p:cNvSpPr/>
            <p:nvPr/>
          </p:nvSpPr>
          <p:spPr>
            <a:xfrm>
              <a:off x="2880" y="4016880"/>
              <a:ext cx="10075680" cy="2160"/>
            </a:xfrm>
            <a:custGeom>
              <a:rect b="b" l="l" r="r" t="t"/>
              <a:pathLst>
                <a:path extrusionOk="0" h="23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31" name="Google Shape;431;p40"/>
            <p:cNvSpPr/>
            <p:nvPr/>
          </p:nvSpPr>
          <p:spPr>
            <a:xfrm>
              <a:off x="2880" y="4166280"/>
              <a:ext cx="10075680" cy="2520"/>
            </a:xfrm>
            <a:custGeom>
              <a:rect b="b" l="l" r="r" t="t"/>
              <a:pathLst>
                <a:path extrusionOk="0" h="24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32" name="Google Shape;432;p40"/>
            <p:cNvSpPr/>
            <p:nvPr/>
          </p:nvSpPr>
          <p:spPr>
            <a:xfrm>
              <a:off x="2880" y="4316040"/>
              <a:ext cx="10075680" cy="2160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33" name="Google Shape;433;p40"/>
            <p:cNvSpPr/>
            <p:nvPr/>
          </p:nvSpPr>
          <p:spPr>
            <a:xfrm>
              <a:off x="2880" y="4466160"/>
              <a:ext cx="10075680" cy="216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3"/>
                  </a:lnTo>
                  <a:lnTo>
                    <a:pt x="87161" y="23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34" name="Google Shape;434;p40"/>
            <p:cNvSpPr/>
            <p:nvPr/>
          </p:nvSpPr>
          <p:spPr>
            <a:xfrm>
              <a:off x="2880" y="461556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35" name="Google Shape;435;p40"/>
            <p:cNvSpPr/>
            <p:nvPr/>
          </p:nvSpPr>
          <p:spPr>
            <a:xfrm>
              <a:off x="2880" y="4765320"/>
              <a:ext cx="10075680" cy="216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36" name="Google Shape;436;p40"/>
            <p:cNvSpPr/>
            <p:nvPr/>
          </p:nvSpPr>
          <p:spPr>
            <a:xfrm>
              <a:off x="2880" y="4914720"/>
              <a:ext cx="10075680" cy="216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37" name="Google Shape;437;p40"/>
            <p:cNvSpPr/>
            <p:nvPr/>
          </p:nvSpPr>
          <p:spPr>
            <a:xfrm>
              <a:off x="2880" y="5064480"/>
              <a:ext cx="10075680" cy="1800"/>
            </a:xfrm>
            <a:custGeom>
              <a:rect b="b" l="l" r="r" t="t"/>
              <a:pathLst>
                <a:path extrusionOk="0" h="22" w="87161">
                  <a:moveTo>
                    <a:pt x="0" y="0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38" name="Google Shape;438;p40"/>
            <p:cNvSpPr/>
            <p:nvPr/>
          </p:nvSpPr>
          <p:spPr>
            <a:xfrm>
              <a:off x="2880" y="521388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1"/>
                  </a:moveTo>
                  <a:lnTo>
                    <a:pt x="0" y="25"/>
                  </a:lnTo>
                  <a:lnTo>
                    <a:pt x="87161" y="25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39" name="Google Shape;439;p40"/>
            <p:cNvSpPr/>
            <p:nvPr/>
          </p:nvSpPr>
          <p:spPr>
            <a:xfrm>
              <a:off x="2880" y="5363640"/>
              <a:ext cx="10075680" cy="252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40" name="Google Shape;440;p40"/>
            <p:cNvSpPr/>
            <p:nvPr/>
          </p:nvSpPr>
          <p:spPr>
            <a:xfrm>
              <a:off x="2880" y="5513400"/>
              <a:ext cx="10075680" cy="2160"/>
            </a:xfrm>
            <a:custGeom>
              <a:rect b="b" l="l" r="r" t="t"/>
              <a:pathLst>
                <a:path extrusionOk="0" h="23" w="87161">
                  <a:moveTo>
                    <a:pt x="0" y="1"/>
                  </a:moveTo>
                  <a:lnTo>
                    <a:pt x="0" y="22"/>
                  </a:lnTo>
                  <a:lnTo>
                    <a:pt x="87161" y="22"/>
                  </a:lnTo>
                  <a:lnTo>
                    <a:pt x="87161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41" name="Google Shape;441;p40"/>
            <p:cNvSpPr/>
            <p:nvPr/>
          </p:nvSpPr>
          <p:spPr>
            <a:xfrm>
              <a:off x="2880" y="5662800"/>
              <a:ext cx="10075680" cy="2520"/>
            </a:xfrm>
            <a:custGeom>
              <a:rect b="b" l="l" r="r" t="t"/>
              <a:pathLst>
                <a:path extrusionOk="0" h="25" w="87161">
                  <a:moveTo>
                    <a:pt x="0" y="0"/>
                  </a:moveTo>
                  <a:lnTo>
                    <a:pt x="0" y="24"/>
                  </a:lnTo>
                  <a:lnTo>
                    <a:pt x="87161" y="24"/>
                  </a:lnTo>
                  <a:lnTo>
                    <a:pt x="87161" y="0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42" name="Google Shape;442;p40"/>
            <p:cNvSpPr/>
            <p:nvPr/>
          </p:nvSpPr>
          <p:spPr>
            <a:xfrm>
              <a:off x="611316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43" name="Google Shape;443;p40"/>
            <p:cNvSpPr/>
            <p:nvPr/>
          </p:nvSpPr>
          <p:spPr>
            <a:xfrm>
              <a:off x="627840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44" name="Google Shape;444;p40"/>
            <p:cNvSpPr/>
            <p:nvPr/>
          </p:nvSpPr>
          <p:spPr>
            <a:xfrm>
              <a:off x="644364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45" name="Google Shape;445;p40"/>
            <p:cNvSpPr/>
            <p:nvPr/>
          </p:nvSpPr>
          <p:spPr>
            <a:xfrm>
              <a:off x="660888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46" name="Google Shape;446;p40"/>
            <p:cNvSpPr/>
            <p:nvPr/>
          </p:nvSpPr>
          <p:spPr>
            <a:xfrm>
              <a:off x="677412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47" name="Google Shape;447;p40"/>
            <p:cNvSpPr/>
            <p:nvPr/>
          </p:nvSpPr>
          <p:spPr>
            <a:xfrm>
              <a:off x="6939360" y="0"/>
              <a:ext cx="2520" cy="5669280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48" name="Google Shape;448;p40"/>
            <p:cNvSpPr/>
            <p:nvPr/>
          </p:nvSpPr>
          <p:spPr>
            <a:xfrm>
              <a:off x="710496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49" name="Google Shape;449;p40"/>
            <p:cNvSpPr/>
            <p:nvPr/>
          </p:nvSpPr>
          <p:spPr>
            <a:xfrm>
              <a:off x="726984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50" name="Google Shape;450;p40"/>
            <p:cNvSpPr/>
            <p:nvPr/>
          </p:nvSpPr>
          <p:spPr>
            <a:xfrm>
              <a:off x="743508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51" name="Google Shape;451;p40"/>
            <p:cNvSpPr/>
            <p:nvPr/>
          </p:nvSpPr>
          <p:spPr>
            <a:xfrm>
              <a:off x="760032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52" name="Google Shape;452;p40"/>
            <p:cNvSpPr/>
            <p:nvPr/>
          </p:nvSpPr>
          <p:spPr>
            <a:xfrm>
              <a:off x="776556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53" name="Google Shape;453;p40"/>
            <p:cNvSpPr/>
            <p:nvPr/>
          </p:nvSpPr>
          <p:spPr>
            <a:xfrm>
              <a:off x="793080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54" name="Google Shape;454;p40"/>
            <p:cNvSpPr/>
            <p:nvPr/>
          </p:nvSpPr>
          <p:spPr>
            <a:xfrm>
              <a:off x="809604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55" name="Google Shape;455;p40"/>
            <p:cNvSpPr/>
            <p:nvPr/>
          </p:nvSpPr>
          <p:spPr>
            <a:xfrm>
              <a:off x="826128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56" name="Google Shape;456;p40"/>
            <p:cNvSpPr/>
            <p:nvPr/>
          </p:nvSpPr>
          <p:spPr>
            <a:xfrm>
              <a:off x="842688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57" name="Google Shape;457;p40"/>
            <p:cNvSpPr/>
            <p:nvPr/>
          </p:nvSpPr>
          <p:spPr>
            <a:xfrm>
              <a:off x="859176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58" name="Google Shape;458;p40"/>
            <p:cNvSpPr/>
            <p:nvPr/>
          </p:nvSpPr>
          <p:spPr>
            <a:xfrm>
              <a:off x="875700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59" name="Google Shape;459;p40"/>
            <p:cNvSpPr/>
            <p:nvPr/>
          </p:nvSpPr>
          <p:spPr>
            <a:xfrm>
              <a:off x="892188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60" name="Google Shape;460;p40"/>
            <p:cNvSpPr/>
            <p:nvPr/>
          </p:nvSpPr>
          <p:spPr>
            <a:xfrm>
              <a:off x="908712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61" name="Google Shape;461;p40"/>
            <p:cNvSpPr/>
            <p:nvPr/>
          </p:nvSpPr>
          <p:spPr>
            <a:xfrm>
              <a:off x="925272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62" name="Google Shape;462;p40"/>
            <p:cNvSpPr/>
            <p:nvPr/>
          </p:nvSpPr>
          <p:spPr>
            <a:xfrm>
              <a:off x="941760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63" name="Google Shape;463;p40"/>
            <p:cNvSpPr/>
            <p:nvPr/>
          </p:nvSpPr>
          <p:spPr>
            <a:xfrm>
              <a:off x="958284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64" name="Google Shape;464;p40"/>
            <p:cNvSpPr/>
            <p:nvPr/>
          </p:nvSpPr>
          <p:spPr>
            <a:xfrm>
              <a:off x="9748080" y="0"/>
              <a:ext cx="2520" cy="5669280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65" name="Google Shape;465;p40"/>
            <p:cNvSpPr/>
            <p:nvPr/>
          </p:nvSpPr>
          <p:spPr>
            <a:xfrm>
              <a:off x="991332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66" name="Google Shape;466;p40"/>
            <p:cNvSpPr/>
            <p:nvPr/>
          </p:nvSpPr>
          <p:spPr>
            <a:xfrm>
              <a:off x="1007712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67" name="Google Shape;467;p40"/>
            <p:cNvSpPr/>
            <p:nvPr/>
          </p:nvSpPr>
          <p:spPr>
            <a:xfrm>
              <a:off x="5948280" y="0"/>
              <a:ext cx="216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68" name="Google Shape;468;p40"/>
            <p:cNvSpPr/>
            <p:nvPr/>
          </p:nvSpPr>
          <p:spPr>
            <a:xfrm>
              <a:off x="578304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69" name="Google Shape;469;p40"/>
            <p:cNvSpPr/>
            <p:nvPr/>
          </p:nvSpPr>
          <p:spPr>
            <a:xfrm>
              <a:off x="561780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70" name="Google Shape;470;p40"/>
            <p:cNvSpPr/>
            <p:nvPr/>
          </p:nvSpPr>
          <p:spPr>
            <a:xfrm>
              <a:off x="545220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71" name="Google Shape;471;p40"/>
            <p:cNvSpPr/>
            <p:nvPr/>
          </p:nvSpPr>
          <p:spPr>
            <a:xfrm>
              <a:off x="528732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72" name="Google Shape;472;p40"/>
            <p:cNvSpPr/>
            <p:nvPr/>
          </p:nvSpPr>
          <p:spPr>
            <a:xfrm>
              <a:off x="5122080" y="0"/>
              <a:ext cx="216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73" name="Google Shape;473;p40"/>
            <p:cNvSpPr/>
            <p:nvPr/>
          </p:nvSpPr>
          <p:spPr>
            <a:xfrm>
              <a:off x="495684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74" name="Google Shape;474;p40"/>
            <p:cNvSpPr/>
            <p:nvPr/>
          </p:nvSpPr>
          <p:spPr>
            <a:xfrm>
              <a:off x="479160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75" name="Google Shape;475;p40"/>
            <p:cNvSpPr/>
            <p:nvPr/>
          </p:nvSpPr>
          <p:spPr>
            <a:xfrm>
              <a:off x="4626360" y="0"/>
              <a:ext cx="216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76" name="Google Shape;476;p40"/>
            <p:cNvSpPr/>
            <p:nvPr/>
          </p:nvSpPr>
          <p:spPr>
            <a:xfrm>
              <a:off x="446112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77" name="Google Shape;477;p40"/>
            <p:cNvSpPr/>
            <p:nvPr/>
          </p:nvSpPr>
          <p:spPr>
            <a:xfrm>
              <a:off x="429588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78" name="Google Shape;478;p40"/>
            <p:cNvSpPr/>
            <p:nvPr/>
          </p:nvSpPr>
          <p:spPr>
            <a:xfrm>
              <a:off x="4130640" y="0"/>
              <a:ext cx="216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79" name="Google Shape;479;p40"/>
            <p:cNvSpPr/>
            <p:nvPr/>
          </p:nvSpPr>
          <p:spPr>
            <a:xfrm>
              <a:off x="396540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80" name="Google Shape;480;p40"/>
            <p:cNvSpPr/>
            <p:nvPr/>
          </p:nvSpPr>
          <p:spPr>
            <a:xfrm>
              <a:off x="380016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81" name="Google Shape;481;p40"/>
            <p:cNvSpPr/>
            <p:nvPr/>
          </p:nvSpPr>
          <p:spPr>
            <a:xfrm>
              <a:off x="363492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82" name="Google Shape;482;p40"/>
            <p:cNvSpPr/>
            <p:nvPr/>
          </p:nvSpPr>
          <p:spPr>
            <a:xfrm>
              <a:off x="346968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83" name="Google Shape;483;p40"/>
            <p:cNvSpPr/>
            <p:nvPr/>
          </p:nvSpPr>
          <p:spPr>
            <a:xfrm>
              <a:off x="330444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84" name="Google Shape;484;p40"/>
            <p:cNvSpPr/>
            <p:nvPr/>
          </p:nvSpPr>
          <p:spPr>
            <a:xfrm>
              <a:off x="313920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85" name="Google Shape;485;p40"/>
            <p:cNvSpPr/>
            <p:nvPr/>
          </p:nvSpPr>
          <p:spPr>
            <a:xfrm>
              <a:off x="297396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86" name="Google Shape;486;p40"/>
            <p:cNvSpPr/>
            <p:nvPr/>
          </p:nvSpPr>
          <p:spPr>
            <a:xfrm>
              <a:off x="280908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87" name="Google Shape;487;p40"/>
            <p:cNvSpPr/>
            <p:nvPr/>
          </p:nvSpPr>
          <p:spPr>
            <a:xfrm>
              <a:off x="264384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88" name="Google Shape;488;p40"/>
            <p:cNvSpPr/>
            <p:nvPr/>
          </p:nvSpPr>
          <p:spPr>
            <a:xfrm>
              <a:off x="247824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89" name="Google Shape;489;p40"/>
            <p:cNvSpPr/>
            <p:nvPr/>
          </p:nvSpPr>
          <p:spPr>
            <a:xfrm>
              <a:off x="231336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90" name="Google Shape;490;p40"/>
            <p:cNvSpPr/>
            <p:nvPr/>
          </p:nvSpPr>
          <p:spPr>
            <a:xfrm>
              <a:off x="214812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91" name="Google Shape;491;p40"/>
            <p:cNvSpPr/>
            <p:nvPr/>
          </p:nvSpPr>
          <p:spPr>
            <a:xfrm>
              <a:off x="198252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92" name="Google Shape;492;p40"/>
            <p:cNvSpPr/>
            <p:nvPr/>
          </p:nvSpPr>
          <p:spPr>
            <a:xfrm>
              <a:off x="181764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93" name="Google Shape;493;p40"/>
            <p:cNvSpPr/>
            <p:nvPr/>
          </p:nvSpPr>
          <p:spPr>
            <a:xfrm>
              <a:off x="1652040" y="0"/>
              <a:ext cx="252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3" y="4903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94" name="Google Shape;494;p40"/>
            <p:cNvSpPr/>
            <p:nvPr/>
          </p:nvSpPr>
          <p:spPr>
            <a:xfrm>
              <a:off x="148716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95" name="Google Shape;495;p40"/>
            <p:cNvSpPr/>
            <p:nvPr/>
          </p:nvSpPr>
          <p:spPr>
            <a:xfrm>
              <a:off x="1321920" y="0"/>
              <a:ext cx="180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96" name="Google Shape;496;p40"/>
            <p:cNvSpPr/>
            <p:nvPr/>
          </p:nvSpPr>
          <p:spPr>
            <a:xfrm>
              <a:off x="115632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97" name="Google Shape;497;p40"/>
            <p:cNvSpPr/>
            <p:nvPr/>
          </p:nvSpPr>
          <p:spPr>
            <a:xfrm>
              <a:off x="99144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98" name="Google Shape;498;p40"/>
            <p:cNvSpPr/>
            <p:nvPr/>
          </p:nvSpPr>
          <p:spPr>
            <a:xfrm>
              <a:off x="826200" y="0"/>
              <a:ext cx="2520" cy="5669280"/>
            </a:xfrm>
            <a:custGeom>
              <a:rect b="b" l="l" r="r" t="t"/>
              <a:pathLst>
                <a:path extrusionOk="0" h="49033" w="24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499" name="Google Shape;499;p40"/>
            <p:cNvSpPr/>
            <p:nvPr/>
          </p:nvSpPr>
          <p:spPr>
            <a:xfrm>
              <a:off x="66060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1" y="1"/>
                  </a:moveTo>
                  <a:lnTo>
                    <a:pt x="1" y="49033"/>
                  </a:lnTo>
                  <a:lnTo>
                    <a:pt x="25" y="49033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500" name="Google Shape;500;p40"/>
            <p:cNvSpPr/>
            <p:nvPr/>
          </p:nvSpPr>
          <p:spPr>
            <a:xfrm>
              <a:off x="495720" y="0"/>
              <a:ext cx="216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501" name="Google Shape;501;p40"/>
            <p:cNvSpPr/>
            <p:nvPr/>
          </p:nvSpPr>
          <p:spPr>
            <a:xfrm>
              <a:off x="330480" y="0"/>
              <a:ext cx="2160" cy="5669280"/>
            </a:xfrm>
            <a:custGeom>
              <a:rect b="b" l="l" r="r" t="t"/>
              <a:pathLst>
                <a:path extrusionOk="0" h="49033" w="22">
                  <a:moveTo>
                    <a:pt x="0" y="1"/>
                  </a:moveTo>
                  <a:lnTo>
                    <a:pt x="0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502" name="Google Shape;502;p40"/>
            <p:cNvSpPr/>
            <p:nvPr/>
          </p:nvSpPr>
          <p:spPr>
            <a:xfrm>
              <a:off x="165600" y="0"/>
              <a:ext cx="2160" cy="5669280"/>
            </a:xfrm>
            <a:custGeom>
              <a:rect b="b" l="l" r="r" t="t"/>
              <a:pathLst>
                <a:path extrusionOk="0" h="49033" w="23">
                  <a:moveTo>
                    <a:pt x="1" y="1"/>
                  </a:moveTo>
                  <a:lnTo>
                    <a:pt x="1" y="49033"/>
                  </a:lnTo>
                  <a:lnTo>
                    <a:pt x="22" y="4903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  <p:sp>
          <p:nvSpPr>
            <p:cNvPr id="503" name="Google Shape;503;p40"/>
            <p:cNvSpPr/>
            <p:nvPr/>
          </p:nvSpPr>
          <p:spPr>
            <a:xfrm>
              <a:off x="0" y="0"/>
              <a:ext cx="2520" cy="5669280"/>
            </a:xfrm>
            <a:custGeom>
              <a:rect b="b" l="l" r="r" t="t"/>
              <a:pathLst>
                <a:path extrusionOk="0" h="49033" w="25">
                  <a:moveTo>
                    <a:pt x="0" y="1"/>
                  </a:moveTo>
                  <a:lnTo>
                    <a:pt x="0" y="49033"/>
                  </a:lnTo>
                  <a:lnTo>
                    <a:pt x="24" y="49033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3E5770">
                <a:alpha val="33333"/>
              </a:srgbClr>
            </a:solidFill>
            <a:ln>
              <a:noFill/>
            </a:ln>
          </p:spPr>
        </p:sp>
      </p:grpSp>
      <p:sp>
        <p:nvSpPr>
          <p:cNvPr id="504" name="Google Shape;504;p40"/>
          <p:cNvSpPr/>
          <p:nvPr/>
        </p:nvSpPr>
        <p:spPr>
          <a:xfrm>
            <a:off x="336240" y="276840"/>
            <a:ext cx="9408240" cy="5085000"/>
          </a:xfrm>
          <a:prstGeom prst="rect">
            <a:avLst/>
          </a:prstGeom>
          <a:solidFill>
            <a:srgbClr val="EEEEE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40"/>
          <p:cNvSpPr txBox="1"/>
          <p:nvPr>
            <p:ph type="title"/>
          </p:nvPr>
        </p:nvSpPr>
        <p:spPr>
          <a:xfrm>
            <a:off x="785880" y="1590840"/>
            <a:ext cx="3751560" cy="63072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b="0" i="0" sz="18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b="0" i="0" sz="18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b="0" i="0" sz="18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b="0" i="0" sz="18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b="0" i="0" sz="18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b="0" i="0" sz="18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b="0" i="0" sz="18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b="0" i="0" sz="18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b="0" i="0" sz="18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506" name="Google Shape;506;p40"/>
          <p:cNvSpPr txBox="1"/>
          <p:nvPr>
            <p:ph idx="1" type="body"/>
          </p:nvPr>
        </p:nvSpPr>
        <p:spPr>
          <a:xfrm>
            <a:off x="4826160" y="594720"/>
            <a:ext cx="4467240" cy="447984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rmAutofit/>
          </a:bodyPr>
          <a:lstStyle>
            <a:lvl1pPr indent="-2286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b="0" i="0" sz="18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2286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b="0" i="0" sz="18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-22860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b="0" i="0" sz="18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-22860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b="0" i="0" sz="18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-22860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b="0" i="0" sz="18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-22860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b="0" i="0" sz="18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-22860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b="0" i="0" sz="18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-22860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b="0" i="0" sz="18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-22860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b="0" i="0" sz="18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grpSp>
        <p:nvGrpSpPr>
          <p:cNvPr id="507" name="Google Shape;507;p40"/>
          <p:cNvGrpSpPr/>
          <p:nvPr/>
        </p:nvGrpSpPr>
        <p:grpSpPr>
          <a:xfrm>
            <a:off x="8414280" y="104400"/>
            <a:ext cx="1757880" cy="1762560"/>
            <a:chOff x="8414280" y="104400"/>
            <a:chExt cx="1757880" cy="1762560"/>
          </a:xfrm>
        </p:grpSpPr>
        <p:sp>
          <p:nvSpPr>
            <p:cNvPr id="508" name="Google Shape;508;p40"/>
            <p:cNvSpPr/>
            <p:nvPr/>
          </p:nvSpPr>
          <p:spPr>
            <a:xfrm>
              <a:off x="9124200" y="816480"/>
              <a:ext cx="338400" cy="338400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E5770">
                <a:alpha val="627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" name="Google Shape;509;p40"/>
            <p:cNvSpPr/>
            <p:nvPr/>
          </p:nvSpPr>
          <p:spPr>
            <a:xfrm>
              <a:off x="8772120" y="464400"/>
              <a:ext cx="1042200" cy="104220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E5770">
                <a:alpha val="627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40"/>
            <p:cNvSpPr/>
            <p:nvPr/>
          </p:nvSpPr>
          <p:spPr>
            <a:xfrm>
              <a:off x="8414280" y="104400"/>
              <a:ext cx="1757880" cy="176256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E5770">
                <a:alpha val="627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40"/>
            <p:cNvSpPr/>
            <p:nvPr/>
          </p:nvSpPr>
          <p:spPr>
            <a:xfrm>
              <a:off x="8861040" y="553320"/>
              <a:ext cx="864360" cy="864360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E5770">
                <a:alpha val="627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84" r:id="rId1"/>
    <p:sldLayoutId id="2147483685" r:id="rId2"/>
    <p:sldLayoutId id="2147483686" r:id="rId3"/>
    <p:sldLayoutId id="2147483687" r:id="rId4"/>
    <p:sldLayoutId id="2147483688" r:id="rId5"/>
    <p:sldLayoutId id="2147483689" r:id="rId6"/>
    <p:sldLayoutId id="2147483690" r:id="rId7"/>
    <p:sldLayoutId id="2147483691" r:id="rId8"/>
    <p:sldLayoutId id="2147483692" r:id="rId9"/>
    <p:sldLayoutId id="2147483693" r:id="rId10"/>
    <p:sldLayoutId id="2147483694" r:id="rId11"/>
  </p:sldLayoutIdLst>
  <p:transition spd="med">
    <p:push/>
  </p:transition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2"/>
        </a:solidFill>
      </p:bgPr>
    </p:bg>
    <p:spTree>
      <p:nvGrpSpPr>
        <p:cNvPr id="560" name="Shape 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" name="Google Shape;561;p52"/>
          <p:cNvSpPr txBox="1"/>
          <p:nvPr>
            <p:ph type="title"/>
          </p:nvPr>
        </p:nvSpPr>
        <p:spPr>
          <a:xfrm>
            <a:off x="786281" y="490627"/>
            <a:ext cx="8508008" cy="631384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lv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Azeret Mono"/>
              <a:buNone/>
              <a:defRPr b="1" i="0" sz="2900" u="none" cap="none" strike="noStrike">
                <a:solidFill>
                  <a:schemeClr val="dk1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ebas Neue"/>
              <a:buNone/>
              <a:defRPr b="0" i="0" sz="2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ebas Neue"/>
              <a:buNone/>
              <a:defRPr b="0" i="0" sz="2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ebas Neue"/>
              <a:buNone/>
              <a:defRPr b="0" i="0" sz="2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ebas Neue"/>
              <a:buNone/>
              <a:defRPr b="0" i="0" sz="2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ebas Neue"/>
              <a:buNone/>
              <a:defRPr b="0" i="0" sz="2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ebas Neue"/>
              <a:buNone/>
              <a:defRPr b="0" i="0" sz="2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ebas Neue"/>
              <a:buNone/>
              <a:defRPr b="0" i="0" sz="2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00"/>
              <a:buFont typeface="Bebas Neue"/>
              <a:buNone/>
              <a:defRPr b="0" i="0" sz="2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562" name="Google Shape;562;p52"/>
          <p:cNvSpPr txBox="1"/>
          <p:nvPr>
            <p:ph idx="1" type="body"/>
          </p:nvPr>
        </p:nvSpPr>
        <p:spPr>
          <a:xfrm>
            <a:off x="786281" y="1270568"/>
            <a:ext cx="8508008" cy="3766476"/>
          </a:xfrm>
          <a:prstGeom prst="rect">
            <a:avLst/>
          </a:prstGeom>
          <a:noFill/>
          <a:ln>
            <a:noFill/>
          </a:ln>
        </p:spPr>
        <p:txBody>
          <a:bodyPr anchorCtr="0" anchor="t" bIns="75600" lIns="75600" spcFirstLastPara="1" rIns="75600" wrap="square" tIns="75600">
            <a:noAutofit/>
          </a:bodyPr>
          <a:lstStyle>
            <a:lvl1pPr indent="-2921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Open Sans"/>
              <a:buChar char="●"/>
              <a:defRPr b="0" i="0" sz="10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indent="-292100" lvl="1" marL="914400" marR="0" rtl="0" algn="l">
              <a:lnSpc>
                <a:spcPct val="100000"/>
              </a:lnSpc>
              <a:spcBef>
                <a:spcPts val="130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Open Sans"/>
              <a:buChar char="○"/>
              <a:defRPr b="0" i="0" sz="10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indent="-292100" lvl="2" marL="1371600" marR="0" rtl="0" algn="l">
              <a:lnSpc>
                <a:spcPct val="100000"/>
              </a:lnSpc>
              <a:spcBef>
                <a:spcPts val="130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Open Sans"/>
              <a:buChar char="■"/>
              <a:defRPr b="0" i="0" sz="10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indent="-292100" lvl="3" marL="1828800" marR="0" rtl="0" algn="l">
              <a:lnSpc>
                <a:spcPct val="100000"/>
              </a:lnSpc>
              <a:spcBef>
                <a:spcPts val="130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Open Sans"/>
              <a:buChar char="●"/>
              <a:defRPr b="0" i="0" sz="10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indent="-292100" lvl="4" marL="2286000" marR="0" rtl="0" algn="l">
              <a:lnSpc>
                <a:spcPct val="100000"/>
              </a:lnSpc>
              <a:spcBef>
                <a:spcPts val="130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Open Sans"/>
              <a:buChar char="○"/>
              <a:defRPr b="0" i="0" sz="10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indent="-292100" lvl="5" marL="2743200" marR="0" rtl="0" algn="l">
              <a:lnSpc>
                <a:spcPct val="100000"/>
              </a:lnSpc>
              <a:spcBef>
                <a:spcPts val="130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Open Sans"/>
              <a:buChar char="■"/>
              <a:defRPr b="0" i="0" sz="10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indent="-292100" lvl="6" marL="3200400" marR="0" rtl="0" algn="l">
              <a:lnSpc>
                <a:spcPct val="100000"/>
              </a:lnSpc>
              <a:spcBef>
                <a:spcPts val="130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Open Sans"/>
              <a:buChar char="●"/>
              <a:defRPr b="0" i="0" sz="10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indent="-292100" lvl="7" marL="3657600" marR="0" rtl="0" algn="l">
              <a:lnSpc>
                <a:spcPct val="100000"/>
              </a:lnSpc>
              <a:spcBef>
                <a:spcPts val="130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Open Sans"/>
              <a:buChar char="○"/>
              <a:defRPr b="0" i="0" sz="10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indent="-292100" lvl="8" marL="4114800" marR="0" rtl="0" algn="l">
              <a:lnSpc>
                <a:spcPct val="100000"/>
              </a:lnSpc>
              <a:spcBef>
                <a:spcPts val="1300"/>
              </a:spcBef>
              <a:spcAft>
                <a:spcPts val="1300"/>
              </a:spcAft>
              <a:buClr>
                <a:schemeClr val="dk1"/>
              </a:buClr>
              <a:buSzPts val="1000"/>
              <a:buFont typeface="Open Sans"/>
              <a:buChar char="■"/>
              <a:defRPr b="0" i="0" sz="10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95" r:id="rId1"/>
    <p:sldLayoutId id="2147483696" r:id="rId2"/>
    <p:sldLayoutId id="2147483697" r:id="rId3"/>
    <p:sldLayoutId id="2147483698" r:id="rId4"/>
    <p:sldLayoutId id="2147483699" r:id="rId5"/>
    <p:sldLayoutId id="2147483700" r:id="rId6"/>
    <p:sldLayoutId id="2147483701" r:id="rId7"/>
    <p:sldLayoutId id="2147483702" r:id="rId8"/>
    <p:sldLayoutId id="2147483703" r:id="rId9"/>
    <p:sldLayoutId id="2147483704" r:id="rId10"/>
    <p:sldLayoutId id="2147483705" r:id="rId11"/>
    <p:sldLayoutId id="2147483706" r:id="rId12"/>
    <p:sldLayoutId id="2147483707" r:id="rId13"/>
    <p:sldLayoutId id="2147483708" r:id="rId14"/>
    <p:sldLayoutId id="2147483709" r:id="rId15"/>
    <p:sldLayoutId id="2147483710" r:id="rId16"/>
    <p:sldLayoutId id="2147483711" r:id="rId17"/>
    <p:sldLayoutId id="2147483712" r:id="rId18"/>
    <p:sldLayoutId id="2147483713" r:id="rId19"/>
    <p:sldLayoutId id="2147483714" r:id="rId20"/>
    <p:sldLayoutId id="2147483715" r:id="rId21"/>
    <p:sldLayoutId id="2147483716" r:id="rId22"/>
    <p:sldLayoutId id="2147483717" r:id="rId23"/>
    <p:sldLayoutId id="2147483718" r:id="rId24"/>
  </p:sldLayoutIdLst>
  <p:transition spd="med">
    <p:push/>
  </p:transition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2"/>
        </a:solidFill>
      </p:bgPr>
    </p:bg>
    <p:spTree>
      <p:nvGrpSpPr>
        <p:cNvPr id="3348" name="Shape 3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9" name="Google Shape;3349;p77"/>
          <p:cNvSpPr txBox="1"/>
          <p:nvPr>
            <p:ph type="title"/>
          </p:nvPr>
        </p:nvSpPr>
        <p:spPr>
          <a:xfrm>
            <a:off x="786281" y="490626"/>
            <a:ext cx="8508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Azeret Mono"/>
              <a:buNone/>
              <a:defRPr b="1" i="0" sz="3900" u="none" cap="none" strike="noStrike">
                <a:solidFill>
                  <a:schemeClr val="dk1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3350" name="Google Shape;3350;p77"/>
          <p:cNvSpPr txBox="1"/>
          <p:nvPr>
            <p:ph idx="1" type="body"/>
          </p:nvPr>
        </p:nvSpPr>
        <p:spPr>
          <a:xfrm>
            <a:off x="786281" y="1270568"/>
            <a:ext cx="8508000" cy="3766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indent="-311150" lvl="0" marL="45720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●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indent="-311150" lvl="1" marL="914400" marR="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○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indent="-311150" lvl="2" marL="1371600" marR="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■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indent="-311150" lvl="3" marL="1828800" marR="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●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indent="-311150" lvl="4" marL="2286000" marR="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○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indent="-311150" lvl="5" marL="2743200" marR="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■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indent="-311150" lvl="6" marL="3200400" marR="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●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indent="-311150" lvl="7" marL="3657600" marR="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○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indent="-311150" lvl="8" marL="4114800" marR="0" algn="l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Clr>
                <a:schemeClr val="dk1"/>
              </a:buClr>
              <a:buSzPts val="1300"/>
              <a:buFont typeface="Open Sans"/>
              <a:buChar char="■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19" r:id="rId1"/>
    <p:sldLayoutId id="2147483720" r:id="rId2"/>
    <p:sldLayoutId id="2147483721" r:id="rId3"/>
    <p:sldLayoutId id="2147483722" r:id="rId4"/>
    <p:sldLayoutId id="2147483723" r:id="rId5"/>
    <p:sldLayoutId id="2147483724" r:id="rId6"/>
    <p:sldLayoutId id="2147483725" r:id="rId7"/>
    <p:sldLayoutId id="2147483726" r:id="rId8"/>
    <p:sldLayoutId id="2147483727" r:id="rId9"/>
    <p:sldLayoutId id="2147483728" r:id="rId10"/>
    <p:sldLayoutId id="2147483729" r:id="rId11"/>
    <p:sldLayoutId id="2147483730" r:id="rId12"/>
    <p:sldLayoutId id="2147483731" r:id="rId13"/>
    <p:sldLayoutId id="2147483732" r:id="rId14"/>
    <p:sldLayoutId id="2147483733" r:id="rId15"/>
    <p:sldLayoutId id="2147483734" r:id="rId16"/>
    <p:sldLayoutId id="2147483735" r:id="rId17"/>
    <p:sldLayoutId id="2147483736" r:id="rId18"/>
    <p:sldLayoutId id="2147483737" r:id="rId19"/>
    <p:sldLayoutId id="2147483738" r:id="rId20"/>
    <p:sldLayoutId id="2147483739" r:id="rId21"/>
    <p:sldLayoutId id="2147483740" r:id="rId22"/>
    <p:sldLayoutId id="2147483741" r:id="rId23"/>
    <p:sldLayoutId id="2147483742" r:id="rId24"/>
  </p:sldLayoutIdLst>
  <p:transition spd="med">
    <p:push/>
  </p:transition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2"/>
        </a:solidFill>
      </p:bgPr>
    </p:bg>
    <p:spTree>
      <p:nvGrpSpPr>
        <p:cNvPr id="6136" name="Shape 6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7" name="Google Shape;6137;p102"/>
          <p:cNvSpPr txBox="1"/>
          <p:nvPr>
            <p:ph type="title"/>
          </p:nvPr>
        </p:nvSpPr>
        <p:spPr>
          <a:xfrm>
            <a:off x="786281" y="490626"/>
            <a:ext cx="8508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Azeret Mono"/>
              <a:buNone/>
              <a:defRPr b="1" i="0" sz="3900" u="none" cap="none" strike="noStrike">
                <a:solidFill>
                  <a:schemeClr val="dk1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6138" name="Google Shape;6138;p102"/>
          <p:cNvSpPr txBox="1"/>
          <p:nvPr>
            <p:ph idx="1" type="body"/>
          </p:nvPr>
        </p:nvSpPr>
        <p:spPr>
          <a:xfrm>
            <a:off x="786281" y="1270568"/>
            <a:ext cx="8508000" cy="3766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indent="-311150" lvl="0" marL="45720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●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indent="-311150" lvl="1" marL="914400" marR="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○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indent="-311150" lvl="2" marL="1371600" marR="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■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indent="-311150" lvl="3" marL="1828800" marR="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●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indent="-311150" lvl="4" marL="2286000" marR="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○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indent="-311150" lvl="5" marL="2743200" marR="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■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indent="-311150" lvl="6" marL="3200400" marR="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●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indent="-311150" lvl="7" marL="3657600" marR="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○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indent="-311150" lvl="8" marL="4114800" marR="0" algn="l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Clr>
                <a:schemeClr val="dk1"/>
              </a:buClr>
              <a:buSzPts val="1300"/>
              <a:buFont typeface="Open Sans"/>
              <a:buChar char="■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43" r:id="rId1"/>
    <p:sldLayoutId id="2147483744" r:id="rId2"/>
    <p:sldLayoutId id="2147483745" r:id="rId3"/>
    <p:sldLayoutId id="2147483746" r:id="rId4"/>
    <p:sldLayoutId id="2147483747" r:id="rId5"/>
    <p:sldLayoutId id="2147483748" r:id="rId6"/>
    <p:sldLayoutId id="2147483749" r:id="rId7"/>
    <p:sldLayoutId id="2147483750" r:id="rId8"/>
    <p:sldLayoutId id="2147483751" r:id="rId9"/>
    <p:sldLayoutId id="2147483752" r:id="rId10"/>
    <p:sldLayoutId id="2147483753" r:id="rId11"/>
    <p:sldLayoutId id="2147483754" r:id="rId12"/>
    <p:sldLayoutId id="2147483755" r:id="rId13"/>
    <p:sldLayoutId id="2147483756" r:id="rId14"/>
    <p:sldLayoutId id="2147483757" r:id="rId15"/>
    <p:sldLayoutId id="2147483758" r:id="rId16"/>
    <p:sldLayoutId id="2147483759" r:id="rId17"/>
    <p:sldLayoutId id="2147483760" r:id="rId18"/>
    <p:sldLayoutId id="2147483761" r:id="rId19"/>
    <p:sldLayoutId id="2147483762" r:id="rId20"/>
    <p:sldLayoutId id="2147483763" r:id="rId21"/>
    <p:sldLayoutId id="2147483764" r:id="rId22"/>
    <p:sldLayoutId id="2147483765" r:id="rId23"/>
    <p:sldLayoutId id="2147483766" r:id="rId24"/>
  </p:sldLayoutIdLst>
  <p:transition spd="med">
    <p:push/>
  </p:transition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2"/>
        </a:solidFill>
      </p:bgPr>
    </p:bg>
    <p:spTree>
      <p:nvGrpSpPr>
        <p:cNvPr id="8924" name="Shape 8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25" name="Google Shape;8925;p127"/>
          <p:cNvSpPr txBox="1"/>
          <p:nvPr>
            <p:ph type="title"/>
          </p:nvPr>
        </p:nvSpPr>
        <p:spPr>
          <a:xfrm>
            <a:off x="786281" y="490626"/>
            <a:ext cx="8508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lvl="0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Azeret Mono"/>
              <a:buNone/>
              <a:defRPr b="1" i="0" sz="3900" u="none" cap="none" strike="noStrike">
                <a:solidFill>
                  <a:schemeClr val="dk1"/>
                </a:solidFill>
                <a:latin typeface="Azeret Mono"/>
                <a:ea typeface="Azeret Mono"/>
                <a:cs typeface="Azeret Mono"/>
                <a:sym typeface="Azeret Mono"/>
              </a:defRPr>
            </a:lvl1pPr>
            <a:lvl2pPr lvl="1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900"/>
              <a:buFont typeface="Bebas Neue"/>
              <a:buNone/>
              <a:defRPr b="0" i="0" sz="3900" u="none" cap="none" strike="noStrik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8926" name="Google Shape;8926;p127"/>
          <p:cNvSpPr txBox="1"/>
          <p:nvPr>
            <p:ph idx="1" type="body"/>
          </p:nvPr>
        </p:nvSpPr>
        <p:spPr>
          <a:xfrm>
            <a:off x="786281" y="1270568"/>
            <a:ext cx="8508000" cy="3766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>
            <a:lvl1pPr indent="-311150" lvl="0" marL="45720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●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indent="-311150" lvl="1" marL="914400" marR="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○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indent="-311150" lvl="2" marL="1371600" marR="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■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indent="-311150" lvl="3" marL="1828800" marR="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●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indent="-311150" lvl="4" marL="2286000" marR="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○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indent="-311150" lvl="5" marL="2743200" marR="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■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indent="-311150" lvl="6" marL="3200400" marR="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●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indent="-311150" lvl="7" marL="3657600" marR="0" algn="l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○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indent="-311150" lvl="8" marL="4114800" marR="0" algn="l">
              <a:lnSpc>
                <a:spcPct val="100000"/>
              </a:lnSpc>
              <a:spcBef>
                <a:spcPts val="1800"/>
              </a:spcBef>
              <a:spcAft>
                <a:spcPts val="1800"/>
              </a:spcAft>
              <a:buClr>
                <a:schemeClr val="dk1"/>
              </a:buClr>
              <a:buSzPts val="1300"/>
              <a:buFont typeface="Open Sans"/>
              <a:buChar char="■"/>
              <a:defRPr b="0"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67" r:id="rId1"/>
    <p:sldLayoutId id="2147483768" r:id="rId2"/>
    <p:sldLayoutId id="2147483769" r:id="rId3"/>
    <p:sldLayoutId id="2147483770" r:id="rId4"/>
    <p:sldLayoutId id="2147483771" r:id="rId5"/>
    <p:sldLayoutId id="2147483772" r:id="rId6"/>
    <p:sldLayoutId id="2147483773" r:id="rId7"/>
    <p:sldLayoutId id="2147483774" r:id="rId8"/>
    <p:sldLayoutId id="2147483775" r:id="rId9"/>
    <p:sldLayoutId id="2147483776" r:id="rId10"/>
    <p:sldLayoutId id="2147483777" r:id="rId11"/>
    <p:sldLayoutId id="2147483778" r:id="rId12"/>
    <p:sldLayoutId id="2147483779" r:id="rId13"/>
    <p:sldLayoutId id="2147483780" r:id="rId14"/>
    <p:sldLayoutId id="2147483781" r:id="rId15"/>
    <p:sldLayoutId id="2147483782" r:id="rId16"/>
    <p:sldLayoutId id="2147483783" r:id="rId17"/>
    <p:sldLayoutId id="2147483784" r:id="rId18"/>
    <p:sldLayoutId id="2147483785" r:id="rId19"/>
    <p:sldLayoutId id="2147483786" r:id="rId20"/>
    <p:sldLayoutId id="2147483787" r:id="rId21"/>
    <p:sldLayoutId id="2147483788" r:id="rId22"/>
    <p:sldLayoutId id="2147483789" r:id="rId23"/>
    <p:sldLayoutId id="2147483790" r:id="rId24"/>
  </p:sldLayoutIdLst>
  <p:transition spd="med">
    <p:push/>
  </p:transition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0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.png"/><Relationship Id="rId4" Type="http://schemas.openxmlformats.org/officeDocument/2006/relationships/image" Target="../media/image2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4.png"/><Relationship Id="rId4" Type="http://schemas.openxmlformats.org/officeDocument/2006/relationships/image" Target="../media/image11.png"/><Relationship Id="rId5" Type="http://schemas.openxmlformats.org/officeDocument/2006/relationships/image" Target="../media/image16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4.png"/><Relationship Id="rId4" Type="http://schemas.openxmlformats.org/officeDocument/2006/relationships/image" Target="../media/image11.png"/><Relationship Id="rId5" Type="http://schemas.openxmlformats.org/officeDocument/2006/relationships/image" Target="../media/image16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8.png"/><Relationship Id="rId4" Type="http://schemas.openxmlformats.org/officeDocument/2006/relationships/image" Target="../media/image12.png"/><Relationship Id="rId5" Type="http://schemas.openxmlformats.org/officeDocument/2006/relationships/image" Target="../media/image9.png"/><Relationship Id="rId6" Type="http://schemas.openxmlformats.org/officeDocument/2006/relationships/image" Target="../media/image5.png"/><Relationship Id="rId7" Type="http://schemas.openxmlformats.org/officeDocument/2006/relationships/image" Target="../media/image10.png"/><Relationship Id="rId8" Type="http://schemas.openxmlformats.org/officeDocument/2006/relationships/image" Target="../media/image6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8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13.png"/><Relationship Id="rId4" Type="http://schemas.openxmlformats.org/officeDocument/2006/relationships/image" Target="../media/image3.png"/><Relationship Id="rId5" Type="http://schemas.openxmlformats.org/officeDocument/2006/relationships/image" Target="../media/image7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4.png"/><Relationship Id="rId4" Type="http://schemas.openxmlformats.org/officeDocument/2006/relationships/image" Target="../media/image15.png"/><Relationship Id="rId5" Type="http://schemas.openxmlformats.org/officeDocument/2006/relationships/image" Target="../media/image17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8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9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2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1.xml"/><Relationship Id="rId2" Type="http://schemas.openxmlformats.org/officeDocument/2006/relationships/notesSlide" Target="../notesSlides/notesSlide12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715" name="Shape 11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16" name="Google Shape;11716;p152"/>
          <p:cNvSpPr txBox="1"/>
          <p:nvPr>
            <p:ph type="ctrTitle"/>
          </p:nvPr>
        </p:nvSpPr>
        <p:spPr>
          <a:xfrm>
            <a:off x="469325" y="1976625"/>
            <a:ext cx="5140500" cy="2443800"/>
          </a:xfrm>
          <a:prstGeom prst="rect">
            <a:avLst/>
          </a:prstGeom>
          <a:noFill/>
          <a:ln>
            <a:noFill/>
          </a:ln>
        </p:spPr>
        <p:txBody>
          <a:bodyPr anchorCtr="0" anchor="b" bIns="100800" lIns="100800" spcFirstLastPara="1" rIns="100800" wrap="square" tIns="10080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700"/>
              <a:buNone/>
            </a:pPr>
            <a:r>
              <a:rPr lang="en" sz="5000"/>
              <a:t>Протезирование </a:t>
            </a:r>
            <a:endParaRPr sz="5000"/>
          </a:p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700"/>
              <a:buNone/>
            </a:pPr>
            <a:r>
              <a:rPr lang="en" sz="5000"/>
              <a:t>рук и ног </a:t>
            </a:r>
            <a:endParaRPr sz="5000"/>
          </a:p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700"/>
              <a:buNone/>
            </a:pPr>
            <a:r>
              <a:rPr lang="en" sz="5000"/>
              <a:t>с помощью 3D принтера</a:t>
            </a:r>
            <a:endParaRPr sz="3400">
              <a:solidFill>
                <a:schemeClr val="accent5"/>
              </a:solidFill>
            </a:endParaRPr>
          </a:p>
        </p:txBody>
      </p:sp>
      <p:grpSp>
        <p:nvGrpSpPr>
          <p:cNvPr id="11717" name="Google Shape;11717;p152"/>
          <p:cNvGrpSpPr/>
          <p:nvPr/>
        </p:nvGrpSpPr>
        <p:grpSpPr>
          <a:xfrm>
            <a:off x="-93598" y="-380595"/>
            <a:ext cx="3200671" cy="2055307"/>
            <a:chOff x="-84888" y="-433450"/>
            <a:chExt cx="3494564" cy="2244030"/>
          </a:xfrm>
        </p:grpSpPr>
        <p:sp>
          <p:nvSpPr>
            <p:cNvPr id="11718" name="Google Shape;11718;p152"/>
            <p:cNvSpPr/>
            <p:nvPr/>
          </p:nvSpPr>
          <p:spPr>
            <a:xfrm>
              <a:off x="750015" y="-20058"/>
              <a:ext cx="805916" cy="830937"/>
            </a:xfrm>
            <a:custGeom>
              <a:rect b="b" l="l" r="r" t="t"/>
              <a:pathLst>
                <a:path extrusionOk="0" h="4450" w="4316">
                  <a:moveTo>
                    <a:pt x="4315" y="1"/>
                  </a:moveTo>
                  <a:lnTo>
                    <a:pt x="1" y="2476"/>
                  </a:lnTo>
                  <a:lnTo>
                    <a:pt x="3" y="4449"/>
                  </a:lnTo>
                  <a:lnTo>
                    <a:pt x="4315" y="1975"/>
                  </a:lnTo>
                  <a:lnTo>
                    <a:pt x="43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9" name="Google Shape;11719;p152"/>
            <p:cNvSpPr/>
            <p:nvPr/>
          </p:nvSpPr>
          <p:spPr>
            <a:xfrm>
              <a:off x="750015" y="442079"/>
              <a:ext cx="54898" cy="400344"/>
            </a:xfrm>
            <a:custGeom>
              <a:rect b="b" l="l" r="r" t="t"/>
              <a:pathLst>
                <a:path extrusionOk="0" h="2144" w="294">
                  <a:moveTo>
                    <a:pt x="1" y="1"/>
                  </a:moveTo>
                  <a:lnTo>
                    <a:pt x="1" y="1974"/>
                  </a:lnTo>
                  <a:lnTo>
                    <a:pt x="294" y="2144"/>
                  </a:lnTo>
                  <a:lnTo>
                    <a:pt x="294" y="16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0" name="Google Shape;11720;p152"/>
            <p:cNvSpPr/>
            <p:nvPr/>
          </p:nvSpPr>
          <p:spPr>
            <a:xfrm>
              <a:off x="-84888" y="-401894"/>
              <a:ext cx="3281199" cy="1458136"/>
            </a:xfrm>
            <a:custGeom>
              <a:rect b="b" l="l" r="r" t="t"/>
              <a:pathLst>
                <a:path extrusionOk="0" h="7809" w="13210">
                  <a:moveTo>
                    <a:pt x="13210" y="0"/>
                  </a:moveTo>
                  <a:lnTo>
                    <a:pt x="1" y="7627"/>
                  </a:lnTo>
                  <a:lnTo>
                    <a:pt x="1" y="7809"/>
                  </a:lnTo>
                  <a:lnTo>
                    <a:pt x="13210" y="180"/>
                  </a:lnTo>
                  <a:lnTo>
                    <a:pt x="132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1" name="Google Shape;11721;p152"/>
            <p:cNvSpPr/>
            <p:nvPr/>
          </p:nvSpPr>
          <p:spPr>
            <a:xfrm>
              <a:off x="-84888" y="-433450"/>
              <a:ext cx="3281199" cy="1455708"/>
            </a:xfrm>
            <a:custGeom>
              <a:rect b="b" l="l" r="r" t="t"/>
              <a:pathLst>
                <a:path extrusionOk="0" h="7796" w="13210">
                  <a:moveTo>
                    <a:pt x="12921" y="0"/>
                  </a:moveTo>
                  <a:lnTo>
                    <a:pt x="1" y="7453"/>
                  </a:lnTo>
                  <a:lnTo>
                    <a:pt x="1" y="7796"/>
                  </a:lnTo>
                  <a:lnTo>
                    <a:pt x="13210" y="169"/>
                  </a:lnTo>
                  <a:lnTo>
                    <a:pt x="129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2" name="Google Shape;11722;p152"/>
            <p:cNvSpPr/>
            <p:nvPr/>
          </p:nvSpPr>
          <p:spPr>
            <a:xfrm>
              <a:off x="-82652" y="-308720"/>
              <a:ext cx="3492328" cy="1550191"/>
            </a:xfrm>
            <a:custGeom>
              <a:rect b="b" l="l" r="r" t="t"/>
              <a:pathLst>
                <a:path extrusionOk="0" h="8302" w="14060">
                  <a:moveTo>
                    <a:pt x="14060" y="0"/>
                  </a:moveTo>
                  <a:lnTo>
                    <a:pt x="1" y="8119"/>
                  </a:lnTo>
                  <a:lnTo>
                    <a:pt x="1" y="8301"/>
                  </a:lnTo>
                  <a:lnTo>
                    <a:pt x="14060" y="180"/>
                  </a:lnTo>
                  <a:lnTo>
                    <a:pt x="140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3" name="Google Shape;11723;p152"/>
            <p:cNvSpPr/>
            <p:nvPr/>
          </p:nvSpPr>
          <p:spPr>
            <a:xfrm>
              <a:off x="-82652" y="-339903"/>
              <a:ext cx="3492328" cy="1547203"/>
            </a:xfrm>
            <a:custGeom>
              <a:rect b="b" l="l" r="r" t="t"/>
              <a:pathLst>
                <a:path extrusionOk="0" h="8286" w="14060">
                  <a:moveTo>
                    <a:pt x="13771" y="0"/>
                  </a:moveTo>
                  <a:lnTo>
                    <a:pt x="1" y="7943"/>
                  </a:lnTo>
                  <a:lnTo>
                    <a:pt x="1" y="8286"/>
                  </a:lnTo>
                  <a:lnTo>
                    <a:pt x="14060" y="167"/>
                  </a:lnTo>
                  <a:lnTo>
                    <a:pt x="137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4" name="Google Shape;11724;p152"/>
            <p:cNvSpPr/>
            <p:nvPr/>
          </p:nvSpPr>
          <p:spPr>
            <a:xfrm>
              <a:off x="1072484" y="166664"/>
              <a:ext cx="805729" cy="830937"/>
            </a:xfrm>
            <a:custGeom>
              <a:rect b="b" l="l" r="r" t="t"/>
              <a:pathLst>
                <a:path extrusionOk="0" h="4450" w="4315">
                  <a:moveTo>
                    <a:pt x="4315" y="1"/>
                  </a:moveTo>
                  <a:lnTo>
                    <a:pt x="0" y="2476"/>
                  </a:lnTo>
                  <a:lnTo>
                    <a:pt x="0" y="4449"/>
                  </a:lnTo>
                  <a:lnTo>
                    <a:pt x="4315" y="1974"/>
                  </a:lnTo>
                  <a:lnTo>
                    <a:pt x="431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5" name="Google Shape;11725;p152"/>
            <p:cNvSpPr/>
            <p:nvPr/>
          </p:nvSpPr>
          <p:spPr>
            <a:xfrm>
              <a:off x="1072484" y="330792"/>
              <a:ext cx="805729" cy="531426"/>
            </a:xfrm>
            <a:custGeom>
              <a:rect b="b" l="l" r="r" t="t"/>
              <a:pathLst>
                <a:path extrusionOk="0" h="2846" w="4315">
                  <a:moveTo>
                    <a:pt x="4315" y="0"/>
                  </a:moveTo>
                  <a:lnTo>
                    <a:pt x="0" y="2475"/>
                  </a:lnTo>
                  <a:lnTo>
                    <a:pt x="0" y="2846"/>
                  </a:lnTo>
                  <a:lnTo>
                    <a:pt x="4315" y="371"/>
                  </a:lnTo>
                  <a:lnTo>
                    <a:pt x="43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6" name="Google Shape;11726;p152"/>
            <p:cNvSpPr/>
            <p:nvPr/>
          </p:nvSpPr>
          <p:spPr>
            <a:xfrm>
              <a:off x="1018148" y="597618"/>
              <a:ext cx="54898" cy="399970"/>
            </a:xfrm>
            <a:custGeom>
              <a:rect b="b" l="l" r="r" t="t"/>
              <a:pathLst>
                <a:path extrusionOk="0" h="2142" w="294">
                  <a:moveTo>
                    <a:pt x="1" y="1"/>
                  </a:moveTo>
                  <a:lnTo>
                    <a:pt x="1" y="1974"/>
                  </a:lnTo>
                  <a:lnTo>
                    <a:pt x="291" y="2141"/>
                  </a:lnTo>
                  <a:lnTo>
                    <a:pt x="294" y="16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7" name="Google Shape;11727;p152"/>
            <p:cNvSpPr/>
            <p:nvPr/>
          </p:nvSpPr>
          <p:spPr>
            <a:xfrm>
              <a:off x="750015" y="-20058"/>
              <a:ext cx="1128208" cy="649065"/>
            </a:xfrm>
            <a:custGeom>
              <a:rect b="b" l="l" r="r" t="t"/>
              <a:pathLst>
                <a:path extrusionOk="0" h="3476" w="6042">
                  <a:moveTo>
                    <a:pt x="4315" y="1"/>
                  </a:moveTo>
                  <a:lnTo>
                    <a:pt x="1" y="2476"/>
                  </a:lnTo>
                  <a:lnTo>
                    <a:pt x="1727" y="3476"/>
                  </a:lnTo>
                  <a:lnTo>
                    <a:pt x="6042" y="1001"/>
                  </a:lnTo>
                  <a:lnTo>
                    <a:pt x="431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8" name="Google Shape;11728;p152"/>
            <p:cNvSpPr/>
            <p:nvPr/>
          </p:nvSpPr>
          <p:spPr>
            <a:xfrm>
              <a:off x="750015" y="442079"/>
              <a:ext cx="322665" cy="295776"/>
            </a:xfrm>
            <a:custGeom>
              <a:rect b="b" l="l" r="r" t="t"/>
              <a:pathLst>
                <a:path extrusionOk="0" h="1584" w="1728">
                  <a:moveTo>
                    <a:pt x="1" y="1"/>
                  </a:moveTo>
                  <a:lnTo>
                    <a:pt x="1" y="582"/>
                  </a:lnTo>
                  <a:lnTo>
                    <a:pt x="1727" y="1584"/>
                  </a:lnTo>
                  <a:lnTo>
                    <a:pt x="1727" y="10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9" name="Google Shape;11729;p152"/>
            <p:cNvSpPr/>
            <p:nvPr/>
          </p:nvSpPr>
          <p:spPr>
            <a:xfrm>
              <a:off x="1558147" y="1226124"/>
              <a:ext cx="39773" cy="581469"/>
            </a:xfrm>
            <a:custGeom>
              <a:rect b="b" l="l" r="r" t="t"/>
              <a:pathLst>
                <a:path extrusionOk="0" h="3114" w="213">
                  <a:moveTo>
                    <a:pt x="213" y="1"/>
                  </a:moveTo>
                  <a:lnTo>
                    <a:pt x="212" y="11"/>
                  </a:lnTo>
                  <a:lnTo>
                    <a:pt x="212" y="11"/>
                  </a:lnTo>
                  <a:cubicBezTo>
                    <a:pt x="212" y="8"/>
                    <a:pt x="213" y="4"/>
                    <a:pt x="213" y="1"/>
                  </a:cubicBezTo>
                  <a:close/>
                  <a:moveTo>
                    <a:pt x="212" y="11"/>
                  </a:moveTo>
                  <a:cubicBezTo>
                    <a:pt x="208" y="53"/>
                    <a:pt x="178" y="92"/>
                    <a:pt x="126" y="122"/>
                  </a:cubicBezTo>
                  <a:cubicBezTo>
                    <a:pt x="115" y="129"/>
                    <a:pt x="102" y="135"/>
                    <a:pt x="91" y="140"/>
                  </a:cubicBezTo>
                  <a:lnTo>
                    <a:pt x="0" y="3113"/>
                  </a:lnTo>
                  <a:cubicBezTo>
                    <a:pt x="7" y="3111"/>
                    <a:pt x="13" y="3109"/>
                    <a:pt x="17" y="3105"/>
                  </a:cubicBezTo>
                  <a:cubicBezTo>
                    <a:pt x="46" y="3087"/>
                    <a:pt x="61" y="3066"/>
                    <a:pt x="61" y="3044"/>
                  </a:cubicBezTo>
                  <a:lnTo>
                    <a:pt x="212" y="1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0" name="Google Shape;11730;p152"/>
            <p:cNvSpPr/>
            <p:nvPr/>
          </p:nvSpPr>
          <p:spPr>
            <a:xfrm>
              <a:off x="1548811" y="1252078"/>
              <a:ext cx="26515" cy="557942"/>
            </a:xfrm>
            <a:custGeom>
              <a:rect b="b" l="l" r="r" t="t"/>
              <a:pathLst>
                <a:path extrusionOk="0" h="2988" w="142">
                  <a:moveTo>
                    <a:pt x="141" y="1"/>
                  </a:moveTo>
                  <a:lnTo>
                    <a:pt x="141" y="1"/>
                  </a:lnTo>
                  <a:cubicBezTo>
                    <a:pt x="111" y="14"/>
                    <a:pt x="76" y="24"/>
                    <a:pt x="41" y="29"/>
                  </a:cubicBezTo>
                  <a:lnTo>
                    <a:pt x="0" y="2987"/>
                  </a:lnTo>
                  <a:cubicBezTo>
                    <a:pt x="18" y="2985"/>
                    <a:pt x="35" y="2981"/>
                    <a:pt x="50" y="2974"/>
                  </a:cubicBezTo>
                  <a:lnTo>
                    <a:pt x="14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1" name="Google Shape;11731;p152"/>
            <p:cNvSpPr/>
            <p:nvPr/>
          </p:nvSpPr>
          <p:spPr>
            <a:xfrm>
              <a:off x="1501384" y="1247597"/>
              <a:ext cx="55271" cy="562983"/>
            </a:xfrm>
            <a:custGeom>
              <a:rect b="b" l="l" r="r" t="t"/>
              <a:pathLst>
                <a:path extrusionOk="0" h="3015" w="296">
                  <a:moveTo>
                    <a:pt x="0" y="1"/>
                  </a:moveTo>
                  <a:lnTo>
                    <a:pt x="107" y="2985"/>
                  </a:lnTo>
                  <a:cubicBezTo>
                    <a:pt x="109" y="2987"/>
                    <a:pt x="111" y="2987"/>
                    <a:pt x="111" y="2990"/>
                  </a:cubicBezTo>
                  <a:cubicBezTo>
                    <a:pt x="140" y="3006"/>
                    <a:pt x="177" y="3015"/>
                    <a:pt x="215" y="3015"/>
                  </a:cubicBezTo>
                  <a:cubicBezTo>
                    <a:pt x="228" y="3015"/>
                    <a:pt x="241" y="3014"/>
                    <a:pt x="254" y="3011"/>
                  </a:cubicBezTo>
                  <a:lnTo>
                    <a:pt x="295" y="53"/>
                  </a:lnTo>
                  <a:lnTo>
                    <a:pt x="295" y="53"/>
                  </a:lnTo>
                  <a:cubicBezTo>
                    <a:pt x="272" y="56"/>
                    <a:pt x="247" y="58"/>
                    <a:pt x="223" y="58"/>
                  </a:cubicBezTo>
                  <a:cubicBezTo>
                    <a:pt x="146" y="58"/>
                    <a:pt x="69" y="42"/>
                    <a:pt x="11" y="7"/>
                  </a:cubicBezTo>
                  <a:cubicBezTo>
                    <a:pt x="7" y="5"/>
                    <a:pt x="3" y="3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2" name="Google Shape;11732;p152"/>
            <p:cNvSpPr/>
            <p:nvPr/>
          </p:nvSpPr>
          <p:spPr>
            <a:xfrm>
              <a:off x="1490367" y="1237514"/>
              <a:ext cx="30997" cy="568025"/>
            </a:xfrm>
            <a:custGeom>
              <a:rect b="b" l="l" r="r" t="t"/>
              <a:pathLst>
                <a:path extrusionOk="0" h="3042" w="166">
                  <a:moveTo>
                    <a:pt x="1" y="1"/>
                  </a:moveTo>
                  <a:lnTo>
                    <a:pt x="137" y="3013"/>
                  </a:lnTo>
                  <a:cubicBezTo>
                    <a:pt x="144" y="3024"/>
                    <a:pt x="153" y="3033"/>
                    <a:pt x="166" y="3041"/>
                  </a:cubicBezTo>
                  <a:lnTo>
                    <a:pt x="59" y="55"/>
                  </a:lnTo>
                  <a:cubicBezTo>
                    <a:pt x="33" y="40"/>
                    <a:pt x="14" y="2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3" name="Google Shape;11733;p152"/>
            <p:cNvSpPr/>
            <p:nvPr/>
          </p:nvSpPr>
          <p:spPr>
            <a:xfrm>
              <a:off x="1486819" y="1226124"/>
              <a:ext cx="29316" cy="574187"/>
            </a:xfrm>
            <a:custGeom>
              <a:rect b="b" l="l" r="r" t="t"/>
              <a:pathLst>
                <a:path extrusionOk="0" h="3075" w="157">
                  <a:moveTo>
                    <a:pt x="0" y="1"/>
                  </a:moveTo>
                  <a:cubicBezTo>
                    <a:pt x="0" y="4"/>
                    <a:pt x="0" y="6"/>
                    <a:pt x="1" y="9"/>
                  </a:cubicBezTo>
                  <a:lnTo>
                    <a:pt x="1" y="9"/>
                  </a:lnTo>
                  <a:lnTo>
                    <a:pt x="0" y="1"/>
                  </a:lnTo>
                  <a:close/>
                  <a:moveTo>
                    <a:pt x="1" y="9"/>
                  </a:moveTo>
                  <a:lnTo>
                    <a:pt x="146" y="3044"/>
                  </a:lnTo>
                  <a:cubicBezTo>
                    <a:pt x="146" y="3055"/>
                    <a:pt x="150" y="3063"/>
                    <a:pt x="156" y="3074"/>
                  </a:cubicBezTo>
                  <a:lnTo>
                    <a:pt x="20" y="62"/>
                  </a:lnTo>
                  <a:cubicBezTo>
                    <a:pt x="9" y="45"/>
                    <a:pt x="2" y="27"/>
                    <a:pt x="1" y="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4" name="Google Shape;11734;p152"/>
            <p:cNvSpPr/>
            <p:nvPr/>
          </p:nvSpPr>
          <p:spPr>
            <a:xfrm>
              <a:off x="1481591" y="1194008"/>
              <a:ext cx="121560" cy="64421"/>
            </a:xfrm>
            <a:custGeom>
              <a:rect b="b" l="l" r="r" t="t"/>
              <a:pathLst>
                <a:path extrusionOk="0" h="345" w="651">
                  <a:moveTo>
                    <a:pt x="324" y="1"/>
                  </a:moveTo>
                  <a:cubicBezTo>
                    <a:pt x="248" y="1"/>
                    <a:pt x="173" y="18"/>
                    <a:pt x="115" y="51"/>
                  </a:cubicBezTo>
                  <a:cubicBezTo>
                    <a:pt x="0" y="119"/>
                    <a:pt x="0" y="227"/>
                    <a:pt x="117" y="294"/>
                  </a:cubicBezTo>
                  <a:cubicBezTo>
                    <a:pt x="175" y="328"/>
                    <a:pt x="251" y="345"/>
                    <a:pt x="327" y="345"/>
                  </a:cubicBezTo>
                  <a:cubicBezTo>
                    <a:pt x="402" y="345"/>
                    <a:pt x="478" y="328"/>
                    <a:pt x="536" y="294"/>
                  </a:cubicBezTo>
                  <a:cubicBezTo>
                    <a:pt x="651" y="227"/>
                    <a:pt x="651" y="119"/>
                    <a:pt x="534" y="51"/>
                  </a:cubicBezTo>
                  <a:cubicBezTo>
                    <a:pt x="476" y="18"/>
                    <a:pt x="400" y="1"/>
                    <a:pt x="324" y="1"/>
                  </a:cubicBezTo>
                  <a:close/>
                </a:path>
              </a:pathLst>
            </a:custGeom>
            <a:solidFill>
              <a:srgbClr val="003B4F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5" name="Google Shape;11735;p152"/>
            <p:cNvSpPr/>
            <p:nvPr/>
          </p:nvSpPr>
          <p:spPr>
            <a:xfrm>
              <a:off x="1582794" y="582307"/>
              <a:ext cx="29690" cy="740935"/>
            </a:xfrm>
            <a:custGeom>
              <a:rect b="b" l="l" r="r" t="t"/>
              <a:pathLst>
                <a:path extrusionOk="0" h="3968" w="159">
                  <a:moveTo>
                    <a:pt x="159" y="0"/>
                  </a:moveTo>
                  <a:cubicBezTo>
                    <a:pt x="159" y="56"/>
                    <a:pt x="122" y="111"/>
                    <a:pt x="50" y="154"/>
                  </a:cubicBezTo>
                  <a:cubicBezTo>
                    <a:pt x="35" y="163"/>
                    <a:pt x="20" y="169"/>
                    <a:pt x="5" y="176"/>
                  </a:cubicBezTo>
                  <a:lnTo>
                    <a:pt x="0" y="3967"/>
                  </a:lnTo>
                  <a:cubicBezTo>
                    <a:pt x="18" y="3961"/>
                    <a:pt x="31" y="3954"/>
                    <a:pt x="46" y="3945"/>
                  </a:cubicBezTo>
                  <a:cubicBezTo>
                    <a:pt x="117" y="3902"/>
                    <a:pt x="154" y="3848"/>
                    <a:pt x="154" y="3791"/>
                  </a:cubicBezTo>
                  <a:lnTo>
                    <a:pt x="159" y="2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6" name="Google Shape;11736;p152"/>
            <p:cNvSpPr/>
            <p:nvPr/>
          </p:nvSpPr>
          <p:spPr>
            <a:xfrm>
              <a:off x="1559268" y="614983"/>
              <a:ext cx="24461" cy="714606"/>
            </a:xfrm>
            <a:custGeom>
              <a:rect b="b" l="l" r="r" t="t"/>
              <a:pathLst>
                <a:path extrusionOk="0" h="3827" w="131">
                  <a:moveTo>
                    <a:pt x="131" y="1"/>
                  </a:moveTo>
                  <a:lnTo>
                    <a:pt x="131" y="1"/>
                  </a:lnTo>
                  <a:cubicBezTo>
                    <a:pt x="94" y="18"/>
                    <a:pt x="50" y="29"/>
                    <a:pt x="5" y="35"/>
                  </a:cubicBezTo>
                  <a:lnTo>
                    <a:pt x="1" y="3827"/>
                  </a:lnTo>
                  <a:cubicBezTo>
                    <a:pt x="46" y="3820"/>
                    <a:pt x="89" y="3810"/>
                    <a:pt x="129" y="3792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7" name="Google Shape;11737;p152"/>
            <p:cNvSpPr/>
            <p:nvPr/>
          </p:nvSpPr>
          <p:spPr>
            <a:xfrm>
              <a:off x="1489620" y="609381"/>
              <a:ext cx="70583" cy="721702"/>
            </a:xfrm>
            <a:custGeom>
              <a:rect b="b" l="l" r="r" t="t"/>
              <a:pathLst>
                <a:path extrusionOk="0" h="3865" w="378">
                  <a:moveTo>
                    <a:pt x="5" y="0"/>
                  </a:moveTo>
                  <a:lnTo>
                    <a:pt x="1" y="3792"/>
                  </a:lnTo>
                  <a:cubicBezTo>
                    <a:pt x="5" y="3794"/>
                    <a:pt x="9" y="3798"/>
                    <a:pt x="14" y="3800"/>
                  </a:cubicBezTo>
                  <a:cubicBezTo>
                    <a:pt x="87" y="3843"/>
                    <a:pt x="183" y="3864"/>
                    <a:pt x="278" y="3864"/>
                  </a:cubicBezTo>
                  <a:cubicBezTo>
                    <a:pt x="310" y="3864"/>
                    <a:pt x="342" y="3862"/>
                    <a:pt x="374" y="3857"/>
                  </a:cubicBezTo>
                  <a:lnTo>
                    <a:pt x="378" y="65"/>
                  </a:lnTo>
                  <a:lnTo>
                    <a:pt x="378" y="65"/>
                  </a:lnTo>
                  <a:cubicBezTo>
                    <a:pt x="347" y="70"/>
                    <a:pt x="315" y="73"/>
                    <a:pt x="283" y="73"/>
                  </a:cubicBezTo>
                  <a:cubicBezTo>
                    <a:pt x="187" y="73"/>
                    <a:pt x="91" y="51"/>
                    <a:pt x="18" y="9"/>
                  </a:cubicBezTo>
                  <a:cubicBezTo>
                    <a:pt x="14" y="7"/>
                    <a:pt x="9" y="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8" name="Google Shape;11738;p152"/>
            <p:cNvSpPr/>
            <p:nvPr/>
          </p:nvSpPr>
          <p:spPr>
            <a:xfrm>
              <a:off x="1476176" y="596311"/>
              <a:ext cx="14378" cy="721142"/>
            </a:xfrm>
            <a:custGeom>
              <a:rect b="b" l="l" r="r" t="t"/>
              <a:pathLst>
                <a:path extrusionOk="0" h="3862" w="77">
                  <a:moveTo>
                    <a:pt x="3" y="1"/>
                  </a:moveTo>
                  <a:lnTo>
                    <a:pt x="1" y="3792"/>
                  </a:lnTo>
                  <a:cubicBezTo>
                    <a:pt x="16" y="3818"/>
                    <a:pt x="40" y="3840"/>
                    <a:pt x="73" y="3862"/>
                  </a:cubicBezTo>
                  <a:lnTo>
                    <a:pt x="77" y="70"/>
                  </a:lnTo>
                  <a:cubicBezTo>
                    <a:pt x="44" y="51"/>
                    <a:pt x="20" y="27"/>
                    <a:pt x="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9" name="Google Shape;11739;p152"/>
            <p:cNvSpPr/>
            <p:nvPr/>
          </p:nvSpPr>
          <p:spPr>
            <a:xfrm>
              <a:off x="1465346" y="541601"/>
              <a:ext cx="154050" cy="81413"/>
            </a:xfrm>
            <a:custGeom>
              <a:rect b="b" l="l" r="r" t="t"/>
              <a:pathLst>
                <a:path extrusionOk="0" h="436" w="825">
                  <a:moveTo>
                    <a:pt x="411" y="1"/>
                  </a:moveTo>
                  <a:cubicBezTo>
                    <a:pt x="315" y="1"/>
                    <a:pt x="219" y="22"/>
                    <a:pt x="146" y="64"/>
                  </a:cubicBezTo>
                  <a:cubicBezTo>
                    <a:pt x="0" y="149"/>
                    <a:pt x="0" y="287"/>
                    <a:pt x="148" y="372"/>
                  </a:cubicBezTo>
                  <a:cubicBezTo>
                    <a:pt x="222" y="414"/>
                    <a:pt x="318" y="436"/>
                    <a:pt x="414" y="436"/>
                  </a:cubicBezTo>
                  <a:cubicBezTo>
                    <a:pt x="511" y="436"/>
                    <a:pt x="607" y="414"/>
                    <a:pt x="679" y="372"/>
                  </a:cubicBezTo>
                  <a:cubicBezTo>
                    <a:pt x="825" y="287"/>
                    <a:pt x="825" y="149"/>
                    <a:pt x="677" y="64"/>
                  </a:cubicBezTo>
                  <a:cubicBezTo>
                    <a:pt x="603" y="22"/>
                    <a:pt x="507" y="1"/>
                    <a:pt x="411" y="1"/>
                  </a:cubicBezTo>
                  <a:close/>
                </a:path>
              </a:pathLst>
            </a:custGeom>
            <a:solidFill>
              <a:srgbClr val="003B4F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0" name="Google Shape;11740;p152"/>
            <p:cNvSpPr/>
            <p:nvPr/>
          </p:nvSpPr>
          <p:spPr>
            <a:xfrm>
              <a:off x="1353127" y="570917"/>
              <a:ext cx="170295" cy="528252"/>
            </a:xfrm>
            <a:custGeom>
              <a:rect b="b" l="l" r="r" t="t"/>
              <a:pathLst>
                <a:path extrusionOk="0" h="2829" w="912">
                  <a:moveTo>
                    <a:pt x="1" y="0"/>
                  </a:moveTo>
                  <a:lnTo>
                    <a:pt x="3" y="2302"/>
                  </a:lnTo>
                  <a:lnTo>
                    <a:pt x="912" y="2829"/>
                  </a:lnTo>
                  <a:lnTo>
                    <a:pt x="909" y="527"/>
                  </a:lnTo>
                  <a:lnTo>
                    <a:pt x="1" y="0"/>
                  </a:lnTo>
                  <a:close/>
                  <a:moveTo>
                    <a:pt x="912" y="2829"/>
                  </a:moveTo>
                  <a:lnTo>
                    <a:pt x="912" y="2829"/>
                  </a:lnTo>
                  <a:lnTo>
                    <a:pt x="912" y="2829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1" name="Google Shape;11741;p152"/>
            <p:cNvSpPr/>
            <p:nvPr/>
          </p:nvSpPr>
          <p:spPr>
            <a:xfrm>
              <a:off x="1353127" y="455523"/>
              <a:ext cx="362998" cy="213990"/>
            </a:xfrm>
            <a:custGeom>
              <a:rect b="b" l="l" r="r" t="t"/>
              <a:pathLst>
                <a:path extrusionOk="0" h="1146" w="1944">
                  <a:moveTo>
                    <a:pt x="1033" y="0"/>
                  </a:moveTo>
                  <a:lnTo>
                    <a:pt x="1" y="618"/>
                  </a:lnTo>
                  <a:lnTo>
                    <a:pt x="909" y="1145"/>
                  </a:lnTo>
                  <a:lnTo>
                    <a:pt x="1944" y="527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2" name="Google Shape;11742;p152"/>
            <p:cNvSpPr/>
            <p:nvPr/>
          </p:nvSpPr>
          <p:spPr>
            <a:xfrm>
              <a:off x="1522857" y="553925"/>
              <a:ext cx="193263" cy="545244"/>
            </a:xfrm>
            <a:custGeom>
              <a:rect b="b" l="l" r="r" t="t"/>
              <a:pathLst>
                <a:path extrusionOk="0" h="2920" w="1035">
                  <a:moveTo>
                    <a:pt x="1035" y="0"/>
                  </a:moveTo>
                  <a:lnTo>
                    <a:pt x="0" y="618"/>
                  </a:lnTo>
                  <a:lnTo>
                    <a:pt x="3" y="2920"/>
                  </a:lnTo>
                  <a:lnTo>
                    <a:pt x="1035" y="229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743" name="Google Shape;11743;p152"/>
          <p:cNvGrpSpPr/>
          <p:nvPr/>
        </p:nvGrpSpPr>
        <p:grpSpPr>
          <a:xfrm>
            <a:off x="5821710" y="1447564"/>
            <a:ext cx="3731517" cy="3792052"/>
            <a:chOff x="5361899" y="2142051"/>
            <a:chExt cx="2668992" cy="2712096"/>
          </a:xfrm>
        </p:grpSpPr>
        <p:grpSp>
          <p:nvGrpSpPr>
            <p:cNvPr id="11744" name="Google Shape;11744;p152"/>
            <p:cNvGrpSpPr/>
            <p:nvPr/>
          </p:nvGrpSpPr>
          <p:grpSpPr>
            <a:xfrm>
              <a:off x="5361899" y="2142051"/>
              <a:ext cx="2668992" cy="2712096"/>
              <a:chOff x="441550" y="-61462"/>
              <a:chExt cx="1872977" cy="1903225"/>
            </a:xfrm>
          </p:grpSpPr>
          <p:sp>
            <p:nvSpPr>
              <p:cNvPr id="11745" name="Google Shape;11745;p152"/>
              <p:cNvSpPr/>
              <p:nvPr/>
            </p:nvSpPr>
            <p:spPr>
              <a:xfrm>
                <a:off x="1168712" y="1133022"/>
                <a:ext cx="1145814" cy="708741"/>
              </a:xfrm>
              <a:custGeom>
                <a:rect b="b" l="l" r="r" t="t"/>
                <a:pathLst>
                  <a:path extrusionOk="0" h="7310" w="11818">
                    <a:moveTo>
                      <a:pt x="11817" y="0"/>
                    </a:moveTo>
                    <a:lnTo>
                      <a:pt x="1" y="6874"/>
                    </a:lnTo>
                    <a:lnTo>
                      <a:pt x="1" y="7310"/>
                    </a:lnTo>
                    <a:lnTo>
                      <a:pt x="11817" y="436"/>
                    </a:lnTo>
                    <a:lnTo>
                      <a:pt x="1181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6" name="Google Shape;11746;p152"/>
              <p:cNvSpPr/>
              <p:nvPr/>
            </p:nvSpPr>
            <p:spPr>
              <a:xfrm>
                <a:off x="441550" y="714468"/>
                <a:ext cx="1872977" cy="1085023"/>
              </a:xfrm>
              <a:custGeom>
                <a:rect b="b" l="l" r="r" t="t"/>
                <a:pathLst>
                  <a:path extrusionOk="0" h="11191" w="19318">
                    <a:moveTo>
                      <a:pt x="11826" y="1"/>
                    </a:moveTo>
                    <a:lnTo>
                      <a:pt x="0" y="6759"/>
                    </a:lnTo>
                    <a:lnTo>
                      <a:pt x="7501" y="11191"/>
                    </a:lnTo>
                    <a:lnTo>
                      <a:pt x="19317" y="4317"/>
                    </a:lnTo>
                    <a:lnTo>
                      <a:pt x="1182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7" name="Google Shape;11747;p152"/>
              <p:cNvSpPr/>
              <p:nvPr/>
            </p:nvSpPr>
            <p:spPr>
              <a:xfrm>
                <a:off x="441550" y="1369786"/>
                <a:ext cx="727259" cy="471977"/>
              </a:xfrm>
              <a:custGeom>
                <a:rect b="b" l="l" r="r" t="t"/>
                <a:pathLst>
                  <a:path extrusionOk="0" h="4868" w="7501">
                    <a:moveTo>
                      <a:pt x="0" y="0"/>
                    </a:moveTo>
                    <a:lnTo>
                      <a:pt x="0" y="551"/>
                    </a:lnTo>
                    <a:lnTo>
                      <a:pt x="7501" y="4868"/>
                    </a:lnTo>
                    <a:lnTo>
                      <a:pt x="7501" y="44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8" name="Google Shape;11748;p152"/>
              <p:cNvSpPr/>
              <p:nvPr/>
            </p:nvSpPr>
            <p:spPr>
              <a:xfrm>
                <a:off x="1218159" y="1103936"/>
                <a:ext cx="796679" cy="518903"/>
              </a:xfrm>
              <a:custGeom>
                <a:rect b="b" l="l" r="r" t="t"/>
                <a:pathLst>
                  <a:path extrusionOk="0" h="5352" w="8217">
                    <a:moveTo>
                      <a:pt x="8217" y="1"/>
                    </a:moveTo>
                    <a:lnTo>
                      <a:pt x="1" y="4779"/>
                    </a:lnTo>
                    <a:lnTo>
                      <a:pt x="1" y="5352"/>
                    </a:lnTo>
                    <a:lnTo>
                      <a:pt x="8217" y="573"/>
                    </a:lnTo>
                    <a:lnTo>
                      <a:pt x="8217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9" name="Google Shape;11749;p152"/>
              <p:cNvSpPr/>
              <p:nvPr/>
            </p:nvSpPr>
            <p:spPr>
              <a:xfrm>
                <a:off x="712636" y="1268371"/>
                <a:ext cx="505620" cy="354467"/>
              </a:xfrm>
              <a:custGeom>
                <a:rect b="b" l="l" r="r" t="t"/>
                <a:pathLst>
                  <a:path extrusionOk="0" h="3656" w="5215">
                    <a:moveTo>
                      <a:pt x="0" y="1"/>
                    </a:moveTo>
                    <a:lnTo>
                      <a:pt x="0" y="656"/>
                    </a:lnTo>
                    <a:lnTo>
                      <a:pt x="5215" y="3656"/>
                    </a:lnTo>
                    <a:lnTo>
                      <a:pt x="5215" y="308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0" name="Google Shape;11750;p152"/>
              <p:cNvSpPr/>
              <p:nvPr/>
            </p:nvSpPr>
            <p:spPr>
              <a:xfrm>
                <a:off x="712636" y="812877"/>
                <a:ext cx="1302203" cy="754504"/>
              </a:xfrm>
              <a:custGeom>
                <a:rect b="b" l="l" r="r" t="t"/>
                <a:pathLst>
                  <a:path extrusionOk="0" h="7782" w="13431">
                    <a:moveTo>
                      <a:pt x="8221" y="1"/>
                    </a:moveTo>
                    <a:lnTo>
                      <a:pt x="0" y="4699"/>
                    </a:lnTo>
                    <a:lnTo>
                      <a:pt x="5215" y="7781"/>
                    </a:lnTo>
                    <a:lnTo>
                      <a:pt x="13431" y="3003"/>
                    </a:lnTo>
                    <a:lnTo>
                      <a:pt x="822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1" name="Google Shape;11751;p152"/>
              <p:cNvSpPr/>
              <p:nvPr/>
            </p:nvSpPr>
            <p:spPr>
              <a:xfrm>
                <a:off x="802222" y="864845"/>
                <a:ext cx="1122642" cy="650374"/>
              </a:xfrm>
              <a:custGeom>
                <a:rect b="b" l="l" r="r" t="t"/>
                <a:pathLst>
                  <a:path extrusionOk="0" h="6708" w="11579">
                    <a:moveTo>
                      <a:pt x="7297" y="1"/>
                    </a:moveTo>
                    <a:lnTo>
                      <a:pt x="0" y="4172"/>
                    </a:lnTo>
                    <a:lnTo>
                      <a:pt x="4293" y="6707"/>
                    </a:lnTo>
                    <a:lnTo>
                      <a:pt x="11578" y="2469"/>
                    </a:lnTo>
                    <a:lnTo>
                      <a:pt x="729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2" name="Google Shape;11752;p152"/>
              <p:cNvSpPr/>
              <p:nvPr/>
            </p:nvSpPr>
            <p:spPr>
              <a:xfrm>
                <a:off x="1037920" y="21143"/>
                <a:ext cx="47411" cy="1064372"/>
              </a:xfrm>
              <a:custGeom>
                <a:rect b="b" l="l" r="r" t="t"/>
                <a:pathLst>
                  <a:path extrusionOk="0" h="10978" w="489">
                    <a:moveTo>
                      <a:pt x="489" y="1"/>
                    </a:moveTo>
                    <a:lnTo>
                      <a:pt x="1" y="287"/>
                    </a:lnTo>
                    <a:lnTo>
                      <a:pt x="1" y="10978"/>
                    </a:lnTo>
                    <a:lnTo>
                      <a:pt x="489" y="10692"/>
                    </a:lnTo>
                    <a:lnTo>
                      <a:pt x="489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3" name="Google Shape;11753;p152"/>
              <p:cNvSpPr/>
              <p:nvPr/>
            </p:nvSpPr>
            <p:spPr>
              <a:xfrm>
                <a:off x="994387" y="23664"/>
                <a:ext cx="43630" cy="1061851"/>
              </a:xfrm>
              <a:custGeom>
                <a:rect b="b" l="l" r="r" t="t"/>
                <a:pathLst>
                  <a:path extrusionOk="0" h="10952" w="450">
                    <a:moveTo>
                      <a:pt x="1" y="1"/>
                    </a:moveTo>
                    <a:lnTo>
                      <a:pt x="1" y="10692"/>
                    </a:lnTo>
                    <a:lnTo>
                      <a:pt x="450" y="10952"/>
                    </a:lnTo>
                    <a:lnTo>
                      <a:pt x="450" y="26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4" name="Google Shape;11754;p152"/>
              <p:cNvSpPr/>
              <p:nvPr/>
            </p:nvSpPr>
            <p:spPr>
              <a:xfrm>
                <a:off x="994387" y="-4065"/>
                <a:ext cx="90944" cy="53131"/>
              </a:xfrm>
              <a:custGeom>
                <a:rect b="b" l="l" r="r" t="t"/>
                <a:pathLst>
                  <a:path extrusionOk="0" h="548" w="938">
                    <a:moveTo>
                      <a:pt x="497" y="0"/>
                    </a:moveTo>
                    <a:lnTo>
                      <a:pt x="1" y="287"/>
                    </a:lnTo>
                    <a:lnTo>
                      <a:pt x="450" y="547"/>
                    </a:lnTo>
                    <a:lnTo>
                      <a:pt x="938" y="261"/>
                    </a:lnTo>
                    <a:lnTo>
                      <a:pt x="497" y="0"/>
                    </a:lnTo>
                    <a:close/>
                  </a:path>
                </a:pathLst>
              </a:custGeom>
              <a:solidFill>
                <a:srgbClr val="A3DCDC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5" name="Google Shape;11755;p152"/>
              <p:cNvSpPr/>
              <p:nvPr/>
            </p:nvSpPr>
            <p:spPr>
              <a:xfrm>
                <a:off x="1719707" y="414586"/>
                <a:ext cx="47411" cy="1064178"/>
              </a:xfrm>
              <a:custGeom>
                <a:rect b="b" l="l" r="r" t="t"/>
                <a:pathLst>
                  <a:path extrusionOk="0" h="10976" w="489">
                    <a:moveTo>
                      <a:pt x="489" y="1"/>
                    </a:moveTo>
                    <a:lnTo>
                      <a:pt x="1" y="285"/>
                    </a:lnTo>
                    <a:lnTo>
                      <a:pt x="1" y="10976"/>
                    </a:lnTo>
                    <a:lnTo>
                      <a:pt x="489" y="10692"/>
                    </a:lnTo>
                    <a:lnTo>
                      <a:pt x="489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6" name="Google Shape;11756;p152"/>
              <p:cNvSpPr/>
              <p:nvPr/>
            </p:nvSpPr>
            <p:spPr>
              <a:xfrm>
                <a:off x="1676174" y="416913"/>
                <a:ext cx="43630" cy="1061851"/>
              </a:xfrm>
              <a:custGeom>
                <a:rect b="b" l="l" r="r" t="t"/>
                <a:pathLst>
                  <a:path extrusionOk="0" h="10952" w="450">
                    <a:moveTo>
                      <a:pt x="1" y="1"/>
                    </a:moveTo>
                    <a:lnTo>
                      <a:pt x="1" y="10692"/>
                    </a:lnTo>
                    <a:lnTo>
                      <a:pt x="450" y="10952"/>
                    </a:lnTo>
                    <a:lnTo>
                      <a:pt x="450" y="26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7" name="Google Shape;11757;p152"/>
              <p:cNvSpPr/>
              <p:nvPr/>
            </p:nvSpPr>
            <p:spPr>
              <a:xfrm>
                <a:off x="1676174" y="389378"/>
                <a:ext cx="90944" cy="52937"/>
              </a:xfrm>
              <a:custGeom>
                <a:rect b="b" l="l" r="r" t="t"/>
                <a:pathLst>
                  <a:path extrusionOk="0" h="546" w="938">
                    <a:moveTo>
                      <a:pt x="497" y="1"/>
                    </a:moveTo>
                    <a:lnTo>
                      <a:pt x="1" y="285"/>
                    </a:lnTo>
                    <a:lnTo>
                      <a:pt x="450" y="545"/>
                    </a:lnTo>
                    <a:lnTo>
                      <a:pt x="938" y="261"/>
                    </a:lnTo>
                    <a:lnTo>
                      <a:pt x="497" y="1"/>
                    </a:lnTo>
                    <a:close/>
                  </a:path>
                </a:pathLst>
              </a:custGeom>
              <a:solidFill>
                <a:srgbClr val="A3DCDC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8" name="Google Shape;11758;p152"/>
              <p:cNvSpPr/>
              <p:nvPr/>
            </p:nvSpPr>
            <p:spPr>
              <a:xfrm>
                <a:off x="1719901" y="357189"/>
                <a:ext cx="47023" cy="85320"/>
              </a:xfrm>
              <a:custGeom>
                <a:rect b="b" l="l" r="r" t="t"/>
                <a:pathLst>
                  <a:path extrusionOk="0" h="880" w="485">
                    <a:moveTo>
                      <a:pt x="484" y="1"/>
                    </a:moveTo>
                    <a:lnTo>
                      <a:pt x="1" y="289"/>
                    </a:lnTo>
                    <a:lnTo>
                      <a:pt x="1" y="879"/>
                    </a:lnTo>
                    <a:lnTo>
                      <a:pt x="484" y="593"/>
                    </a:lnTo>
                    <a:lnTo>
                      <a:pt x="484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9" name="Google Shape;11759;p152"/>
              <p:cNvSpPr/>
              <p:nvPr/>
            </p:nvSpPr>
            <p:spPr>
              <a:xfrm>
                <a:off x="994193" y="-33733"/>
                <a:ext cx="725805" cy="476243"/>
              </a:xfrm>
              <a:custGeom>
                <a:rect b="b" l="l" r="r" t="t"/>
                <a:pathLst>
                  <a:path extrusionOk="0" h="4912" w="7486">
                    <a:moveTo>
                      <a:pt x="1" y="1"/>
                    </a:moveTo>
                    <a:lnTo>
                      <a:pt x="1" y="593"/>
                    </a:lnTo>
                    <a:lnTo>
                      <a:pt x="7486" y="4911"/>
                    </a:lnTo>
                    <a:lnTo>
                      <a:pt x="7486" y="432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0" name="Google Shape;11760;p152"/>
              <p:cNvSpPr/>
              <p:nvPr/>
            </p:nvSpPr>
            <p:spPr>
              <a:xfrm>
                <a:off x="994193" y="-61462"/>
                <a:ext cx="772731" cy="446769"/>
              </a:xfrm>
              <a:custGeom>
                <a:rect b="b" l="l" r="r" t="t"/>
                <a:pathLst>
                  <a:path extrusionOk="0" h="4608" w="7970">
                    <a:moveTo>
                      <a:pt x="495" y="0"/>
                    </a:moveTo>
                    <a:lnTo>
                      <a:pt x="1" y="287"/>
                    </a:lnTo>
                    <a:lnTo>
                      <a:pt x="7486" y="4607"/>
                    </a:lnTo>
                    <a:lnTo>
                      <a:pt x="7969" y="4319"/>
                    </a:lnTo>
                    <a:lnTo>
                      <a:pt x="495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1" name="Google Shape;11761;p152"/>
              <p:cNvSpPr/>
              <p:nvPr/>
            </p:nvSpPr>
            <p:spPr>
              <a:xfrm>
                <a:off x="1637683" y="538882"/>
                <a:ext cx="84642" cy="223675"/>
              </a:xfrm>
              <a:custGeom>
                <a:rect b="b" l="l" r="r" t="t"/>
                <a:pathLst>
                  <a:path extrusionOk="0" h="2307" w="873">
                    <a:moveTo>
                      <a:pt x="1" y="1"/>
                    </a:moveTo>
                    <a:lnTo>
                      <a:pt x="3" y="1799"/>
                    </a:lnTo>
                    <a:lnTo>
                      <a:pt x="873" y="2306"/>
                    </a:lnTo>
                    <a:lnTo>
                      <a:pt x="873" y="50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3A5B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2" name="Google Shape;11762;p152"/>
              <p:cNvSpPr/>
              <p:nvPr/>
            </p:nvSpPr>
            <p:spPr>
              <a:xfrm>
                <a:off x="1722227" y="538495"/>
                <a:ext cx="84836" cy="224063"/>
              </a:xfrm>
              <a:custGeom>
                <a:rect b="b" l="l" r="r" t="t"/>
                <a:pathLst>
                  <a:path extrusionOk="0" h="2311" w="875">
                    <a:moveTo>
                      <a:pt x="875" y="0"/>
                    </a:moveTo>
                    <a:lnTo>
                      <a:pt x="1" y="508"/>
                    </a:lnTo>
                    <a:lnTo>
                      <a:pt x="1" y="2310"/>
                    </a:lnTo>
                    <a:lnTo>
                      <a:pt x="875" y="1801"/>
                    </a:lnTo>
                    <a:lnTo>
                      <a:pt x="875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3" name="Google Shape;11763;p152"/>
              <p:cNvSpPr/>
              <p:nvPr/>
            </p:nvSpPr>
            <p:spPr>
              <a:xfrm>
                <a:off x="1637683" y="489532"/>
                <a:ext cx="169380" cy="98215"/>
              </a:xfrm>
              <a:custGeom>
                <a:rect b="b" l="l" r="r" t="t"/>
                <a:pathLst>
                  <a:path extrusionOk="0" h="1013" w="1747">
                    <a:moveTo>
                      <a:pt x="875" y="0"/>
                    </a:moveTo>
                    <a:lnTo>
                      <a:pt x="1" y="510"/>
                    </a:lnTo>
                    <a:lnTo>
                      <a:pt x="873" y="1013"/>
                    </a:lnTo>
                    <a:lnTo>
                      <a:pt x="1747" y="505"/>
                    </a:lnTo>
                    <a:lnTo>
                      <a:pt x="875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4" name="Google Shape;11764;p152"/>
              <p:cNvSpPr/>
              <p:nvPr/>
            </p:nvSpPr>
            <p:spPr>
              <a:xfrm>
                <a:off x="1719707" y="401206"/>
                <a:ext cx="47411" cy="163272"/>
              </a:xfrm>
              <a:custGeom>
                <a:rect b="b" l="l" r="r" t="t"/>
                <a:pathLst>
                  <a:path extrusionOk="0" h="1684" w="489">
                    <a:moveTo>
                      <a:pt x="489" y="0"/>
                    </a:moveTo>
                    <a:lnTo>
                      <a:pt x="1" y="286"/>
                    </a:lnTo>
                    <a:lnTo>
                      <a:pt x="1" y="1683"/>
                    </a:lnTo>
                    <a:lnTo>
                      <a:pt x="489" y="1397"/>
                    </a:lnTo>
                    <a:lnTo>
                      <a:pt x="48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5" name="Google Shape;11765;p152"/>
              <p:cNvSpPr/>
              <p:nvPr/>
            </p:nvSpPr>
            <p:spPr>
              <a:xfrm>
                <a:off x="1676174" y="403727"/>
                <a:ext cx="43630" cy="160751"/>
              </a:xfrm>
              <a:custGeom>
                <a:rect b="b" l="l" r="r" t="t"/>
                <a:pathLst>
                  <a:path extrusionOk="0" h="1658" w="450">
                    <a:moveTo>
                      <a:pt x="1" y="0"/>
                    </a:moveTo>
                    <a:lnTo>
                      <a:pt x="1" y="1397"/>
                    </a:lnTo>
                    <a:lnTo>
                      <a:pt x="450" y="1657"/>
                    </a:lnTo>
                    <a:lnTo>
                      <a:pt x="450" y="26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6" name="Google Shape;11766;p152"/>
              <p:cNvSpPr/>
              <p:nvPr/>
            </p:nvSpPr>
            <p:spPr>
              <a:xfrm>
                <a:off x="955120" y="157462"/>
                <a:ext cx="84642" cy="223578"/>
              </a:xfrm>
              <a:custGeom>
                <a:rect b="b" l="l" r="r" t="t"/>
                <a:pathLst>
                  <a:path extrusionOk="0" h="2306" w="873">
                    <a:moveTo>
                      <a:pt x="0" y="0"/>
                    </a:moveTo>
                    <a:lnTo>
                      <a:pt x="2" y="1798"/>
                    </a:lnTo>
                    <a:lnTo>
                      <a:pt x="872" y="2306"/>
                    </a:lnTo>
                    <a:lnTo>
                      <a:pt x="872" y="50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3A5B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7" name="Google Shape;11767;p152"/>
              <p:cNvSpPr/>
              <p:nvPr/>
            </p:nvSpPr>
            <p:spPr>
              <a:xfrm>
                <a:off x="1040247" y="156395"/>
                <a:ext cx="84836" cy="224063"/>
              </a:xfrm>
              <a:custGeom>
                <a:rect b="b" l="l" r="r" t="t"/>
                <a:pathLst>
                  <a:path extrusionOk="0" h="2311" w="875">
                    <a:moveTo>
                      <a:pt x="875" y="0"/>
                    </a:moveTo>
                    <a:lnTo>
                      <a:pt x="1" y="508"/>
                    </a:lnTo>
                    <a:lnTo>
                      <a:pt x="1" y="2310"/>
                    </a:lnTo>
                    <a:lnTo>
                      <a:pt x="875" y="1801"/>
                    </a:lnTo>
                    <a:lnTo>
                      <a:pt x="875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8" name="Google Shape;11768;p152"/>
              <p:cNvSpPr/>
              <p:nvPr/>
            </p:nvSpPr>
            <p:spPr>
              <a:xfrm>
                <a:off x="955702" y="107433"/>
                <a:ext cx="169380" cy="98215"/>
              </a:xfrm>
              <a:custGeom>
                <a:rect b="b" l="l" r="r" t="t"/>
                <a:pathLst>
                  <a:path extrusionOk="0" h="1013" w="1747">
                    <a:moveTo>
                      <a:pt x="877" y="0"/>
                    </a:moveTo>
                    <a:lnTo>
                      <a:pt x="1" y="510"/>
                    </a:lnTo>
                    <a:lnTo>
                      <a:pt x="873" y="1013"/>
                    </a:lnTo>
                    <a:lnTo>
                      <a:pt x="1747" y="505"/>
                    </a:lnTo>
                    <a:lnTo>
                      <a:pt x="877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9" name="Google Shape;11769;p152"/>
              <p:cNvSpPr/>
              <p:nvPr/>
            </p:nvSpPr>
            <p:spPr>
              <a:xfrm>
                <a:off x="1037920" y="91435"/>
                <a:ext cx="47217" cy="90653"/>
              </a:xfrm>
              <a:custGeom>
                <a:rect b="b" l="l" r="r" t="t"/>
                <a:pathLst>
                  <a:path extrusionOk="0" h="935" w="487">
                    <a:moveTo>
                      <a:pt x="487" y="0"/>
                    </a:moveTo>
                    <a:lnTo>
                      <a:pt x="1" y="98"/>
                    </a:lnTo>
                    <a:lnTo>
                      <a:pt x="1" y="935"/>
                    </a:lnTo>
                    <a:lnTo>
                      <a:pt x="487" y="651"/>
                    </a:lnTo>
                    <a:lnTo>
                      <a:pt x="487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0" name="Google Shape;11770;p152"/>
              <p:cNvSpPr/>
              <p:nvPr/>
            </p:nvSpPr>
            <p:spPr>
              <a:xfrm>
                <a:off x="994193" y="21628"/>
                <a:ext cx="43824" cy="160461"/>
              </a:xfrm>
              <a:custGeom>
                <a:rect b="b" l="l" r="r" t="t"/>
                <a:pathLst>
                  <a:path extrusionOk="0" h="1655" w="452">
                    <a:moveTo>
                      <a:pt x="1" y="0"/>
                    </a:moveTo>
                    <a:lnTo>
                      <a:pt x="1" y="1395"/>
                    </a:lnTo>
                    <a:lnTo>
                      <a:pt x="452" y="1655"/>
                    </a:lnTo>
                    <a:lnTo>
                      <a:pt x="452" y="25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1" name="Google Shape;11771;p152"/>
              <p:cNvSpPr/>
              <p:nvPr/>
            </p:nvSpPr>
            <p:spPr>
              <a:xfrm>
                <a:off x="1197120" y="803666"/>
                <a:ext cx="42757" cy="24045"/>
              </a:xfrm>
              <a:custGeom>
                <a:rect b="b" l="l" r="r" t="t"/>
                <a:pathLst>
                  <a:path extrusionOk="0" h="248" w="441">
                    <a:moveTo>
                      <a:pt x="252" y="1"/>
                    </a:moveTo>
                    <a:lnTo>
                      <a:pt x="33" y="22"/>
                    </a:lnTo>
                    <a:lnTo>
                      <a:pt x="1" y="55"/>
                    </a:lnTo>
                    <a:lnTo>
                      <a:pt x="109" y="204"/>
                    </a:lnTo>
                    <a:cubicBezTo>
                      <a:pt x="116" y="213"/>
                      <a:pt x="124" y="222"/>
                      <a:pt x="135" y="228"/>
                    </a:cubicBezTo>
                    <a:cubicBezTo>
                      <a:pt x="148" y="235"/>
                      <a:pt x="161" y="239"/>
                      <a:pt x="176" y="243"/>
                    </a:cubicBezTo>
                    <a:cubicBezTo>
                      <a:pt x="189" y="246"/>
                      <a:pt x="205" y="248"/>
                      <a:pt x="222" y="248"/>
                    </a:cubicBezTo>
                    <a:cubicBezTo>
                      <a:pt x="237" y="248"/>
                      <a:pt x="252" y="248"/>
                      <a:pt x="267" y="243"/>
                    </a:cubicBezTo>
                    <a:cubicBezTo>
                      <a:pt x="280" y="239"/>
                      <a:pt x="293" y="235"/>
                      <a:pt x="306" y="228"/>
                    </a:cubicBezTo>
                    <a:cubicBezTo>
                      <a:pt x="317" y="222"/>
                      <a:pt x="326" y="213"/>
                      <a:pt x="333" y="204"/>
                    </a:cubicBezTo>
                    <a:lnTo>
                      <a:pt x="441" y="55"/>
                    </a:lnTo>
                    <a:lnTo>
                      <a:pt x="25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2" name="Google Shape;11772;p152"/>
              <p:cNvSpPr/>
              <p:nvPr/>
            </p:nvSpPr>
            <p:spPr>
              <a:xfrm>
                <a:off x="1195471" y="721061"/>
                <a:ext cx="46151" cy="96179"/>
              </a:xfrm>
              <a:custGeom>
                <a:rect b="b" l="l" r="r" t="t"/>
                <a:pathLst>
                  <a:path extrusionOk="0" h="992" w="476">
                    <a:moveTo>
                      <a:pt x="0" y="0"/>
                    </a:moveTo>
                    <a:lnTo>
                      <a:pt x="0" y="855"/>
                    </a:lnTo>
                    <a:cubicBezTo>
                      <a:pt x="0" y="872"/>
                      <a:pt x="7" y="889"/>
                      <a:pt x="18" y="907"/>
                    </a:cubicBezTo>
                    <a:cubicBezTo>
                      <a:pt x="31" y="924"/>
                      <a:pt x="48" y="939"/>
                      <a:pt x="70" y="952"/>
                    </a:cubicBezTo>
                    <a:cubicBezTo>
                      <a:pt x="94" y="965"/>
                      <a:pt x="120" y="976"/>
                      <a:pt x="150" y="983"/>
                    </a:cubicBezTo>
                    <a:cubicBezTo>
                      <a:pt x="178" y="989"/>
                      <a:pt x="209" y="991"/>
                      <a:pt x="239" y="991"/>
                    </a:cubicBezTo>
                    <a:cubicBezTo>
                      <a:pt x="269" y="991"/>
                      <a:pt x="300" y="989"/>
                      <a:pt x="328" y="983"/>
                    </a:cubicBezTo>
                    <a:cubicBezTo>
                      <a:pt x="356" y="976"/>
                      <a:pt x="382" y="965"/>
                      <a:pt x="406" y="952"/>
                    </a:cubicBezTo>
                    <a:cubicBezTo>
                      <a:pt x="430" y="939"/>
                      <a:pt x="447" y="924"/>
                      <a:pt x="458" y="907"/>
                    </a:cubicBezTo>
                    <a:cubicBezTo>
                      <a:pt x="469" y="889"/>
                      <a:pt x="475" y="872"/>
                      <a:pt x="475" y="855"/>
                    </a:cubicBezTo>
                    <a:lnTo>
                      <a:pt x="475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3" name="Google Shape;11773;p152"/>
              <p:cNvSpPr/>
              <p:nvPr/>
            </p:nvSpPr>
            <p:spPr>
              <a:xfrm>
                <a:off x="1858730" y="690010"/>
                <a:ext cx="45899" cy="193997"/>
              </a:xfrm>
              <a:custGeom>
                <a:rect b="b" l="l" r="r" t="t"/>
                <a:pathLst>
                  <a:path extrusionOk="0" h="2012" w="476">
                    <a:moveTo>
                      <a:pt x="475" y="1"/>
                    </a:moveTo>
                    <a:lnTo>
                      <a:pt x="0" y="279"/>
                    </a:lnTo>
                    <a:lnTo>
                      <a:pt x="0" y="2012"/>
                    </a:lnTo>
                    <a:lnTo>
                      <a:pt x="475" y="1734"/>
                    </a:lnTo>
                    <a:lnTo>
                      <a:pt x="47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4" name="Google Shape;11774;p152"/>
              <p:cNvSpPr/>
              <p:nvPr/>
            </p:nvSpPr>
            <p:spPr>
              <a:xfrm>
                <a:off x="792527" y="114705"/>
                <a:ext cx="1066311" cy="770017"/>
              </a:xfrm>
              <a:custGeom>
                <a:rect b="b" l="l" r="r" t="t"/>
                <a:pathLst>
                  <a:path extrusionOk="0" h="7942" w="10998">
                    <a:moveTo>
                      <a:pt x="1" y="1"/>
                    </a:moveTo>
                    <a:lnTo>
                      <a:pt x="1" y="1734"/>
                    </a:lnTo>
                    <a:lnTo>
                      <a:pt x="10997" y="7942"/>
                    </a:lnTo>
                    <a:lnTo>
                      <a:pt x="10997" y="620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5" name="Google Shape;11775;p152"/>
              <p:cNvSpPr/>
              <p:nvPr/>
            </p:nvSpPr>
            <p:spPr>
              <a:xfrm>
                <a:off x="837708" y="191881"/>
                <a:ext cx="975852" cy="615664"/>
              </a:xfrm>
              <a:custGeom>
                <a:rect b="b" l="l" r="r" t="t"/>
                <a:pathLst>
                  <a:path extrusionOk="0" h="6350" w="10065">
                    <a:moveTo>
                      <a:pt x="1" y="1"/>
                    </a:moveTo>
                    <a:lnTo>
                      <a:pt x="1" y="667"/>
                    </a:lnTo>
                    <a:lnTo>
                      <a:pt x="10065" y="6350"/>
                    </a:lnTo>
                    <a:lnTo>
                      <a:pt x="10065" y="568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6" name="Google Shape;11776;p152"/>
              <p:cNvSpPr/>
              <p:nvPr/>
            </p:nvSpPr>
            <p:spPr>
              <a:xfrm>
                <a:off x="792527" y="87848"/>
                <a:ext cx="1112365" cy="628850"/>
              </a:xfrm>
              <a:custGeom>
                <a:rect b="b" l="l" r="r" t="t"/>
                <a:pathLst>
                  <a:path extrusionOk="0" h="6486" w="11473">
                    <a:moveTo>
                      <a:pt x="482" y="0"/>
                    </a:moveTo>
                    <a:lnTo>
                      <a:pt x="1" y="278"/>
                    </a:lnTo>
                    <a:lnTo>
                      <a:pt x="10997" y="6486"/>
                    </a:lnTo>
                    <a:lnTo>
                      <a:pt x="11472" y="6208"/>
                    </a:lnTo>
                    <a:lnTo>
                      <a:pt x="48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7" name="Google Shape;11777;p152"/>
              <p:cNvSpPr/>
              <p:nvPr/>
            </p:nvSpPr>
            <p:spPr>
              <a:xfrm>
                <a:off x="1053045" y="634189"/>
                <a:ext cx="198467" cy="142912"/>
              </a:xfrm>
              <a:custGeom>
                <a:rect b="b" l="l" r="r" t="t"/>
                <a:pathLst>
                  <a:path extrusionOk="0" h="1474" w="2047">
                    <a:moveTo>
                      <a:pt x="1" y="0"/>
                    </a:moveTo>
                    <a:lnTo>
                      <a:pt x="1" y="282"/>
                    </a:lnTo>
                    <a:lnTo>
                      <a:pt x="2046" y="1473"/>
                    </a:lnTo>
                    <a:lnTo>
                      <a:pt x="2046" y="119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8" name="Google Shape;11778;p152"/>
              <p:cNvSpPr/>
              <p:nvPr/>
            </p:nvSpPr>
            <p:spPr>
              <a:xfrm>
                <a:off x="1053045" y="556334"/>
                <a:ext cx="334689" cy="193425"/>
              </a:xfrm>
              <a:custGeom>
                <a:rect b="b" l="l" r="r" t="t"/>
                <a:pathLst>
                  <a:path extrusionOk="0" h="1995" w="3452">
                    <a:moveTo>
                      <a:pt x="1404" y="1"/>
                    </a:moveTo>
                    <a:lnTo>
                      <a:pt x="1" y="803"/>
                    </a:lnTo>
                    <a:lnTo>
                      <a:pt x="2046" y="1994"/>
                    </a:lnTo>
                    <a:lnTo>
                      <a:pt x="3452" y="1189"/>
                    </a:lnTo>
                    <a:lnTo>
                      <a:pt x="140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9" name="Google Shape;11779;p152"/>
              <p:cNvSpPr/>
              <p:nvPr/>
            </p:nvSpPr>
            <p:spPr>
              <a:xfrm>
                <a:off x="1188685" y="252090"/>
                <a:ext cx="199049" cy="419621"/>
              </a:xfrm>
              <a:custGeom>
                <a:rect b="b" l="l" r="r" t="t"/>
                <a:pathLst>
                  <a:path extrusionOk="0" h="4328" w="2053">
                    <a:moveTo>
                      <a:pt x="1" y="0"/>
                    </a:moveTo>
                    <a:lnTo>
                      <a:pt x="5" y="3139"/>
                    </a:lnTo>
                    <a:lnTo>
                      <a:pt x="2053" y="4327"/>
                    </a:lnTo>
                    <a:lnTo>
                      <a:pt x="2046" y="118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0" name="Google Shape;11780;p152"/>
              <p:cNvSpPr/>
              <p:nvPr/>
            </p:nvSpPr>
            <p:spPr>
              <a:xfrm>
                <a:off x="1188685" y="238225"/>
                <a:ext cx="222221" cy="129144"/>
              </a:xfrm>
              <a:custGeom>
                <a:rect b="b" l="l" r="r" t="t"/>
                <a:pathLst>
                  <a:path extrusionOk="0" h="1332" w="2292">
                    <a:moveTo>
                      <a:pt x="246" y="0"/>
                    </a:moveTo>
                    <a:lnTo>
                      <a:pt x="1" y="143"/>
                    </a:lnTo>
                    <a:lnTo>
                      <a:pt x="2046" y="1332"/>
                    </a:lnTo>
                    <a:lnTo>
                      <a:pt x="2291" y="1189"/>
                    </a:lnTo>
                    <a:lnTo>
                      <a:pt x="24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1" name="Google Shape;11781;p152"/>
              <p:cNvSpPr/>
              <p:nvPr/>
            </p:nvSpPr>
            <p:spPr>
              <a:xfrm>
                <a:off x="1251414" y="353408"/>
                <a:ext cx="160073" cy="423693"/>
              </a:xfrm>
              <a:custGeom>
                <a:rect b="b" l="l" r="r" t="t"/>
                <a:pathLst>
                  <a:path extrusionOk="0" h="4370" w="1651">
                    <a:moveTo>
                      <a:pt x="1644" y="1"/>
                    </a:moveTo>
                    <a:lnTo>
                      <a:pt x="1399" y="144"/>
                    </a:lnTo>
                    <a:lnTo>
                      <a:pt x="1406" y="3282"/>
                    </a:lnTo>
                    <a:lnTo>
                      <a:pt x="0" y="4087"/>
                    </a:lnTo>
                    <a:lnTo>
                      <a:pt x="0" y="4369"/>
                    </a:lnTo>
                    <a:lnTo>
                      <a:pt x="1651" y="3423"/>
                    </a:lnTo>
                    <a:lnTo>
                      <a:pt x="164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2" name="Google Shape;11782;p152"/>
              <p:cNvSpPr/>
              <p:nvPr/>
            </p:nvSpPr>
            <p:spPr>
              <a:xfrm>
                <a:off x="1148933" y="516195"/>
                <a:ext cx="70002" cy="185184"/>
              </a:xfrm>
              <a:custGeom>
                <a:rect b="b" l="l" r="r" t="t"/>
                <a:pathLst>
                  <a:path extrusionOk="0" h="1910" w="722">
                    <a:moveTo>
                      <a:pt x="1" y="1"/>
                    </a:moveTo>
                    <a:lnTo>
                      <a:pt x="1" y="1491"/>
                    </a:lnTo>
                    <a:lnTo>
                      <a:pt x="721" y="1909"/>
                    </a:lnTo>
                    <a:lnTo>
                      <a:pt x="721" y="41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3" name="Google Shape;11783;p152"/>
              <p:cNvSpPr/>
              <p:nvPr/>
            </p:nvSpPr>
            <p:spPr>
              <a:xfrm>
                <a:off x="1218837" y="516001"/>
                <a:ext cx="70292" cy="185378"/>
              </a:xfrm>
              <a:custGeom>
                <a:rect b="b" l="l" r="r" t="t"/>
                <a:pathLst>
                  <a:path extrusionOk="0" h="1912" w="725">
                    <a:moveTo>
                      <a:pt x="724" y="0"/>
                    </a:moveTo>
                    <a:lnTo>
                      <a:pt x="0" y="421"/>
                    </a:lnTo>
                    <a:lnTo>
                      <a:pt x="0" y="1911"/>
                    </a:lnTo>
                    <a:lnTo>
                      <a:pt x="724" y="1490"/>
                    </a:lnTo>
                    <a:lnTo>
                      <a:pt x="72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4" name="Google Shape;11784;p152"/>
              <p:cNvSpPr/>
              <p:nvPr/>
            </p:nvSpPr>
            <p:spPr>
              <a:xfrm>
                <a:off x="1148933" y="475377"/>
                <a:ext cx="140197" cy="81539"/>
              </a:xfrm>
              <a:custGeom>
                <a:rect b="b" l="l" r="r" t="t"/>
                <a:pathLst>
                  <a:path extrusionOk="0" h="841" w="1446">
                    <a:moveTo>
                      <a:pt x="723" y="1"/>
                    </a:moveTo>
                    <a:lnTo>
                      <a:pt x="1" y="422"/>
                    </a:lnTo>
                    <a:lnTo>
                      <a:pt x="721" y="840"/>
                    </a:lnTo>
                    <a:lnTo>
                      <a:pt x="1445" y="419"/>
                    </a:lnTo>
                    <a:lnTo>
                      <a:pt x="72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5" name="Google Shape;11785;p152"/>
              <p:cNvSpPr/>
              <p:nvPr/>
            </p:nvSpPr>
            <p:spPr>
              <a:xfrm>
                <a:off x="1195859" y="409544"/>
                <a:ext cx="46151" cy="122551"/>
              </a:xfrm>
              <a:custGeom>
                <a:rect b="b" l="l" r="r" t="t"/>
                <a:pathLst>
                  <a:path extrusionOk="0" h="1264" w="476">
                    <a:moveTo>
                      <a:pt x="1" y="1"/>
                    </a:moveTo>
                    <a:lnTo>
                      <a:pt x="1" y="1127"/>
                    </a:lnTo>
                    <a:cubicBezTo>
                      <a:pt x="1" y="1161"/>
                      <a:pt x="24" y="1196"/>
                      <a:pt x="70" y="1222"/>
                    </a:cubicBezTo>
                    <a:cubicBezTo>
                      <a:pt x="116" y="1250"/>
                      <a:pt x="176" y="1263"/>
                      <a:pt x="237" y="1263"/>
                    </a:cubicBezTo>
                    <a:cubicBezTo>
                      <a:pt x="298" y="1263"/>
                      <a:pt x="359" y="1250"/>
                      <a:pt x="406" y="1222"/>
                    </a:cubicBezTo>
                    <a:cubicBezTo>
                      <a:pt x="452" y="1196"/>
                      <a:pt x="476" y="1161"/>
                      <a:pt x="476" y="1127"/>
                    </a:cubicBezTo>
                    <a:lnTo>
                      <a:pt x="47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6" name="Google Shape;11786;p152"/>
              <p:cNvSpPr/>
              <p:nvPr/>
            </p:nvSpPr>
            <p:spPr>
              <a:xfrm>
                <a:off x="1195859" y="396359"/>
                <a:ext cx="46151" cy="26566"/>
              </a:xfrm>
              <a:custGeom>
                <a:rect b="b" l="l" r="r" t="t"/>
                <a:pathLst>
                  <a:path extrusionOk="0" h="274" w="476">
                    <a:moveTo>
                      <a:pt x="239" y="0"/>
                    </a:moveTo>
                    <a:cubicBezTo>
                      <a:pt x="176" y="0"/>
                      <a:pt x="118" y="13"/>
                      <a:pt x="70" y="39"/>
                    </a:cubicBezTo>
                    <a:cubicBezTo>
                      <a:pt x="24" y="65"/>
                      <a:pt x="1" y="102"/>
                      <a:pt x="1" y="137"/>
                    </a:cubicBezTo>
                    <a:cubicBezTo>
                      <a:pt x="1" y="172"/>
                      <a:pt x="24" y="206"/>
                      <a:pt x="70" y="234"/>
                    </a:cubicBezTo>
                    <a:cubicBezTo>
                      <a:pt x="118" y="260"/>
                      <a:pt x="176" y="273"/>
                      <a:pt x="239" y="273"/>
                    </a:cubicBezTo>
                    <a:cubicBezTo>
                      <a:pt x="300" y="273"/>
                      <a:pt x="361" y="260"/>
                      <a:pt x="406" y="234"/>
                    </a:cubicBezTo>
                    <a:cubicBezTo>
                      <a:pt x="452" y="206"/>
                      <a:pt x="476" y="172"/>
                      <a:pt x="476" y="137"/>
                    </a:cubicBezTo>
                    <a:cubicBezTo>
                      <a:pt x="476" y="102"/>
                      <a:pt x="452" y="65"/>
                      <a:pt x="406" y="39"/>
                    </a:cubicBezTo>
                    <a:cubicBezTo>
                      <a:pt x="361" y="13"/>
                      <a:pt x="300" y="0"/>
                      <a:pt x="2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7" name="Google Shape;11787;p152"/>
              <p:cNvSpPr/>
              <p:nvPr/>
            </p:nvSpPr>
            <p:spPr>
              <a:xfrm>
                <a:off x="1568263" y="1335949"/>
                <a:ext cx="190032" cy="385105"/>
              </a:xfrm>
              <a:custGeom>
                <a:rect b="b" l="l" r="r" t="t"/>
                <a:pathLst>
                  <a:path extrusionOk="0" h="3972" w="1960">
                    <a:moveTo>
                      <a:pt x="1" y="0"/>
                    </a:moveTo>
                    <a:lnTo>
                      <a:pt x="1" y="2798"/>
                    </a:lnTo>
                    <a:lnTo>
                      <a:pt x="1960" y="3972"/>
                    </a:lnTo>
                    <a:lnTo>
                      <a:pt x="1960" y="117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8" name="Google Shape;11788;p152"/>
              <p:cNvSpPr/>
              <p:nvPr/>
            </p:nvSpPr>
            <p:spPr>
              <a:xfrm>
                <a:off x="1758198" y="1304632"/>
                <a:ext cx="258579" cy="416422"/>
              </a:xfrm>
              <a:custGeom>
                <a:rect b="b" l="l" r="r" t="t"/>
                <a:pathLst>
                  <a:path extrusionOk="0" h="4295" w="2667">
                    <a:moveTo>
                      <a:pt x="2666" y="0"/>
                    </a:moveTo>
                    <a:lnTo>
                      <a:pt x="1" y="1497"/>
                    </a:lnTo>
                    <a:lnTo>
                      <a:pt x="1" y="4295"/>
                    </a:lnTo>
                    <a:lnTo>
                      <a:pt x="2666" y="2798"/>
                    </a:lnTo>
                    <a:lnTo>
                      <a:pt x="266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9" name="Google Shape;11789;p152"/>
              <p:cNvSpPr/>
              <p:nvPr/>
            </p:nvSpPr>
            <p:spPr>
              <a:xfrm>
                <a:off x="1568263" y="1191001"/>
                <a:ext cx="448514" cy="258773"/>
              </a:xfrm>
              <a:custGeom>
                <a:rect b="b" l="l" r="r" t="t"/>
                <a:pathLst>
                  <a:path extrusionOk="0" h="2669" w="4626">
                    <a:moveTo>
                      <a:pt x="2656" y="1"/>
                    </a:moveTo>
                    <a:lnTo>
                      <a:pt x="1" y="1495"/>
                    </a:lnTo>
                    <a:lnTo>
                      <a:pt x="1960" y="2669"/>
                    </a:lnTo>
                    <a:lnTo>
                      <a:pt x="4625" y="1172"/>
                    </a:lnTo>
                    <a:lnTo>
                      <a:pt x="265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0" name="Google Shape;11790;p152"/>
              <p:cNvSpPr/>
              <p:nvPr/>
            </p:nvSpPr>
            <p:spPr>
              <a:xfrm>
                <a:off x="1209724" y="360485"/>
                <a:ext cx="616925" cy="968193"/>
              </a:xfrm>
              <a:custGeom>
                <a:rect b="b" l="l" r="r" t="t"/>
                <a:pathLst>
                  <a:path extrusionOk="0" h="9986" w="6363">
                    <a:moveTo>
                      <a:pt x="351" y="1"/>
                    </a:moveTo>
                    <a:cubicBezTo>
                      <a:pt x="290" y="1"/>
                      <a:pt x="229" y="17"/>
                      <a:pt x="174" y="49"/>
                    </a:cubicBezTo>
                    <a:cubicBezTo>
                      <a:pt x="66" y="112"/>
                      <a:pt x="1" y="225"/>
                      <a:pt x="1" y="351"/>
                    </a:cubicBezTo>
                    <a:lnTo>
                      <a:pt x="1" y="604"/>
                    </a:lnTo>
                    <a:lnTo>
                      <a:pt x="155" y="604"/>
                    </a:lnTo>
                    <a:lnTo>
                      <a:pt x="155" y="351"/>
                    </a:lnTo>
                    <a:cubicBezTo>
                      <a:pt x="155" y="281"/>
                      <a:pt x="192" y="218"/>
                      <a:pt x="252" y="181"/>
                    </a:cubicBezTo>
                    <a:cubicBezTo>
                      <a:pt x="283" y="164"/>
                      <a:pt x="316" y="155"/>
                      <a:pt x="349" y="155"/>
                    </a:cubicBezTo>
                    <a:cubicBezTo>
                      <a:pt x="382" y="155"/>
                      <a:pt x="415" y="164"/>
                      <a:pt x="445" y="181"/>
                    </a:cubicBezTo>
                    <a:lnTo>
                      <a:pt x="3877" y="2134"/>
                    </a:lnTo>
                    <a:cubicBezTo>
                      <a:pt x="5315" y="2951"/>
                      <a:pt x="6208" y="4489"/>
                      <a:pt x="6208" y="6142"/>
                    </a:cubicBezTo>
                    <a:lnTo>
                      <a:pt x="6208" y="9985"/>
                    </a:lnTo>
                    <a:lnTo>
                      <a:pt x="6362" y="9985"/>
                    </a:lnTo>
                    <a:lnTo>
                      <a:pt x="6362" y="6142"/>
                    </a:lnTo>
                    <a:cubicBezTo>
                      <a:pt x="6362" y="4433"/>
                      <a:pt x="5441" y="2845"/>
                      <a:pt x="3955" y="1999"/>
                    </a:cubicBezTo>
                    <a:lnTo>
                      <a:pt x="524" y="47"/>
                    </a:lnTo>
                    <a:cubicBezTo>
                      <a:pt x="469" y="16"/>
                      <a:pt x="410" y="1"/>
                      <a:pt x="3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791" name="Google Shape;11791;p152"/>
            <p:cNvGrpSpPr/>
            <p:nvPr/>
          </p:nvGrpSpPr>
          <p:grpSpPr>
            <a:xfrm flipH="1" rot="1175405">
              <a:off x="6179675" y="3401968"/>
              <a:ext cx="816976" cy="878934"/>
              <a:chOff x="6518572" y="3949403"/>
              <a:chExt cx="1089590" cy="1174899"/>
            </a:xfrm>
          </p:grpSpPr>
          <p:sp>
            <p:nvSpPr>
              <p:cNvPr id="11792" name="Google Shape;11792;p152"/>
              <p:cNvSpPr/>
              <p:nvPr/>
            </p:nvSpPr>
            <p:spPr>
              <a:xfrm>
                <a:off x="6518572" y="3949403"/>
                <a:ext cx="579403" cy="735409"/>
              </a:xfrm>
              <a:custGeom>
                <a:rect b="b" l="l" r="r" t="t"/>
                <a:pathLst>
                  <a:path extrusionOk="0" h="16658" w="13125">
                    <a:moveTo>
                      <a:pt x="4019" y="1"/>
                    </a:moveTo>
                    <a:cubicBezTo>
                      <a:pt x="3472" y="1"/>
                      <a:pt x="3039" y="151"/>
                      <a:pt x="2664" y="314"/>
                    </a:cubicBezTo>
                    <a:cubicBezTo>
                      <a:pt x="423" y="1284"/>
                      <a:pt x="0" y="3169"/>
                      <a:pt x="1187" y="5105"/>
                    </a:cubicBezTo>
                    <a:cubicBezTo>
                      <a:pt x="3818" y="9402"/>
                      <a:pt x="7043" y="13617"/>
                      <a:pt x="9030" y="16408"/>
                    </a:cubicBezTo>
                    <a:cubicBezTo>
                      <a:pt x="9377" y="16580"/>
                      <a:pt x="9738" y="16658"/>
                      <a:pt x="10099" y="16658"/>
                    </a:cubicBezTo>
                    <a:cubicBezTo>
                      <a:pt x="11324" y="16658"/>
                      <a:pt x="12531" y="15756"/>
                      <a:pt x="13088" y="14567"/>
                    </a:cubicBezTo>
                    <a:cubicBezTo>
                      <a:pt x="13101" y="14530"/>
                      <a:pt x="13114" y="14491"/>
                      <a:pt x="13125" y="14452"/>
                    </a:cubicBezTo>
                    <a:cubicBezTo>
                      <a:pt x="13114" y="14428"/>
                      <a:pt x="13103" y="14404"/>
                      <a:pt x="13092" y="14380"/>
                    </a:cubicBezTo>
                    <a:cubicBezTo>
                      <a:pt x="11771" y="11571"/>
                      <a:pt x="7928" y="3522"/>
                      <a:pt x="7375" y="2420"/>
                    </a:cubicBezTo>
                    <a:cubicBezTo>
                      <a:pt x="6937" y="1548"/>
                      <a:pt x="6255" y="592"/>
                      <a:pt x="5251" y="232"/>
                    </a:cubicBezTo>
                    <a:cubicBezTo>
                      <a:pt x="4781" y="65"/>
                      <a:pt x="4376" y="1"/>
                      <a:pt x="401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3" name="Google Shape;11793;p152"/>
              <p:cNvSpPr/>
              <p:nvPr/>
            </p:nvSpPr>
            <p:spPr>
              <a:xfrm>
                <a:off x="6796346" y="4290633"/>
                <a:ext cx="211852" cy="168511"/>
              </a:xfrm>
              <a:custGeom>
                <a:rect b="b" l="l" r="r" t="t"/>
                <a:pathLst>
                  <a:path extrusionOk="0" h="3817" w="4799">
                    <a:moveTo>
                      <a:pt x="3946" y="602"/>
                    </a:moveTo>
                    <a:lnTo>
                      <a:pt x="3947" y="604"/>
                    </a:lnTo>
                    <a:lnTo>
                      <a:pt x="3948" y="604"/>
                    </a:lnTo>
                    <a:lnTo>
                      <a:pt x="3946" y="602"/>
                    </a:lnTo>
                    <a:close/>
                    <a:moveTo>
                      <a:pt x="2798" y="1"/>
                    </a:moveTo>
                    <a:cubicBezTo>
                      <a:pt x="2795" y="1"/>
                      <a:pt x="2792" y="1"/>
                      <a:pt x="2790" y="1"/>
                    </a:cubicBezTo>
                    <a:cubicBezTo>
                      <a:pt x="1876" y="7"/>
                      <a:pt x="775" y="582"/>
                      <a:pt x="0" y="1387"/>
                    </a:cubicBezTo>
                    <a:lnTo>
                      <a:pt x="762" y="2471"/>
                    </a:lnTo>
                    <a:lnTo>
                      <a:pt x="1705" y="3816"/>
                    </a:lnTo>
                    <a:lnTo>
                      <a:pt x="3069" y="3285"/>
                    </a:lnTo>
                    <a:lnTo>
                      <a:pt x="4798" y="2018"/>
                    </a:lnTo>
                    <a:lnTo>
                      <a:pt x="4451" y="1439"/>
                    </a:lnTo>
                    <a:lnTo>
                      <a:pt x="3947" y="604"/>
                    </a:lnTo>
                    <a:lnTo>
                      <a:pt x="3946" y="604"/>
                    </a:lnTo>
                    <a:cubicBezTo>
                      <a:pt x="3773" y="230"/>
                      <a:pt x="3379" y="1"/>
                      <a:pt x="279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4" name="Google Shape;11794;p152"/>
              <p:cNvSpPr/>
              <p:nvPr/>
            </p:nvSpPr>
            <p:spPr>
              <a:xfrm>
                <a:off x="6829942" y="4343966"/>
                <a:ext cx="178258" cy="115181"/>
              </a:xfrm>
              <a:custGeom>
                <a:rect b="b" l="l" r="r" t="t"/>
                <a:pathLst>
                  <a:path extrusionOk="0" h="2609" w="4038">
                    <a:moveTo>
                      <a:pt x="2550" y="1"/>
                    </a:moveTo>
                    <a:cubicBezTo>
                      <a:pt x="2233" y="1"/>
                      <a:pt x="1917" y="59"/>
                      <a:pt x="1617" y="190"/>
                    </a:cubicBezTo>
                    <a:cubicBezTo>
                      <a:pt x="640" y="617"/>
                      <a:pt x="296" y="1036"/>
                      <a:pt x="1" y="1263"/>
                    </a:cubicBezTo>
                    <a:lnTo>
                      <a:pt x="944" y="2608"/>
                    </a:lnTo>
                    <a:lnTo>
                      <a:pt x="2308" y="2077"/>
                    </a:lnTo>
                    <a:lnTo>
                      <a:pt x="4037" y="810"/>
                    </a:lnTo>
                    <a:lnTo>
                      <a:pt x="3690" y="231"/>
                    </a:lnTo>
                    <a:cubicBezTo>
                      <a:pt x="3326" y="87"/>
                      <a:pt x="2937" y="1"/>
                      <a:pt x="255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5" name="Google Shape;11795;p152"/>
              <p:cNvSpPr/>
              <p:nvPr/>
            </p:nvSpPr>
            <p:spPr>
              <a:xfrm>
                <a:off x="6756702" y="4351824"/>
                <a:ext cx="124533" cy="177870"/>
              </a:xfrm>
              <a:custGeom>
                <a:rect b="b" l="l" r="r" t="t"/>
                <a:pathLst>
                  <a:path extrusionOk="0" h="4029" w="2821">
                    <a:moveTo>
                      <a:pt x="898" y="1"/>
                    </a:moveTo>
                    <a:cubicBezTo>
                      <a:pt x="662" y="250"/>
                      <a:pt x="454" y="519"/>
                      <a:pt x="293" y="801"/>
                    </a:cubicBezTo>
                    <a:cubicBezTo>
                      <a:pt x="144" y="1064"/>
                      <a:pt x="48" y="1315"/>
                      <a:pt x="0" y="1550"/>
                    </a:cubicBezTo>
                    <a:lnTo>
                      <a:pt x="0" y="2163"/>
                    </a:lnTo>
                    <a:cubicBezTo>
                      <a:pt x="31" y="2289"/>
                      <a:pt x="81" y="2402"/>
                      <a:pt x="152" y="2502"/>
                    </a:cubicBezTo>
                    <a:lnTo>
                      <a:pt x="150" y="2502"/>
                    </a:lnTo>
                    <a:lnTo>
                      <a:pt x="1061" y="4029"/>
                    </a:lnTo>
                    <a:lnTo>
                      <a:pt x="2820" y="2740"/>
                    </a:lnTo>
                    <a:lnTo>
                      <a:pt x="89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6" name="Google Shape;11796;p152"/>
              <p:cNvSpPr/>
              <p:nvPr/>
            </p:nvSpPr>
            <p:spPr>
              <a:xfrm>
                <a:off x="7302671" y="4411823"/>
                <a:ext cx="224698" cy="115799"/>
              </a:xfrm>
              <a:custGeom>
                <a:rect b="b" l="l" r="r" t="t"/>
                <a:pathLst>
                  <a:path extrusionOk="0" h="2623" w="5090">
                    <a:moveTo>
                      <a:pt x="763" y="1"/>
                    </a:moveTo>
                    <a:cubicBezTo>
                      <a:pt x="579" y="1"/>
                      <a:pt x="447" y="67"/>
                      <a:pt x="352" y="171"/>
                    </a:cubicBezTo>
                    <a:cubicBezTo>
                      <a:pt x="1" y="564"/>
                      <a:pt x="213" y="1503"/>
                      <a:pt x="433" y="1535"/>
                    </a:cubicBezTo>
                    <a:cubicBezTo>
                      <a:pt x="803" y="1592"/>
                      <a:pt x="1734" y="1885"/>
                      <a:pt x="2350" y="2151"/>
                    </a:cubicBezTo>
                    <a:cubicBezTo>
                      <a:pt x="2893" y="2384"/>
                      <a:pt x="3097" y="2623"/>
                      <a:pt x="3780" y="2623"/>
                    </a:cubicBezTo>
                    <a:cubicBezTo>
                      <a:pt x="3872" y="2623"/>
                      <a:pt x="3973" y="2618"/>
                      <a:pt x="4085" y="2609"/>
                    </a:cubicBezTo>
                    <a:cubicBezTo>
                      <a:pt x="4797" y="2548"/>
                      <a:pt x="5089" y="2236"/>
                      <a:pt x="4905" y="1976"/>
                    </a:cubicBezTo>
                    <a:cubicBezTo>
                      <a:pt x="4844" y="1891"/>
                      <a:pt x="4736" y="1811"/>
                      <a:pt x="4573" y="1748"/>
                    </a:cubicBezTo>
                    <a:lnTo>
                      <a:pt x="4575" y="1748"/>
                    </a:lnTo>
                    <a:cubicBezTo>
                      <a:pt x="3909" y="1488"/>
                      <a:pt x="858" y="6"/>
                      <a:pt x="858" y="6"/>
                    </a:cubicBezTo>
                    <a:cubicBezTo>
                      <a:pt x="825" y="3"/>
                      <a:pt x="793" y="1"/>
                      <a:pt x="76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7" name="Google Shape;11797;p152"/>
              <p:cNvSpPr/>
              <p:nvPr/>
            </p:nvSpPr>
            <p:spPr>
              <a:xfrm>
                <a:off x="7318211" y="4411823"/>
                <a:ext cx="200992" cy="87235"/>
              </a:xfrm>
              <a:custGeom>
                <a:rect b="b" l="l" r="r" t="t"/>
                <a:pathLst>
                  <a:path extrusionOk="0" h="1976" w="4553">
                    <a:moveTo>
                      <a:pt x="411" y="1"/>
                    </a:moveTo>
                    <a:cubicBezTo>
                      <a:pt x="227" y="1"/>
                      <a:pt x="95" y="67"/>
                      <a:pt x="0" y="171"/>
                    </a:cubicBezTo>
                    <a:cubicBezTo>
                      <a:pt x="271" y="627"/>
                      <a:pt x="861" y="904"/>
                      <a:pt x="1182" y="982"/>
                    </a:cubicBezTo>
                    <a:cubicBezTo>
                      <a:pt x="1590" y="1082"/>
                      <a:pt x="2412" y="1349"/>
                      <a:pt x="2777" y="1605"/>
                    </a:cubicBezTo>
                    <a:cubicBezTo>
                      <a:pt x="3073" y="1813"/>
                      <a:pt x="3480" y="1929"/>
                      <a:pt x="3831" y="1929"/>
                    </a:cubicBezTo>
                    <a:cubicBezTo>
                      <a:pt x="3912" y="1929"/>
                      <a:pt x="3990" y="1923"/>
                      <a:pt x="4063" y="1911"/>
                    </a:cubicBezTo>
                    <a:cubicBezTo>
                      <a:pt x="4106" y="1903"/>
                      <a:pt x="4149" y="1900"/>
                      <a:pt x="4190" y="1900"/>
                    </a:cubicBezTo>
                    <a:cubicBezTo>
                      <a:pt x="4326" y="1900"/>
                      <a:pt x="4452" y="1934"/>
                      <a:pt x="4553" y="1976"/>
                    </a:cubicBezTo>
                    <a:cubicBezTo>
                      <a:pt x="4492" y="1891"/>
                      <a:pt x="4384" y="1811"/>
                      <a:pt x="4223" y="1748"/>
                    </a:cubicBezTo>
                    <a:cubicBezTo>
                      <a:pt x="3557" y="1488"/>
                      <a:pt x="506" y="6"/>
                      <a:pt x="506" y="6"/>
                    </a:cubicBezTo>
                    <a:cubicBezTo>
                      <a:pt x="473" y="3"/>
                      <a:pt x="441" y="1"/>
                      <a:pt x="4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8" name="Google Shape;11798;p152"/>
              <p:cNvSpPr/>
              <p:nvPr/>
            </p:nvSpPr>
            <p:spPr>
              <a:xfrm>
                <a:off x="7300508" y="4410190"/>
                <a:ext cx="53239" cy="69576"/>
              </a:xfrm>
              <a:custGeom>
                <a:rect b="b" l="l" r="r" t="t"/>
                <a:pathLst>
                  <a:path extrusionOk="0" h="1576" w="1206">
                    <a:moveTo>
                      <a:pt x="757" y="1"/>
                    </a:moveTo>
                    <a:cubicBezTo>
                      <a:pt x="603" y="1"/>
                      <a:pt x="415" y="131"/>
                      <a:pt x="241" y="557"/>
                    </a:cubicBezTo>
                    <a:cubicBezTo>
                      <a:pt x="0" y="1143"/>
                      <a:pt x="258" y="1535"/>
                      <a:pt x="482" y="1572"/>
                    </a:cubicBezTo>
                    <a:cubicBezTo>
                      <a:pt x="493" y="1574"/>
                      <a:pt x="505" y="1575"/>
                      <a:pt x="516" y="1575"/>
                    </a:cubicBezTo>
                    <a:cubicBezTo>
                      <a:pt x="721" y="1575"/>
                      <a:pt x="869" y="1265"/>
                      <a:pt x="1017" y="922"/>
                    </a:cubicBezTo>
                    <a:cubicBezTo>
                      <a:pt x="1206" y="486"/>
                      <a:pt x="1085" y="145"/>
                      <a:pt x="907" y="43"/>
                    </a:cubicBezTo>
                    <a:cubicBezTo>
                      <a:pt x="863" y="17"/>
                      <a:pt x="812" y="1"/>
                      <a:pt x="7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9" name="Google Shape;11799;p152"/>
              <p:cNvSpPr/>
              <p:nvPr/>
            </p:nvSpPr>
            <p:spPr>
              <a:xfrm>
                <a:off x="7299801" y="4418357"/>
                <a:ext cx="43395" cy="46267"/>
              </a:xfrm>
              <a:custGeom>
                <a:rect b="b" l="l" r="r" t="t"/>
                <a:pathLst>
                  <a:path extrusionOk="0" h="1048" w="983">
                    <a:moveTo>
                      <a:pt x="394" y="1"/>
                    </a:moveTo>
                    <a:cubicBezTo>
                      <a:pt x="385" y="1"/>
                      <a:pt x="380" y="1"/>
                      <a:pt x="380" y="1"/>
                    </a:cubicBezTo>
                    <a:cubicBezTo>
                      <a:pt x="380" y="1"/>
                      <a:pt x="1" y="1025"/>
                      <a:pt x="402" y="1047"/>
                    </a:cubicBezTo>
                    <a:cubicBezTo>
                      <a:pt x="409" y="1047"/>
                      <a:pt x="417" y="1047"/>
                      <a:pt x="424" y="1047"/>
                    </a:cubicBezTo>
                    <a:cubicBezTo>
                      <a:pt x="810" y="1047"/>
                      <a:pt x="983" y="487"/>
                      <a:pt x="847" y="266"/>
                    </a:cubicBezTo>
                    <a:cubicBezTo>
                      <a:pt x="692" y="17"/>
                      <a:pt x="454" y="1"/>
                      <a:pt x="3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0" name="Google Shape;11800;p152"/>
              <p:cNvSpPr/>
              <p:nvPr/>
            </p:nvSpPr>
            <p:spPr>
              <a:xfrm>
                <a:off x="7154248" y="4414870"/>
                <a:ext cx="175785" cy="96948"/>
              </a:xfrm>
              <a:custGeom>
                <a:rect b="b" l="l" r="r" t="t"/>
                <a:pathLst>
                  <a:path extrusionOk="0" h="2196" w="3982">
                    <a:moveTo>
                      <a:pt x="591" y="0"/>
                    </a:moveTo>
                    <a:cubicBezTo>
                      <a:pt x="1" y="798"/>
                      <a:pt x="517" y="2195"/>
                      <a:pt x="517" y="2195"/>
                    </a:cubicBezTo>
                    <a:cubicBezTo>
                      <a:pt x="517" y="2195"/>
                      <a:pt x="1619" y="1959"/>
                      <a:pt x="2749" y="1698"/>
                    </a:cubicBezTo>
                    <a:cubicBezTo>
                      <a:pt x="3881" y="1440"/>
                      <a:pt x="3881" y="1204"/>
                      <a:pt x="3955" y="798"/>
                    </a:cubicBezTo>
                    <a:cubicBezTo>
                      <a:pt x="3977" y="668"/>
                      <a:pt x="3981" y="545"/>
                      <a:pt x="3966" y="427"/>
                    </a:cubicBezTo>
                    <a:cubicBezTo>
                      <a:pt x="3804" y="398"/>
                      <a:pt x="3512" y="357"/>
                      <a:pt x="3178" y="357"/>
                    </a:cubicBezTo>
                    <a:cubicBezTo>
                      <a:pt x="3065" y="357"/>
                      <a:pt x="2947" y="362"/>
                      <a:pt x="2827" y="373"/>
                    </a:cubicBezTo>
                    <a:cubicBezTo>
                      <a:pt x="2172" y="436"/>
                      <a:pt x="1224" y="620"/>
                      <a:pt x="1224" y="620"/>
                    </a:cubicBezTo>
                    <a:cubicBezTo>
                      <a:pt x="1224" y="620"/>
                      <a:pt x="892" y="328"/>
                      <a:pt x="59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1" name="Google Shape;11801;p152"/>
              <p:cNvSpPr/>
              <p:nvPr/>
            </p:nvSpPr>
            <p:spPr>
              <a:xfrm>
                <a:off x="7180295" y="4399329"/>
                <a:ext cx="149034" cy="42956"/>
              </a:xfrm>
              <a:custGeom>
                <a:rect b="b" l="l" r="r" t="t"/>
                <a:pathLst>
                  <a:path extrusionOk="0" h="973" w="3376">
                    <a:moveTo>
                      <a:pt x="1243" y="0"/>
                    </a:moveTo>
                    <a:cubicBezTo>
                      <a:pt x="866" y="0"/>
                      <a:pt x="510" y="27"/>
                      <a:pt x="268" y="90"/>
                    </a:cubicBezTo>
                    <a:cubicBezTo>
                      <a:pt x="159" y="166"/>
                      <a:pt x="75" y="254"/>
                      <a:pt x="1" y="352"/>
                    </a:cubicBezTo>
                    <a:cubicBezTo>
                      <a:pt x="302" y="680"/>
                      <a:pt x="634" y="972"/>
                      <a:pt x="634" y="972"/>
                    </a:cubicBezTo>
                    <a:cubicBezTo>
                      <a:pt x="634" y="972"/>
                      <a:pt x="1582" y="788"/>
                      <a:pt x="2237" y="725"/>
                    </a:cubicBezTo>
                    <a:cubicBezTo>
                      <a:pt x="2357" y="714"/>
                      <a:pt x="2475" y="709"/>
                      <a:pt x="2588" y="709"/>
                    </a:cubicBezTo>
                    <a:cubicBezTo>
                      <a:pt x="2922" y="709"/>
                      <a:pt x="3214" y="750"/>
                      <a:pt x="3376" y="779"/>
                    </a:cubicBezTo>
                    <a:cubicBezTo>
                      <a:pt x="3337" y="489"/>
                      <a:pt x="3159" y="252"/>
                      <a:pt x="2753" y="148"/>
                    </a:cubicBezTo>
                    <a:cubicBezTo>
                      <a:pt x="2414" y="60"/>
                      <a:pt x="1806" y="0"/>
                      <a:pt x="1243" y="0"/>
                    </a:cubicBezTo>
                    <a:close/>
                  </a:path>
                </a:pathLst>
              </a:custGeom>
              <a:solidFill>
                <a:srgbClr val="2E4257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2" name="Google Shape;11802;p152"/>
              <p:cNvSpPr/>
              <p:nvPr/>
            </p:nvSpPr>
            <p:spPr>
              <a:xfrm>
                <a:off x="7180295" y="4399329"/>
                <a:ext cx="149034" cy="42956"/>
              </a:xfrm>
              <a:custGeom>
                <a:rect b="b" l="l" r="r" t="t"/>
                <a:pathLst>
                  <a:path extrusionOk="0" h="973" w="3376">
                    <a:moveTo>
                      <a:pt x="1243" y="0"/>
                    </a:moveTo>
                    <a:cubicBezTo>
                      <a:pt x="866" y="0"/>
                      <a:pt x="510" y="27"/>
                      <a:pt x="268" y="90"/>
                    </a:cubicBezTo>
                    <a:cubicBezTo>
                      <a:pt x="159" y="166"/>
                      <a:pt x="75" y="254"/>
                      <a:pt x="1" y="352"/>
                    </a:cubicBezTo>
                    <a:cubicBezTo>
                      <a:pt x="302" y="680"/>
                      <a:pt x="634" y="972"/>
                      <a:pt x="634" y="972"/>
                    </a:cubicBezTo>
                    <a:cubicBezTo>
                      <a:pt x="634" y="972"/>
                      <a:pt x="1582" y="788"/>
                      <a:pt x="2237" y="725"/>
                    </a:cubicBezTo>
                    <a:cubicBezTo>
                      <a:pt x="2357" y="714"/>
                      <a:pt x="2475" y="709"/>
                      <a:pt x="2588" y="709"/>
                    </a:cubicBezTo>
                    <a:cubicBezTo>
                      <a:pt x="2922" y="709"/>
                      <a:pt x="3214" y="750"/>
                      <a:pt x="3376" y="779"/>
                    </a:cubicBezTo>
                    <a:cubicBezTo>
                      <a:pt x="3337" y="489"/>
                      <a:pt x="3159" y="252"/>
                      <a:pt x="2753" y="148"/>
                    </a:cubicBezTo>
                    <a:cubicBezTo>
                      <a:pt x="2414" y="60"/>
                      <a:pt x="1806" y="0"/>
                      <a:pt x="12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3" name="Google Shape;11803;p152"/>
              <p:cNvSpPr/>
              <p:nvPr/>
            </p:nvSpPr>
            <p:spPr>
              <a:xfrm>
                <a:off x="7146213" y="4402949"/>
                <a:ext cx="111731" cy="99641"/>
              </a:xfrm>
              <a:custGeom>
                <a:rect b="b" l="l" r="r" t="t"/>
                <a:pathLst>
                  <a:path extrusionOk="0" h="2257" w="2531">
                    <a:moveTo>
                      <a:pt x="1115" y="1"/>
                    </a:moveTo>
                    <a:cubicBezTo>
                      <a:pt x="1090" y="1"/>
                      <a:pt x="1065" y="3"/>
                      <a:pt x="1040" y="8"/>
                    </a:cubicBezTo>
                    <a:cubicBezTo>
                      <a:pt x="1" y="202"/>
                      <a:pt x="932" y="2256"/>
                      <a:pt x="1693" y="2256"/>
                    </a:cubicBezTo>
                    <a:cubicBezTo>
                      <a:pt x="1720" y="2256"/>
                      <a:pt x="1746" y="2254"/>
                      <a:pt x="1773" y="2248"/>
                    </a:cubicBezTo>
                    <a:cubicBezTo>
                      <a:pt x="2531" y="2095"/>
                      <a:pt x="1868" y="1"/>
                      <a:pt x="111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4" name="Google Shape;11804;p152"/>
              <p:cNvSpPr/>
              <p:nvPr/>
            </p:nvSpPr>
            <p:spPr>
              <a:xfrm>
                <a:off x="7168419" y="4420918"/>
                <a:ext cx="66129" cy="62071"/>
              </a:xfrm>
              <a:custGeom>
                <a:rect b="b" l="l" r="r" t="t"/>
                <a:pathLst>
                  <a:path extrusionOk="0" h="1406" w="1498">
                    <a:moveTo>
                      <a:pt x="510" y="0"/>
                    </a:moveTo>
                    <a:cubicBezTo>
                      <a:pt x="194" y="0"/>
                      <a:pt x="1" y="191"/>
                      <a:pt x="1" y="191"/>
                    </a:cubicBezTo>
                    <a:cubicBezTo>
                      <a:pt x="1" y="191"/>
                      <a:pt x="440" y="1406"/>
                      <a:pt x="873" y="1406"/>
                    </a:cubicBezTo>
                    <a:cubicBezTo>
                      <a:pt x="924" y="1406"/>
                      <a:pt x="975" y="1389"/>
                      <a:pt x="1025" y="1351"/>
                    </a:cubicBezTo>
                    <a:cubicBezTo>
                      <a:pt x="1498" y="991"/>
                      <a:pt x="1153" y="167"/>
                      <a:pt x="780" y="45"/>
                    </a:cubicBezTo>
                    <a:cubicBezTo>
                      <a:pt x="682" y="13"/>
                      <a:pt x="592" y="0"/>
                      <a:pt x="5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5" name="Google Shape;11805;p152"/>
              <p:cNvSpPr/>
              <p:nvPr/>
            </p:nvSpPr>
            <p:spPr>
              <a:xfrm>
                <a:off x="6791843" y="4358844"/>
                <a:ext cx="546559" cy="575639"/>
              </a:xfrm>
              <a:custGeom>
                <a:rect b="b" l="l" r="r" t="t"/>
                <a:pathLst>
                  <a:path extrusionOk="0" h="13039" w="12381">
                    <a:moveTo>
                      <a:pt x="3817" y="0"/>
                    </a:moveTo>
                    <a:cubicBezTo>
                      <a:pt x="3817" y="0"/>
                      <a:pt x="3816" y="0"/>
                      <a:pt x="3816" y="0"/>
                    </a:cubicBezTo>
                    <a:cubicBezTo>
                      <a:pt x="2922" y="5"/>
                      <a:pt x="1844" y="555"/>
                      <a:pt x="1074" y="1334"/>
                    </a:cubicBezTo>
                    <a:cubicBezTo>
                      <a:pt x="816" y="1597"/>
                      <a:pt x="590" y="1883"/>
                      <a:pt x="419" y="2184"/>
                    </a:cubicBezTo>
                    <a:cubicBezTo>
                      <a:pt x="31" y="2868"/>
                      <a:pt x="0" y="3475"/>
                      <a:pt x="265" y="3870"/>
                    </a:cubicBezTo>
                    <a:cubicBezTo>
                      <a:pt x="265" y="3870"/>
                      <a:pt x="1705" y="6683"/>
                      <a:pt x="3065" y="8277"/>
                    </a:cubicBezTo>
                    <a:cubicBezTo>
                      <a:pt x="4577" y="10051"/>
                      <a:pt x="5809" y="12023"/>
                      <a:pt x="7488" y="13005"/>
                    </a:cubicBezTo>
                    <a:cubicBezTo>
                      <a:pt x="7529" y="13030"/>
                      <a:pt x="7562" y="13039"/>
                      <a:pt x="7592" y="13039"/>
                    </a:cubicBezTo>
                    <a:cubicBezTo>
                      <a:pt x="7673" y="13039"/>
                      <a:pt x="7723" y="12968"/>
                      <a:pt x="7811" y="12949"/>
                    </a:cubicBezTo>
                    <a:cubicBezTo>
                      <a:pt x="8301" y="12849"/>
                      <a:pt x="8639" y="12058"/>
                      <a:pt x="9156" y="11381"/>
                    </a:cubicBezTo>
                    <a:cubicBezTo>
                      <a:pt x="9216" y="11301"/>
                      <a:pt x="9288" y="11207"/>
                      <a:pt x="9366" y="11108"/>
                    </a:cubicBezTo>
                    <a:cubicBezTo>
                      <a:pt x="10110" y="10145"/>
                      <a:pt x="11192" y="8808"/>
                      <a:pt x="11513" y="8364"/>
                    </a:cubicBezTo>
                    <a:cubicBezTo>
                      <a:pt x="12086" y="7568"/>
                      <a:pt x="12381" y="7084"/>
                      <a:pt x="12381" y="6464"/>
                    </a:cubicBezTo>
                    <a:cubicBezTo>
                      <a:pt x="12327" y="6399"/>
                      <a:pt x="12142" y="6147"/>
                      <a:pt x="12066" y="6076"/>
                    </a:cubicBezTo>
                    <a:cubicBezTo>
                      <a:pt x="11435" y="5468"/>
                      <a:pt x="10535" y="4362"/>
                      <a:pt x="9936" y="3269"/>
                    </a:cubicBezTo>
                    <a:cubicBezTo>
                      <a:pt x="9340" y="2176"/>
                      <a:pt x="8941" y="1017"/>
                      <a:pt x="8247" y="950"/>
                    </a:cubicBezTo>
                    <a:cubicBezTo>
                      <a:pt x="7556" y="881"/>
                      <a:pt x="4212" y="0"/>
                      <a:pt x="38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6" name="Google Shape;11806;p152"/>
              <p:cNvSpPr/>
              <p:nvPr/>
            </p:nvSpPr>
            <p:spPr>
              <a:xfrm>
                <a:off x="6791843" y="4416371"/>
                <a:ext cx="404192" cy="519616"/>
              </a:xfrm>
              <a:custGeom>
                <a:rect b="b" l="l" r="r" t="t"/>
                <a:pathLst>
                  <a:path extrusionOk="0" h="11770" w="9156">
                    <a:moveTo>
                      <a:pt x="1128" y="1"/>
                    </a:moveTo>
                    <a:lnTo>
                      <a:pt x="1074" y="31"/>
                    </a:lnTo>
                    <a:cubicBezTo>
                      <a:pt x="816" y="294"/>
                      <a:pt x="590" y="580"/>
                      <a:pt x="419" y="881"/>
                    </a:cubicBezTo>
                    <a:cubicBezTo>
                      <a:pt x="31" y="1565"/>
                      <a:pt x="0" y="2172"/>
                      <a:pt x="265" y="2567"/>
                    </a:cubicBezTo>
                    <a:cubicBezTo>
                      <a:pt x="265" y="2567"/>
                      <a:pt x="1705" y="5380"/>
                      <a:pt x="3065" y="6974"/>
                    </a:cubicBezTo>
                    <a:cubicBezTo>
                      <a:pt x="4577" y="8748"/>
                      <a:pt x="5939" y="10822"/>
                      <a:pt x="7488" y="11702"/>
                    </a:cubicBezTo>
                    <a:cubicBezTo>
                      <a:pt x="7570" y="11749"/>
                      <a:pt x="7651" y="11770"/>
                      <a:pt x="7732" y="11770"/>
                    </a:cubicBezTo>
                    <a:cubicBezTo>
                      <a:pt x="8441" y="11770"/>
                      <a:pt x="9086" y="10167"/>
                      <a:pt x="9156" y="10078"/>
                    </a:cubicBezTo>
                    <a:cubicBezTo>
                      <a:pt x="8481" y="9677"/>
                      <a:pt x="7783" y="9212"/>
                      <a:pt x="5464" y="6454"/>
                    </a:cubicBezTo>
                    <a:lnTo>
                      <a:pt x="5464" y="6451"/>
                    </a:lnTo>
                    <a:cubicBezTo>
                      <a:pt x="2603" y="3046"/>
                      <a:pt x="1128" y="1"/>
                      <a:pt x="1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7" name="Google Shape;11807;p152"/>
              <p:cNvSpPr/>
              <p:nvPr/>
            </p:nvSpPr>
            <p:spPr>
              <a:xfrm>
                <a:off x="7077652" y="4596412"/>
                <a:ext cx="187440" cy="162993"/>
              </a:xfrm>
              <a:custGeom>
                <a:rect b="b" l="l" r="r" t="t"/>
                <a:pathLst>
                  <a:path extrusionOk="0" h="3692" w="4246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1"/>
                      <a:pt x="3092" y="3224"/>
                      <a:pt x="3625" y="3586"/>
                    </a:cubicBezTo>
                    <a:cubicBezTo>
                      <a:pt x="3737" y="3662"/>
                      <a:pt x="3828" y="3692"/>
                      <a:pt x="3904" y="3692"/>
                    </a:cubicBezTo>
                    <a:cubicBezTo>
                      <a:pt x="4190" y="3692"/>
                      <a:pt x="4245" y="3265"/>
                      <a:pt x="4245" y="3265"/>
                    </a:cubicBezTo>
                    <a:cubicBezTo>
                      <a:pt x="4245" y="3265"/>
                      <a:pt x="2072" y="1228"/>
                      <a:pt x="1302" y="601"/>
                    </a:cubicBezTo>
                    <a:cubicBezTo>
                      <a:pt x="929" y="30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8" name="Google Shape;11808;p152"/>
              <p:cNvSpPr/>
              <p:nvPr/>
            </p:nvSpPr>
            <p:spPr>
              <a:xfrm>
                <a:off x="6980087" y="4620738"/>
                <a:ext cx="236176" cy="222327"/>
              </a:xfrm>
              <a:custGeom>
                <a:rect b="b" l="l" r="r" t="t"/>
                <a:pathLst>
                  <a:path extrusionOk="0" h="5036" w="535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3519" y="4178"/>
                      <a:pt x="4577" y="4935"/>
                    </a:cubicBezTo>
                    <a:cubicBezTo>
                      <a:pt x="4679" y="5007"/>
                      <a:pt x="4771" y="5036"/>
                      <a:pt x="4852" y="5036"/>
                    </a:cubicBezTo>
                    <a:cubicBezTo>
                      <a:pt x="5136" y="5036"/>
                      <a:pt x="5301" y="4689"/>
                      <a:pt x="5349" y="4573"/>
                    </a:cubicBezTo>
                    <a:lnTo>
                      <a:pt x="5349" y="4573"/>
                    </a:lnTo>
                    <a:cubicBezTo>
                      <a:pt x="5342" y="4579"/>
                      <a:pt x="5331" y="4584"/>
                      <a:pt x="5316" y="4584"/>
                    </a:cubicBezTo>
                    <a:cubicBezTo>
                      <a:pt x="5265" y="4584"/>
                      <a:pt x="5161" y="4534"/>
                      <a:pt x="4948" y="4334"/>
                    </a:cubicBezTo>
                    <a:cubicBezTo>
                      <a:pt x="3868" y="3315"/>
                      <a:pt x="1616" y="1005"/>
                      <a:pt x="1363" y="775"/>
                    </a:cubicBezTo>
                    <a:cubicBezTo>
                      <a:pt x="543" y="3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9" name="Google Shape;11809;p152"/>
              <p:cNvSpPr/>
              <p:nvPr/>
            </p:nvSpPr>
            <p:spPr>
              <a:xfrm>
                <a:off x="7216230" y="4820779"/>
                <a:ext cx="706" cy="1766"/>
              </a:xfrm>
              <a:custGeom>
                <a:rect b="b" l="l" r="r" t="t"/>
                <a:pathLst>
                  <a:path extrusionOk="0" h="40" w="16">
                    <a:moveTo>
                      <a:pt x="15" y="0"/>
                    </a:moveTo>
                    <a:cubicBezTo>
                      <a:pt x="15" y="0"/>
                      <a:pt x="9" y="16"/>
                      <a:pt x="0" y="39"/>
                    </a:cubicBezTo>
                    <a:cubicBezTo>
                      <a:pt x="15" y="24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00EFF4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0" name="Google Shape;11810;p152"/>
              <p:cNvSpPr/>
              <p:nvPr/>
            </p:nvSpPr>
            <p:spPr>
              <a:xfrm>
                <a:off x="7165549" y="4569216"/>
                <a:ext cx="151726" cy="107367"/>
              </a:xfrm>
              <a:custGeom>
                <a:rect b="b" l="l" r="r" t="t"/>
                <a:pathLst>
                  <a:path extrusionOk="0" h="2432" w="3437">
                    <a:moveTo>
                      <a:pt x="1" y="0"/>
                    </a:moveTo>
                    <a:lnTo>
                      <a:pt x="2938" y="2432"/>
                    </a:lnTo>
                    <a:lnTo>
                      <a:pt x="3437" y="1783"/>
                    </a:lnTo>
                    <a:cubicBezTo>
                      <a:pt x="3437" y="1783"/>
                      <a:pt x="2270" y="554"/>
                      <a:pt x="1396" y="265"/>
                    </a:cubicBezTo>
                    <a:cubicBezTo>
                      <a:pt x="647" y="1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1" name="Google Shape;11811;p152"/>
              <p:cNvSpPr/>
              <p:nvPr/>
            </p:nvSpPr>
            <p:spPr>
              <a:xfrm>
                <a:off x="6906935" y="4646301"/>
                <a:ext cx="249199" cy="254952"/>
              </a:xfrm>
              <a:custGeom>
                <a:rect b="b" l="l" r="r" t="t"/>
                <a:pathLst>
                  <a:path extrusionOk="0" h="5775" w="5645">
                    <a:moveTo>
                      <a:pt x="0" y="1"/>
                    </a:moveTo>
                    <a:cubicBezTo>
                      <a:pt x="1" y="1"/>
                      <a:pt x="660" y="1274"/>
                      <a:pt x="2061" y="2766"/>
                    </a:cubicBezTo>
                    <a:cubicBezTo>
                      <a:pt x="3460" y="4258"/>
                      <a:pt x="4896" y="5683"/>
                      <a:pt x="5161" y="5766"/>
                    </a:cubicBezTo>
                    <a:cubicBezTo>
                      <a:pt x="5178" y="5771"/>
                      <a:pt x="5196" y="5774"/>
                      <a:pt x="5213" y="5774"/>
                    </a:cubicBezTo>
                    <a:cubicBezTo>
                      <a:pt x="5452" y="5774"/>
                      <a:pt x="5644" y="5267"/>
                      <a:pt x="5644" y="5267"/>
                    </a:cubicBezTo>
                    <a:cubicBezTo>
                      <a:pt x="5644" y="5267"/>
                      <a:pt x="4430" y="4245"/>
                      <a:pt x="3699" y="3508"/>
                    </a:cubicBezTo>
                    <a:cubicBezTo>
                      <a:pt x="2965" y="2770"/>
                      <a:pt x="2007" y="1760"/>
                      <a:pt x="1612" y="1272"/>
                    </a:cubicBezTo>
                    <a:cubicBezTo>
                      <a:pt x="1217" y="781"/>
                      <a:pt x="842" y="391"/>
                      <a:pt x="532" y="235"/>
                    </a:cubicBezTo>
                    <a:cubicBezTo>
                      <a:pt x="222" y="8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2" name="Google Shape;11812;p152"/>
              <p:cNvSpPr/>
              <p:nvPr/>
            </p:nvSpPr>
            <p:spPr>
              <a:xfrm>
                <a:off x="7109262" y="4638663"/>
                <a:ext cx="247389" cy="297554"/>
              </a:xfrm>
              <a:custGeom>
                <a:rect b="b" l="l" r="r" t="t"/>
                <a:pathLst>
                  <a:path extrusionOk="0" h="6740" w="5604">
                    <a:moveTo>
                      <a:pt x="4801" y="0"/>
                    </a:moveTo>
                    <a:cubicBezTo>
                      <a:pt x="4524" y="0"/>
                      <a:pt x="4188" y="178"/>
                      <a:pt x="3805" y="690"/>
                    </a:cubicBezTo>
                    <a:cubicBezTo>
                      <a:pt x="3256" y="1421"/>
                      <a:pt x="3532" y="1753"/>
                      <a:pt x="3532" y="1753"/>
                    </a:cubicBezTo>
                    <a:cubicBezTo>
                      <a:pt x="3532" y="1753"/>
                      <a:pt x="3530" y="1752"/>
                      <a:pt x="3528" y="1752"/>
                    </a:cubicBezTo>
                    <a:cubicBezTo>
                      <a:pt x="3478" y="1752"/>
                      <a:pt x="2995" y="1770"/>
                      <a:pt x="2584" y="2444"/>
                    </a:cubicBezTo>
                    <a:cubicBezTo>
                      <a:pt x="2167" y="3130"/>
                      <a:pt x="2384" y="3418"/>
                      <a:pt x="2384" y="3418"/>
                    </a:cubicBezTo>
                    <a:cubicBezTo>
                      <a:pt x="2384" y="3418"/>
                      <a:pt x="2382" y="3418"/>
                      <a:pt x="2379" y="3418"/>
                    </a:cubicBezTo>
                    <a:cubicBezTo>
                      <a:pt x="2325" y="3418"/>
                      <a:pt x="1883" y="3443"/>
                      <a:pt x="1393" y="4227"/>
                    </a:cubicBezTo>
                    <a:cubicBezTo>
                      <a:pt x="1007" y="4852"/>
                      <a:pt x="1207" y="5101"/>
                      <a:pt x="1207" y="5101"/>
                    </a:cubicBezTo>
                    <a:cubicBezTo>
                      <a:pt x="1207" y="5101"/>
                      <a:pt x="799" y="5158"/>
                      <a:pt x="432" y="5724"/>
                    </a:cubicBezTo>
                    <a:cubicBezTo>
                      <a:pt x="1" y="6392"/>
                      <a:pt x="181" y="6622"/>
                      <a:pt x="361" y="6702"/>
                    </a:cubicBezTo>
                    <a:cubicBezTo>
                      <a:pt x="418" y="6728"/>
                      <a:pt x="479" y="6740"/>
                      <a:pt x="544" y="6740"/>
                    </a:cubicBezTo>
                    <a:cubicBezTo>
                      <a:pt x="1286" y="6740"/>
                      <a:pt x="2510" y="5149"/>
                      <a:pt x="3378" y="3982"/>
                    </a:cubicBezTo>
                    <a:cubicBezTo>
                      <a:pt x="4319" y="2716"/>
                      <a:pt x="5603" y="406"/>
                      <a:pt x="5189" y="126"/>
                    </a:cubicBezTo>
                    <a:lnTo>
                      <a:pt x="5191" y="126"/>
                    </a:lnTo>
                    <a:cubicBezTo>
                      <a:pt x="5078" y="50"/>
                      <a:pt x="4948" y="0"/>
                      <a:pt x="480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3" name="Google Shape;11813;p152"/>
              <p:cNvSpPr/>
              <p:nvPr/>
            </p:nvSpPr>
            <p:spPr>
              <a:xfrm>
                <a:off x="6872942" y="4402110"/>
                <a:ext cx="369714" cy="407084"/>
              </a:xfrm>
              <a:custGeom>
                <a:rect b="b" l="l" r="r" t="t"/>
                <a:pathLst>
                  <a:path extrusionOk="0" h="9221" w="8375">
                    <a:moveTo>
                      <a:pt x="1" y="1"/>
                    </a:moveTo>
                    <a:cubicBezTo>
                      <a:pt x="1" y="1"/>
                      <a:pt x="875" y="1645"/>
                      <a:pt x="1577" y="2523"/>
                    </a:cubicBezTo>
                    <a:cubicBezTo>
                      <a:pt x="2306" y="3432"/>
                      <a:pt x="3601" y="5074"/>
                      <a:pt x="5408" y="6993"/>
                    </a:cubicBezTo>
                    <a:cubicBezTo>
                      <a:pt x="6520" y="8173"/>
                      <a:pt x="7941" y="9221"/>
                      <a:pt x="7941" y="9221"/>
                    </a:cubicBezTo>
                    <a:lnTo>
                      <a:pt x="8375" y="8542"/>
                    </a:lnTo>
                    <a:cubicBezTo>
                      <a:pt x="8375" y="8542"/>
                      <a:pt x="5323" y="5312"/>
                      <a:pt x="3751" y="3757"/>
                    </a:cubicBezTo>
                    <a:lnTo>
                      <a:pt x="3749" y="3757"/>
                    </a:lnTo>
                    <a:cubicBezTo>
                      <a:pt x="2406" y="243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4" name="Google Shape;11814;p152"/>
              <p:cNvSpPr/>
              <p:nvPr/>
            </p:nvSpPr>
            <p:spPr>
              <a:xfrm>
                <a:off x="6932232" y="4404009"/>
                <a:ext cx="354219" cy="335477"/>
              </a:xfrm>
              <a:custGeom>
                <a:rect b="b" l="l" r="r" t="t"/>
                <a:pathLst>
                  <a:path extrusionOk="0" h="7599" w="8024">
                    <a:moveTo>
                      <a:pt x="0" y="1"/>
                    </a:moveTo>
                    <a:cubicBezTo>
                      <a:pt x="0" y="1"/>
                      <a:pt x="2833" y="3083"/>
                      <a:pt x="4323" y="4424"/>
                    </a:cubicBezTo>
                    <a:cubicBezTo>
                      <a:pt x="5813" y="5764"/>
                      <a:pt x="7748" y="7599"/>
                      <a:pt x="7748" y="7599"/>
                    </a:cubicBezTo>
                    <a:lnTo>
                      <a:pt x="8023" y="6525"/>
                    </a:lnTo>
                    <a:cubicBezTo>
                      <a:pt x="8023" y="6525"/>
                      <a:pt x="3963" y="3111"/>
                      <a:pt x="2822" y="2124"/>
                    </a:cubicBezTo>
                    <a:cubicBezTo>
                      <a:pt x="1414" y="906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5" name="Google Shape;11815;p152"/>
              <p:cNvSpPr/>
              <p:nvPr/>
            </p:nvSpPr>
            <p:spPr>
              <a:xfrm>
                <a:off x="7274152" y="4659060"/>
                <a:ext cx="71868" cy="67943"/>
              </a:xfrm>
              <a:custGeom>
                <a:rect b="b" l="l" r="r" t="t"/>
                <a:pathLst>
                  <a:path extrusionOk="0" h="1539" w="1628">
                    <a:moveTo>
                      <a:pt x="895" y="1"/>
                    </a:moveTo>
                    <a:cubicBezTo>
                      <a:pt x="743" y="1"/>
                      <a:pt x="582" y="63"/>
                      <a:pt x="426" y="236"/>
                    </a:cubicBezTo>
                    <a:cubicBezTo>
                      <a:pt x="1" y="705"/>
                      <a:pt x="57" y="1084"/>
                      <a:pt x="612" y="1473"/>
                    </a:cubicBezTo>
                    <a:cubicBezTo>
                      <a:pt x="678" y="1519"/>
                      <a:pt x="743" y="1539"/>
                      <a:pt x="805" y="1539"/>
                    </a:cubicBezTo>
                    <a:cubicBezTo>
                      <a:pt x="1269" y="1539"/>
                      <a:pt x="1627" y="432"/>
                      <a:pt x="1627" y="432"/>
                    </a:cubicBezTo>
                    <a:cubicBezTo>
                      <a:pt x="1627" y="432"/>
                      <a:pt x="1294" y="1"/>
                      <a:pt x="8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6" name="Google Shape;11816;p152"/>
              <p:cNvSpPr/>
              <p:nvPr/>
            </p:nvSpPr>
            <p:spPr>
              <a:xfrm>
                <a:off x="7300772" y="4667890"/>
                <a:ext cx="174902" cy="156370"/>
              </a:xfrm>
              <a:custGeom>
                <a:rect b="b" l="l" r="r" t="t"/>
                <a:pathLst>
                  <a:path extrusionOk="0" h="3542" w="3962">
                    <a:moveTo>
                      <a:pt x="796" y="1"/>
                    </a:moveTo>
                    <a:cubicBezTo>
                      <a:pt x="623" y="1"/>
                      <a:pt x="307" y="68"/>
                      <a:pt x="61" y="501"/>
                    </a:cubicBezTo>
                    <a:cubicBezTo>
                      <a:pt x="37" y="544"/>
                      <a:pt x="20" y="581"/>
                      <a:pt x="1" y="622"/>
                    </a:cubicBezTo>
                    <a:cubicBezTo>
                      <a:pt x="259" y="824"/>
                      <a:pt x="710" y="1177"/>
                      <a:pt x="944" y="1351"/>
                    </a:cubicBezTo>
                    <a:cubicBezTo>
                      <a:pt x="1282" y="1600"/>
                      <a:pt x="2384" y="2581"/>
                      <a:pt x="2710" y="2893"/>
                    </a:cubicBezTo>
                    <a:cubicBezTo>
                      <a:pt x="2966" y="3140"/>
                      <a:pt x="3167" y="3364"/>
                      <a:pt x="3493" y="3541"/>
                    </a:cubicBezTo>
                    <a:cubicBezTo>
                      <a:pt x="3783" y="3281"/>
                      <a:pt x="3961" y="2852"/>
                      <a:pt x="3690" y="2561"/>
                    </a:cubicBezTo>
                    <a:cubicBezTo>
                      <a:pt x="3219" y="2058"/>
                      <a:pt x="2829" y="1980"/>
                      <a:pt x="2217" y="1355"/>
                    </a:cubicBezTo>
                    <a:cubicBezTo>
                      <a:pt x="1840" y="967"/>
                      <a:pt x="925" y="15"/>
                      <a:pt x="925" y="15"/>
                    </a:cubicBezTo>
                    <a:cubicBezTo>
                      <a:pt x="925" y="15"/>
                      <a:pt x="875" y="1"/>
                      <a:pt x="79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7" name="Google Shape;11817;p152"/>
              <p:cNvSpPr/>
              <p:nvPr/>
            </p:nvSpPr>
            <p:spPr>
              <a:xfrm>
                <a:off x="7291501" y="4695351"/>
                <a:ext cx="163469" cy="138756"/>
              </a:xfrm>
              <a:custGeom>
                <a:rect b="b" l="l" r="r" t="t"/>
                <a:pathLst>
                  <a:path extrusionOk="0" h="3143" w="3703">
                    <a:moveTo>
                      <a:pt x="211" y="0"/>
                    </a:moveTo>
                    <a:cubicBezTo>
                      <a:pt x="0" y="440"/>
                      <a:pt x="111" y="675"/>
                      <a:pt x="111" y="675"/>
                    </a:cubicBezTo>
                    <a:cubicBezTo>
                      <a:pt x="111" y="675"/>
                      <a:pt x="1093" y="1343"/>
                      <a:pt x="1581" y="1796"/>
                    </a:cubicBezTo>
                    <a:cubicBezTo>
                      <a:pt x="2072" y="2251"/>
                      <a:pt x="2620" y="2867"/>
                      <a:pt x="3006" y="3091"/>
                    </a:cubicBezTo>
                    <a:cubicBezTo>
                      <a:pt x="3068" y="3126"/>
                      <a:pt x="3136" y="3143"/>
                      <a:pt x="3206" y="3143"/>
                    </a:cubicBezTo>
                    <a:cubicBezTo>
                      <a:pt x="3372" y="3143"/>
                      <a:pt x="3553" y="3053"/>
                      <a:pt x="3703" y="2919"/>
                    </a:cubicBezTo>
                    <a:cubicBezTo>
                      <a:pt x="3377" y="2742"/>
                      <a:pt x="3176" y="2518"/>
                      <a:pt x="2920" y="2271"/>
                    </a:cubicBezTo>
                    <a:cubicBezTo>
                      <a:pt x="2594" y="1959"/>
                      <a:pt x="1492" y="978"/>
                      <a:pt x="1152" y="729"/>
                    </a:cubicBezTo>
                    <a:lnTo>
                      <a:pt x="1154" y="729"/>
                    </a:lnTo>
                    <a:cubicBezTo>
                      <a:pt x="920" y="555"/>
                      <a:pt x="469" y="202"/>
                      <a:pt x="211" y="0"/>
                    </a:cubicBezTo>
                    <a:close/>
                  </a:path>
                </a:pathLst>
              </a:custGeom>
              <a:solidFill>
                <a:srgbClr val="2E4257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8" name="Google Shape;11818;p152"/>
              <p:cNvSpPr/>
              <p:nvPr/>
            </p:nvSpPr>
            <p:spPr>
              <a:xfrm>
                <a:off x="7291501" y="4695351"/>
                <a:ext cx="163469" cy="138756"/>
              </a:xfrm>
              <a:custGeom>
                <a:rect b="b" l="l" r="r" t="t"/>
                <a:pathLst>
                  <a:path extrusionOk="0" h="3143" w="3703">
                    <a:moveTo>
                      <a:pt x="211" y="0"/>
                    </a:moveTo>
                    <a:cubicBezTo>
                      <a:pt x="0" y="440"/>
                      <a:pt x="111" y="675"/>
                      <a:pt x="111" y="675"/>
                    </a:cubicBezTo>
                    <a:cubicBezTo>
                      <a:pt x="111" y="675"/>
                      <a:pt x="1093" y="1343"/>
                      <a:pt x="1581" y="1796"/>
                    </a:cubicBezTo>
                    <a:cubicBezTo>
                      <a:pt x="2072" y="2251"/>
                      <a:pt x="2620" y="2867"/>
                      <a:pt x="3006" y="3091"/>
                    </a:cubicBezTo>
                    <a:cubicBezTo>
                      <a:pt x="3068" y="3126"/>
                      <a:pt x="3136" y="3143"/>
                      <a:pt x="3206" y="3143"/>
                    </a:cubicBezTo>
                    <a:cubicBezTo>
                      <a:pt x="3372" y="3143"/>
                      <a:pt x="3553" y="3053"/>
                      <a:pt x="3703" y="2919"/>
                    </a:cubicBezTo>
                    <a:cubicBezTo>
                      <a:pt x="3377" y="2742"/>
                      <a:pt x="3176" y="2518"/>
                      <a:pt x="2920" y="2271"/>
                    </a:cubicBezTo>
                    <a:cubicBezTo>
                      <a:pt x="2594" y="1959"/>
                      <a:pt x="1492" y="978"/>
                      <a:pt x="1152" y="729"/>
                    </a:cubicBezTo>
                    <a:lnTo>
                      <a:pt x="1154" y="729"/>
                    </a:lnTo>
                    <a:cubicBezTo>
                      <a:pt x="920" y="555"/>
                      <a:pt x="469" y="202"/>
                      <a:pt x="21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9" name="Google Shape;11819;p152"/>
              <p:cNvSpPr/>
              <p:nvPr/>
            </p:nvSpPr>
            <p:spPr>
              <a:xfrm>
                <a:off x="7429859" y="4795216"/>
                <a:ext cx="50590" cy="49180"/>
              </a:xfrm>
              <a:custGeom>
                <a:rect b="b" l="l" r="r" t="t"/>
                <a:pathLst>
                  <a:path extrusionOk="0" h="1114" w="1146">
                    <a:moveTo>
                      <a:pt x="671" y="1"/>
                    </a:moveTo>
                    <a:cubicBezTo>
                      <a:pt x="576" y="1"/>
                      <a:pt x="471" y="38"/>
                      <a:pt x="363" y="139"/>
                    </a:cubicBezTo>
                    <a:cubicBezTo>
                      <a:pt x="7" y="471"/>
                      <a:pt x="0" y="783"/>
                      <a:pt x="406" y="1065"/>
                    </a:cubicBezTo>
                    <a:cubicBezTo>
                      <a:pt x="454" y="1099"/>
                      <a:pt x="501" y="1114"/>
                      <a:pt x="547" y="1114"/>
                    </a:cubicBezTo>
                    <a:cubicBezTo>
                      <a:pt x="885" y="1114"/>
                      <a:pt x="1146" y="304"/>
                      <a:pt x="1146" y="304"/>
                    </a:cubicBezTo>
                    <a:cubicBezTo>
                      <a:pt x="1146" y="304"/>
                      <a:pt x="945" y="1"/>
                      <a:pt x="6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0" name="Google Shape;11820;p152"/>
              <p:cNvSpPr/>
              <p:nvPr/>
            </p:nvSpPr>
            <p:spPr>
              <a:xfrm>
                <a:off x="7451800" y="4803649"/>
                <a:ext cx="156362" cy="92798"/>
              </a:xfrm>
              <a:custGeom>
                <a:rect b="b" l="l" r="r" t="t"/>
                <a:pathLst>
                  <a:path extrusionOk="0" h="2102" w="3542">
                    <a:moveTo>
                      <a:pt x="651" y="0"/>
                    </a:moveTo>
                    <a:cubicBezTo>
                      <a:pt x="308" y="20"/>
                      <a:pt x="111" y="295"/>
                      <a:pt x="0" y="540"/>
                    </a:cubicBezTo>
                    <a:cubicBezTo>
                      <a:pt x="193" y="675"/>
                      <a:pt x="505" y="896"/>
                      <a:pt x="811" y="1124"/>
                    </a:cubicBezTo>
                    <a:cubicBezTo>
                      <a:pt x="1299" y="1492"/>
                      <a:pt x="1798" y="1755"/>
                      <a:pt x="2447" y="1909"/>
                    </a:cubicBezTo>
                    <a:cubicBezTo>
                      <a:pt x="2711" y="1970"/>
                      <a:pt x="3158" y="2050"/>
                      <a:pt x="3453" y="2102"/>
                    </a:cubicBezTo>
                    <a:cubicBezTo>
                      <a:pt x="3542" y="1998"/>
                      <a:pt x="3535" y="1855"/>
                      <a:pt x="3464" y="1701"/>
                    </a:cubicBezTo>
                    <a:cubicBezTo>
                      <a:pt x="3323" y="1390"/>
                      <a:pt x="2256" y="1004"/>
                      <a:pt x="1878" y="816"/>
                    </a:cubicBezTo>
                    <a:cubicBezTo>
                      <a:pt x="1668" y="709"/>
                      <a:pt x="1054" y="148"/>
                      <a:pt x="65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1" name="Google Shape;11821;p152"/>
              <p:cNvSpPr/>
              <p:nvPr/>
            </p:nvSpPr>
            <p:spPr>
              <a:xfrm>
                <a:off x="7446414" y="4827490"/>
                <a:ext cx="157863" cy="76066"/>
              </a:xfrm>
              <a:custGeom>
                <a:rect b="b" l="l" r="r" t="t"/>
                <a:pathLst>
                  <a:path extrusionOk="0" h="1723" w="3576">
                    <a:moveTo>
                      <a:pt x="122" y="0"/>
                    </a:moveTo>
                    <a:cubicBezTo>
                      <a:pt x="31" y="202"/>
                      <a:pt x="1" y="384"/>
                      <a:pt x="1" y="384"/>
                    </a:cubicBezTo>
                    <a:cubicBezTo>
                      <a:pt x="1" y="384"/>
                      <a:pt x="517" y="846"/>
                      <a:pt x="1131" y="1167"/>
                    </a:cubicBezTo>
                    <a:cubicBezTo>
                      <a:pt x="1744" y="1488"/>
                      <a:pt x="2163" y="1703"/>
                      <a:pt x="2968" y="1722"/>
                    </a:cubicBezTo>
                    <a:cubicBezTo>
                      <a:pt x="2983" y="1723"/>
                      <a:pt x="2998" y="1723"/>
                      <a:pt x="3013" y="1723"/>
                    </a:cubicBezTo>
                    <a:cubicBezTo>
                      <a:pt x="3313" y="1723"/>
                      <a:pt x="3488" y="1661"/>
                      <a:pt x="3575" y="1562"/>
                    </a:cubicBezTo>
                    <a:cubicBezTo>
                      <a:pt x="3280" y="1510"/>
                      <a:pt x="2831" y="1430"/>
                      <a:pt x="2569" y="1367"/>
                    </a:cubicBezTo>
                    <a:cubicBezTo>
                      <a:pt x="1920" y="1215"/>
                      <a:pt x="1421" y="952"/>
                      <a:pt x="933" y="584"/>
                    </a:cubicBezTo>
                    <a:cubicBezTo>
                      <a:pt x="627" y="356"/>
                      <a:pt x="315" y="135"/>
                      <a:pt x="122" y="0"/>
                    </a:cubicBezTo>
                    <a:close/>
                  </a:path>
                </a:pathLst>
              </a:custGeom>
              <a:solidFill>
                <a:srgbClr val="2E4257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2" name="Google Shape;11822;p152"/>
              <p:cNvSpPr/>
              <p:nvPr/>
            </p:nvSpPr>
            <p:spPr>
              <a:xfrm>
                <a:off x="7446414" y="4827490"/>
                <a:ext cx="157863" cy="76066"/>
              </a:xfrm>
              <a:custGeom>
                <a:rect b="b" l="l" r="r" t="t"/>
                <a:pathLst>
                  <a:path extrusionOk="0" h="1723" w="3576">
                    <a:moveTo>
                      <a:pt x="122" y="0"/>
                    </a:moveTo>
                    <a:cubicBezTo>
                      <a:pt x="31" y="202"/>
                      <a:pt x="1" y="384"/>
                      <a:pt x="1" y="384"/>
                    </a:cubicBezTo>
                    <a:cubicBezTo>
                      <a:pt x="1" y="384"/>
                      <a:pt x="517" y="846"/>
                      <a:pt x="1131" y="1167"/>
                    </a:cubicBezTo>
                    <a:cubicBezTo>
                      <a:pt x="1744" y="1488"/>
                      <a:pt x="2163" y="1703"/>
                      <a:pt x="2968" y="1722"/>
                    </a:cubicBezTo>
                    <a:cubicBezTo>
                      <a:pt x="2983" y="1723"/>
                      <a:pt x="2998" y="1723"/>
                      <a:pt x="3013" y="1723"/>
                    </a:cubicBezTo>
                    <a:cubicBezTo>
                      <a:pt x="3313" y="1723"/>
                      <a:pt x="3488" y="1661"/>
                      <a:pt x="3575" y="1562"/>
                    </a:cubicBezTo>
                    <a:cubicBezTo>
                      <a:pt x="3280" y="1510"/>
                      <a:pt x="2831" y="1430"/>
                      <a:pt x="2569" y="1367"/>
                    </a:cubicBezTo>
                    <a:cubicBezTo>
                      <a:pt x="1920" y="1215"/>
                      <a:pt x="1421" y="952"/>
                      <a:pt x="933" y="584"/>
                    </a:cubicBezTo>
                    <a:cubicBezTo>
                      <a:pt x="627" y="356"/>
                      <a:pt x="315" y="135"/>
                      <a:pt x="1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3" name="Google Shape;11823;p152"/>
              <p:cNvSpPr/>
              <p:nvPr/>
            </p:nvSpPr>
            <p:spPr>
              <a:xfrm>
                <a:off x="7131203" y="4884795"/>
                <a:ext cx="70323" cy="66530"/>
              </a:xfrm>
              <a:custGeom>
                <a:rect b="b" l="l" r="r" t="t"/>
                <a:pathLst>
                  <a:path extrusionOk="0" h="1507" w="1593">
                    <a:moveTo>
                      <a:pt x="875" y="1"/>
                    </a:moveTo>
                    <a:cubicBezTo>
                      <a:pt x="726" y="1"/>
                      <a:pt x="568" y="62"/>
                      <a:pt x="415" y="231"/>
                    </a:cubicBezTo>
                    <a:cubicBezTo>
                      <a:pt x="0" y="691"/>
                      <a:pt x="54" y="1062"/>
                      <a:pt x="599" y="1442"/>
                    </a:cubicBezTo>
                    <a:cubicBezTo>
                      <a:pt x="664" y="1487"/>
                      <a:pt x="727" y="1507"/>
                      <a:pt x="789" y="1507"/>
                    </a:cubicBezTo>
                    <a:cubicBezTo>
                      <a:pt x="1242" y="1507"/>
                      <a:pt x="1592" y="422"/>
                      <a:pt x="1592" y="422"/>
                    </a:cubicBezTo>
                    <a:cubicBezTo>
                      <a:pt x="1592" y="422"/>
                      <a:pt x="1266" y="1"/>
                      <a:pt x="87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4" name="Google Shape;11824;p152"/>
              <p:cNvSpPr/>
              <p:nvPr/>
            </p:nvSpPr>
            <p:spPr>
              <a:xfrm>
                <a:off x="7157250" y="4893449"/>
                <a:ext cx="171238" cy="153148"/>
              </a:xfrm>
              <a:custGeom>
                <a:rect b="b" l="l" r="r" t="t"/>
                <a:pathLst>
                  <a:path extrusionOk="0" h="3469" w="3879">
                    <a:moveTo>
                      <a:pt x="782" y="0"/>
                    </a:moveTo>
                    <a:cubicBezTo>
                      <a:pt x="612" y="0"/>
                      <a:pt x="302" y="66"/>
                      <a:pt x="61" y="491"/>
                    </a:cubicBezTo>
                    <a:cubicBezTo>
                      <a:pt x="37" y="532"/>
                      <a:pt x="20" y="571"/>
                      <a:pt x="0" y="608"/>
                    </a:cubicBezTo>
                    <a:cubicBezTo>
                      <a:pt x="254" y="808"/>
                      <a:pt x="694" y="1152"/>
                      <a:pt x="924" y="1322"/>
                    </a:cubicBezTo>
                    <a:cubicBezTo>
                      <a:pt x="1256" y="1569"/>
                      <a:pt x="2334" y="2528"/>
                      <a:pt x="2655" y="2833"/>
                    </a:cubicBezTo>
                    <a:cubicBezTo>
                      <a:pt x="2904" y="3074"/>
                      <a:pt x="3102" y="3293"/>
                      <a:pt x="3421" y="3469"/>
                    </a:cubicBezTo>
                    <a:cubicBezTo>
                      <a:pt x="3705" y="3213"/>
                      <a:pt x="3878" y="2792"/>
                      <a:pt x="3614" y="2508"/>
                    </a:cubicBezTo>
                    <a:cubicBezTo>
                      <a:pt x="3154" y="2016"/>
                      <a:pt x="2770" y="1940"/>
                      <a:pt x="2171" y="1328"/>
                    </a:cubicBezTo>
                    <a:cubicBezTo>
                      <a:pt x="1800" y="949"/>
                      <a:pt x="907" y="14"/>
                      <a:pt x="907" y="14"/>
                    </a:cubicBezTo>
                    <a:cubicBezTo>
                      <a:pt x="907" y="14"/>
                      <a:pt x="859" y="0"/>
                      <a:pt x="78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5" name="Google Shape;11825;p152"/>
              <p:cNvSpPr/>
              <p:nvPr/>
            </p:nvSpPr>
            <p:spPr>
              <a:xfrm>
                <a:off x="7148155" y="4920247"/>
                <a:ext cx="160114" cy="136018"/>
              </a:xfrm>
              <a:custGeom>
                <a:rect b="b" l="l" r="r" t="t"/>
                <a:pathLst>
                  <a:path extrusionOk="0" h="3081" w="3627">
                    <a:moveTo>
                      <a:pt x="206" y="1"/>
                    </a:moveTo>
                    <a:cubicBezTo>
                      <a:pt x="0" y="433"/>
                      <a:pt x="109" y="663"/>
                      <a:pt x="109" y="663"/>
                    </a:cubicBezTo>
                    <a:cubicBezTo>
                      <a:pt x="109" y="663"/>
                      <a:pt x="1069" y="1318"/>
                      <a:pt x="1549" y="1762"/>
                    </a:cubicBezTo>
                    <a:cubicBezTo>
                      <a:pt x="2028" y="2209"/>
                      <a:pt x="2566" y="2812"/>
                      <a:pt x="2946" y="3031"/>
                    </a:cubicBezTo>
                    <a:cubicBezTo>
                      <a:pt x="3005" y="3065"/>
                      <a:pt x="3071" y="3080"/>
                      <a:pt x="3139" y="3080"/>
                    </a:cubicBezTo>
                    <a:cubicBezTo>
                      <a:pt x="3302" y="3080"/>
                      <a:pt x="3480" y="2993"/>
                      <a:pt x="3627" y="2862"/>
                    </a:cubicBezTo>
                    <a:cubicBezTo>
                      <a:pt x="3308" y="2686"/>
                      <a:pt x="3110" y="2467"/>
                      <a:pt x="2861" y="2226"/>
                    </a:cubicBezTo>
                    <a:cubicBezTo>
                      <a:pt x="2540" y="1921"/>
                      <a:pt x="1462" y="962"/>
                      <a:pt x="1130" y="715"/>
                    </a:cubicBezTo>
                    <a:cubicBezTo>
                      <a:pt x="900" y="545"/>
                      <a:pt x="460" y="201"/>
                      <a:pt x="206" y="1"/>
                    </a:cubicBezTo>
                    <a:close/>
                  </a:path>
                </a:pathLst>
              </a:custGeom>
              <a:solidFill>
                <a:srgbClr val="2E4257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6" name="Google Shape;11826;p152"/>
              <p:cNvSpPr/>
              <p:nvPr/>
            </p:nvSpPr>
            <p:spPr>
              <a:xfrm>
                <a:off x="7148155" y="4920247"/>
                <a:ext cx="160114" cy="136018"/>
              </a:xfrm>
              <a:custGeom>
                <a:rect b="b" l="l" r="r" t="t"/>
                <a:pathLst>
                  <a:path extrusionOk="0" h="3081" w="3627">
                    <a:moveTo>
                      <a:pt x="206" y="1"/>
                    </a:moveTo>
                    <a:cubicBezTo>
                      <a:pt x="0" y="433"/>
                      <a:pt x="109" y="663"/>
                      <a:pt x="109" y="663"/>
                    </a:cubicBezTo>
                    <a:cubicBezTo>
                      <a:pt x="109" y="663"/>
                      <a:pt x="1069" y="1318"/>
                      <a:pt x="1549" y="1762"/>
                    </a:cubicBezTo>
                    <a:cubicBezTo>
                      <a:pt x="2028" y="2209"/>
                      <a:pt x="2566" y="2812"/>
                      <a:pt x="2946" y="3031"/>
                    </a:cubicBezTo>
                    <a:cubicBezTo>
                      <a:pt x="3005" y="3065"/>
                      <a:pt x="3071" y="3080"/>
                      <a:pt x="3139" y="3080"/>
                    </a:cubicBezTo>
                    <a:cubicBezTo>
                      <a:pt x="3302" y="3080"/>
                      <a:pt x="3480" y="2993"/>
                      <a:pt x="3627" y="2862"/>
                    </a:cubicBezTo>
                    <a:cubicBezTo>
                      <a:pt x="3308" y="2686"/>
                      <a:pt x="3110" y="2467"/>
                      <a:pt x="2861" y="2226"/>
                    </a:cubicBezTo>
                    <a:cubicBezTo>
                      <a:pt x="2540" y="1921"/>
                      <a:pt x="1462" y="962"/>
                      <a:pt x="1130" y="715"/>
                    </a:cubicBezTo>
                    <a:cubicBezTo>
                      <a:pt x="900" y="545"/>
                      <a:pt x="460" y="201"/>
                      <a:pt x="2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7" name="Google Shape;11827;p152"/>
              <p:cNvSpPr/>
              <p:nvPr/>
            </p:nvSpPr>
            <p:spPr>
              <a:xfrm>
                <a:off x="7283643" y="5018215"/>
                <a:ext cx="49619" cy="48121"/>
              </a:xfrm>
              <a:custGeom>
                <a:rect b="b" l="l" r="r" t="t"/>
                <a:pathLst>
                  <a:path extrusionOk="0" h="1090" w="1124">
                    <a:moveTo>
                      <a:pt x="658" y="0"/>
                    </a:moveTo>
                    <a:cubicBezTo>
                      <a:pt x="564" y="0"/>
                      <a:pt x="462" y="37"/>
                      <a:pt x="356" y="135"/>
                    </a:cubicBezTo>
                    <a:cubicBezTo>
                      <a:pt x="7" y="461"/>
                      <a:pt x="0" y="764"/>
                      <a:pt x="397" y="1042"/>
                    </a:cubicBezTo>
                    <a:cubicBezTo>
                      <a:pt x="444" y="1075"/>
                      <a:pt x="491" y="1090"/>
                      <a:pt x="536" y="1090"/>
                    </a:cubicBezTo>
                    <a:cubicBezTo>
                      <a:pt x="867" y="1090"/>
                      <a:pt x="1124" y="298"/>
                      <a:pt x="1124" y="298"/>
                    </a:cubicBezTo>
                    <a:cubicBezTo>
                      <a:pt x="1124" y="298"/>
                      <a:pt x="926" y="0"/>
                      <a:pt x="6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8" name="Google Shape;11828;p152"/>
              <p:cNvSpPr/>
              <p:nvPr/>
            </p:nvSpPr>
            <p:spPr>
              <a:xfrm>
                <a:off x="7305187" y="5026382"/>
                <a:ext cx="153139" cy="90900"/>
              </a:xfrm>
              <a:custGeom>
                <a:rect b="b" l="l" r="r" t="t"/>
                <a:pathLst>
                  <a:path extrusionOk="0" h="2059" w="3469">
                    <a:moveTo>
                      <a:pt x="636" y="0"/>
                    </a:moveTo>
                    <a:cubicBezTo>
                      <a:pt x="300" y="20"/>
                      <a:pt x="107" y="291"/>
                      <a:pt x="0" y="529"/>
                    </a:cubicBezTo>
                    <a:cubicBezTo>
                      <a:pt x="189" y="662"/>
                      <a:pt x="495" y="879"/>
                      <a:pt x="794" y="1102"/>
                    </a:cubicBezTo>
                    <a:cubicBezTo>
                      <a:pt x="1271" y="1462"/>
                      <a:pt x="1762" y="1720"/>
                      <a:pt x="2395" y="1870"/>
                    </a:cubicBezTo>
                    <a:cubicBezTo>
                      <a:pt x="2655" y="1931"/>
                      <a:pt x="3093" y="2009"/>
                      <a:pt x="3382" y="2059"/>
                    </a:cubicBezTo>
                    <a:cubicBezTo>
                      <a:pt x="3469" y="1957"/>
                      <a:pt x="3462" y="1816"/>
                      <a:pt x="3393" y="1666"/>
                    </a:cubicBezTo>
                    <a:cubicBezTo>
                      <a:pt x="3254" y="1362"/>
                      <a:pt x="2208" y="983"/>
                      <a:pt x="1840" y="798"/>
                    </a:cubicBezTo>
                    <a:cubicBezTo>
                      <a:pt x="1631" y="696"/>
                      <a:pt x="1033" y="146"/>
                      <a:pt x="6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9" name="Google Shape;11829;p152"/>
              <p:cNvSpPr/>
              <p:nvPr/>
            </p:nvSpPr>
            <p:spPr>
              <a:xfrm>
                <a:off x="7299934" y="5049737"/>
                <a:ext cx="154552" cy="74565"/>
              </a:xfrm>
              <a:custGeom>
                <a:rect b="b" l="l" r="r" t="t"/>
                <a:pathLst>
                  <a:path extrusionOk="0" h="1689" w="3501">
                    <a:moveTo>
                      <a:pt x="119" y="0"/>
                    </a:moveTo>
                    <a:cubicBezTo>
                      <a:pt x="30" y="200"/>
                      <a:pt x="0" y="378"/>
                      <a:pt x="0" y="378"/>
                    </a:cubicBezTo>
                    <a:cubicBezTo>
                      <a:pt x="0" y="378"/>
                      <a:pt x="505" y="829"/>
                      <a:pt x="1106" y="1144"/>
                    </a:cubicBezTo>
                    <a:cubicBezTo>
                      <a:pt x="1707" y="1458"/>
                      <a:pt x="2119" y="1668"/>
                      <a:pt x="2906" y="1688"/>
                    </a:cubicBezTo>
                    <a:cubicBezTo>
                      <a:pt x="2922" y="1688"/>
                      <a:pt x="2936" y="1688"/>
                      <a:pt x="2951" y="1688"/>
                    </a:cubicBezTo>
                    <a:cubicBezTo>
                      <a:pt x="3243" y="1688"/>
                      <a:pt x="3416" y="1627"/>
                      <a:pt x="3501" y="1530"/>
                    </a:cubicBezTo>
                    <a:cubicBezTo>
                      <a:pt x="3212" y="1480"/>
                      <a:pt x="2772" y="1402"/>
                      <a:pt x="2514" y="1341"/>
                    </a:cubicBezTo>
                    <a:cubicBezTo>
                      <a:pt x="1878" y="1191"/>
                      <a:pt x="1390" y="933"/>
                      <a:pt x="913" y="573"/>
                    </a:cubicBezTo>
                    <a:cubicBezTo>
                      <a:pt x="614" y="350"/>
                      <a:pt x="308" y="133"/>
                      <a:pt x="119" y="0"/>
                    </a:cubicBezTo>
                    <a:close/>
                  </a:path>
                </a:pathLst>
              </a:custGeom>
              <a:solidFill>
                <a:srgbClr val="2E4257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0" name="Google Shape;11830;p152"/>
              <p:cNvSpPr/>
              <p:nvPr/>
            </p:nvSpPr>
            <p:spPr>
              <a:xfrm>
                <a:off x="7299934" y="5049737"/>
                <a:ext cx="154552" cy="74565"/>
              </a:xfrm>
              <a:custGeom>
                <a:rect b="b" l="l" r="r" t="t"/>
                <a:pathLst>
                  <a:path extrusionOk="0" h="1689" w="3501">
                    <a:moveTo>
                      <a:pt x="119" y="0"/>
                    </a:moveTo>
                    <a:cubicBezTo>
                      <a:pt x="30" y="200"/>
                      <a:pt x="0" y="378"/>
                      <a:pt x="0" y="378"/>
                    </a:cubicBezTo>
                    <a:cubicBezTo>
                      <a:pt x="0" y="378"/>
                      <a:pt x="505" y="829"/>
                      <a:pt x="1106" y="1144"/>
                    </a:cubicBezTo>
                    <a:cubicBezTo>
                      <a:pt x="1707" y="1458"/>
                      <a:pt x="2119" y="1668"/>
                      <a:pt x="2906" y="1688"/>
                    </a:cubicBezTo>
                    <a:cubicBezTo>
                      <a:pt x="2922" y="1688"/>
                      <a:pt x="2936" y="1688"/>
                      <a:pt x="2951" y="1688"/>
                    </a:cubicBezTo>
                    <a:cubicBezTo>
                      <a:pt x="3243" y="1688"/>
                      <a:pt x="3416" y="1627"/>
                      <a:pt x="3501" y="1530"/>
                    </a:cubicBezTo>
                    <a:cubicBezTo>
                      <a:pt x="3212" y="1480"/>
                      <a:pt x="2772" y="1402"/>
                      <a:pt x="2514" y="1341"/>
                    </a:cubicBezTo>
                    <a:cubicBezTo>
                      <a:pt x="1878" y="1191"/>
                      <a:pt x="1390" y="933"/>
                      <a:pt x="913" y="573"/>
                    </a:cubicBezTo>
                    <a:cubicBezTo>
                      <a:pt x="614" y="350"/>
                      <a:pt x="308" y="133"/>
                      <a:pt x="11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1" name="Google Shape;11831;p152"/>
              <p:cNvSpPr/>
              <p:nvPr/>
            </p:nvSpPr>
            <p:spPr>
              <a:xfrm>
                <a:off x="7225501" y="4734423"/>
                <a:ext cx="76945" cy="72799"/>
              </a:xfrm>
              <a:custGeom>
                <a:rect b="b" l="l" r="r" t="t"/>
                <a:pathLst>
                  <a:path extrusionOk="0" h="1649" w="1743">
                    <a:moveTo>
                      <a:pt x="958" y="1"/>
                    </a:moveTo>
                    <a:cubicBezTo>
                      <a:pt x="795" y="1"/>
                      <a:pt x="622" y="68"/>
                      <a:pt x="454" y="254"/>
                    </a:cubicBezTo>
                    <a:cubicBezTo>
                      <a:pt x="1" y="755"/>
                      <a:pt x="61" y="1163"/>
                      <a:pt x="654" y="1577"/>
                    </a:cubicBezTo>
                    <a:cubicBezTo>
                      <a:pt x="725" y="1627"/>
                      <a:pt x="794" y="1649"/>
                      <a:pt x="862" y="1649"/>
                    </a:cubicBezTo>
                    <a:cubicBezTo>
                      <a:pt x="1359" y="1649"/>
                      <a:pt x="1742" y="462"/>
                      <a:pt x="1742" y="462"/>
                    </a:cubicBezTo>
                    <a:cubicBezTo>
                      <a:pt x="1742" y="462"/>
                      <a:pt x="1386" y="1"/>
                      <a:pt x="95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2" name="Google Shape;11832;p152"/>
              <p:cNvSpPr/>
              <p:nvPr/>
            </p:nvSpPr>
            <p:spPr>
              <a:xfrm>
                <a:off x="7254065" y="4743915"/>
                <a:ext cx="187219" cy="167496"/>
              </a:xfrm>
              <a:custGeom>
                <a:rect b="b" l="l" r="r" t="t"/>
                <a:pathLst>
                  <a:path extrusionOk="0" h="3794" w="4241">
                    <a:moveTo>
                      <a:pt x="853" y="0"/>
                    </a:moveTo>
                    <a:cubicBezTo>
                      <a:pt x="667" y="0"/>
                      <a:pt x="328" y="72"/>
                      <a:pt x="65" y="535"/>
                    </a:cubicBezTo>
                    <a:cubicBezTo>
                      <a:pt x="39" y="581"/>
                      <a:pt x="20" y="624"/>
                      <a:pt x="0" y="666"/>
                    </a:cubicBezTo>
                    <a:cubicBezTo>
                      <a:pt x="276" y="882"/>
                      <a:pt x="759" y="1262"/>
                      <a:pt x="1009" y="1446"/>
                    </a:cubicBezTo>
                    <a:cubicBezTo>
                      <a:pt x="1373" y="1715"/>
                      <a:pt x="2553" y="2765"/>
                      <a:pt x="2902" y="3099"/>
                    </a:cubicBezTo>
                    <a:cubicBezTo>
                      <a:pt x="3178" y="3364"/>
                      <a:pt x="3390" y="3602"/>
                      <a:pt x="3742" y="3793"/>
                    </a:cubicBezTo>
                    <a:cubicBezTo>
                      <a:pt x="4052" y="3516"/>
                      <a:pt x="4240" y="3054"/>
                      <a:pt x="3952" y="2743"/>
                    </a:cubicBezTo>
                    <a:cubicBezTo>
                      <a:pt x="3449" y="2206"/>
                      <a:pt x="3030" y="2123"/>
                      <a:pt x="2375" y="1453"/>
                    </a:cubicBezTo>
                    <a:cubicBezTo>
                      <a:pt x="1970" y="1036"/>
                      <a:pt x="989" y="15"/>
                      <a:pt x="989" y="15"/>
                    </a:cubicBezTo>
                    <a:cubicBezTo>
                      <a:pt x="989" y="15"/>
                      <a:pt x="937" y="0"/>
                      <a:pt x="85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3" name="Google Shape;11833;p152"/>
              <p:cNvSpPr/>
              <p:nvPr/>
            </p:nvSpPr>
            <p:spPr>
              <a:xfrm>
                <a:off x="7244087" y="4773274"/>
                <a:ext cx="175167" cy="148733"/>
              </a:xfrm>
              <a:custGeom>
                <a:rect b="b" l="l" r="r" t="t"/>
                <a:pathLst>
                  <a:path extrusionOk="0" h="3369" w="3968">
                    <a:moveTo>
                      <a:pt x="226" y="1"/>
                    </a:moveTo>
                    <a:cubicBezTo>
                      <a:pt x="0" y="473"/>
                      <a:pt x="118" y="725"/>
                      <a:pt x="118" y="725"/>
                    </a:cubicBezTo>
                    <a:cubicBezTo>
                      <a:pt x="118" y="725"/>
                      <a:pt x="1170" y="1439"/>
                      <a:pt x="1694" y="1927"/>
                    </a:cubicBezTo>
                    <a:cubicBezTo>
                      <a:pt x="2219" y="2415"/>
                      <a:pt x="2807" y="3074"/>
                      <a:pt x="3221" y="3313"/>
                    </a:cubicBezTo>
                    <a:cubicBezTo>
                      <a:pt x="3288" y="3351"/>
                      <a:pt x="3360" y="3368"/>
                      <a:pt x="3436" y="3368"/>
                    </a:cubicBezTo>
                    <a:cubicBezTo>
                      <a:pt x="3613" y="3368"/>
                      <a:pt x="3806" y="3273"/>
                      <a:pt x="3968" y="3128"/>
                    </a:cubicBezTo>
                    <a:cubicBezTo>
                      <a:pt x="3616" y="2937"/>
                      <a:pt x="3404" y="2697"/>
                      <a:pt x="3128" y="2434"/>
                    </a:cubicBezTo>
                    <a:cubicBezTo>
                      <a:pt x="2779" y="2100"/>
                      <a:pt x="1599" y="1050"/>
                      <a:pt x="1235" y="781"/>
                    </a:cubicBezTo>
                    <a:cubicBezTo>
                      <a:pt x="983" y="595"/>
                      <a:pt x="502" y="217"/>
                      <a:pt x="226" y="1"/>
                    </a:cubicBezTo>
                    <a:close/>
                  </a:path>
                </a:pathLst>
              </a:custGeom>
              <a:solidFill>
                <a:srgbClr val="2E4257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4" name="Google Shape;11834;p152"/>
              <p:cNvSpPr/>
              <p:nvPr/>
            </p:nvSpPr>
            <p:spPr>
              <a:xfrm>
                <a:off x="7244087" y="4773274"/>
                <a:ext cx="175167" cy="148733"/>
              </a:xfrm>
              <a:custGeom>
                <a:rect b="b" l="l" r="r" t="t"/>
                <a:pathLst>
                  <a:path extrusionOk="0" h="3369" w="3968">
                    <a:moveTo>
                      <a:pt x="226" y="1"/>
                    </a:moveTo>
                    <a:cubicBezTo>
                      <a:pt x="0" y="473"/>
                      <a:pt x="118" y="725"/>
                      <a:pt x="118" y="725"/>
                    </a:cubicBezTo>
                    <a:cubicBezTo>
                      <a:pt x="118" y="725"/>
                      <a:pt x="1170" y="1439"/>
                      <a:pt x="1694" y="1927"/>
                    </a:cubicBezTo>
                    <a:cubicBezTo>
                      <a:pt x="2219" y="2415"/>
                      <a:pt x="2807" y="3074"/>
                      <a:pt x="3221" y="3313"/>
                    </a:cubicBezTo>
                    <a:cubicBezTo>
                      <a:pt x="3288" y="3351"/>
                      <a:pt x="3360" y="3368"/>
                      <a:pt x="3436" y="3368"/>
                    </a:cubicBezTo>
                    <a:cubicBezTo>
                      <a:pt x="3613" y="3368"/>
                      <a:pt x="3806" y="3273"/>
                      <a:pt x="3968" y="3128"/>
                    </a:cubicBezTo>
                    <a:cubicBezTo>
                      <a:pt x="3616" y="2937"/>
                      <a:pt x="3404" y="2697"/>
                      <a:pt x="3128" y="2434"/>
                    </a:cubicBezTo>
                    <a:cubicBezTo>
                      <a:pt x="2779" y="2100"/>
                      <a:pt x="1599" y="1050"/>
                      <a:pt x="1235" y="781"/>
                    </a:cubicBezTo>
                    <a:cubicBezTo>
                      <a:pt x="983" y="595"/>
                      <a:pt x="502" y="217"/>
                      <a:pt x="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5" name="Google Shape;11835;p152"/>
              <p:cNvSpPr/>
              <p:nvPr/>
            </p:nvSpPr>
            <p:spPr>
              <a:xfrm>
                <a:off x="7392334" y="4880336"/>
                <a:ext cx="54210" cy="52712"/>
              </a:xfrm>
              <a:custGeom>
                <a:rect b="b" l="l" r="r" t="t"/>
                <a:pathLst>
                  <a:path extrusionOk="0" h="1194" w="1228">
                    <a:moveTo>
                      <a:pt x="718" y="1"/>
                    </a:moveTo>
                    <a:cubicBezTo>
                      <a:pt x="615" y="1"/>
                      <a:pt x="504" y="41"/>
                      <a:pt x="388" y="148"/>
                    </a:cubicBezTo>
                    <a:cubicBezTo>
                      <a:pt x="7" y="506"/>
                      <a:pt x="0" y="838"/>
                      <a:pt x="432" y="1141"/>
                    </a:cubicBezTo>
                    <a:cubicBezTo>
                      <a:pt x="483" y="1177"/>
                      <a:pt x="534" y="1193"/>
                      <a:pt x="583" y="1193"/>
                    </a:cubicBezTo>
                    <a:cubicBezTo>
                      <a:pt x="947" y="1193"/>
                      <a:pt x="1228" y="326"/>
                      <a:pt x="1228" y="326"/>
                    </a:cubicBezTo>
                    <a:cubicBezTo>
                      <a:pt x="1228" y="326"/>
                      <a:pt x="1011" y="1"/>
                      <a:pt x="71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6" name="Google Shape;11836;p152"/>
              <p:cNvSpPr/>
              <p:nvPr/>
            </p:nvSpPr>
            <p:spPr>
              <a:xfrm>
                <a:off x="7415776" y="4889343"/>
                <a:ext cx="167619" cy="99420"/>
              </a:xfrm>
              <a:custGeom>
                <a:rect b="b" l="l" r="r" t="t"/>
                <a:pathLst>
                  <a:path extrusionOk="0" h="2252" w="3797">
                    <a:moveTo>
                      <a:pt x="697" y="0"/>
                    </a:moveTo>
                    <a:cubicBezTo>
                      <a:pt x="330" y="22"/>
                      <a:pt x="118" y="317"/>
                      <a:pt x="0" y="580"/>
                    </a:cubicBezTo>
                    <a:cubicBezTo>
                      <a:pt x="207" y="723"/>
                      <a:pt x="543" y="959"/>
                      <a:pt x="868" y="1204"/>
                    </a:cubicBezTo>
                    <a:cubicBezTo>
                      <a:pt x="1393" y="1599"/>
                      <a:pt x="1927" y="1881"/>
                      <a:pt x="2621" y="2044"/>
                    </a:cubicBezTo>
                    <a:cubicBezTo>
                      <a:pt x="2905" y="2111"/>
                      <a:pt x="3384" y="2198"/>
                      <a:pt x="3701" y="2252"/>
                    </a:cubicBezTo>
                    <a:cubicBezTo>
                      <a:pt x="3796" y="2141"/>
                      <a:pt x="3788" y="1987"/>
                      <a:pt x="3712" y="1820"/>
                    </a:cubicBezTo>
                    <a:cubicBezTo>
                      <a:pt x="3562" y="1488"/>
                      <a:pt x="2417" y="1076"/>
                      <a:pt x="2013" y="875"/>
                    </a:cubicBezTo>
                    <a:cubicBezTo>
                      <a:pt x="1786" y="762"/>
                      <a:pt x="1131" y="159"/>
                      <a:pt x="69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7" name="Google Shape;11837;p152"/>
              <p:cNvSpPr/>
              <p:nvPr/>
            </p:nvSpPr>
            <p:spPr>
              <a:xfrm>
                <a:off x="7410037" y="4914905"/>
                <a:ext cx="169119" cy="81452"/>
              </a:xfrm>
              <a:custGeom>
                <a:rect b="b" l="l" r="r" t="t"/>
                <a:pathLst>
                  <a:path extrusionOk="0" h="1845" w="3831">
                    <a:moveTo>
                      <a:pt x="130" y="1"/>
                    </a:moveTo>
                    <a:cubicBezTo>
                      <a:pt x="35" y="217"/>
                      <a:pt x="0" y="413"/>
                      <a:pt x="0" y="413"/>
                    </a:cubicBezTo>
                    <a:cubicBezTo>
                      <a:pt x="0" y="413"/>
                      <a:pt x="556" y="907"/>
                      <a:pt x="1213" y="1250"/>
                    </a:cubicBezTo>
                    <a:cubicBezTo>
                      <a:pt x="1870" y="1595"/>
                      <a:pt x="2319" y="1825"/>
                      <a:pt x="3180" y="1844"/>
                    </a:cubicBezTo>
                    <a:cubicBezTo>
                      <a:pt x="3200" y="1845"/>
                      <a:pt x="3219" y="1845"/>
                      <a:pt x="3238" y="1845"/>
                    </a:cubicBezTo>
                    <a:cubicBezTo>
                      <a:pt x="3552" y="1845"/>
                      <a:pt x="3739" y="1777"/>
                      <a:pt x="3831" y="1673"/>
                    </a:cubicBezTo>
                    <a:cubicBezTo>
                      <a:pt x="3514" y="1619"/>
                      <a:pt x="3035" y="1532"/>
                      <a:pt x="2751" y="1465"/>
                    </a:cubicBezTo>
                    <a:cubicBezTo>
                      <a:pt x="2057" y="1302"/>
                      <a:pt x="1523" y="1020"/>
                      <a:pt x="998" y="625"/>
                    </a:cubicBezTo>
                    <a:lnTo>
                      <a:pt x="1000" y="625"/>
                    </a:lnTo>
                    <a:cubicBezTo>
                      <a:pt x="673" y="380"/>
                      <a:pt x="337" y="144"/>
                      <a:pt x="130" y="1"/>
                    </a:cubicBezTo>
                    <a:close/>
                  </a:path>
                </a:pathLst>
              </a:custGeom>
              <a:solidFill>
                <a:srgbClr val="2E4257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8" name="Google Shape;11838;p152"/>
              <p:cNvSpPr/>
              <p:nvPr/>
            </p:nvSpPr>
            <p:spPr>
              <a:xfrm>
                <a:off x="7410037" y="4914905"/>
                <a:ext cx="169119" cy="81452"/>
              </a:xfrm>
              <a:custGeom>
                <a:rect b="b" l="l" r="r" t="t"/>
                <a:pathLst>
                  <a:path extrusionOk="0" h="1845" w="3831">
                    <a:moveTo>
                      <a:pt x="130" y="1"/>
                    </a:moveTo>
                    <a:cubicBezTo>
                      <a:pt x="35" y="217"/>
                      <a:pt x="0" y="413"/>
                      <a:pt x="0" y="413"/>
                    </a:cubicBezTo>
                    <a:cubicBezTo>
                      <a:pt x="0" y="413"/>
                      <a:pt x="556" y="907"/>
                      <a:pt x="1213" y="1250"/>
                    </a:cubicBezTo>
                    <a:cubicBezTo>
                      <a:pt x="1870" y="1595"/>
                      <a:pt x="2319" y="1825"/>
                      <a:pt x="3180" y="1844"/>
                    </a:cubicBezTo>
                    <a:cubicBezTo>
                      <a:pt x="3200" y="1845"/>
                      <a:pt x="3219" y="1845"/>
                      <a:pt x="3238" y="1845"/>
                    </a:cubicBezTo>
                    <a:cubicBezTo>
                      <a:pt x="3552" y="1845"/>
                      <a:pt x="3739" y="1777"/>
                      <a:pt x="3831" y="1673"/>
                    </a:cubicBezTo>
                    <a:cubicBezTo>
                      <a:pt x="3514" y="1619"/>
                      <a:pt x="3035" y="1532"/>
                      <a:pt x="2751" y="1465"/>
                    </a:cubicBezTo>
                    <a:cubicBezTo>
                      <a:pt x="2057" y="1302"/>
                      <a:pt x="1523" y="1020"/>
                      <a:pt x="998" y="625"/>
                    </a:cubicBezTo>
                    <a:lnTo>
                      <a:pt x="1000" y="625"/>
                    </a:lnTo>
                    <a:cubicBezTo>
                      <a:pt x="673" y="380"/>
                      <a:pt x="337" y="144"/>
                      <a:pt x="13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9" name="Google Shape;11839;p152"/>
              <p:cNvSpPr/>
              <p:nvPr/>
            </p:nvSpPr>
            <p:spPr>
              <a:xfrm>
                <a:off x="7172834" y="4814995"/>
                <a:ext cx="78975" cy="74653"/>
              </a:xfrm>
              <a:custGeom>
                <a:rect b="b" l="l" r="r" t="t"/>
                <a:pathLst>
                  <a:path extrusionOk="0" h="1691" w="1789">
                    <a:moveTo>
                      <a:pt x="984" y="0"/>
                    </a:moveTo>
                    <a:cubicBezTo>
                      <a:pt x="817" y="0"/>
                      <a:pt x="639" y="69"/>
                      <a:pt x="467" y="259"/>
                    </a:cubicBezTo>
                    <a:cubicBezTo>
                      <a:pt x="1" y="773"/>
                      <a:pt x="64" y="1192"/>
                      <a:pt x="673" y="1617"/>
                    </a:cubicBezTo>
                    <a:cubicBezTo>
                      <a:pt x="746" y="1668"/>
                      <a:pt x="817" y="1690"/>
                      <a:pt x="886" y="1690"/>
                    </a:cubicBezTo>
                    <a:cubicBezTo>
                      <a:pt x="1396" y="1690"/>
                      <a:pt x="1788" y="474"/>
                      <a:pt x="1788" y="474"/>
                    </a:cubicBezTo>
                    <a:cubicBezTo>
                      <a:pt x="1788" y="474"/>
                      <a:pt x="1422" y="0"/>
                      <a:pt x="9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0" name="Google Shape;11840;p152"/>
              <p:cNvSpPr/>
              <p:nvPr/>
            </p:nvSpPr>
            <p:spPr>
              <a:xfrm>
                <a:off x="7202148" y="4824664"/>
                <a:ext cx="192119" cy="171866"/>
              </a:xfrm>
              <a:custGeom>
                <a:rect b="b" l="l" r="r" t="t"/>
                <a:pathLst>
                  <a:path extrusionOk="0" h="3893" w="4352">
                    <a:moveTo>
                      <a:pt x="874" y="1"/>
                    </a:moveTo>
                    <a:cubicBezTo>
                      <a:pt x="683" y="1"/>
                      <a:pt x="337" y="75"/>
                      <a:pt x="68" y="550"/>
                    </a:cubicBezTo>
                    <a:cubicBezTo>
                      <a:pt x="40" y="598"/>
                      <a:pt x="20" y="639"/>
                      <a:pt x="0" y="682"/>
                    </a:cubicBezTo>
                    <a:cubicBezTo>
                      <a:pt x="282" y="906"/>
                      <a:pt x="777" y="1294"/>
                      <a:pt x="1035" y="1485"/>
                    </a:cubicBezTo>
                    <a:cubicBezTo>
                      <a:pt x="1408" y="1760"/>
                      <a:pt x="2618" y="2836"/>
                      <a:pt x="2976" y="3181"/>
                    </a:cubicBezTo>
                    <a:cubicBezTo>
                      <a:pt x="3258" y="3450"/>
                      <a:pt x="3480" y="3697"/>
                      <a:pt x="3837" y="3893"/>
                    </a:cubicBezTo>
                    <a:cubicBezTo>
                      <a:pt x="4158" y="3606"/>
                      <a:pt x="4351" y="3133"/>
                      <a:pt x="4054" y="2817"/>
                    </a:cubicBezTo>
                    <a:cubicBezTo>
                      <a:pt x="3538" y="2264"/>
                      <a:pt x="3109" y="2177"/>
                      <a:pt x="2436" y="1491"/>
                    </a:cubicBezTo>
                    <a:lnTo>
                      <a:pt x="2436" y="1489"/>
                    </a:lnTo>
                    <a:cubicBezTo>
                      <a:pt x="2020" y="1064"/>
                      <a:pt x="1016" y="17"/>
                      <a:pt x="1016" y="17"/>
                    </a:cubicBezTo>
                    <a:cubicBezTo>
                      <a:pt x="1016" y="17"/>
                      <a:pt x="961" y="1"/>
                      <a:pt x="87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1" name="Google Shape;11841;p152"/>
              <p:cNvSpPr/>
              <p:nvPr/>
            </p:nvSpPr>
            <p:spPr>
              <a:xfrm>
                <a:off x="7191905" y="4854774"/>
                <a:ext cx="179670" cy="152618"/>
              </a:xfrm>
              <a:custGeom>
                <a:rect b="b" l="l" r="r" t="t"/>
                <a:pathLst>
                  <a:path extrusionOk="0" h="3457" w="4070">
                    <a:moveTo>
                      <a:pt x="232" y="0"/>
                    </a:moveTo>
                    <a:cubicBezTo>
                      <a:pt x="0" y="486"/>
                      <a:pt x="122" y="742"/>
                      <a:pt x="122" y="742"/>
                    </a:cubicBezTo>
                    <a:cubicBezTo>
                      <a:pt x="122" y="742"/>
                      <a:pt x="1202" y="1475"/>
                      <a:pt x="1738" y="1976"/>
                    </a:cubicBezTo>
                    <a:cubicBezTo>
                      <a:pt x="2276" y="2477"/>
                      <a:pt x="2881" y="3154"/>
                      <a:pt x="3304" y="3399"/>
                    </a:cubicBezTo>
                    <a:cubicBezTo>
                      <a:pt x="3372" y="3439"/>
                      <a:pt x="3447" y="3457"/>
                      <a:pt x="3524" y="3457"/>
                    </a:cubicBezTo>
                    <a:cubicBezTo>
                      <a:pt x="3707" y="3457"/>
                      <a:pt x="3905" y="3358"/>
                      <a:pt x="4069" y="3211"/>
                    </a:cubicBezTo>
                    <a:cubicBezTo>
                      <a:pt x="3712" y="3013"/>
                      <a:pt x="3490" y="2768"/>
                      <a:pt x="3210" y="2499"/>
                    </a:cubicBezTo>
                    <a:cubicBezTo>
                      <a:pt x="2850" y="2154"/>
                      <a:pt x="1640" y="1078"/>
                      <a:pt x="1267" y="801"/>
                    </a:cubicBezTo>
                    <a:lnTo>
                      <a:pt x="1267" y="803"/>
                    </a:lnTo>
                    <a:cubicBezTo>
                      <a:pt x="1011" y="612"/>
                      <a:pt x="517" y="224"/>
                      <a:pt x="232" y="0"/>
                    </a:cubicBezTo>
                    <a:close/>
                  </a:path>
                </a:pathLst>
              </a:custGeom>
              <a:solidFill>
                <a:srgbClr val="2E4257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2" name="Google Shape;11842;p152"/>
              <p:cNvSpPr/>
              <p:nvPr/>
            </p:nvSpPr>
            <p:spPr>
              <a:xfrm>
                <a:off x="7191905" y="4854774"/>
                <a:ext cx="179670" cy="152618"/>
              </a:xfrm>
              <a:custGeom>
                <a:rect b="b" l="l" r="r" t="t"/>
                <a:pathLst>
                  <a:path extrusionOk="0" h="3457" w="4070">
                    <a:moveTo>
                      <a:pt x="232" y="0"/>
                    </a:moveTo>
                    <a:cubicBezTo>
                      <a:pt x="0" y="486"/>
                      <a:pt x="122" y="742"/>
                      <a:pt x="122" y="742"/>
                    </a:cubicBezTo>
                    <a:cubicBezTo>
                      <a:pt x="122" y="742"/>
                      <a:pt x="1202" y="1475"/>
                      <a:pt x="1738" y="1976"/>
                    </a:cubicBezTo>
                    <a:cubicBezTo>
                      <a:pt x="2276" y="2477"/>
                      <a:pt x="2881" y="3154"/>
                      <a:pt x="3304" y="3399"/>
                    </a:cubicBezTo>
                    <a:cubicBezTo>
                      <a:pt x="3372" y="3439"/>
                      <a:pt x="3447" y="3457"/>
                      <a:pt x="3524" y="3457"/>
                    </a:cubicBezTo>
                    <a:cubicBezTo>
                      <a:pt x="3707" y="3457"/>
                      <a:pt x="3905" y="3358"/>
                      <a:pt x="4069" y="3211"/>
                    </a:cubicBezTo>
                    <a:cubicBezTo>
                      <a:pt x="3712" y="3013"/>
                      <a:pt x="3490" y="2768"/>
                      <a:pt x="3210" y="2499"/>
                    </a:cubicBezTo>
                    <a:cubicBezTo>
                      <a:pt x="2850" y="2154"/>
                      <a:pt x="1640" y="1078"/>
                      <a:pt x="1267" y="801"/>
                    </a:cubicBezTo>
                    <a:lnTo>
                      <a:pt x="1267" y="803"/>
                    </a:lnTo>
                    <a:cubicBezTo>
                      <a:pt x="1011" y="612"/>
                      <a:pt x="517" y="224"/>
                      <a:pt x="23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3" name="Google Shape;11843;p152"/>
              <p:cNvSpPr/>
              <p:nvPr/>
            </p:nvSpPr>
            <p:spPr>
              <a:xfrm>
                <a:off x="7343948" y="4964662"/>
                <a:ext cx="55667" cy="54037"/>
              </a:xfrm>
              <a:custGeom>
                <a:rect b="b" l="l" r="r" t="t"/>
                <a:pathLst>
                  <a:path extrusionOk="0" h="1224" w="1261">
                    <a:moveTo>
                      <a:pt x="738" y="0"/>
                    </a:moveTo>
                    <a:cubicBezTo>
                      <a:pt x="633" y="0"/>
                      <a:pt x="518" y="41"/>
                      <a:pt x="400" y="151"/>
                    </a:cubicBezTo>
                    <a:cubicBezTo>
                      <a:pt x="7" y="518"/>
                      <a:pt x="1" y="858"/>
                      <a:pt x="445" y="1170"/>
                    </a:cubicBezTo>
                    <a:cubicBezTo>
                      <a:pt x="498" y="1207"/>
                      <a:pt x="550" y="1224"/>
                      <a:pt x="601" y="1224"/>
                    </a:cubicBezTo>
                    <a:cubicBezTo>
                      <a:pt x="973" y="1224"/>
                      <a:pt x="1261" y="335"/>
                      <a:pt x="1261" y="335"/>
                    </a:cubicBezTo>
                    <a:cubicBezTo>
                      <a:pt x="1261" y="335"/>
                      <a:pt x="1039" y="0"/>
                      <a:pt x="7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4" name="Google Shape;11844;p152"/>
              <p:cNvSpPr/>
              <p:nvPr/>
            </p:nvSpPr>
            <p:spPr>
              <a:xfrm>
                <a:off x="7367302" y="4974286"/>
                <a:ext cx="169164" cy="84984"/>
              </a:xfrm>
              <a:custGeom>
                <a:rect b="b" l="l" r="r" t="t"/>
                <a:pathLst>
                  <a:path extrusionOk="0" h="1925" w="3832">
                    <a:moveTo>
                      <a:pt x="741" y="0"/>
                    </a:moveTo>
                    <a:cubicBezTo>
                      <a:pt x="398" y="13"/>
                      <a:pt x="166" y="278"/>
                      <a:pt x="27" y="575"/>
                    </a:cubicBezTo>
                    <a:cubicBezTo>
                      <a:pt x="14" y="603"/>
                      <a:pt x="12" y="629"/>
                      <a:pt x="1" y="658"/>
                    </a:cubicBezTo>
                    <a:cubicBezTo>
                      <a:pt x="216" y="781"/>
                      <a:pt x="489" y="944"/>
                      <a:pt x="756" y="1111"/>
                    </a:cubicBezTo>
                    <a:cubicBezTo>
                      <a:pt x="1326" y="1467"/>
                      <a:pt x="1899" y="1707"/>
                      <a:pt x="2623" y="1811"/>
                    </a:cubicBezTo>
                    <a:cubicBezTo>
                      <a:pt x="2918" y="1853"/>
                      <a:pt x="3417" y="1898"/>
                      <a:pt x="3742" y="1924"/>
                    </a:cubicBezTo>
                    <a:cubicBezTo>
                      <a:pt x="3831" y="1803"/>
                      <a:pt x="3810" y="1647"/>
                      <a:pt x="3716" y="1484"/>
                    </a:cubicBezTo>
                    <a:cubicBezTo>
                      <a:pt x="3532" y="1159"/>
                      <a:pt x="2326" y="840"/>
                      <a:pt x="1894" y="668"/>
                    </a:cubicBezTo>
                    <a:cubicBezTo>
                      <a:pt x="1697" y="590"/>
                      <a:pt x="1174" y="204"/>
                      <a:pt x="74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5" name="Google Shape;11845;p152"/>
              <p:cNvSpPr/>
              <p:nvPr/>
            </p:nvSpPr>
            <p:spPr>
              <a:xfrm>
                <a:off x="7363770" y="5003292"/>
                <a:ext cx="168766" cy="66751"/>
              </a:xfrm>
              <a:custGeom>
                <a:rect b="b" l="l" r="r" t="t"/>
                <a:pathLst>
                  <a:path extrusionOk="0" h="1512" w="3823">
                    <a:moveTo>
                      <a:pt x="81" y="1"/>
                    </a:moveTo>
                    <a:cubicBezTo>
                      <a:pt x="20" y="163"/>
                      <a:pt x="1" y="322"/>
                      <a:pt x="20" y="480"/>
                    </a:cubicBezTo>
                    <a:cubicBezTo>
                      <a:pt x="259" y="638"/>
                      <a:pt x="667" y="888"/>
                      <a:pt x="1109" y="1072"/>
                    </a:cubicBezTo>
                    <a:cubicBezTo>
                      <a:pt x="1728" y="1330"/>
                      <a:pt x="2173" y="1512"/>
                      <a:pt x="2873" y="1512"/>
                    </a:cubicBezTo>
                    <a:cubicBezTo>
                      <a:pt x="2968" y="1512"/>
                      <a:pt x="3068" y="1508"/>
                      <a:pt x="3174" y="1501"/>
                    </a:cubicBezTo>
                    <a:cubicBezTo>
                      <a:pt x="3532" y="1478"/>
                      <a:pt x="3734" y="1391"/>
                      <a:pt x="3822" y="1267"/>
                    </a:cubicBezTo>
                    <a:cubicBezTo>
                      <a:pt x="3497" y="1241"/>
                      <a:pt x="2996" y="1196"/>
                      <a:pt x="2701" y="1154"/>
                    </a:cubicBezTo>
                    <a:cubicBezTo>
                      <a:pt x="1979" y="1050"/>
                      <a:pt x="1406" y="810"/>
                      <a:pt x="836" y="454"/>
                    </a:cubicBezTo>
                    <a:cubicBezTo>
                      <a:pt x="567" y="287"/>
                      <a:pt x="296" y="126"/>
                      <a:pt x="81" y="1"/>
                    </a:cubicBezTo>
                    <a:close/>
                  </a:path>
                </a:pathLst>
              </a:custGeom>
              <a:solidFill>
                <a:srgbClr val="2E4257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6" name="Google Shape;11846;p152"/>
              <p:cNvSpPr/>
              <p:nvPr/>
            </p:nvSpPr>
            <p:spPr>
              <a:xfrm>
                <a:off x="7363770" y="5003292"/>
                <a:ext cx="168766" cy="66751"/>
              </a:xfrm>
              <a:custGeom>
                <a:rect b="b" l="l" r="r" t="t"/>
                <a:pathLst>
                  <a:path extrusionOk="0" h="1512" w="3823">
                    <a:moveTo>
                      <a:pt x="81" y="1"/>
                    </a:moveTo>
                    <a:cubicBezTo>
                      <a:pt x="20" y="163"/>
                      <a:pt x="1" y="322"/>
                      <a:pt x="20" y="480"/>
                    </a:cubicBezTo>
                    <a:cubicBezTo>
                      <a:pt x="259" y="638"/>
                      <a:pt x="667" y="888"/>
                      <a:pt x="1109" y="1072"/>
                    </a:cubicBezTo>
                    <a:cubicBezTo>
                      <a:pt x="1728" y="1330"/>
                      <a:pt x="2173" y="1512"/>
                      <a:pt x="2873" y="1512"/>
                    </a:cubicBezTo>
                    <a:cubicBezTo>
                      <a:pt x="2968" y="1512"/>
                      <a:pt x="3068" y="1508"/>
                      <a:pt x="3174" y="1501"/>
                    </a:cubicBezTo>
                    <a:cubicBezTo>
                      <a:pt x="3532" y="1478"/>
                      <a:pt x="3734" y="1391"/>
                      <a:pt x="3822" y="1267"/>
                    </a:cubicBezTo>
                    <a:cubicBezTo>
                      <a:pt x="3497" y="1241"/>
                      <a:pt x="2996" y="1196"/>
                      <a:pt x="2701" y="1154"/>
                    </a:cubicBezTo>
                    <a:cubicBezTo>
                      <a:pt x="1979" y="1050"/>
                      <a:pt x="1406" y="810"/>
                      <a:pt x="836" y="454"/>
                    </a:cubicBezTo>
                    <a:cubicBezTo>
                      <a:pt x="567" y="287"/>
                      <a:pt x="296" y="126"/>
                      <a:pt x="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7" name="Google Shape;11847;p152"/>
              <p:cNvSpPr/>
              <p:nvPr/>
            </p:nvSpPr>
            <p:spPr>
              <a:xfrm>
                <a:off x="6932805" y="4359595"/>
                <a:ext cx="347200" cy="218000"/>
              </a:xfrm>
              <a:custGeom>
                <a:rect b="b" l="l" r="r" t="t"/>
                <a:pathLst>
                  <a:path extrusionOk="0" h="4938" w="7865">
                    <a:moveTo>
                      <a:pt x="356" y="1"/>
                    </a:moveTo>
                    <a:cubicBezTo>
                      <a:pt x="284" y="9"/>
                      <a:pt x="178" y="31"/>
                      <a:pt x="0" y="66"/>
                    </a:cubicBezTo>
                    <a:cubicBezTo>
                      <a:pt x="304" y="404"/>
                      <a:pt x="703" y="823"/>
                      <a:pt x="1104" y="1174"/>
                    </a:cubicBezTo>
                    <a:cubicBezTo>
                      <a:pt x="1816" y="1797"/>
                      <a:pt x="2859" y="2549"/>
                      <a:pt x="3846" y="3111"/>
                    </a:cubicBezTo>
                    <a:cubicBezTo>
                      <a:pt x="4260" y="3347"/>
                      <a:pt x="4663" y="3549"/>
                      <a:pt x="5030" y="3692"/>
                    </a:cubicBezTo>
                    <a:cubicBezTo>
                      <a:pt x="6587" y="4302"/>
                      <a:pt x="7750" y="4846"/>
                      <a:pt x="7865" y="4937"/>
                    </a:cubicBezTo>
                    <a:cubicBezTo>
                      <a:pt x="7865" y="4937"/>
                      <a:pt x="7657" y="4653"/>
                      <a:pt x="7464" y="4388"/>
                    </a:cubicBezTo>
                    <a:cubicBezTo>
                      <a:pt x="6772" y="4052"/>
                      <a:pt x="5713" y="3629"/>
                      <a:pt x="5143" y="3406"/>
                    </a:cubicBezTo>
                    <a:cubicBezTo>
                      <a:pt x="3932" y="2929"/>
                      <a:pt x="2297" y="1807"/>
                      <a:pt x="1306" y="942"/>
                    </a:cubicBezTo>
                    <a:cubicBezTo>
                      <a:pt x="972" y="649"/>
                      <a:pt x="636" y="304"/>
                      <a:pt x="35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8" name="Google Shape;11848;p152"/>
              <p:cNvSpPr/>
              <p:nvPr/>
            </p:nvSpPr>
            <p:spPr>
              <a:xfrm>
                <a:off x="6800055" y="4461580"/>
                <a:ext cx="328306" cy="442226"/>
              </a:xfrm>
              <a:custGeom>
                <a:rect b="b" l="l" r="r" t="t"/>
                <a:pathLst>
                  <a:path extrusionOk="0" h="10017" w="7437">
                    <a:moveTo>
                      <a:pt x="153" y="1"/>
                    </a:moveTo>
                    <a:cubicBezTo>
                      <a:pt x="83" y="124"/>
                      <a:pt x="1" y="382"/>
                      <a:pt x="1" y="382"/>
                    </a:cubicBezTo>
                    <a:cubicBezTo>
                      <a:pt x="14" y="415"/>
                      <a:pt x="1246" y="3289"/>
                      <a:pt x="2812" y="5254"/>
                    </a:cubicBezTo>
                    <a:cubicBezTo>
                      <a:pt x="4640" y="7551"/>
                      <a:pt x="7250" y="9991"/>
                      <a:pt x="7278" y="10017"/>
                    </a:cubicBezTo>
                    <a:lnTo>
                      <a:pt x="7436" y="9735"/>
                    </a:lnTo>
                    <a:cubicBezTo>
                      <a:pt x="7408" y="9709"/>
                      <a:pt x="4866" y="7340"/>
                      <a:pt x="3053" y="5063"/>
                    </a:cubicBezTo>
                    <a:cubicBezTo>
                      <a:pt x="1513" y="3128"/>
                      <a:pt x="229" y="207"/>
                      <a:pt x="15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9" name="Google Shape;11849;p152"/>
              <p:cNvSpPr/>
              <p:nvPr/>
            </p:nvSpPr>
            <p:spPr>
              <a:xfrm>
                <a:off x="6829369" y="4516634"/>
                <a:ext cx="340049" cy="324572"/>
              </a:xfrm>
              <a:custGeom>
                <a:rect b="b" l="l" r="r" t="t"/>
                <a:pathLst>
                  <a:path extrusionOk="0" h="7352" w="7703">
                    <a:moveTo>
                      <a:pt x="578" y="0"/>
                    </a:moveTo>
                    <a:cubicBezTo>
                      <a:pt x="219" y="0"/>
                      <a:pt x="24" y="165"/>
                      <a:pt x="1" y="187"/>
                    </a:cubicBezTo>
                    <a:lnTo>
                      <a:pt x="209" y="415"/>
                    </a:lnTo>
                    <a:cubicBezTo>
                      <a:pt x="213" y="411"/>
                      <a:pt x="334" y="310"/>
                      <a:pt x="575" y="310"/>
                    </a:cubicBezTo>
                    <a:cubicBezTo>
                      <a:pt x="606" y="310"/>
                      <a:pt x="639" y="312"/>
                      <a:pt x="673" y="315"/>
                    </a:cubicBezTo>
                    <a:cubicBezTo>
                      <a:pt x="1048" y="352"/>
                      <a:pt x="1679" y="634"/>
                      <a:pt x="2556" y="1755"/>
                    </a:cubicBezTo>
                    <a:cubicBezTo>
                      <a:pt x="4850" y="4697"/>
                      <a:pt x="7111" y="6998"/>
                      <a:pt x="7555" y="7351"/>
                    </a:cubicBezTo>
                    <a:lnTo>
                      <a:pt x="7703" y="7056"/>
                    </a:lnTo>
                    <a:cubicBezTo>
                      <a:pt x="7674" y="7028"/>
                      <a:pt x="5083" y="4493"/>
                      <a:pt x="2799" y="1567"/>
                    </a:cubicBezTo>
                    <a:cubicBezTo>
                      <a:pt x="2033" y="586"/>
                      <a:pt x="1324" y="61"/>
                      <a:pt x="684" y="5"/>
                    </a:cubicBezTo>
                    <a:cubicBezTo>
                      <a:pt x="647" y="2"/>
                      <a:pt x="612" y="0"/>
                      <a:pt x="57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11850" name="Google Shape;11850;p152"/>
            <p:cNvCxnSpPr/>
            <p:nvPr/>
          </p:nvCxnSpPr>
          <p:spPr>
            <a:xfrm>
              <a:off x="6469425" y="3408750"/>
              <a:ext cx="0" cy="289200"/>
            </a:xfrm>
            <a:prstGeom prst="straightConnector1">
              <a:avLst/>
            </a:prstGeom>
            <a:noFill/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grpSp>
        <p:nvGrpSpPr>
          <p:cNvPr id="11851" name="Google Shape;11851;p152"/>
          <p:cNvGrpSpPr/>
          <p:nvPr/>
        </p:nvGrpSpPr>
        <p:grpSpPr>
          <a:xfrm rot="5400000">
            <a:off x="1906777" y="1346540"/>
            <a:ext cx="582977" cy="306330"/>
            <a:chOff x="1181525" y="4444275"/>
            <a:chExt cx="528825" cy="277850"/>
          </a:xfrm>
        </p:grpSpPr>
        <p:sp>
          <p:nvSpPr>
            <p:cNvPr id="11852" name="Google Shape;11852;p152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3" name="Google Shape;11853;p152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4" name="Google Shape;11854;p152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5" name="Google Shape;11855;p152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856" name="Google Shape;11856;p152"/>
          <p:cNvGrpSpPr/>
          <p:nvPr/>
        </p:nvGrpSpPr>
        <p:grpSpPr>
          <a:xfrm>
            <a:off x="7492580" y="-1340116"/>
            <a:ext cx="875256" cy="2443694"/>
            <a:chOff x="6796607" y="-1215524"/>
            <a:chExt cx="793955" cy="2216502"/>
          </a:xfrm>
        </p:grpSpPr>
        <p:grpSp>
          <p:nvGrpSpPr>
            <p:cNvPr id="11857" name="Google Shape;11857;p152"/>
            <p:cNvGrpSpPr/>
            <p:nvPr/>
          </p:nvGrpSpPr>
          <p:grpSpPr>
            <a:xfrm>
              <a:off x="6796607" y="-1215524"/>
              <a:ext cx="166230" cy="1755027"/>
              <a:chOff x="6796607" y="-1215524"/>
              <a:chExt cx="166230" cy="1755027"/>
            </a:xfrm>
          </p:grpSpPr>
          <p:sp>
            <p:nvSpPr>
              <p:cNvPr id="11858" name="Google Shape;11858;p152"/>
              <p:cNvSpPr/>
              <p:nvPr/>
            </p:nvSpPr>
            <p:spPr>
              <a:xfrm rot="5400000">
                <a:off x="6087019" y="-422296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9" name="Google Shape;11859;p152"/>
              <p:cNvSpPr/>
              <p:nvPr/>
            </p:nvSpPr>
            <p:spPr>
              <a:xfrm rot="5400000">
                <a:off x="6796607" y="373273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60" name="Google Shape;11860;p152"/>
              <p:cNvSpPr/>
              <p:nvPr/>
            </p:nvSpPr>
            <p:spPr>
              <a:xfrm rot="5400000">
                <a:off x="6847500" y="424268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861" name="Google Shape;11861;p152"/>
            <p:cNvGrpSpPr/>
            <p:nvPr/>
          </p:nvGrpSpPr>
          <p:grpSpPr>
            <a:xfrm>
              <a:off x="7110482" y="-754049"/>
              <a:ext cx="166230" cy="1755027"/>
              <a:chOff x="7110482" y="-754049"/>
              <a:chExt cx="166230" cy="1755027"/>
            </a:xfrm>
          </p:grpSpPr>
          <p:sp>
            <p:nvSpPr>
              <p:cNvPr id="11862" name="Google Shape;11862;p152"/>
              <p:cNvSpPr/>
              <p:nvPr/>
            </p:nvSpPr>
            <p:spPr>
              <a:xfrm rot="5400000">
                <a:off x="6400894" y="39179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63" name="Google Shape;11863;p152"/>
              <p:cNvSpPr/>
              <p:nvPr/>
            </p:nvSpPr>
            <p:spPr>
              <a:xfrm rot="5400000">
                <a:off x="7110482" y="834748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64" name="Google Shape;11864;p152"/>
              <p:cNvSpPr/>
              <p:nvPr/>
            </p:nvSpPr>
            <p:spPr>
              <a:xfrm rot="5400000">
                <a:off x="7161375" y="885743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865" name="Google Shape;11865;p152"/>
            <p:cNvGrpSpPr/>
            <p:nvPr/>
          </p:nvGrpSpPr>
          <p:grpSpPr>
            <a:xfrm>
              <a:off x="7424332" y="-1215524"/>
              <a:ext cx="166230" cy="1755027"/>
              <a:chOff x="7424332" y="-1215524"/>
              <a:chExt cx="166230" cy="1755027"/>
            </a:xfrm>
          </p:grpSpPr>
          <p:sp>
            <p:nvSpPr>
              <p:cNvPr id="11866" name="Google Shape;11866;p152"/>
              <p:cNvSpPr/>
              <p:nvPr/>
            </p:nvSpPr>
            <p:spPr>
              <a:xfrm rot="5400000">
                <a:off x="6714744" y="-422296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67" name="Google Shape;11867;p152"/>
              <p:cNvSpPr/>
              <p:nvPr/>
            </p:nvSpPr>
            <p:spPr>
              <a:xfrm rot="5400000">
                <a:off x="7424332" y="373273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68" name="Google Shape;11868;p152"/>
              <p:cNvSpPr/>
              <p:nvPr/>
            </p:nvSpPr>
            <p:spPr>
              <a:xfrm rot="5400000">
                <a:off x="7475226" y="424268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869" name="Google Shape;11869;p152"/>
          <p:cNvGrpSpPr/>
          <p:nvPr/>
        </p:nvGrpSpPr>
        <p:grpSpPr>
          <a:xfrm>
            <a:off x="-722008" y="4722340"/>
            <a:ext cx="4267901" cy="832483"/>
            <a:chOff x="-654942" y="4283302"/>
            <a:chExt cx="3871463" cy="755086"/>
          </a:xfrm>
        </p:grpSpPr>
        <p:sp>
          <p:nvSpPr>
            <p:cNvPr id="11870" name="Google Shape;11870;p152"/>
            <p:cNvSpPr/>
            <p:nvPr/>
          </p:nvSpPr>
          <p:spPr>
            <a:xfrm>
              <a:off x="-654942" y="4283302"/>
              <a:ext cx="3650313" cy="530455"/>
            </a:xfrm>
            <a:custGeom>
              <a:rect b="b" l="l" r="r" t="t"/>
              <a:pathLst>
                <a:path extrusionOk="0" h="13668" w="94056">
                  <a:moveTo>
                    <a:pt x="0" y="0"/>
                  </a:moveTo>
                  <a:lnTo>
                    <a:pt x="80388" y="0"/>
                  </a:lnTo>
                  <a:lnTo>
                    <a:pt x="94056" y="13668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sp>
        <p:grpSp>
          <p:nvGrpSpPr>
            <p:cNvPr id="11871" name="Google Shape;11871;p152"/>
            <p:cNvGrpSpPr/>
            <p:nvPr/>
          </p:nvGrpSpPr>
          <p:grpSpPr>
            <a:xfrm>
              <a:off x="2958466" y="4780334"/>
              <a:ext cx="258055" cy="258055"/>
              <a:chOff x="2011331" y="3508249"/>
              <a:chExt cx="166230" cy="166230"/>
            </a:xfrm>
          </p:grpSpPr>
          <p:sp>
            <p:nvSpPr>
              <p:cNvPr id="11872" name="Google Shape;11872;p152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73" name="Google Shape;11873;p152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874" name="Google Shape;11874;p152"/>
          <p:cNvGrpSpPr/>
          <p:nvPr/>
        </p:nvGrpSpPr>
        <p:grpSpPr>
          <a:xfrm>
            <a:off x="5504559" y="3650007"/>
            <a:ext cx="938613" cy="4071103"/>
            <a:chOff x="4993251" y="3310664"/>
            <a:chExt cx="851427" cy="3692611"/>
          </a:xfrm>
        </p:grpSpPr>
        <p:sp>
          <p:nvSpPr>
            <p:cNvPr id="11875" name="Google Shape;11875;p152"/>
            <p:cNvSpPr/>
            <p:nvPr/>
          </p:nvSpPr>
          <p:spPr>
            <a:xfrm rot="-5400000">
              <a:off x="3539680" y="4945588"/>
              <a:ext cx="3511257" cy="604116"/>
            </a:xfrm>
            <a:custGeom>
              <a:rect b="b" l="l" r="r" t="t"/>
              <a:pathLst>
                <a:path extrusionOk="0" h="15566" w="90473">
                  <a:moveTo>
                    <a:pt x="0" y="0"/>
                  </a:moveTo>
                  <a:lnTo>
                    <a:pt x="80388" y="0"/>
                  </a:lnTo>
                  <a:lnTo>
                    <a:pt x="90473" y="15566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sp>
        <p:grpSp>
          <p:nvGrpSpPr>
            <p:cNvPr id="11876" name="Google Shape;11876;p152"/>
            <p:cNvGrpSpPr/>
            <p:nvPr/>
          </p:nvGrpSpPr>
          <p:grpSpPr>
            <a:xfrm rot="-5400000">
              <a:off x="5586623" y="3310664"/>
              <a:ext cx="258055" cy="258055"/>
              <a:chOff x="1928250" y="3552906"/>
              <a:chExt cx="166230" cy="166230"/>
            </a:xfrm>
          </p:grpSpPr>
          <p:sp>
            <p:nvSpPr>
              <p:cNvPr id="11877" name="Google Shape;11877;p152"/>
              <p:cNvSpPr/>
              <p:nvPr/>
            </p:nvSpPr>
            <p:spPr>
              <a:xfrm>
                <a:off x="1928250" y="3552906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78" name="Google Shape;11878;p152"/>
              <p:cNvSpPr/>
              <p:nvPr/>
            </p:nvSpPr>
            <p:spPr>
              <a:xfrm>
                <a:off x="1979228" y="3603918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879" name="Google Shape;11879;p152"/>
          <p:cNvGrpSpPr/>
          <p:nvPr/>
        </p:nvGrpSpPr>
        <p:grpSpPr>
          <a:xfrm rot="-5400000">
            <a:off x="4748827" y="3700440"/>
            <a:ext cx="582977" cy="306330"/>
            <a:chOff x="1181525" y="4444275"/>
            <a:chExt cx="528825" cy="277850"/>
          </a:xfrm>
        </p:grpSpPr>
        <p:sp>
          <p:nvSpPr>
            <p:cNvPr id="11880" name="Google Shape;11880;p152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1" name="Google Shape;11881;p152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2" name="Google Shape;11882;p152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3" name="Google Shape;11883;p152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887" name="Shape 11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88" name="Google Shape;11888;p153"/>
          <p:cNvSpPr txBox="1"/>
          <p:nvPr/>
        </p:nvSpPr>
        <p:spPr>
          <a:xfrm>
            <a:off x="793440" y="490320"/>
            <a:ext cx="8492040" cy="63108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3500" u="none" cap="none" strike="noStrike">
                <a:solidFill>
                  <a:srgbClr val="000000"/>
                </a:solidFill>
                <a:latin typeface="Azeret Mono"/>
                <a:ea typeface="Azeret Mono"/>
                <a:cs typeface="Azeret Mono"/>
                <a:sym typeface="Azeret Mono"/>
              </a:rPr>
              <a:t>Проблема</a:t>
            </a:r>
            <a:endParaRPr b="0" i="0" sz="3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89" name="Google Shape;11889;p153"/>
          <p:cNvSpPr txBox="1"/>
          <p:nvPr/>
        </p:nvSpPr>
        <p:spPr>
          <a:xfrm>
            <a:off x="3699720" y="2655000"/>
            <a:ext cx="2669760" cy="1375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200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Длительное производство стандартными технологиями увеличивает ожидание протезов и замедляет реабилитацию пациентов.</a:t>
            </a:r>
            <a:endParaRPr b="0" i="0" sz="1200" u="none" cap="none" strike="noStrike"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90" name="Google Shape;11890;p153"/>
          <p:cNvSpPr txBox="1"/>
          <p:nvPr/>
        </p:nvSpPr>
        <p:spPr>
          <a:xfrm>
            <a:off x="784440" y="2655000"/>
            <a:ext cx="2669700" cy="1375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200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Высокие затраты на изготовление и адаптацию традиционных протезов</a:t>
            </a:r>
            <a:endParaRPr b="0" i="0" sz="1200" u="none" cap="none" strike="noStrike"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91" name="Google Shape;11891;p153"/>
          <p:cNvSpPr txBox="1"/>
          <p:nvPr/>
        </p:nvSpPr>
        <p:spPr>
          <a:xfrm>
            <a:off x="784440" y="2036520"/>
            <a:ext cx="2669760" cy="61596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2400" u="none" cap="none" strike="noStrike">
                <a:solidFill>
                  <a:srgbClr val="3A5069"/>
                </a:solidFill>
                <a:latin typeface="Azeret Mono"/>
                <a:ea typeface="Azeret Mono"/>
                <a:cs typeface="Azeret Mono"/>
                <a:sym typeface="Azeret Mono"/>
              </a:rPr>
              <a:t>Стоимость</a:t>
            </a:r>
            <a:endParaRPr b="0" i="0" sz="2400" u="none" cap="none" strike="noStrike"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92" name="Google Shape;11892;p153"/>
          <p:cNvSpPr txBox="1"/>
          <p:nvPr/>
        </p:nvSpPr>
        <p:spPr>
          <a:xfrm>
            <a:off x="3752975" y="2036550"/>
            <a:ext cx="2669700" cy="615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2400" u="none" cap="none" strike="noStrike">
                <a:solidFill>
                  <a:srgbClr val="3A5069"/>
                </a:solidFill>
                <a:latin typeface="Azeret Mono"/>
                <a:ea typeface="Azeret Mono"/>
                <a:cs typeface="Azeret Mono"/>
                <a:sym typeface="Azeret Mono"/>
              </a:rPr>
              <a:t>Сроки</a:t>
            </a:r>
            <a:r>
              <a:rPr b="1" lang="en" sz="2400">
                <a:solidFill>
                  <a:srgbClr val="3A5069"/>
                </a:solidFill>
                <a:latin typeface="Azeret Mono"/>
                <a:ea typeface="Azeret Mono"/>
                <a:cs typeface="Azeret Mono"/>
                <a:sym typeface="Azeret Mono"/>
              </a:rPr>
              <a:t> </a:t>
            </a:r>
            <a:r>
              <a:rPr b="1" i="0" lang="en" sz="2400" u="none" cap="none" strike="noStrike">
                <a:solidFill>
                  <a:srgbClr val="3A5069"/>
                </a:solidFill>
                <a:latin typeface="Azeret Mono"/>
                <a:ea typeface="Azeret Mono"/>
                <a:cs typeface="Azeret Mono"/>
                <a:sym typeface="Azeret Mono"/>
              </a:rPr>
              <a:t>ожидания</a:t>
            </a:r>
            <a:endParaRPr b="0" i="0" sz="2400" u="none" cap="none" strike="noStrike"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93" name="Google Shape;11893;p153"/>
          <p:cNvSpPr txBox="1"/>
          <p:nvPr/>
        </p:nvSpPr>
        <p:spPr>
          <a:xfrm>
            <a:off x="6623640" y="2655000"/>
            <a:ext cx="2669760" cy="1375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200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Транспортировка готовых изделий из других стран занимает большое кол-во времени, увеличивает конечную стоимость продукции </a:t>
            </a:r>
            <a:endParaRPr b="0" i="0" sz="1200" u="none" cap="none" strike="noStrike"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94" name="Google Shape;11894;p153"/>
          <p:cNvSpPr txBox="1"/>
          <p:nvPr/>
        </p:nvSpPr>
        <p:spPr>
          <a:xfrm>
            <a:off x="6623640" y="2036520"/>
            <a:ext cx="2669760" cy="61596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2400" u="none" cap="none" strike="noStrike">
                <a:solidFill>
                  <a:srgbClr val="3A5069"/>
                </a:solidFill>
                <a:latin typeface="Azeret Mono"/>
                <a:ea typeface="Azeret Mono"/>
                <a:cs typeface="Azeret Mono"/>
                <a:sym typeface="Azeret Mono"/>
              </a:rPr>
              <a:t>Импорт</a:t>
            </a:r>
            <a:endParaRPr b="0" i="0" sz="2400" u="none" cap="none" strike="noStrike"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95" name="Google Shape;11895;p153"/>
          <p:cNvGrpSpPr/>
          <p:nvPr/>
        </p:nvGrpSpPr>
        <p:grpSpPr>
          <a:xfrm>
            <a:off x="4596660" y="4341420"/>
            <a:ext cx="874980" cy="2443140"/>
            <a:chOff x="4596660" y="4341420"/>
            <a:chExt cx="874980" cy="2443140"/>
          </a:xfrm>
        </p:grpSpPr>
        <p:grpSp>
          <p:nvGrpSpPr>
            <p:cNvPr id="11896" name="Google Shape;11896;p153"/>
            <p:cNvGrpSpPr/>
            <p:nvPr/>
          </p:nvGrpSpPr>
          <p:grpSpPr>
            <a:xfrm>
              <a:off x="5288760" y="4850640"/>
              <a:ext cx="182880" cy="1933920"/>
              <a:chOff x="5288760" y="4850640"/>
              <a:chExt cx="182880" cy="1933920"/>
            </a:xfrm>
          </p:grpSpPr>
          <p:sp>
            <p:nvSpPr>
              <p:cNvPr id="11897" name="Google Shape;11897;p153"/>
              <p:cNvSpPr/>
              <p:nvPr/>
            </p:nvSpPr>
            <p:spPr>
              <a:xfrm rot="-5400000">
                <a:off x="4505760" y="5910120"/>
                <a:ext cx="1748520" cy="360"/>
              </a:xfrm>
              <a:custGeom>
                <a:rect b="b" l="l" r="r" t="t"/>
                <a:pathLst>
                  <a:path extrusionOk="0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rgbClr val="000000"/>
                </a:solidFill>
                <a:prstDash val="solid"/>
                <a:miter lim="8000"/>
                <a:headEnd len="sm" w="sm" type="none"/>
                <a:tailEnd len="sm" w="sm" type="none"/>
              </a:ln>
            </p:spPr>
          </p:sp>
          <p:sp>
            <p:nvSpPr>
              <p:cNvPr id="11898" name="Google Shape;11898;p153"/>
              <p:cNvSpPr/>
              <p:nvPr/>
            </p:nvSpPr>
            <p:spPr>
              <a:xfrm rot="-5400000">
                <a:off x="5288760" y="4850640"/>
                <a:ext cx="182880" cy="182880"/>
              </a:xfrm>
              <a:custGeom>
                <a:rect b="b" l="l" r="r" t="t"/>
                <a:pathLst>
                  <a:path extrusionOk="0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000000"/>
                </a:solidFill>
                <a:prstDash val="solid"/>
                <a:miter lim="8000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9" name="Google Shape;11899;p153"/>
              <p:cNvSpPr/>
              <p:nvPr/>
            </p:nvSpPr>
            <p:spPr>
              <a:xfrm rot="-5400000">
                <a:off x="5344920" y="4906080"/>
                <a:ext cx="70560" cy="70920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rgbClr val="00EFF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00" name="Google Shape;11900;p153"/>
            <p:cNvGrpSpPr/>
            <p:nvPr/>
          </p:nvGrpSpPr>
          <p:grpSpPr>
            <a:xfrm>
              <a:off x="4942620" y="4341420"/>
              <a:ext cx="182880" cy="1934460"/>
              <a:chOff x="4942620" y="4341420"/>
              <a:chExt cx="182880" cy="1934460"/>
            </a:xfrm>
          </p:grpSpPr>
          <p:sp>
            <p:nvSpPr>
              <p:cNvPr id="11901" name="Google Shape;11901;p153"/>
              <p:cNvSpPr/>
              <p:nvPr/>
            </p:nvSpPr>
            <p:spPr>
              <a:xfrm rot="-5400000">
                <a:off x="4159800" y="5401440"/>
                <a:ext cx="1748520" cy="360"/>
              </a:xfrm>
              <a:custGeom>
                <a:rect b="b" l="l" r="r" t="t"/>
                <a:pathLst>
                  <a:path extrusionOk="0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rgbClr val="000000"/>
                </a:solidFill>
                <a:prstDash val="solid"/>
                <a:miter lim="8000"/>
                <a:headEnd len="sm" w="sm" type="none"/>
                <a:tailEnd len="sm" w="sm" type="none"/>
              </a:ln>
            </p:spPr>
          </p:sp>
          <p:sp>
            <p:nvSpPr>
              <p:cNvPr id="11902" name="Google Shape;11902;p153"/>
              <p:cNvSpPr/>
              <p:nvPr/>
            </p:nvSpPr>
            <p:spPr>
              <a:xfrm rot="-5400000">
                <a:off x="4942440" y="4341600"/>
                <a:ext cx="183240" cy="182880"/>
              </a:xfrm>
              <a:custGeom>
                <a:rect b="b" l="l" r="r" t="t"/>
                <a:pathLst>
                  <a:path extrusionOk="0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000000"/>
                </a:solidFill>
                <a:prstDash val="solid"/>
                <a:miter lim="8000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3" name="Google Shape;11903;p153"/>
              <p:cNvSpPr/>
              <p:nvPr/>
            </p:nvSpPr>
            <p:spPr>
              <a:xfrm rot="-5400000">
                <a:off x="4998960" y="4397760"/>
                <a:ext cx="70560" cy="70560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rgbClr val="00EFF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04" name="Google Shape;11904;p153"/>
            <p:cNvGrpSpPr/>
            <p:nvPr/>
          </p:nvGrpSpPr>
          <p:grpSpPr>
            <a:xfrm>
              <a:off x="4596660" y="4850460"/>
              <a:ext cx="183240" cy="1934100"/>
              <a:chOff x="4596660" y="4850460"/>
              <a:chExt cx="183240" cy="1934100"/>
            </a:xfrm>
          </p:grpSpPr>
          <p:sp>
            <p:nvSpPr>
              <p:cNvPr id="11905" name="Google Shape;11905;p153"/>
              <p:cNvSpPr/>
              <p:nvPr/>
            </p:nvSpPr>
            <p:spPr>
              <a:xfrm rot="-5400000">
                <a:off x="3813840" y="5910120"/>
                <a:ext cx="1748520" cy="360"/>
              </a:xfrm>
              <a:custGeom>
                <a:rect b="b" l="l" r="r" t="t"/>
                <a:pathLst>
                  <a:path extrusionOk="0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rgbClr val="000000"/>
                </a:solidFill>
                <a:prstDash val="solid"/>
                <a:miter lim="8000"/>
                <a:headEnd len="sm" w="sm" type="none"/>
                <a:tailEnd len="sm" w="sm" type="none"/>
              </a:ln>
            </p:spPr>
          </p:sp>
          <p:sp>
            <p:nvSpPr>
              <p:cNvPr id="11906" name="Google Shape;11906;p153"/>
              <p:cNvSpPr/>
              <p:nvPr/>
            </p:nvSpPr>
            <p:spPr>
              <a:xfrm rot="-5400000">
                <a:off x="4596840" y="4850280"/>
                <a:ext cx="182880" cy="183240"/>
              </a:xfrm>
              <a:custGeom>
                <a:rect b="b" l="l" r="r" t="t"/>
                <a:pathLst>
                  <a:path extrusionOk="0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000000"/>
                </a:solidFill>
                <a:prstDash val="solid"/>
                <a:miter lim="8000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7" name="Google Shape;11907;p153"/>
              <p:cNvSpPr/>
              <p:nvPr/>
            </p:nvSpPr>
            <p:spPr>
              <a:xfrm rot="-5400000">
                <a:off x="4653000" y="4906440"/>
                <a:ext cx="70560" cy="70560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rgbClr val="00EFF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908" name="Google Shape;11908;p153"/>
          <p:cNvGrpSpPr/>
          <p:nvPr/>
        </p:nvGrpSpPr>
        <p:grpSpPr>
          <a:xfrm>
            <a:off x="206785" y="-115605"/>
            <a:ext cx="1643040" cy="2209320"/>
            <a:chOff x="176760" y="-175680"/>
            <a:chExt cx="1643040" cy="2209320"/>
          </a:xfrm>
        </p:grpSpPr>
        <p:grpSp>
          <p:nvGrpSpPr>
            <p:cNvPr id="11909" name="Google Shape;11909;p153"/>
            <p:cNvGrpSpPr/>
            <p:nvPr/>
          </p:nvGrpSpPr>
          <p:grpSpPr>
            <a:xfrm>
              <a:off x="176760" y="-175680"/>
              <a:ext cx="1643040" cy="2209320"/>
              <a:chOff x="176760" y="-175680"/>
              <a:chExt cx="1643040" cy="2209320"/>
            </a:xfrm>
          </p:grpSpPr>
          <p:sp>
            <p:nvSpPr>
              <p:cNvPr id="11910" name="Google Shape;11910;p153"/>
              <p:cNvSpPr/>
              <p:nvPr/>
            </p:nvSpPr>
            <p:spPr>
              <a:xfrm>
                <a:off x="201960" y="27720"/>
                <a:ext cx="625320" cy="1150920"/>
              </a:xfrm>
              <a:custGeom>
                <a:rect b="b" l="l" r="r" t="t"/>
                <a:pathLst>
                  <a:path extrusionOk="0" h="12669" w="6341">
                    <a:moveTo>
                      <a:pt x="2294" y="1"/>
                    </a:moveTo>
                    <a:cubicBezTo>
                      <a:pt x="1825" y="1"/>
                      <a:pt x="1404" y="124"/>
                      <a:pt x="1057" y="373"/>
                    </a:cubicBezTo>
                    <a:cubicBezTo>
                      <a:pt x="289" y="926"/>
                      <a:pt x="0" y="2019"/>
                      <a:pt x="271" y="3377"/>
                    </a:cubicBezTo>
                    <a:lnTo>
                      <a:pt x="1039" y="7246"/>
                    </a:lnTo>
                    <a:cubicBezTo>
                      <a:pt x="1406" y="9090"/>
                      <a:pt x="2829" y="11053"/>
                      <a:pt x="4497" y="12016"/>
                    </a:cubicBezTo>
                    <a:lnTo>
                      <a:pt x="5549" y="12668"/>
                    </a:lnTo>
                    <a:lnTo>
                      <a:pt x="5711" y="12408"/>
                    </a:lnTo>
                    <a:lnTo>
                      <a:pt x="4653" y="11753"/>
                    </a:lnTo>
                    <a:cubicBezTo>
                      <a:pt x="3078" y="10842"/>
                      <a:pt x="1683" y="8923"/>
                      <a:pt x="1339" y="7185"/>
                    </a:cubicBezTo>
                    <a:lnTo>
                      <a:pt x="571" y="3318"/>
                    </a:lnTo>
                    <a:cubicBezTo>
                      <a:pt x="326" y="2082"/>
                      <a:pt x="566" y="1099"/>
                      <a:pt x="1235" y="622"/>
                    </a:cubicBezTo>
                    <a:cubicBezTo>
                      <a:pt x="1529" y="411"/>
                      <a:pt x="1890" y="306"/>
                      <a:pt x="2296" y="306"/>
                    </a:cubicBezTo>
                    <a:cubicBezTo>
                      <a:pt x="2857" y="306"/>
                      <a:pt x="3505" y="505"/>
                      <a:pt x="4186" y="897"/>
                    </a:cubicBezTo>
                    <a:lnTo>
                      <a:pt x="6186" y="2053"/>
                    </a:lnTo>
                    <a:lnTo>
                      <a:pt x="6340" y="1789"/>
                    </a:lnTo>
                    <a:lnTo>
                      <a:pt x="4338" y="633"/>
                    </a:lnTo>
                    <a:cubicBezTo>
                      <a:pt x="3611" y="213"/>
                      <a:pt x="2910" y="1"/>
                      <a:pt x="2294" y="1"/>
                    </a:cubicBezTo>
                    <a:close/>
                    <a:moveTo>
                      <a:pt x="5549" y="12668"/>
                    </a:moveTo>
                    <a:lnTo>
                      <a:pt x="5549" y="12669"/>
                    </a:lnTo>
                    <a:lnTo>
                      <a:pt x="5551" y="12669"/>
                    </a:lnTo>
                    <a:lnTo>
                      <a:pt x="5549" y="12668"/>
                    </a:lnTo>
                    <a:close/>
                  </a:path>
                </a:pathLst>
              </a:custGeom>
              <a:solidFill>
                <a:srgbClr val="199C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1" name="Google Shape;11911;p153"/>
              <p:cNvSpPr/>
              <p:nvPr/>
            </p:nvSpPr>
            <p:spPr>
              <a:xfrm>
                <a:off x="176760" y="119880"/>
                <a:ext cx="857520" cy="1101600"/>
              </a:xfrm>
              <a:custGeom>
                <a:rect b="b" l="l" r="r" t="t"/>
                <a:pathLst>
                  <a:path extrusionOk="0" h="12018" w="6339">
                    <a:moveTo>
                      <a:pt x="2293" y="0"/>
                    </a:moveTo>
                    <a:cubicBezTo>
                      <a:pt x="1824" y="0"/>
                      <a:pt x="1404" y="123"/>
                      <a:pt x="1057" y="372"/>
                    </a:cubicBezTo>
                    <a:cubicBezTo>
                      <a:pt x="287" y="925"/>
                      <a:pt x="1" y="2018"/>
                      <a:pt x="270" y="3376"/>
                    </a:cubicBezTo>
                    <a:lnTo>
                      <a:pt x="1038" y="7245"/>
                    </a:lnTo>
                    <a:cubicBezTo>
                      <a:pt x="1404" y="9089"/>
                      <a:pt x="2829" y="11052"/>
                      <a:pt x="4502" y="12017"/>
                    </a:cubicBezTo>
                    <a:lnTo>
                      <a:pt x="4653" y="11752"/>
                    </a:lnTo>
                    <a:cubicBezTo>
                      <a:pt x="3077" y="10844"/>
                      <a:pt x="1684" y="8922"/>
                      <a:pt x="1339" y="7187"/>
                    </a:cubicBezTo>
                    <a:lnTo>
                      <a:pt x="569" y="3317"/>
                    </a:lnTo>
                    <a:cubicBezTo>
                      <a:pt x="324" y="2083"/>
                      <a:pt x="567" y="1101"/>
                      <a:pt x="1235" y="621"/>
                    </a:cubicBezTo>
                    <a:cubicBezTo>
                      <a:pt x="1529" y="410"/>
                      <a:pt x="1890" y="305"/>
                      <a:pt x="2295" y="305"/>
                    </a:cubicBezTo>
                    <a:cubicBezTo>
                      <a:pt x="2856" y="305"/>
                      <a:pt x="3504" y="505"/>
                      <a:pt x="4185" y="899"/>
                    </a:cubicBezTo>
                    <a:lnTo>
                      <a:pt x="6187" y="2053"/>
                    </a:lnTo>
                    <a:lnTo>
                      <a:pt x="6339" y="1788"/>
                    </a:lnTo>
                    <a:lnTo>
                      <a:pt x="4339" y="634"/>
                    </a:lnTo>
                    <a:cubicBezTo>
                      <a:pt x="3610" y="213"/>
                      <a:pt x="2909" y="0"/>
                      <a:pt x="2293" y="0"/>
                    </a:cubicBezTo>
                    <a:close/>
                  </a:path>
                </a:pathLst>
              </a:custGeom>
              <a:solidFill>
                <a:srgbClr val="00EFF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2" name="Google Shape;11912;p153"/>
              <p:cNvSpPr/>
              <p:nvPr/>
            </p:nvSpPr>
            <p:spPr>
              <a:xfrm>
                <a:off x="455760" y="1408320"/>
                <a:ext cx="738720" cy="625320"/>
              </a:xfrm>
              <a:custGeom>
                <a:rect b="b" l="l" r="r" t="t"/>
                <a:pathLst>
                  <a:path extrusionOk="0" h="6891" w="8141">
                    <a:moveTo>
                      <a:pt x="0" y="0"/>
                    </a:moveTo>
                    <a:lnTo>
                      <a:pt x="0" y="2111"/>
                    </a:lnTo>
                    <a:lnTo>
                      <a:pt x="8141" y="6891"/>
                    </a:lnTo>
                    <a:lnTo>
                      <a:pt x="8141" y="47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2D34"/>
              </a:solidFill>
              <a:ln>
                <a:noFill/>
              </a:ln>
            </p:spPr>
          </p:sp>
          <p:sp>
            <p:nvSpPr>
              <p:cNvPr id="11913" name="Google Shape;11913;p153"/>
              <p:cNvSpPr/>
              <p:nvPr/>
            </p:nvSpPr>
            <p:spPr>
              <a:xfrm>
                <a:off x="1194480" y="1482480"/>
                <a:ext cx="625320" cy="551160"/>
              </a:xfrm>
              <a:custGeom>
                <a:rect b="b" l="l" r="r" t="t"/>
                <a:pathLst>
                  <a:path extrusionOk="0" h="6078" w="6894">
                    <a:moveTo>
                      <a:pt x="6894" y="0"/>
                    </a:moveTo>
                    <a:lnTo>
                      <a:pt x="1" y="3968"/>
                    </a:lnTo>
                    <a:lnTo>
                      <a:pt x="1" y="6078"/>
                    </a:lnTo>
                    <a:lnTo>
                      <a:pt x="6894" y="2111"/>
                    </a:lnTo>
                    <a:lnTo>
                      <a:pt x="6894" y="0"/>
                    </a:lnTo>
                    <a:close/>
                  </a:path>
                </a:pathLst>
              </a:custGeom>
              <a:solidFill>
                <a:srgbClr val="D3E0ED"/>
              </a:solidFill>
              <a:ln>
                <a:noFill/>
              </a:ln>
            </p:spPr>
          </p:sp>
          <p:sp>
            <p:nvSpPr>
              <p:cNvPr id="11914" name="Google Shape;11914;p153"/>
              <p:cNvSpPr/>
              <p:nvPr/>
            </p:nvSpPr>
            <p:spPr>
              <a:xfrm>
                <a:off x="455760" y="1048680"/>
                <a:ext cx="1364040" cy="793440"/>
              </a:xfrm>
              <a:custGeom>
                <a:rect b="b" l="l" r="r" t="t"/>
                <a:pathLst>
                  <a:path extrusionOk="0" h="8748" w="15034">
                    <a:moveTo>
                      <a:pt x="6885" y="0"/>
                    </a:moveTo>
                    <a:lnTo>
                      <a:pt x="3443" y="1985"/>
                    </a:lnTo>
                    <a:lnTo>
                      <a:pt x="0" y="3967"/>
                    </a:lnTo>
                    <a:lnTo>
                      <a:pt x="4653" y="6730"/>
                    </a:lnTo>
                    <a:lnTo>
                      <a:pt x="8141" y="8748"/>
                    </a:lnTo>
                    <a:lnTo>
                      <a:pt x="11587" y="6763"/>
                    </a:lnTo>
                    <a:lnTo>
                      <a:pt x="15034" y="4780"/>
                    </a:lnTo>
                    <a:lnTo>
                      <a:pt x="11542" y="2761"/>
                    </a:lnTo>
                    <a:lnTo>
                      <a:pt x="6885" y="0"/>
                    </a:lnTo>
                    <a:close/>
                  </a:path>
                </a:pathLst>
              </a:custGeom>
              <a:solidFill>
                <a:srgbClr val="93A5B1"/>
              </a:solidFill>
              <a:ln>
                <a:noFill/>
              </a:ln>
            </p:spPr>
          </p:sp>
          <p:sp>
            <p:nvSpPr>
              <p:cNvPr id="11915" name="Google Shape;11915;p153"/>
              <p:cNvSpPr/>
              <p:nvPr/>
            </p:nvSpPr>
            <p:spPr>
              <a:xfrm>
                <a:off x="952200" y="-152280"/>
                <a:ext cx="43200" cy="1401480"/>
              </a:xfrm>
              <a:custGeom>
                <a:rect b="b" l="l" r="r" t="t"/>
                <a:pathLst>
                  <a:path extrusionOk="0" h="14262" w="481">
                    <a:moveTo>
                      <a:pt x="480" y="0"/>
                    </a:moveTo>
                    <a:lnTo>
                      <a:pt x="1" y="280"/>
                    </a:lnTo>
                    <a:lnTo>
                      <a:pt x="1" y="14261"/>
                    </a:lnTo>
                    <a:lnTo>
                      <a:pt x="480" y="13979"/>
                    </a:lnTo>
                    <a:lnTo>
                      <a:pt x="480" y="0"/>
                    </a:lnTo>
                    <a:close/>
                  </a:path>
                </a:pathLst>
              </a:custGeom>
              <a:solidFill>
                <a:srgbClr val="D3E0ED"/>
              </a:solidFill>
              <a:ln>
                <a:noFill/>
              </a:ln>
            </p:spPr>
          </p:sp>
          <p:sp>
            <p:nvSpPr>
              <p:cNvPr id="11916" name="Google Shape;11916;p153"/>
              <p:cNvSpPr/>
              <p:nvPr/>
            </p:nvSpPr>
            <p:spPr>
              <a:xfrm>
                <a:off x="912240" y="-149760"/>
                <a:ext cx="39960" cy="1398960"/>
              </a:xfrm>
              <a:custGeom>
                <a:rect b="b" l="l" r="r" t="t"/>
                <a:pathLst>
                  <a:path extrusionOk="0" h="14238" w="445">
                    <a:moveTo>
                      <a:pt x="0" y="0"/>
                    </a:moveTo>
                    <a:lnTo>
                      <a:pt x="0" y="13979"/>
                    </a:lnTo>
                    <a:lnTo>
                      <a:pt x="445" y="14237"/>
                    </a:lnTo>
                    <a:lnTo>
                      <a:pt x="445" y="2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2D34"/>
              </a:solidFill>
              <a:ln>
                <a:noFill/>
              </a:ln>
            </p:spPr>
          </p:sp>
          <p:sp>
            <p:nvSpPr>
              <p:cNvPr id="11917" name="Google Shape;11917;p153"/>
              <p:cNvSpPr/>
              <p:nvPr/>
            </p:nvSpPr>
            <p:spPr>
              <a:xfrm>
                <a:off x="912240" y="-175680"/>
                <a:ext cx="83520" cy="48240"/>
              </a:xfrm>
              <a:custGeom>
                <a:rect b="b" l="l" r="r" t="t"/>
                <a:pathLst>
                  <a:path extrusionOk="0" h="539" w="925">
                    <a:moveTo>
                      <a:pt x="490" y="0"/>
                    </a:moveTo>
                    <a:lnTo>
                      <a:pt x="0" y="282"/>
                    </a:lnTo>
                    <a:lnTo>
                      <a:pt x="445" y="538"/>
                    </a:lnTo>
                    <a:lnTo>
                      <a:pt x="924" y="258"/>
                    </a:lnTo>
                    <a:lnTo>
                      <a:pt x="490" y="0"/>
                    </a:lnTo>
                    <a:close/>
                  </a:path>
                </a:pathLst>
              </a:custGeom>
              <a:solidFill>
                <a:srgbClr val="3A5069"/>
              </a:solidFill>
              <a:ln>
                <a:noFill/>
              </a:ln>
            </p:spPr>
          </p:sp>
          <p:sp>
            <p:nvSpPr>
              <p:cNvPr id="11918" name="Google Shape;11918;p153"/>
              <p:cNvSpPr/>
              <p:nvPr/>
            </p:nvSpPr>
            <p:spPr>
              <a:xfrm>
                <a:off x="700920" y="185040"/>
                <a:ext cx="750960" cy="590400"/>
              </a:xfrm>
              <a:custGeom>
                <a:rect b="b" l="l" r="r" t="t"/>
                <a:pathLst>
                  <a:path extrusionOk="0" h="7952" w="9004">
                    <a:moveTo>
                      <a:pt x="0" y="0"/>
                    </a:moveTo>
                    <a:lnTo>
                      <a:pt x="0" y="2883"/>
                    </a:lnTo>
                    <a:lnTo>
                      <a:pt x="9003" y="7952"/>
                    </a:lnTo>
                    <a:lnTo>
                      <a:pt x="9003" y="506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3A5B1"/>
              </a:solidFill>
              <a:ln>
                <a:noFill/>
              </a:ln>
            </p:spPr>
          </p:sp>
          <p:sp>
            <p:nvSpPr>
              <p:cNvPr id="11919" name="Google Shape;11919;p153"/>
              <p:cNvSpPr/>
              <p:nvPr/>
            </p:nvSpPr>
            <p:spPr>
              <a:xfrm>
                <a:off x="700920" y="150480"/>
                <a:ext cx="816840" cy="410760"/>
              </a:xfrm>
              <a:custGeom>
                <a:rect b="b" l="l" r="r" t="t"/>
                <a:pathLst>
                  <a:path extrusionOk="0" h="5531" w="9793">
                    <a:moveTo>
                      <a:pt x="800" y="0"/>
                    </a:moveTo>
                    <a:lnTo>
                      <a:pt x="0" y="462"/>
                    </a:lnTo>
                    <a:lnTo>
                      <a:pt x="9003" y="5531"/>
                    </a:lnTo>
                    <a:lnTo>
                      <a:pt x="9793" y="5069"/>
                    </a:lnTo>
                    <a:lnTo>
                      <a:pt x="800" y="0"/>
                    </a:lnTo>
                    <a:close/>
                  </a:path>
                </a:pathLst>
              </a:custGeom>
              <a:solidFill>
                <a:srgbClr val="3A5069"/>
              </a:solidFill>
              <a:ln>
                <a:noFill/>
              </a:ln>
            </p:spPr>
          </p:sp>
          <p:sp>
            <p:nvSpPr>
              <p:cNvPr id="11920" name="Google Shape;11920;p153"/>
              <p:cNvSpPr/>
              <p:nvPr/>
            </p:nvSpPr>
            <p:spPr>
              <a:xfrm>
                <a:off x="821880" y="-70560"/>
                <a:ext cx="43200" cy="1401840"/>
              </a:xfrm>
              <a:custGeom>
                <a:rect b="b" l="l" r="r" t="t"/>
                <a:pathLst>
                  <a:path extrusionOk="0" h="14263" w="480">
                    <a:moveTo>
                      <a:pt x="480" y="1"/>
                    </a:moveTo>
                    <a:lnTo>
                      <a:pt x="1" y="281"/>
                    </a:lnTo>
                    <a:lnTo>
                      <a:pt x="1" y="14262"/>
                    </a:lnTo>
                    <a:lnTo>
                      <a:pt x="480" y="13980"/>
                    </a:lnTo>
                    <a:lnTo>
                      <a:pt x="480" y="1"/>
                    </a:lnTo>
                    <a:close/>
                  </a:path>
                </a:pathLst>
              </a:custGeom>
              <a:solidFill>
                <a:srgbClr val="D3E0ED"/>
              </a:solidFill>
              <a:ln>
                <a:noFill/>
              </a:ln>
            </p:spPr>
          </p:sp>
          <p:sp>
            <p:nvSpPr>
              <p:cNvPr id="11921" name="Google Shape;11921;p153"/>
              <p:cNvSpPr/>
              <p:nvPr/>
            </p:nvSpPr>
            <p:spPr>
              <a:xfrm>
                <a:off x="781560" y="-68400"/>
                <a:ext cx="40320" cy="1398960"/>
              </a:xfrm>
              <a:custGeom>
                <a:rect b="b" l="l" r="r" t="t"/>
                <a:pathLst>
                  <a:path extrusionOk="0" h="14239" w="445">
                    <a:moveTo>
                      <a:pt x="0" y="1"/>
                    </a:moveTo>
                    <a:lnTo>
                      <a:pt x="0" y="13982"/>
                    </a:lnTo>
                    <a:lnTo>
                      <a:pt x="445" y="14238"/>
                    </a:lnTo>
                    <a:lnTo>
                      <a:pt x="445" y="2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D2D34"/>
              </a:solidFill>
              <a:ln>
                <a:noFill/>
              </a:ln>
            </p:spPr>
          </p:sp>
          <p:sp>
            <p:nvSpPr>
              <p:cNvPr id="11922" name="Google Shape;11922;p153"/>
              <p:cNvSpPr/>
              <p:nvPr/>
            </p:nvSpPr>
            <p:spPr>
              <a:xfrm>
                <a:off x="781560" y="-100440"/>
                <a:ext cx="83520" cy="48600"/>
              </a:xfrm>
              <a:custGeom>
                <a:rect b="b" l="l" r="r" t="t"/>
                <a:pathLst>
                  <a:path extrusionOk="0" h="537" w="924">
                    <a:moveTo>
                      <a:pt x="490" y="1"/>
                    </a:moveTo>
                    <a:lnTo>
                      <a:pt x="0" y="281"/>
                    </a:lnTo>
                    <a:lnTo>
                      <a:pt x="445" y="537"/>
                    </a:lnTo>
                    <a:lnTo>
                      <a:pt x="924" y="257"/>
                    </a:lnTo>
                    <a:lnTo>
                      <a:pt x="490" y="1"/>
                    </a:lnTo>
                    <a:close/>
                  </a:path>
                </a:pathLst>
              </a:custGeom>
              <a:solidFill>
                <a:srgbClr val="3A5069"/>
              </a:solidFill>
              <a:ln>
                <a:noFill/>
              </a:ln>
            </p:spPr>
          </p:sp>
          <p:sp>
            <p:nvSpPr>
              <p:cNvPr id="11923" name="Google Shape;11923;p153"/>
              <p:cNvSpPr/>
              <p:nvPr/>
            </p:nvSpPr>
            <p:spPr>
              <a:xfrm>
                <a:off x="1335240" y="813240"/>
                <a:ext cx="130320" cy="68400"/>
              </a:xfrm>
              <a:custGeom>
                <a:rect b="b" l="l" r="r" t="t"/>
                <a:pathLst>
                  <a:path extrusionOk="0" h="981" w="1738">
                    <a:moveTo>
                      <a:pt x="987" y="0"/>
                    </a:moveTo>
                    <a:lnTo>
                      <a:pt x="129" y="89"/>
                    </a:lnTo>
                    <a:lnTo>
                      <a:pt x="1" y="215"/>
                    </a:lnTo>
                    <a:lnTo>
                      <a:pt x="428" y="810"/>
                    </a:lnTo>
                    <a:cubicBezTo>
                      <a:pt x="452" y="842"/>
                      <a:pt x="486" y="875"/>
                      <a:pt x="532" y="901"/>
                    </a:cubicBezTo>
                    <a:cubicBezTo>
                      <a:pt x="580" y="927"/>
                      <a:pt x="632" y="948"/>
                      <a:pt x="690" y="961"/>
                    </a:cubicBezTo>
                    <a:cubicBezTo>
                      <a:pt x="747" y="974"/>
                      <a:pt x="807" y="981"/>
                      <a:pt x="868" y="981"/>
                    </a:cubicBezTo>
                    <a:cubicBezTo>
                      <a:pt x="929" y="981"/>
                      <a:pt x="990" y="974"/>
                      <a:pt x="1048" y="961"/>
                    </a:cubicBezTo>
                    <a:cubicBezTo>
                      <a:pt x="1105" y="948"/>
                      <a:pt x="1159" y="927"/>
                      <a:pt x="1204" y="901"/>
                    </a:cubicBezTo>
                    <a:cubicBezTo>
                      <a:pt x="1252" y="875"/>
                      <a:pt x="1285" y="842"/>
                      <a:pt x="1308" y="810"/>
                    </a:cubicBezTo>
                    <a:lnTo>
                      <a:pt x="1738" y="215"/>
                    </a:lnTo>
                    <a:lnTo>
                      <a:pt x="990" y="0"/>
                    </a:lnTo>
                    <a:close/>
                  </a:path>
                </a:pathLst>
              </a:custGeom>
              <a:solidFill>
                <a:srgbClr val="D3E0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4" name="Google Shape;11924;p153"/>
              <p:cNvSpPr/>
              <p:nvPr/>
            </p:nvSpPr>
            <p:spPr>
              <a:xfrm>
                <a:off x="1330200" y="702000"/>
                <a:ext cx="140400" cy="149400"/>
              </a:xfrm>
              <a:custGeom>
                <a:rect b="b" l="l" r="r" t="t"/>
                <a:pathLst>
                  <a:path extrusionOk="0" h="2144" w="1875">
                    <a:moveTo>
                      <a:pt x="0" y="1"/>
                    </a:moveTo>
                    <a:lnTo>
                      <a:pt x="0" y="1601"/>
                    </a:lnTo>
                    <a:cubicBezTo>
                      <a:pt x="0" y="1671"/>
                      <a:pt x="24" y="1740"/>
                      <a:pt x="70" y="1805"/>
                    </a:cubicBezTo>
                    <a:cubicBezTo>
                      <a:pt x="115" y="1870"/>
                      <a:pt x="185" y="1931"/>
                      <a:pt x="276" y="1985"/>
                    </a:cubicBezTo>
                    <a:cubicBezTo>
                      <a:pt x="367" y="2037"/>
                      <a:pt x="473" y="2076"/>
                      <a:pt x="586" y="2105"/>
                    </a:cubicBezTo>
                    <a:cubicBezTo>
                      <a:pt x="699" y="2131"/>
                      <a:pt x="818" y="2144"/>
                      <a:pt x="937" y="2144"/>
                    </a:cubicBezTo>
                    <a:cubicBezTo>
                      <a:pt x="1056" y="2144"/>
                      <a:pt x="1178" y="2131"/>
                      <a:pt x="1291" y="2105"/>
                    </a:cubicBezTo>
                    <a:cubicBezTo>
                      <a:pt x="1403" y="2076"/>
                      <a:pt x="1508" y="2037"/>
                      <a:pt x="1599" y="1985"/>
                    </a:cubicBezTo>
                    <a:cubicBezTo>
                      <a:pt x="1692" y="1931"/>
                      <a:pt x="1759" y="1870"/>
                      <a:pt x="1805" y="1805"/>
                    </a:cubicBezTo>
                    <a:cubicBezTo>
                      <a:pt x="1852" y="1740"/>
                      <a:pt x="1874" y="1671"/>
                      <a:pt x="1874" y="1601"/>
                    </a:cubicBezTo>
                    <a:lnTo>
                      <a:pt x="1874" y="1"/>
                    </a:lnTo>
                    <a:close/>
                  </a:path>
                </a:pathLst>
              </a:custGeom>
              <a:solidFill>
                <a:srgbClr val="3A506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5" name="Google Shape;11925;p153"/>
              <p:cNvSpPr/>
              <p:nvPr/>
            </p:nvSpPr>
            <p:spPr>
              <a:xfrm>
                <a:off x="1257120" y="437400"/>
                <a:ext cx="143280" cy="353160"/>
              </a:xfrm>
              <a:custGeom>
                <a:rect b="b" l="l" r="r" t="t"/>
                <a:pathLst>
                  <a:path extrusionOk="0" h="5063" w="1912">
                    <a:moveTo>
                      <a:pt x="1" y="0"/>
                    </a:moveTo>
                    <a:lnTo>
                      <a:pt x="1" y="3952"/>
                    </a:lnTo>
                    <a:lnTo>
                      <a:pt x="1912" y="5062"/>
                    </a:lnTo>
                    <a:lnTo>
                      <a:pt x="1912" y="11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D2D34"/>
              </a:solidFill>
              <a:ln>
                <a:noFill/>
              </a:ln>
            </p:spPr>
          </p:sp>
          <p:sp>
            <p:nvSpPr>
              <p:cNvPr id="11926" name="Google Shape;11926;p153"/>
              <p:cNvSpPr/>
              <p:nvPr/>
            </p:nvSpPr>
            <p:spPr>
              <a:xfrm>
                <a:off x="1400760" y="436680"/>
                <a:ext cx="144000" cy="353880"/>
              </a:xfrm>
              <a:custGeom>
                <a:rect b="b" l="l" r="r" t="t"/>
                <a:pathLst>
                  <a:path extrusionOk="0" h="5070" w="1921">
                    <a:moveTo>
                      <a:pt x="1920" y="1"/>
                    </a:moveTo>
                    <a:lnTo>
                      <a:pt x="1" y="1118"/>
                    </a:lnTo>
                    <a:lnTo>
                      <a:pt x="1" y="5069"/>
                    </a:lnTo>
                    <a:lnTo>
                      <a:pt x="1920" y="3952"/>
                    </a:lnTo>
                    <a:lnTo>
                      <a:pt x="1920" y="1"/>
                    </a:lnTo>
                    <a:close/>
                  </a:path>
                </a:pathLst>
              </a:custGeom>
              <a:solidFill>
                <a:srgbClr val="D3E0ED"/>
              </a:solidFill>
              <a:ln>
                <a:noFill/>
              </a:ln>
            </p:spPr>
          </p:sp>
          <p:sp>
            <p:nvSpPr>
              <p:cNvPr id="11927" name="Google Shape;11927;p153"/>
              <p:cNvSpPr/>
              <p:nvPr/>
            </p:nvSpPr>
            <p:spPr>
              <a:xfrm>
                <a:off x="1257120" y="359280"/>
                <a:ext cx="287640" cy="155160"/>
              </a:xfrm>
              <a:custGeom>
                <a:rect b="b" l="l" r="r" t="t"/>
                <a:pathLst>
                  <a:path extrusionOk="0" h="2226" w="3832">
                    <a:moveTo>
                      <a:pt x="1916" y="0"/>
                    </a:moveTo>
                    <a:lnTo>
                      <a:pt x="1" y="1115"/>
                    </a:lnTo>
                    <a:lnTo>
                      <a:pt x="1912" y="2226"/>
                    </a:lnTo>
                    <a:lnTo>
                      <a:pt x="3831" y="1109"/>
                    </a:lnTo>
                    <a:lnTo>
                      <a:pt x="1916" y="0"/>
                    </a:lnTo>
                    <a:close/>
                  </a:path>
                </a:pathLst>
              </a:custGeom>
              <a:solidFill>
                <a:srgbClr val="3A5069"/>
              </a:solidFill>
              <a:ln>
                <a:noFill/>
              </a:ln>
            </p:spPr>
          </p:sp>
          <p:sp>
            <p:nvSpPr>
              <p:cNvPr id="11928" name="Google Shape;11928;p153"/>
              <p:cNvSpPr/>
              <p:nvPr/>
            </p:nvSpPr>
            <p:spPr>
              <a:xfrm>
                <a:off x="1539360" y="583560"/>
                <a:ext cx="59040" cy="233280"/>
              </a:xfrm>
              <a:custGeom>
                <a:rect b="b" l="l" r="r" t="t"/>
                <a:pathLst>
                  <a:path extrusionOk="0" h="3345" w="793">
                    <a:moveTo>
                      <a:pt x="792" y="0"/>
                    </a:moveTo>
                    <a:lnTo>
                      <a:pt x="1" y="462"/>
                    </a:lnTo>
                    <a:lnTo>
                      <a:pt x="1" y="3345"/>
                    </a:lnTo>
                    <a:lnTo>
                      <a:pt x="792" y="2883"/>
                    </a:lnTo>
                    <a:lnTo>
                      <a:pt x="792" y="0"/>
                    </a:lnTo>
                    <a:close/>
                  </a:path>
                </a:pathLst>
              </a:custGeom>
              <a:solidFill>
                <a:srgbClr val="D3E0ED"/>
              </a:solidFill>
              <a:ln>
                <a:noFill/>
              </a:ln>
            </p:spPr>
          </p:sp>
          <p:sp>
            <p:nvSpPr>
              <p:cNvPr id="11929" name="Google Shape;11929;p153"/>
              <p:cNvSpPr/>
              <p:nvPr/>
            </p:nvSpPr>
            <p:spPr>
              <a:xfrm>
                <a:off x="1441800" y="564840"/>
                <a:ext cx="96840" cy="252000"/>
              </a:xfrm>
              <a:custGeom>
                <a:rect b="b" l="l" r="r" t="t"/>
                <a:pathLst>
                  <a:path extrusionOk="0" h="3612" w="1291">
                    <a:moveTo>
                      <a:pt x="0" y="0"/>
                    </a:moveTo>
                    <a:lnTo>
                      <a:pt x="0" y="2883"/>
                    </a:lnTo>
                    <a:lnTo>
                      <a:pt x="1291" y="3612"/>
                    </a:lnTo>
                    <a:lnTo>
                      <a:pt x="1291" y="7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3A5B1"/>
              </a:solidFill>
              <a:ln>
                <a:noFill/>
              </a:ln>
            </p:spPr>
          </p:sp>
          <p:sp>
            <p:nvSpPr>
              <p:cNvPr id="11930" name="Google Shape;11930;p153"/>
              <p:cNvSpPr/>
              <p:nvPr/>
            </p:nvSpPr>
            <p:spPr>
              <a:xfrm>
                <a:off x="1441800" y="532800"/>
                <a:ext cx="156600" cy="82440"/>
              </a:xfrm>
              <a:custGeom>
                <a:rect b="b" l="l" r="r" t="t"/>
                <a:pathLst>
                  <a:path extrusionOk="0" h="1190" w="2083">
                    <a:moveTo>
                      <a:pt x="801" y="1"/>
                    </a:moveTo>
                    <a:lnTo>
                      <a:pt x="0" y="460"/>
                    </a:lnTo>
                    <a:lnTo>
                      <a:pt x="1291" y="1189"/>
                    </a:lnTo>
                    <a:lnTo>
                      <a:pt x="2082" y="727"/>
                    </a:lnTo>
                    <a:lnTo>
                      <a:pt x="801" y="1"/>
                    </a:lnTo>
                    <a:close/>
                  </a:path>
                </a:pathLst>
              </a:custGeom>
              <a:solidFill>
                <a:srgbClr val="3A5069"/>
              </a:solidFill>
              <a:ln>
                <a:noFill/>
              </a:ln>
            </p:spPr>
          </p:sp>
          <p:sp>
            <p:nvSpPr>
              <p:cNvPr id="11931" name="Google Shape;11931;p153"/>
              <p:cNvSpPr/>
              <p:nvPr/>
            </p:nvSpPr>
            <p:spPr>
              <a:xfrm>
                <a:off x="1353600" y="233280"/>
                <a:ext cx="94320" cy="234000"/>
              </a:xfrm>
              <a:custGeom>
                <a:rect b="b" l="l" r="r" t="t"/>
                <a:pathLst>
                  <a:path extrusionOk="0" h="3352" w="1259">
                    <a:moveTo>
                      <a:pt x="1" y="1"/>
                    </a:moveTo>
                    <a:lnTo>
                      <a:pt x="1" y="2987"/>
                    </a:lnTo>
                    <a:cubicBezTo>
                      <a:pt x="1" y="3081"/>
                      <a:pt x="61" y="3174"/>
                      <a:pt x="185" y="3246"/>
                    </a:cubicBezTo>
                    <a:cubicBezTo>
                      <a:pt x="306" y="3315"/>
                      <a:pt x="469" y="3352"/>
                      <a:pt x="630" y="3352"/>
                    </a:cubicBezTo>
                    <a:cubicBezTo>
                      <a:pt x="790" y="3352"/>
                      <a:pt x="953" y="3315"/>
                      <a:pt x="1074" y="3246"/>
                    </a:cubicBezTo>
                    <a:cubicBezTo>
                      <a:pt x="1198" y="3174"/>
                      <a:pt x="1259" y="3081"/>
                      <a:pt x="1259" y="2987"/>
                    </a:cubicBezTo>
                    <a:lnTo>
                      <a:pt x="1259" y="1"/>
                    </a:lnTo>
                    <a:close/>
                  </a:path>
                </a:pathLst>
              </a:custGeom>
              <a:solidFill>
                <a:srgbClr val="D3E0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2" name="Google Shape;11932;p153"/>
              <p:cNvSpPr/>
              <p:nvPr/>
            </p:nvSpPr>
            <p:spPr>
              <a:xfrm>
                <a:off x="1353600" y="208080"/>
                <a:ext cx="94320" cy="50760"/>
              </a:xfrm>
              <a:custGeom>
                <a:rect b="b" l="l" r="r" t="t"/>
                <a:pathLst>
                  <a:path extrusionOk="0" h="730" w="1259">
                    <a:moveTo>
                      <a:pt x="630" y="0"/>
                    </a:moveTo>
                    <a:cubicBezTo>
                      <a:pt x="469" y="0"/>
                      <a:pt x="306" y="37"/>
                      <a:pt x="185" y="109"/>
                    </a:cubicBezTo>
                    <a:cubicBezTo>
                      <a:pt x="61" y="178"/>
                      <a:pt x="1" y="272"/>
                      <a:pt x="1" y="365"/>
                    </a:cubicBezTo>
                    <a:cubicBezTo>
                      <a:pt x="1" y="458"/>
                      <a:pt x="61" y="551"/>
                      <a:pt x="185" y="623"/>
                    </a:cubicBezTo>
                    <a:cubicBezTo>
                      <a:pt x="306" y="692"/>
                      <a:pt x="469" y="729"/>
                      <a:pt x="630" y="729"/>
                    </a:cubicBezTo>
                    <a:cubicBezTo>
                      <a:pt x="790" y="729"/>
                      <a:pt x="953" y="692"/>
                      <a:pt x="1074" y="623"/>
                    </a:cubicBezTo>
                    <a:cubicBezTo>
                      <a:pt x="1198" y="551"/>
                      <a:pt x="1259" y="458"/>
                      <a:pt x="1259" y="365"/>
                    </a:cubicBezTo>
                    <a:cubicBezTo>
                      <a:pt x="1259" y="272"/>
                      <a:pt x="1198" y="178"/>
                      <a:pt x="1074" y="109"/>
                    </a:cubicBezTo>
                    <a:cubicBezTo>
                      <a:pt x="953" y="37"/>
                      <a:pt x="790" y="0"/>
                      <a:pt x="630" y="0"/>
                    </a:cubicBezTo>
                    <a:close/>
                  </a:path>
                </a:pathLst>
              </a:custGeom>
              <a:solidFill>
                <a:srgbClr val="3A506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33" name="Google Shape;11933;p153"/>
            <p:cNvGrpSpPr/>
            <p:nvPr/>
          </p:nvGrpSpPr>
          <p:grpSpPr>
            <a:xfrm>
              <a:off x="819801" y="968735"/>
              <a:ext cx="723785" cy="674458"/>
              <a:chOff x="819801" y="968735"/>
              <a:chExt cx="723785" cy="674458"/>
            </a:xfrm>
          </p:grpSpPr>
          <p:sp>
            <p:nvSpPr>
              <p:cNvPr id="11934" name="Google Shape;11934;p153"/>
              <p:cNvSpPr/>
              <p:nvPr/>
            </p:nvSpPr>
            <p:spPr>
              <a:xfrm flipH="1" rot="-7172400">
                <a:off x="1388160" y="1338840"/>
                <a:ext cx="12240" cy="7560"/>
              </a:xfrm>
              <a:custGeom>
                <a:rect b="b" l="l" r="r" t="t"/>
                <a:pathLst>
                  <a:path extrusionOk="0" h="487" w="674">
                    <a:moveTo>
                      <a:pt x="1" y="0"/>
                    </a:moveTo>
                    <a:lnTo>
                      <a:pt x="1" y="486"/>
                    </a:lnTo>
                    <a:lnTo>
                      <a:pt x="673" y="486"/>
                    </a:lnTo>
                    <a:lnTo>
                      <a:pt x="673" y="0"/>
                    </a:lnTo>
                    <a:close/>
                  </a:path>
                </a:pathLst>
              </a:custGeom>
              <a:solidFill>
                <a:srgbClr val="2E4257"/>
              </a:solidFill>
              <a:ln>
                <a:noFill/>
              </a:ln>
            </p:spPr>
          </p:sp>
          <p:sp>
            <p:nvSpPr>
              <p:cNvPr id="11935" name="Google Shape;11935;p153"/>
              <p:cNvSpPr/>
              <p:nvPr/>
            </p:nvSpPr>
            <p:spPr>
              <a:xfrm flipH="1" rot="-7198800">
                <a:off x="1332720" y="1000080"/>
                <a:ext cx="10800" cy="7560"/>
              </a:xfrm>
              <a:custGeom>
                <a:rect b="b" l="l" r="r" t="t"/>
                <a:pathLst>
                  <a:path extrusionOk="0" h="460" w="563">
                    <a:moveTo>
                      <a:pt x="1" y="0"/>
                    </a:moveTo>
                    <a:lnTo>
                      <a:pt x="1" y="460"/>
                    </a:lnTo>
                    <a:lnTo>
                      <a:pt x="563" y="460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2E4257"/>
              </a:solidFill>
              <a:ln>
                <a:noFill/>
              </a:ln>
            </p:spPr>
          </p:sp>
          <p:sp>
            <p:nvSpPr>
              <p:cNvPr id="11936" name="Google Shape;11936;p153"/>
              <p:cNvSpPr/>
              <p:nvPr/>
            </p:nvSpPr>
            <p:spPr>
              <a:xfrm flipH="1" rot="-7171800">
                <a:off x="1344600" y="1232280"/>
                <a:ext cx="143280" cy="90720"/>
              </a:xfrm>
              <a:custGeom>
                <a:rect b="b" l="l" r="r" t="t"/>
                <a:pathLst>
                  <a:path extrusionOk="0" h="5411" w="7287">
                    <a:moveTo>
                      <a:pt x="4445" y="0"/>
                    </a:moveTo>
                    <a:cubicBezTo>
                      <a:pt x="4445" y="0"/>
                      <a:pt x="0" y="5411"/>
                      <a:pt x="482" y="5411"/>
                    </a:cubicBezTo>
                    <a:cubicBezTo>
                      <a:pt x="513" y="5411"/>
                      <a:pt x="563" y="5389"/>
                      <a:pt x="636" y="5342"/>
                    </a:cubicBezTo>
                    <a:cubicBezTo>
                      <a:pt x="2085" y="4416"/>
                      <a:pt x="4586" y="3438"/>
                      <a:pt x="5531" y="2891"/>
                    </a:cubicBezTo>
                    <a:cubicBezTo>
                      <a:pt x="6687" y="2221"/>
                      <a:pt x="7286" y="1727"/>
                      <a:pt x="6547" y="1215"/>
                    </a:cubicBezTo>
                    <a:cubicBezTo>
                      <a:pt x="5809" y="701"/>
                      <a:pt x="4445" y="0"/>
                      <a:pt x="4445" y="0"/>
                    </a:cubicBezTo>
                    <a:close/>
                  </a:path>
                </a:pathLst>
              </a:custGeom>
              <a:solidFill>
                <a:srgbClr val="3A506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7" name="Google Shape;11937;p153"/>
              <p:cNvSpPr/>
              <p:nvPr/>
            </p:nvSpPr>
            <p:spPr>
              <a:xfrm flipH="1" rot="-7177200">
                <a:off x="1347840" y="1248120"/>
                <a:ext cx="126720" cy="84960"/>
              </a:xfrm>
              <a:custGeom>
                <a:rect b="b" l="l" r="r" t="t"/>
                <a:pathLst>
                  <a:path extrusionOk="0" h="5065" w="6469">
                    <a:moveTo>
                      <a:pt x="3627" y="1"/>
                    </a:moveTo>
                    <a:cubicBezTo>
                      <a:pt x="3627" y="1"/>
                      <a:pt x="1" y="5064"/>
                      <a:pt x="544" y="5064"/>
                    </a:cubicBezTo>
                    <a:cubicBezTo>
                      <a:pt x="581" y="5064"/>
                      <a:pt x="637" y="5041"/>
                      <a:pt x="714" y="4992"/>
                    </a:cubicBezTo>
                    <a:cubicBezTo>
                      <a:pt x="2163" y="4066"/>
                      <a:pt x="3768" y="3439"/>
                      <a:pt x="4713" y="2892"/>
                    </a:cubicBezTo>
                    <a:cubicBezTo>
                      <a:pt x="5869" y="2222"/>
                      <a:pt x="6468" y="1727"/>
                      <a:pt x="5729" y="1213"/>
                    </a:cubicBezTo>
                    <a:cubicBezTo>
                      <a:pt x="4991" y="702"/>
                      <a:pt x="3627" y="1"/>
                      <a:pt x="3627" y="1"/>
                    </a:cubicBezTo>
                    <a:close/>
                  </a:path>
                </a:pathLst>
              </a:custGeom>
              <a:solidFill>
                <a:srgbClr val="00EFF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8" name="Google Shape;11938;p153"/>
              <p:cNvSpPr/>
              <p:nvPr/>
            </p:nvSpPr>
            <p:spPr>
              <a:xfrm flipH="1" rot="-7176600">
                <a:off x="1193400" y="1081080"/>
                <a:ext cx="363600" cy="180720"/>
              </a:xfrm>
              <a:custGeom>
                <a:rect b="b" l="l" r="r" t="t"/>
                <a:pathLst>
                  <a:path extrusionOk="0" h="10763" w="18476">
                    <a:moveTo>
                      <a:pt x="14797" y="0"/>
                    </a:moveTo>
                    <a:cubicBezTo>
                      <a:pt x="13433" y="0"/>
                      <a:pt x="11484" y="2128"/>
                      <a:pt x="8570" y="3723"/>
                    </a:cubicBezTo>
                    <a:cubicBezTo>
                      <a:pt x="6492" y="4860"/>
                      <a:pt x="4553" y="5415"/>
                      <a:pt x="2199" y="6710"/>
                    </a:cubicBezTo>
                    <a:cubicBezTo>
                      <a:pt x="397" y="7703"/>
                      <a:pt x="0" y="9068"/>
                      <a:pt x="1622" y="10005"/>
                    </a:cubicBezTo>
                    <a:cubicBezTo>
                      <a:pt x="2539" y="10534"/>
                      <a:pt x="3425" y="10763"/>
                      <a:pt x="4304" y="10763"/>
                    </a:cubicBezTo>
                    <a:cubicBezTo>
                      <a:pt x="6095" y="10763"/>
                      <a:pt x="7858" y="9813"/>
                      <a:pt x="9795" y="8512"/>
                    </a:cubicBezTo>
                    <a:cubicBezTo>
                      <a:pt x="14363" y="5448"/>
                      <a:pt x="18475" y="1942"/>
                      <a:pt x="17387" y="1313"/>
                    </a:cubicBezTo>
                    <a:cubicBezTo>
                      <a:pt x="16588" y="854"/>
                      <a:pt x="16315" y="695"/>
                      <a:pt x="15369" y="151"/>
                    </a:cubicBezTo>
                    <a:cubicBezTo>
                      <a:pt x="15191" y="48"/>
                      <a:pt x="15001" y="0"/>
                      <a:pt x="14797" y="0"/>
                    </a:cubicBezTo>
                    <a:close/>
                  </a:path>
                </a:pathLst>
              </a:custGeom>
              <a:solidFill>
                <a:srgbClr val="3A506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9" name="Google Shape;11939;p153"/>
              <p:cNvSpPr/>
              <p:nvPr/>
            </p:nvSpPr>
            <p:spPr>
              <a:xfrm flipH="1" rot="-7176600">
                <a:off x="1186200" y="1085400"/>
                <a:ext cx="363600" cy="180720"/>
              </a:xfrm>
              <a:custGeom>
                <a:rect b="b" l="l" r="r" t="t"/>
                <a:pathLst>
                  <a:path extrusionOk="0" h="10764" w="18476">
                    <a:moveTo>
                      <a:pt x="14797" y="1"/>
                    </a:moveTo>
                    <a:cubicBezTo>
                      <a:pt x="13433" y="1"/>
                      <a:pt x="11484" y="2128"/>
                      <a:pt x="8570" y="3724"/>
                    </a:cubicBezTo>
                    <a:cubicBezTo>
                      <a:pt x="6492" y="4860"/>
                      <a:pt x="4553" y="5415"/>
                      <a:pt x="2199" y="6712"/>
                    </a:cubicBezTo>
                    <a:cubicBezTo>
                      <a:pt x="397" y="7704"/>
                      <a:pt x="0" y="9070"/>
                      <a:pt x="1622" y="10005"/>
                    </a:cubicBezTo>
                    <a:cubicBezTo>
                      <a:pt x="2539" y="10534"/>
                      <a:pt x="3425" y="10763"/>
                      <a:pt x="4304" y="10763"/>
                    </a:cubicBezTo>
                    <a:cubicBezTo>
                      <a:pt x="6095" y="10763"/>
                      <a:pt x="7858" y="9813"/>
                      <a:pt x="9795" y="8513"/>
                    </a:cubicBezTo>
                    <a:cubicBezTo>
                      <a:pt x="14363" y="5448"/>
                      <a:pt x="18475" y="1943"/>
                      <a:pt x="17387" y="1314"/>
                    </a:cubicBezTo>
                    <a:cubicBezTo>
                      <a:pt x="16588" y="854"/>
                      <a:pt x="16315" y="696"/>
                      <a:pt x="15369" y="151"/>
                    </a:cubicBezTo>
                    <a:cubicBezTo>
                      <a:pt x="15191" y="48"/>
                      <a:pt x="15001" y="1"/>
                      <a:pt x="14797" y="1"/>
                    </a:cubicBezTo>
                    <a:close/>
                  </a:path>
                </a:pathLst>
              </a:custGeom>
              <a:solidFill>
                <a:srgbClr val="199C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0" name="Google Shape;11940;p153"/>
              <p:cNvSpPr/>
              <p:nvPr/>
            </p:nvSpPr>
            <p:spPr>
              <a:xfrm flipH="1" rot="-7176600">
                <a:off x="1224360" y="1085040"/>
                <a:ext cx="276120" cy="149040"/>
              </a:xfrm>
              <a:custGeom>
                <a:rect b="b" l="l" r="r" t="t"/>
                <a:pathLst>
                  <a:path extrusionOk="0" h="8875" w="14047">
                    <a:moveTo>
                      <a:pt x="13884" y="1"/>
                    </a:moveTo>
                    <a:cubicBezTo>
                      <a:pt x="13852" y="27"/>
                      <a:pt x="10713" y="2710"/>
                      <a:pt x="8427" y="4146"/>
                    </a:cubicBezTo>
                    <a:cubicBezTo>
                      <a:pt x="6134" y="5581"/>
                      <a:pt x="63" y="8681"/>
                      <a:pt x="0" y="8714"/>
                    </a:cubicBezTo>
                    <a:lnTo>
                      <a:pt x="256" y="8874"/>
                    </a:lnTo>
                    <a:cubicBezTo>
                      <a:pt x="317" y="8844"/>
                      <a:pt x="6260" y="5801"/>
                      <a:pt x="8559" y="4358"/>
                    </a:cubicBezTo>
                    <a:cubicBezTo>
                      <a:pt x="10863" y="2914"/>
                      <a:pt x="14014" y="218"/>
                      <a:pt x="14047" y="192"/>
                    </a:cubicBezTo>
                    <a:lnTo>
                      <a:pt x="13884" y="1"/>
                    </a:lnTo>
                    <a:close/>
                  </a:path>
                </a:pathLst>
              </a:custGeom>
              <a:solidFill>
                <a:srgbClr val="547E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1" name="Google Shape;11941;p153"/>
              <p:cNvSpPr/>
              <p:nvPr/>
            </p:nvSpPr>
            <p:spPr>
              <a:xfrm flipH="1" rot="-7215600">
                <a:off x="1335600" y="1294200"/>
                <a:ext cx="5040" cy="2880"/>
              </a:xfrm>
              <a:custGeom>
                <a:rect b="b" l="l" r="r" t="t"/>
                <a:pathLst>
                  <a:path extrusionOk="0" h="190" w="285">
                    <a:moveTo>
                      <a:pt x="116" y="1"/>
                    </a:moveTo>
                    <a:lnTo>
                      <a:pt x="1" y="46"/>
                    </a:lnTo>
                    <a:lnTo>
                      <a:pt x="185" y="190"/>
                    </a:lnTo>
                    <a:lnTo>
                      <a:pt x="285" y="96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65BEEA"/>
              </a:solidFill>
              <a:ln>
                <a:noFill/>
              </a:ln>
            </p:spPr>
          </p:sp>
          <p:sp>
            <p:nvSpPr>
              <p:cNvPr id="11942" name="Google Shape;11942;p153"/>
              <p:cNvSpPr/>
              <p:nvPr/>
            </p:nvSpPr>
            <p:spPr>
              <a:xfrm flipH="1" rot="-7188000">
                <a:off x="1302120" y="1208880"/>
                <a:ext cx="88200" cy="79560"/>
              </a:xfrm>
              <a:custGeom>
                <a:rect b="b" l="l" r="r" t="t"/>
                <a:pathLst>
                  <a:path extrusionOk="0" h="4804" w="4495">
                    <a:moveTo>
                      <a:pt x="3036" y="1"/>
                    </a:moveTo>
                    <a:cubicBezTo>
                      <a:pt x="2991" y="1"/>
                      <a:pt x="2940" y="12"/>
                      <a:pt x="2879" y="38"/>
                    </a:cubicBezTo>
                    <a:cubicBezTo>
                      <a:pt x="2456" y="220"/>
                      <a:pt x="2419" y="873"/>
                      <a:pt x="2115" y="1112"/>
                    </a:cubicBezTo>
                    <a:cubicBezTo>
                      <a:pt x="1810" y="1350"/>
                      <a:pt x="580" y="2378"/>
                      <a:pt x="350" y="2717"/>
                    </a:cubicBezTo>
                    <a:cubicBezTo>
                      <a:pt x="220" y="2905"/>
                      <a:pt x="116" y="3144"/>
                      <a:pt x="72" y="3478"/>
                    </a:cubicBezTo>
                    <a:cubicBezTo>
                      <a:pt x="1" y="4038"/>
                      <a:pt x="44" y="4708"/>
                      <a:pt x="44" y="4708"/>
                    </a:cubicBezTo>
                    <a:lnTo>
                      <a:pt x="213" y="4803"/>
                    </a:lnTo>
                    <a:cubicBezTo>
                      <a:pt x="213" y="4803"/>
                      <a:pt x="4495" y="1118"/>
                      <a:pt x="4382" y="856"/>
                    </a:cubicBezTo>
                    <a:cubicBezTo>
                      <a:pt x="4297" y="658"/>
                      <a:pt x="4148" y="476"/>
                      <a:pt x="3887" y="450"/>
                    </a:cubicBezTo>
                    <a:cubicBezTo>
                      <a:pt x="3366" y="396"/>
                      <a:pt x="3307" y="1"/>
                      <a:pt x="3036" y="1"/>
                    </a:cubicBezTo>
                    <a:close/>
                  </a:path>
                </a:pathLst>
              </a:custGeom>
              <a:solidFill>
                <a:srgbClr val="199C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3" name="Google Shape;11943;p153"/>
              <p:cNvSpPr/>
              <p:nvPr/>
            </p:nvSpPr>
            <p:spPr>
              <a:xfrm flipH="1" rot="-7182600">
                <a:off x="1306080" y="1210680"/>
                <a:ext cx="84960" cy="79200"/>
              </a:xfrm>
              <a:custGeom>
                <a:rect b="b" l="l" r="r" t="t"/>
                <a:pathLst>
                  <a:path extrusionOk="0" h="4708" w="4328">
                    <a:moveTo>
                      <a:pt x="2998" y="0"/>
                    </a:moveTo>
                    <a:cubicBezTo>
                      <a:pt x="2952" y="0"/>
                      <a:pt x="2901" y="11"/>
                      <a:pt x="2840" y="37"/>
                    </a:cubicBezTo>
                    <a:cubicBezTo>
                      <a:pt x="2417" y="220"/>
                      <a:pt x="2380" y="872"/>
                      <a:pt x="2077" y="1111"/>
                    </a:cubicBezTo>
                    <a:cubicBezTo>
                      <a:pt x="1771" y="1350"/>
                      <a:pt x="541" y="2378"/>
                      <a:pt x="311" y="2716"/>
                    </a:cubicBezTo>
                    <a:cubicBezTo>
                      <a:pt x="101" y="3024"/>
                      <a:pt x="33" y="3430"/>
                      <a:pt x="14" y="3696"/>
                    </a:cubicBezTo>
                    <a:cubicBezTo>
                      <a:pt x="1" y="3866"/>
                      <a:pt x="5" y="4707"/>
                      <a:pt x="5" y="4707"/>
                    </a:cubicBezTo>
                    <a:cubicBezTo>
                      <a:pt x="5" y="4707"/>
                      <a:pt x="3699" y="1896"/>
                      <a:pt x="4328" y="823"/>
                    </a:cubicBezTo>
                    <a:cubicBezTo>
                      <a:pt x="4241" y="638"/>
                      <a:pt x="4096" y="475"/>
                      <a:pt x="3849" y="449"/>
                    </a:cubicBezTo>
                    <a:cubicBezTo>
                      <a:pt x="3327" y="396"/>
                      <a:pt x="3268" y="0"/>
                      <a:pt x="2998" y="0"/>
                    </a:cubicBezTo>
                    <a:close/>
                  </a:path>
                </a:pathLst>
              </a:custGeom>
              <a:solidFill>
                <a:srgbClr val="00EFF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4" name="Google Shape;11944;p153"/>
              <p:cNvSpPr/>
              <p:nvPr/>
            </p:nvSpPr>
            <p:spPr>
              <a:xfrm flipH="1" rot="-7176000">
                <a:off x="1313280" y="1190520"/>
                <a:ext cx="109440" cy="81360"/>
              </a:xfrm>
              <a:custGeom>
                <a:rect b="b" l="l" r="r" t="t"/>
                <a:pathLst>
                  <a:path extrusionOk="0" h="4827" w="5581">
                    <a:moveTo>
                      <a:pt x="3555" y="1"/>
                    </a:moveTo>
                    <a:cubicBezTo>
                      <a:pt x="3555" y="1"/>
                      <a:pt x="3403" y="753"/>
                      <a:pt x="2800" y="1224"/>
                    </a:cubicBezTo>
                    <a:cubicBezTo>
                      <a:pt x="2197" y="1695"/>
                      <a:pt x="597" y="2408"/>
                      <a:pt x="319" y="2699"/>
                    </a:cubicBezTo>
                    <a:cubicBezTo>
                      <a:pt x="0" y="3035"/>
                      <a:pt x="72" y="3295"/>
                      <a:pt x="72" y="3295"/>
                    </a:cubicBezTo>
                    <a:lnTo>
                      <a:pt x="1828" y="4827"/>
                    </a:lnTo>
                    <a:cubicBezTo>
                      <a:pt x="1828" y="4827"/>
                      <a:pt x="1956" y="4759"/>
                      <a:pt x="1991" y="4729"/>
                    </a:cubicBezTo>
                    <a:cubicBezTo>
                      <a:pt x="1998" y="4699"/>
                      <a:pt x="2006" y="4347"/>
                      <a:pt x="2071" y="4150"/>
                    </a:cubicBezTo>
                    <a:cubicBezTo>
                      <a:pt x="2102" y="4059"/>
                      <a:pt x="2171" y="3955"/>
                      <a:pt x="2280" y="3840"/>
                    </a:cubicBezTo>
                    <a:cubicBezTo>
                      <a:pt x="2557" y="3549"/>
                      <a:pt x="4158" y="2835"/>
                      <a:pt x="4761" y="2365"/>
                    </a:cubicBezTo>
                    <a:cubicBezTo>
                      <a:pt x="5364" y="1894"/>
                      <a:pt x="5429" y="1491"/>
                      <a:pt x="5516" y="1141"/>
                    </a:cubicBezTo>
                    <a:cubicBezTo>
                      <a:pt x="5540" y="1044"/>
                      <a:pt x="5581" y="740"/>
                      <a:pt x="5581" y="740"/>
                    </a:cubicBezTo>
                    <a:lnTo>
                      <a:pt x="3555" y="1"/>
                    </a:lnTo>
                    <a:close/>
                  </a:path>
                </a:pathLst>
              </a:custGeom>
              <a:solidFill>
                <a:srgbClr val="547E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5" name="Google Shape;11945;p153"/>
              <p:cNvSpPr/>
              <p:nvPr/>
            </p:nvSpPr>
            <p:spPr>
              <a:xfrm flipH="1" rot="-7174800">
                <a:off x="1311120" y="1188000"/>
                <a:ext cx="110160" cy="82440"/>
              </a:xfrm>
              <a:custGeom>
                <a:rect b="b" l="l" r="r" t="t"/>
                <a:pathLst>
                  <a:path extrusionOk="0" h="4909" w="5607">
                    <a:moveTo>
                      <a:pt x="3564" y="0"/>
                    </a:moveTo>
                    <a:cubicBezTo>
                      <a:pt x="3564" y="0"/>
                      <a:pt x="3414" y="753"/>
                      <a:pt x="2811" y="1223"/>
                    </a:cubicBezTo>
                    <a:lnTo>
                      <a:pt x="2809" y="1223"/>
                    </a:lnTo>
                    <a:cubicBezTo>
                      <a:pt x="2206" y="1694"/>
                      <a:pt x="607" y="2408"/>
                      <a:pt x="330" y="2698"/>
                    </a:cubicBezTo>
                    <a:cubicBezTo>
                      <a:pt x="178" y="2857"/>
                      <a:pt x="124" y="3000"/>
                      <a:pt x="89" y="3102"/>
                    </a:cubicBezTo>
                    <a:cubicBezTo>
                      <a:pt x="0" y="3375"/>
                      <a:pt x="0" y="3744"/>
                      <a:pt x="0" y="3744"/>
                    </a:cubicBezTo>
                    <a:lnTo>
                      <a:pt x="1995" y="4909"/>
                    </a:lnTo>
                    <a:cubicBezTo>
                      <a:pt x="1995" y="4909"/>
                      <a:pt x="1989" y="4473"/>
                      <a:pt x="2045" y="4262"/>
                    </a:cubicBezTo>
                    <a:cubicBezTo>
                      <a:pt x="2074" y="4156"/>
                      <a:pt x="2130" y="4006"/>
                      <a:pt x="2290" y="3839"/>
                    </a:cubicBezTo>
                    <a:cubicBezTo>
                      <a:pt x="2568" y="3549"/>
                      <a:pt x="4167" y="2835"/>
                      <a:pt x="4770" y="2362"/>
                    </a:cubicBezTo>
                    <a:cubicBezTo>
                      <a:pt x="5375" y="1891"/>
                      <a:pt x="5438" y="1488"/>
                      <a:pt x="5524" y="1141"/>
                    </a:cubicBezTo>
                    <a:cubicBezTo>
                      <a:pt x="5548" y="1043"/>
                      <a:pt x="5607" y="746"/>
                      <a:pt x="5607" y="746"/>
                    </a:cubicBezTo>
                    <a:lnTo>
                      <a:pt x="3564" y="0"/>
                    </a:lnTo>
                    <a:close/>
                  </a:path>
                </a:pathLst>
              </a:custGeom>
              <a:solidFill>
                <a:srgbClr val="3A506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6" name="Google Shape;11946;p153"/>
              <p:cNvSpPr/>
              <p:nvPr/>
            </p:nvSpPr>
            <p:spPr>
              <a:xfrm flipH="1" rot="-6994200">
                <a:off x="1377360" y="1322280"/>
                <a:ext cx="4680" cy="3240"/>
              </a:xfrm>
              <a:custGeom>
                <a:rect b="b" l="l" r="r" t="t"/>
                <a:pathLst>
                  <a:path extrusionOk="0" h="190" w="285">
                    <a:moveTo>
                      <a:pt x="115" y="0"/>
                    </a:moveTo>
                    <a:lnTo>
                      <a:pt x="0" y="48"/>
                    </a:lnTo>
                    <a:lnTo>
                      <a:pt x="184" y="189"/>
                    </a:lnTo>
                    <a:lnTo>
                      <a:pt x="284" y="98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65BEEA"/>
              </a:solidFill>
              <a:ln>
                <a:noFill/>
              </a:ln>
            </p:spPr>
          </p:sp>
          <p:sp>
            <p:nvSpPr>
              <p:cNvPr id="11947" name="Google Shape;11947;p153"/>
              <p:cNvSpPr/>
              <p:nvPr/>
            </p:nvSpPr>
            <p:spPr>
              <a:xfrm flipH="1" rot="-7176000">
                <a:off x="1343520" y="1236600"/>
                <a:ext cx="88200" cy="80280"/>
              </a:xfrm>
              <a:custGeom>
                <a:rect b="b" l="l" r="r" t="t"/>
                <a:pathLst>
                  <a:path extrusionOk="0" h="4801" w="4495">
                    <a:moveTo>
                      <a:pt x="3036" y="0"/>
                    </a:moveTo>
                    <a:cubicBezTo>
                      <a:pt x="2991" y="0"/>
                      <a:pt x="2939" y="12"/>
                      <a:pt x="2878" y="38"/>
                    </a:cubicBezTo>
                    <a:cubicBezTo>
                      <a:pt x="2455" y="218"/>
                      <a:pt x="2419" y="873"/>
                      <a:pt x="2113" y="1111"/>
                    </a:cubicBezTo>
                    <a:cubicBezTo>
                      <a:pt x="1809" y="1350"/>
                      <a:pt x="579" y="2378"/>
                      <a:pt x="349" y="2716"/>
                    </a:cubicBezTo>
                    <a:cubicBezTo>
                      <a:pt x="219" y="2903"/>
                      <a:pt x="115" y="3141"/>
                      <a:pt x="72" y="3478"/>
                    </a:cubicBezTo>
                    <a:cubicBezTo>
                      <a:pt x="0" y="4035"/>
                      <a:pt x="43" y="4705"/>
                      <a:pt x="43" y="4705"/>
                    </a:cubicBezTo>
                    <a:lnTo>
                      <a:pt x="213" y="4801"/>
                    </a:lnTo>
                    <a:cubicBezTo>
                      <a:pt x="213" y="4801"/>
                      <a:pt x="4494" y="1116"/>
                      <a:pt x="4381" y="853"/>
                    </a:cubicBezTo>
                    <a:cubicBezTo>
                      <a:pt x="4297" y="656"/>
                      <a:pt x="4147" y="476"/>
                      <a:pt x="3887" y="448"/>
                    </a:cubicBezTo>
                    <a:cubicBezTo>
                      <a:pt x="3366" y="394"/>
                      <a:pt x="3306" y="0"/>
                      <a:pt x="3036" y="0"/>
                    </a:cubicBezTo>
                    <a:close/>
                  </a:path>
                </a:pathLst>
              </a:custGeom>
              <a:solidFill>
                <a:srgbClr val="199C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8" name="Google Shape;11948;p153"/>
              <p:cNvSpPr/>
              <p:nvPr/>
            </p:nvSpPr>
            <p:spPr>
              <a:xfrm flipH="1" rot="-7182600">
                <a:off x="1347480" y="1239480"/>
                <a:ext cx="84960" cy="78840"/>
              </a:xfrm>
              <a:custGeom>
                <a:rect b="b" l="l" r="r" t="t"/>
                <a:pathLst>
                  <a:path extrusionOk="0" h="4708" w="4330">
                    <a:moveTo>
                      <a:pt x="2999" y="1"/>
                    </a:moveTo>
                    <a:cubicBezTo>
                      <a:pt x="2954" y="1"/>
                      <a:pt x="2902" y="12"/>
                      <a:pt x="2842" y="38"/>
                    </a:cubicBezTo>
                    <a:cubicBezTo>
                      <a:pt x="2419" y="218"/>
                      <a:pt x="2382" y="873"/>
                      <a:pt x="2076" y="1112"/>
                    </a:cubicBezTo>
                    <a:cubicBezTo>
                      <a:pt x="1772" y="1350"/>
                      <a:pt x="542" y="2378"/>
                      <a:pt x="310" y="2717"/>
                    </a:cubicBezTo>
                    <a:cubicBezTo>
                      <a:pt x="102" y="3025"/>
                      <a:pt x="35" y="3430"/>
                      <a:pt x="13" y="3697"/>
                    </a:cubicBezTo>
                    <a:cubicBezTo>
                      <a:pt x="0" y="3864"/>
                      <a:pt x="5" y="4708"/>
                      <a:pt x="5" y="4708"/>
                    </a:cubicBezTo>
                    <a:cubicBezTo>
                      <a:pt x="5" y="4708"/>
                      <a:pt x="3700" y="1897"/>
                      <a:pt x="4329" y="823"/>
                    </a:cubicBezTo>
                    <a:cubicBezTo>
                      <a:pt x="4243" y="637"/>
                      <a:pt x="4095" y="474"/>
                      <a:pt x="3848" y="448"/>
                    </a:cubicBezTo>
                    <a:lnTo>
                      <a:pt x="3850" y="448"/>
                    </a:lnTo>
                    <a:cubicBezTo>
                      <a:pt x="3329" y="396"/>
                      <a:pt x="3269" y="1"/>
                      <a:pt x="2999" y="1"/>
                    </a:cubicBezTo>
                    <a:close/>
                  </a:path>
                </a:pathLst>
              </a:custGeom>
              <a:solidFill>
                <a:srgbClr val="00EFF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9" name="Google Shape;11949;p153"/>
              <p:cNvSpPr/>
              <p:nvPr/>
            </p:nvSpPr>
            <p:spPr>
              <a:xfrm flipH="1" rot="-7153800">
                <a:off x="1329120" y="1255320"/>
                <a:ext cx="34560" cy="25560"/>
              </a:xfrm>
              <a:custGeom>
                <a:rect b="b" l="l" r="r" t="t"/>
                <a:pathLst>
                  <a:path extrusionOk="0" h="1523" w="1775">
                    <a:moveTo>
                      <a:pt x="545" y="1"/>
                    </a:moveTo>
                    <a:cubicBezTo>
                      <a:pt x="224" y="1"/>
                      <a:pt x="1" y="296"/>
                      <a:pt x="1" y="792"/>
                    </a:cubicBezTo>
                    <a:cubicBezTo>
                      <a:pt x="1" y="894"/>
                      <a:pt x="11" y="996"/>
                      <a:pt x="29" y="1100"/>
                    </a:cubicBezTo>
                    <a:lnTo>
                      <a:pt x="224" y="989"/>
                    </a:lnTo>
                    <a:lnTo>
                      <a:pt x="1775" y="1523"/>
                    </a:lnTo>
                    <a:cubicBezTo>
                      <a:pt x="1677" y="944"/>
                      <a:pt x="1326" y="354"/>
                      <a:pt x="903" y="109"/>
                    </a:cubicBezTo>
                    <a:cubicBezTo>
                      <a:pt x="775" y="36"/>
                      <a:pt x="654" y="1"/>
                      <a:pt x="54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0" name="Google Shape;11950;p153"/>
              <p:cNvSpPr/>
              <p:nvPr/>
            </p:nvSpPr>
            <p:spPr>
              <a:xfrm flipH="1" rot="-7421400">
                <a:off x="1368000" y="1273680"/>
                <a:ext cx="1440" cy="4320"/>
              </a:xfrm>
              <a:custGeom>
                <a:rect b="b" l="l" r="r" t="t"/>
                <a:pathLst>
                  <a:path extrusionOk="0" h="309" w="97">
                    <a:moveTo>
                      <a:pt x="1" y="1"/>
                    </a:moveTo>
                    <a:lnTo>
                      <a:pt x="1" y="1"/>
                    </a:lnTo>
                    <a:cubicBezTo>
                      <a:pt x="18" y="105"/>
                      <a:pt x="29" y="209"/>
                      <a:pt x="29" y="309"/>
                    </a:cubicBezTo>
                    <a:lnTo>
                      <a:pt x="96" y="3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1" name="Google Shape;11951;p153"/>
              <p:cNvSpPr/>
              <p:nvPr/>
            </p:nvSpPr>
            <p:spPr>
              <a:xfrm flipH="1" rot="-7194600">
                <a:off x="1331640" y="1255680"/>
                <a:ext cx="30240" cy="28080"/>
              </a:xfrm>
              <a:custGeom>
                <a:rect b="b" l="l" r="r" t="t"/>
                <a:pathLst>
                  <a:path extrusionOk="0" h="1830" w="1806">
                    <a:moveTo>
                      <a:pt x="544" y="1"/>
                    </a:moveTo>
                    <a:cubicBezTo>
                      <a:pt x="224" y="1"/>
                      <a:pt x="1" y="296"/>
                      <a:pt x="1" y="790"/>
                    </a:cubicBezTo>
                    <a:cubicBezTo>
                      <a:pt x="1" y="892"/>
                      <a:pt x="12" y="994"/>
                      <a:pt x="29" y="1098"/>
                    </a:cubicBezTo>
                    <a:cubicBezTo>
                      <a:pt x="324" y="1502"/>
                      <a:pt x="1001" y="1792"/>
                      <a:pt x="1805" y="1829"/>
                    </a:cubicBezTo>
                    <a:cubicBezTo>
                      <a:pt x="1803" y="1165"/>
                      <a:pt x="1400" y="395"/>
                      <a:pt x="903" y="107"/>
                    </a:cubicBezTo>
                    <a:lnTo>
                      <a:pt x="903" y="109"/>
                    </a:lnTo>
                    <a:cubicBezTo>
                      <a:pt x="775" y="35"/>
                      <a:pt x="654" y="1"/>
                      <a:pt x="544" y="1"/>
                    </a:cubicBezTo>
                    <a:close/>
                  </a:path>
                </a:pathLst>
              </a:custGeom>
              <a:solidFill>
                <a:srgbClr val="3A506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2" name="Google Shape;11952;p153"/>
              <p:cNvSpPr/>
              <p:nvPr/>
            </p:nvSpPr>
            <p:spPr>
              <a:xfrm flipH="1" rot="-7180800">
                <a:off x="1296720" y="1255320"/>
                <a:ext cx="82800" cy="81360"/>
              </a:xfrm>
              <a:custGeom>
                <a:rect b="b" l="l" r="r" t="t"/>
                <a:pathLst>
                  <a:path extrusionOk="0" h="4875" w="4220">
                    <a:moveTo>
                      <a:pt x="0" y="1"/>
                    </a:moveTo>
                    <a:lnTo>
                      <a:pt x="0" y="3686"/>
                    </a:lnTo>
                    <a:cubicBezTo>
                      <a:pt x="0" y="3846"/>
                      <a:pt x="59" y="3998"/>
                      <a:pt x="159" y="4137"/>
                    </a:cubicBezTo>
                    <a:cubicBezTo>
                      <a:pt x="141" y="4033"/>
                      <a:pt x="131" y="3931"/>
                      <a:pt x="131" y="3829"/>
                    </a:cubicBezTo>
                    <a:cubicBezTo>
                      <a:pt x="131" y="3333"/>
                      <a:pt x="354" y="3038"/>
                      <a:pt x="675" y="3038"/>
                    </a:cubicBezTo>
                    <a:cubicBezTo>
                      <a:pt x="784" y="3038"/>
                      <a:pt x="905" y="3073"/>
                      <a:pt x="1033" y="3146"/>
                    </a:cubicBezTo>
                    <a:cubicBezTo>
                      <a:pt x="1532" y="3434"/>
                      <a:pt x="1935" y="4204"/>
                      <a:pt x="1935" y="4868"/>
                    </a:cubicBezTo>
                    <a:cubicBezTo>
                      <a:pt x="1994" y="4872"/>
                      <a:pt x="2052" y="4874"/>
                      <a:pt x="2111" y="4874"/>
                    </a:cubicBezTo>
                    <a:cubicBezTo>
                      <a:pt x="3276" y="4874"/>
                      <a:pt x="4219" y="4343"/>
                      <a:pt x="4219" y="3686"/>
                    </a:cubicBezTo>
                    <a:lnTo>
                      <a:pt x="4219" y="1"/>
                    </a:lnTo>
                    <a:close/>
                  </a:path>
                </a:pathLst>
              </a:custGeom>
              <a:solidFill>
                <a:srgbClr val="00EFF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3" name="Google Shape;11953;p153"/>
              <p:cNvSpPr/>
              <p:nvPr/>
            </p:nvSpPr>
            <p:spPr>
              <a:xfrm flipH="1" rot="-7176600">
                <a:off x="1252800" y="1316880"/>
                <a:ext cx="78840" cy="10440"/>
              </a:xfrm>
              <a:custGeom>
                <a:rect b="b" l="l" r="r" t="t"/>
                <a:pathLst>
                  <a:path extrusionOk="0" h="630" w="4003">
                    <a:moveTo>
                      <a:pt x="345" y="0"/>
                    </a:moveTo>
                    <a:lnTo>
                      <a:pt x="1" y="562"/>
                    </a:lnTo>
                    <a:lnTo>
                      <a:pt x="4002" y="629"/>
                    </a:lnTo>
                    <a:lnTo>
                      <a:pt x="3636" y="48"/>
                    </a:lnTo>
                    <a:lnTo>
                      <a:pt x="345" y="0"/>
                    </a:lnTo>
                    <a:close/>
                  </a:path>
                </a:pathLst>
              </a:custGeom>
              <a:solidFill>
                <a:srgbClr val="199CEC"/>
              </a:solidFill>
              <a:ln>
                <a:noFill/>
              </a:ln>
            </p:spPr>
          </p:sp>
          <p:sp>
            <p:nvSpPr>
              <p:cNvPr id="11954" name="Google Shape;11954;p153"/>
              <p:cNvSpPr/>
              <p:nvPr/>
            </p:nvSpPr>
            <p:spPr>
              <a:xfrm flipH="1" rot="-7160400">
                <a:off x="1260000" y="1296360"/>
                <a:ext cx="83160" cy="39600"/>
              </a:xfrm>
              <a:custGeom>
                <a:rect b="b" l="l" r="r" t="t"/>
                <a:pathLst>
                  <a:path extrusionOk="0" h="2376" w="4220">
                    <a:moveTo>
                      <a:pt x="2111" y="0"/>
                    </a:moveTo>
                    <a:cubicBezTo>
                      <a:pt x="946" y="0"/>
                      <a:pt x="0" y="532"/>
                      <a:pt x="0" y="1187"/>
                    </a:cubicBezTo>
                    <a:cubicBezTo>
                      <a:pt x="0" y="1842"/>
                      <a:pt x="946" y="2375"/>
                      <a:pt x="2111" y="2375"/>
                    </a:cubicBezTo>
                    <a:cubicBezTo>
                      <a:pt x="3276" y="2375"/>
                      <a:pt x="4219" y="1842"/>
                      <a:pt x="4219" y="1187"/>
                    </a:cubicBezTo>
                    <a:cubicBezTo>
                      <a:pt x="4219" y="532"/>
                      <a:pt x="3276" y="0"/>
                      <a:pt x="2111" y="0"/>
                    </a:cubicBezTo>
                    <a:close/>
                  </a:path>
                </a:pathLst>
              </a:custGeom>
              <a:solidFill>
                <a:srgbClr val="199C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5" name="Google Shape;11955;p153"/>
              <p:cNvSpPr/>
              <p:nvPr/>
            </p:nvSpPr>
            <p:spPr>
              <a:xfrm flipH="1" rot="-7175400">
                <a:off x="1258200" y="1307160"/>
                <a:ext cx="66960" cy="32400"/>
              </a:xfrm>
              <a:custGeom>
                <a:rect b="b" l="l" r="r" t="t"/>
                <a:pathLst>
                  <a:path extrusionOk="0" h="1927" w="3424">
                    <a:moveTo>
                      <a:pt x="1712" y="0"/>
                    </a:moveTo>
                    <a:cubicBezTo>
                      <a:pt x="766" y="0"/>
                      <a:pt x="0" y="432"/>
                      <a:pt x="0" y="963"/>
                    </a:cubicBezTo>
                    <a:cubicBezTo>
                      <a:pt x="0" y="1495"/>
                      <a:pt x="766" y="1926"/>
                      <a:pt x="1712" y="1926"/>
                    </a:cubicBezTo>
                    <a:cubicBezTo>
                      <a:pt x="2657" y="1926"/>
                      <a:pt x="3423" y="1495"/>
                      <a:pt x="3423" y="963"/>
                    </a:cubicBezTo>
                    <a:cubicBezTo>
                      <a:pt x="3423" y="432"/>
                      <a:pt x="2657" y="0"/>
                      <a:pt x="1712" y="0"/>
                    </a:cubicBezTo>
                    <a:close/>
                  </a:path>
                </a:pathLst>
              </a:custGeom>
              <a:solidFill>
                <a:srgbClr val="199C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6" name="Google Shape;11956;p153"/>
              <p:cNvSpPr/>
              <p:nvPr/>
            </p:nvSpPr>
            <p:spPr>
              <a:xfrm flipH="1" rot="-7181400">
                <a:off x="1247400" y="1302840"/>
                <a:ext cx="47160" cy="66240"/>
              </a:xfrm>
              <a:custGeom>
                <a:rect b="b" l="l" r="r" t="t"/>
                <a:pathLst>
                  <a:path extrusionOk="0" h="3951" w="2437">
                    <a:moveTo>
                      <a:pt x="1" y="1"/>
                    </a:moveTo>
                    <a:lnTo>
                      <a:pt x="1" y="3265"/>
                    </a:lnTo>
                    <a:cubicBezTo>
                      <a:pt x="1" y="3643"/>
                      <a:pt x="545" y="3951"/>
                      <a:pt x="1217" y="3951"/>
                    </a:cubicBezTo>
                    <a:cubicBezTo>
                      <a:pt x="1892" y="3951"/>
                      <a:pt x="2436" y="3643"/>
                      <a:pt x="2436" y="3265"/>
                    </a:cubicBezTo>
                    <a:lnTo>
                      <a:pt x="2436" y="1"/>
                    </a:lnTo>
                    <a:close/>
                  </a:path>
                </a:pathLst>
              </a:custGeom>
              <a:solidFill>
                <a:srgbClr val="3A506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7" name="Google Shape;11957;p153"/>
              <p:cNvSpPr/>
              <p:nvPr/>
            </p:nvSpPr>
            <p:spPr>
              <a:xfrm flipH="1" rot="-7168800">
                <a:off x="1218240" y="1341000"/>
                <a:ext cx="47520" cy="23040"/>
              </a:xfrm>
              <a:custGeom>
                <a:rect b="b" l="l" r="r" t="t"/>
                <a:pathLst>
                  <a:path extrusionOk="0" h="1372" w="2439">
                    <a:moveTo>
                      <a:pt x="1219" y="1"/>
                    </a:moveTo>
                    <a:cubicBezTo>
                      <a:pt x="547" y="1"/>
                      <a:pt x="0" y="309"/>
                      <a:pt x="0" y="686"/>
                    </a:cubicBezTo>
                    <a:cubicBezTo>
                      <a:pt x="0" y="1066"/>
                      <a:pt x="547" y="1371"/>
                      <a:pt x="1219" y="1371"/>
                    </a:cubicBezTo>
                    <a:cubicBezTo>
                      <a:pt x="1892" y="1371"/>
                      <a:pt x="2438" y="1066"/>
                      <a:pt x="2438" y="686"/>
                    </a:cubicBezTo>
                    <a:cubicBezTo>
                      <a:pt x="2438" y="309"/>
                      <a:pt x="1892" y="1"/>
                      <a:pt x="1219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8" name="Google Shape;11958;p153"/>
              <p:cNvSpPr/>
              <p:nvPr/>
            </p:nvSpPr>
            <p:spPr>
              <a:xfrm flipH="1" rot="-7173000">
                <a:off x="846000" y="1506960"/>
                <a:ext cx="77400" cy="69120"/>
              </a:xfrm>
              <a:custGeom>
                <a:rect b="b" l="l" r="r" t="t"/>
                <a:pathLst>
                  <a:path extrusionOk="0" h="4116" w="3946">
                    <a:moveTo>
                      <a:pt x="2846" y="0"/>
                    </a:moveTo>
                    <a:cubicBezTo>
                      <a:pt x="1896" y="165"/>
                      <a:pt x="501" y="1310"/>
                      <a:pt x="146" y="3104"/>
                    </a:cubicBezTo>
                    <a:cubicBezTo>
                      <a:pt x="1" y="3835"/>
                      <a:pt x="624" y="4116"/>
                      <a:pt x="1395" y="4116"/>
                    </a:cubicBezTo>
                    <a:cubicBezTo>
                      <a:pt x="2514" y="4116"/>
                      <a:pt x="3946" y="3526"/>
                      <a:pt x="3798" y="2866"/>
                    </a:cubicBezTo>
                    <a:cubicBezTo>
                      <a:pt x="3549" y="1753"/>
                      <a:pt x="2846" y="0"/>
                      <a:pt x="2846" y="0"/>
                    </a:cubicBezTo>
                    <a:close/>
                  </a:path>
                </a:pathLst>
              </a:custGeom>
              <a:solidFill>
                <a:srgbClr val="00EFF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9" name="Google Shape;11959;p153"/>
              <p:cNvSpPr/>
              <p:nvPr/>
            </p:nvSpPr>
            <p:spPr>
              <a:xfrm flipH="1" rot="-7143000">
                <a:off x="1034280" y="1198080"/>
                <a:ext cx="18360" cy="416520"/>
              </a:xfrm>
              <a:custGeom>
                <a:rect b="b" l="l" r="r" t="t"/>
                <a:pathLst>
                  <a:path extrusionOk="0" h="24712" w="958">
                    <a:moveTo>
                      <a:pt x="361" y="0"/>
                    </a:moveTo>
                    <a:cubicBezTo>
                      <a:pt x="361" y="0"/>
                      <a:pt x="1" y="3868"/>
                      <a:pt x="1" y="8171"/>
                    </a:cubicBezTo>
                    <a:cubicBezTo>
                      <a:pt x="1" y="10839"/>
                      <a:pt x="243" y="14183"/>
                      <a:pt x="358" y="16572"/>
                    </a:cubicBezTo>
                    <a:cubicBezTo>
                      <a:pt x="523" y="19988"/>
                      <a:pt x="606" y="23410"/>
                      <a:pt x="621" y="24000"/>
                    </a:cubicBezTo>
                    <a:cubicBezTo>
                      <a:pt x="612" y="24258"/>
                      <a:pt x="714" y="24499"/>
                      <a:pt x="957" y="24712"/>
                    </a:cubicBezTo>
                    <a:cubicBezTo>
                      <a:pt x="903" y="23094"/>
                      <a:pt x="844" y="18944"/>
                      <a:pt x="742" y="17125"/>
                    </a:cubicBezTo>
                    <a:cubicBezTo>
                      <a:pt x="617" y="14860"/>
                      <a:pt x="241" y="9761"/>
                      <a:pt x="358" y="7620"/>
                    </a:cubicBezTo>
                    <a:cubicBezTo>
                      <a:pt x="463" y="5740"/>
                      <a:pt x="417" y="1115"/>
                      <a:pt x="404" y="16"/>
                    </a:cubicBezTo>
                    <a:lnTo>
                      <a:pt x="361" y="0"/>
                    </a:lnTo>
                    <a:close/>
                  </a:path>
                </a:pathLst>
              </a:custGeom>
              <a:solidFill>
                <a:srgbClr val="00EFF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0" name="Google Shape;11960;p153"/>
              <p:cNvSpPr/>
              <p:nvPr/>
            </p:nvSpPr>
            <p:spPr>
              <a:xfrm flipH="1" rot="-7170600">
                <a:off x="1023840" y="1267560"/>
                <a:ext cx="128520" cy="428400"/>
              </a:xfrm>
              <a:custGeom>
                <a:rect b="b" l="l" r="r" t="t"/>
                <a:pathLst>
                  <a:path extrusionOk="0" h="25448" w="6552">
                    <a:moveTo>
                      <a:pt x="4432" y="1"/>
                    </a:moveTo>
                    <a:lnTo>
                      <a:pt x="2684" y="469"/>
                    </a:lnTo>
                    <a:lnTo>
                      <a:pt x="797" y="979"/>
                    </a:lnTo>
                    <a:lnTo>
                      <a:pt x="413" y="832"/>
                    </a:lnTo>
                    <a:lnTo>
                      <a:pt x="413" y="832"/>
                    </a:lnTo>
                    <a:cubicBezTo>
                      <a:pt x="456" y="1075"/>
                      <a:pt x="582" y="2088"/>
                      <a:pt x="318" y="4567"/>
                    </a:cubicBezTo>
                    <a:cubicBezTo>
                      <a:pt x="7" y="7471"/>
                      <a:pt x="1" y="13425"/>
                      <a:pt x="12" y="16314"/>
                    </a:cubicBezTo>
                    <a:cubicBezTo>
                      <a:pt x="20" y="18667"/>
                      <a:pt x="120" y="23573"/>
                      <a:pt x="157" y="25320"/>
                    </a:cubicBezTo>
                    <a:cubicBezTo>
                      <a:pt x="455" y="25407"/>
                      <a:pt x="772" y="25447"/>
                      <a:pt x="1101" y="25447"/>
                    </a:cubicBezTo>
                    <a:cubicBezTo>
                      <a:pt x="1982" y="25447"/>
                      <a:pt x="2951" y="25163"/>
                      <a:pt x="3873" y="24756"/>
                    </a:cubicBezTo>
                    <a:cubicBezTo>
                      <a:pt x="4315" y="24560"/>
                      <a:pt x="4747" y="24339"/>
                      <a:pt x="5152" y="24105"/>
                    </a:cubicBezTo>
                    <a:cubicBezTo>
                      <a:pt x="5152" y="24105"/>
                      <a:pt x="5903" y="14763"/>
                      <a:pt x="6165" y="10833"/>
                    </a:cubicBezTo>
                    <a:cubicBezTo>
                      <a:pt x="6176" y="10668"/>
                      <a:pt x="6187" y="10512"/>
                      <a:pt x="6196" y="10369"/>
                    </a:cubicBezTo>
                    <a:cubicBezTo>
                      <a:pt x="6551" y="4781"/>
                      <a:pt x="4432" y="1"/>
                      <a:pt x="4432" y="1"/>
                    </a:cubicBezTo>
                    <a:close/>
                  </a:path>
                </a:pathLst>
              </a:custGeom>
              <a:solidFill>
                <a:srgbClr val="00EFF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1" name="Google Shape;11961;p153"/>
              <p:cNvSpPr/>
              <p:nvPr/>
            </p:nvSpPr>
            <p:spPr>
              <a:xfrm flipH="1" rot="-7197000">
                <a:off x="1033200" y="1205640"/>
                <a:ext cx="38160" cy="423720"/>
              </a:xfrm>
              <a:custGeom>
                <a:rect b="b" l="l" r="r" t="t"/>
                <a:pathLst>
                  <a:path extrusionOk="0" h="25118" w="1964">
                    <a:moveTo>
                      <a:pt x="163" y="1"/>
                    </a:moveTo>
                    <a:lnTo>
                      <a:pt x="163" y="1"/>
                    </a:lnTo>
                    <a:cubicBezTo>
                      <a:pt x="176" y="1100"/>
                      <a:pt x="222" y="5725"/>
                      <a:pt x="117" y="7605"/>
                    </a:cubicBezTo>
                    <a:cubicBezTo>
                      <a:pt x="0" y="9748"/>
                      <a:pt x="376" y="14845"/>
                      <a:pt x="501" y="17110"/>
                    </a:cubicBezTo>
                    <a:cubicBezTo>
                      <a:pt x="603" y="18929"/>
                      <a:pt x="662" y="23079"/>
                      <a:pt x="716" y="24697"/>
                    </a:cubicBezTo>
                    <a:cubicBezTo>
                      <a:pt x="790" y="24760"/>
                      <a:pt x="874" y="24823"/>
                      <a:pt x="976" y="24881"/>
                    </a:cubicBezTo>
                    <a:cubicBezTo>
                      <a:pt x="1154" y="24983"/>
                      <a:pt x="1341" y="25059"/>
                      <a:pt x="1538" y="25118"/>
                    </a:cubicBezTo>
                    <a:cubicBezTo>
                      <a:pt x="1501" y="23371"/>
                      <a:pt x="1401" y="18465"/>
                      <a:pt x="1393" y="16112"/>
                    </a:cubicBezTo>
                    <a:cubicBezTo>
                      <a:pt x="1382" y="13221"/>
                      <a:pt x="1388" y="7269"/>
                      <a:pt x="1699" y="4365"/>
                    </a:cubicBezTo>
                    <a:cubicBezTo>
                      <a:pt x="1963" y="1886"/>
                      <a:pt x="1837" y="873"/>
                      <a:pt x="1794" y="630"/>
                    </a:cubicBezTo>
                    <a:lnTo>
                      <a:pt x="163" y="1"/>
                    </a:lnTo>
                    <a:close/>
                  </a:path>
                </a:pathLst>
              </a:custGeom>
              <a:solidFill>
                <a:srgbClr val="65BEE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2" name="Google Shape;11962;p153"/>
              <p:cNvSpPr/>
              <p:nvPr/>
            </p:nvSpPr>
            <p:spPr>
              <a:xfrm flipH="1" rot="-7197000">
                <a:off x="1033200" y="1205640"/>
                <a:ext cx="38160" cy="423720"/>
              </a:xfrm>
              <a:custGeom>
                <a:rect b="b" l="l" r="r" t="t"/>
                <a:pathLst>
                  <a:path extrusionOk="0" h="25118" w="1964">
                    <a:moveTo>
                      <a:pt x="163" y="1"/>
                    </a:moveTo>
                    <a:lnTo>
                      <a:pt x="163" y="1"/>
                    </a:lnTo>
                    <a:cubicBezTo>
                      <a:pt x="176" y="1100"/>
                      <a:pt x="222" y="5725"/>
                      <a:pt x="117" y="7605"/>
                    </a:cubicBezTo>
                    <a:cubicBezTo>
                      <a:pt x="0" y="9748"/>
                      <a:pt x="376" y="14845"/>
                      <a:pt x="501" y="17110"/>
                    </a:cubicBezTo>
                    <a:cubicBezTo>
                      <a:pt x="603" y="18929"/>
                      <a:pt x="662" y="23079"/>
                      <a:pt x="716" y="24697"/>
                    </a:cubicBezTo>
                    <a:cubicBezTo>
                      <a:pt x="790" y="24760"/>
                      <a:pt x="874" y="24823"/>
                      <a:pt x="976" y="24881"/>
                    </a:cubicBezTo>
                    <a:cubicBezTo>
                      <a:pt x="1154" y="24983"/>
                      <a:pt x="1341" y="25059"/>
                      <a:pt x="1538" y="25118"/>
                    </a:cubicBezTo>
                    <a:cubicBezTo>
                      <a:pt x="1501" y="23371"/>
                      <a:pt x="1401" y="18465"/>
                      <a:pt x="1393" y="16112"/>
                    </a:cubicBezTo>
                    <a:cubicBezTo>
                      <a:pt x="1382" y="13221"/>
                      <a:pt x="1388" y="7269"/>
                      <a:pt x="1699" y="4365"/>
                    </a:cubicBezTo>
                    <a:cubicBezTo>
                      <a:pt x="1963" y="1886"/>
                      <a:pt x="1837" y="873"/>
                      <a:pt x="1794" y="630"/>
                    </a:cubicBezTo>
                    <a:lnTo>
                      <a:pt x="163" y="1"/>
                    </a:lnTo>
                    <a:close/>
                  </a:path>
                </a:pathLst>
              </a:custGeom>
              <a:solidFill>
                <a:srgbClr val="547E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3" name="Google Shape;11963;p153"/>
              <p:cNvSpPr/>
              <p:nvPr/>
            </p:nvSpPr>
            <p:spPr>
              <a:xfrm flipH="1" rot="-7162200">
                <a:off x="1058760" y="1298160"/>
                <a:ext cx="75600" cy="417240"/>
              </a:xfrm>
              <a:custGeom>
                <a:rect b="b" l="l" r="r" t="t"/>
                <a:pathLst>
                  <a:path extrusionOk="0" h="24758" w="3869">
                    <a:moveTo>
                      <a:pt x="1749" y="1"/>
                    </a:moveTo>
                    <a:lnTo>
                      <a:pt x="1" y="471"/>
                    </a:lnTo>
                    <a:cubicBezTo>
                      <a:pt x="79" y="1302"/>
                      <a:pt x="311" y="2640"/>
                      <a:pt x="997" y="4068"/>
                    </a:cubicBezTo>
                    <a:cubicBezTo>
                      <a:pt x="1292" y="4684"/>
                      <a:pt x="1634" y="5343"/>
                      <a:pt x="1977" y="6098"/>
                    </a:cubicBezTo>
                    <a:cubicBezTo>
                      <a:pt x="2437" y="7148"/>
                      <a:pt x="3003" y="9202"/>
                      <a:pt x="2469" y="12846"/>
                    </a:cubicBezTo>
                    <a:cubicBezTo>
                      <a:pt x="1999" y="16075"/>
                      <a:pt x="1385" y="22625"/>
                      <a:pt x="1190" y="24758"/>
                    </a:cubicBezTo>
                    <a:cubicBezTo>
                      <a:pt x="1632" y="24562"/>
                      <a:pt x="2064" y="24341"/>
                      <a:pt x="2469" y="24107"/>
                    </a:cubicBezTo>
                    <a:cubicBezTo>
                      <a:pt x="2469" y="24107"/>
                      <a:pt x="3220" y="14765"/>
                      <a:pt x="3482" y="10835"/>
                    </a:cubicBezTo>
                    <a:cubicBezTo>
                      <a:pt x="3493" y="10670"/>
                      <a:pt x="3504" y="10514"/>
                      <a:pt x="3513" y="10371"/>
                    </a:cubicBezTo>
                    <a:cubicBezTo>
                      <a:pt x="3868" y="4783"/>
                      <a:pt x="1749" y="1"/>
                      <a:pt x="1749" y="1"/>
                    </a:cubicBezTo>
                    <a:close/>
                  </a:path>
                </a:pathLst>
              </a:custGeom>
              <a:solidFill>
                <a:srgbClr val="00EFF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4" name="Google Shape;11964;p153"/>
              <p:cNvSpPr/>
              <p:nvPr/>
            </p:nvSpPr>
            <p:spPr>
              <a:xfrm flipH="1" rot="-7182600">
                <a:off x="811440" y="1526760"/>
                <a:ext cx="129240" cy="55800"/>
              </a:xfrm>
              <a:custGeom>
                <a:rect b="b" l="l" r="r" t="t"/>
                <a:pathLst>
                  <a:path extrusionOk="0" h="3330" w="6560">
                    <a:moveTo>
                      <a:pt x="2955" y="0"/>
                    </a:moveTo>
                    <a:cubicBezTo>
                      <a:pt x="1406" y="894"/>
                      <a:pt x="1" y="2267"/>
                      <a:pt x="1317" y="3028"/>
                    </a:cubicBezTo>
                    <a:cubicBezTo>
                      <a:pt x="1684" y="3240"/>
                      <a:pt x="2133" y="3329"/>
                      <a:pt x="2623" y="3329"/>
                    </a:cubicBezTo>
                    <a:cubicBezTo>
                      <a:pt x="3894" y="3329"/>
                      <a:pt x="5444" y="2727"/>
                      <a:pt x="6560" y="2083"/>
                    </a:cubicBezTo>
                    <a:lnTo>
                      <a:pt x="5759" y="1621"/>
                    </a:lnTo>
                    <a:cubicBezTo>
                      <a:pt x="4827" y="2158"/>
                      <a:pt x="3784" y="2604"/>
                      <a:pt x="3000" y="2604"/>
                    </a:cubicBezTo>
                    <a:cubicBezTo>
                      <a:pt x="2742" y="2604"/>
                      <a:pt x="2512" y="2556"/>
                      <a:pt x="2324" y="2447"/>
                    </a:cubicBezTo>
                    <a:cubicBezTo>
                      <a:pt x="1560" y="2007"/>
                      <a:pt x="2517" y="1178"/>
                      <a:pt x="3755" y="462"/>
                    </a:cubicBezTo>
                    <a:lnTo>
                      <a:pt x="2955" y="0"/>
                    </a:lnTo>
                    <a:close/>
                  </a:path>
                </a:pathLst>
              </a:custGeom>
              <a:solidFill>
                <a:srgbClr val="547E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5" name="Google Shape;11965;p153"/>
              <p:cNvSpPr/>
              <p:nvPr/>
            </p:nvSpPr>
            <p:spPr>
              <a:xfrm flipH="1" rot="-7184400">
                <a:off x="1036800" y="1468080"/>
                <a:ext cx="32040" cy="97920"/>
              </a:xfrm>
              <a:custGeom>
                <a:rect b="b" l="l" r="r" t="t"/>
                <a:pathLst>
                  <a:path extrusionOk="0" h="5787" w="1630">
                    <a:moveTo>
                      <a:pt x="532" y="1"/>
                    </a:moveTo>
                    <a:cubicBezTo>
                      <a:pt x="660" y="135"/>
                      <a:pt x="775" y="313"/>
                      <a:pt x="858" y="532"/>
                    </a:cubicBezTo>
                    <a:cubicBezTo>
                      <a:pt x="1105" y="1185"/>
                      <a:pt x="1274" y="2283"/>
                      <a:pt x="858" y="3883"/>
                    </a:cubicBezTo>
                    <a:cubicBezTo>
                      <a:pt x="623" y="4786"/>
                      <a:pt x="266" y="5319"/>
                      <a:pt x="1" y="5482"/>
                    </a:cubicBezTo>
                    <a:cubicBezTo>
                      <a:pt x="9" y="5685"/>
                      <a:pt x="84" y="5787"/>
                      <a:pt x="197" y="5787"/>
                    </a:cubicBezTo>
                    <a:cubicBezTo>
                      <a:pt x="460" y="5787"/>
                      <a:pt x="927" y="5235"/>
                      <a:pt x="1213" y="4135"/>
                    </a:cubicBezTo>
                    <a:cubicBezTo>
                      <a:pt x="1630" y="2534"/>
                      <a:pt x="1461" y="1439"/>
                      <a:pt x="1213" y="784"/>
                    </a:cubicBezTo>
                    <a:cubicBezTo>
                      <a:pt x="1057" y="370"/>
                      <a:pt x="782" y="101"/>
                      <a:pt x="532" y="1"/>
                    </a:cubicBezTo>
                    <a:close/>
                  </a:path>
                </a:pathLst>
              </a:custGeom>
              <a:solidFill>
                <a:srgbClr val="547E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6" name="Google Shape;11966;p153"/>
              <p:cNvSpPr/>
              <p:nvPr/>
            </p:nvSpPr>
            <p:spPr>
              <a:xfrm flipH="1" rot="-7172400">
                <a:off x="1036080" y="1471680"/>
                <a:ext cx="24840" cy="93240"/>
              </a:xfrm>
              <a:custGeom>
                <a:rect b="b" l="l" r="r" t="t"/>
                <a:pathLst>
                  <a:path extrusionOk="0" h="5525" w="1279">
                    <a:moveTo>
                      <a:pt x="331" y="0"/>
                    </a:moveTo>
                    <a:cubicBezTo>
                      <a:pt x="141" y="0"/>
                      <a:pt x="1" y="131"/>
                      <a:pt x="1" y="408"/>
                    </a:cubicBezTo>
                    <a:lnTo>
                      <a:pt x="1" y="5490"/>
                    </a:lnTo>
                    <a:cubicBezTo>
                      <a:pt x="1" y="5503"/>
                      <a:pt x="3" y="5512"/>
                      <a:pt x="5" y="5525"/>
                    </a:cubicBezTo>
                    <a:cubicBezTo>
                      <a:pt x="270" y="5362"/>
                      <a:pt x="627" y="4829"/>
                      <a:pt x="862" y="3926"/>
                    </a:cubicBezTo>
                    <a:cubicBezTo>
                      <a:pt x="1278" y="2326"/>
                      <a:pt x="1109" y="1228"/>
                      <a:pt x="862" y="575"/>
                    </a:cubicBezTo>
                    <a:cubicBezTo>
                      <a:pt x="779" y="356"/>
                      <a:pt x="664" y="178"/>
                      <a:pt x="536" y="44"/>
                    </a:cubicBezTo>
                    <a:cubicBezTo>
                      <a:pt x="465" y="15"/>
                      <a:pt x="395" y="0"/>
                      <a:pt x="331" y="0"/>
                    </a:cubicBezTo>
                    <a:close/>
                  </a:path>
                </a:pathLst>
              </a:custGeom>
              <a:solidFill>
                <a:srgbClr val="3A506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1967" name="Google Shape;11967;p153"/>
            <p:cNvCxnSpPr/>
            <p:nvPr/>
          </p:nvCxnSpPr>
          <p:spPr>
            <a:xfrm>
              <a:off x="1400040" y="882720"/>
              <a:ext cx="360" cy="291600"/>
            </a:xfrm>
            <a:prstGeom prst="straightConnector1">
              <a:avLst/>
            </a:prstGeom>
            <a:noFill/>
            <a:ln cap="flat" cmpd="sng" w="9525">
              <a:solidFill>
                <a:srgbClr val="199CEC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grpSp>
        <p:nvGrpSpPr>
          <p:cNvPr id="11968" name="Google Shape;11968;p153"/>
          <p:cNvGrpSpPr/>
          <p:nvPr/>
        </p:nvGrpSpPr>
        <p:grpSpPr>
          <a:xfrm>
            <a:off x="8643603" y="3888181"/>
            <a:ext cx="894083" cy="1780743"/>
            <a:chOff x="8643603" y="3888181"/>
            <a:chExt cx="894083" cy="1780743"/>
          </a:xfrm>
        </p:grpSpPr>
        <p:sp>
          <p:nvSpPr>
            <p:cNvPr id="11969" name="Google Shape;11969;p153"/>
            <p:cNvSpPr/>
            <p:nvPr/>
          </p:nvSpPr>
          <p:spPr>
            <a:xfrm>
              <a:off x="9440640" y="5276880"/>
              <a:ext cx="31320" cy="19440"/>
            </a:xfrm>
            <a:custGeom>
              <a:rect b="b" l="l" r="r" t="t"/>
              <a:pathLst>
                <a:path extrusionOk="0" h="487" w="674">
                  <a:moveTo>
                    <a:pt x="1" y="0"/>
                  </a:moveTo>
                  <a:lnTo>
                    <a:pt x="1" y="486"/>
                  </a:lnTo>
                  <a:lnTo>
                    <a:pt x="673" y="486"/>
                  </a:lnTo>
                  <a:lnTo>
                    <a:pt x="673" y="0"/>
                  </a:lnTo>
                  <a:close/>
                </a:path>
              </a:pathLst>
            </a:custGeom>
            <a:solidFill>
              <a:srgbClr val="2E4257"/>
            </a:solidFill>
            <a:ln>
              <a:noFill/>
            </a:ln>
          </p:spPr>
        </p:sp>
        <p:sp>
          <p:nvSpPr>
            <p:cNvPr id="11970" name="Google Shape;11970;p153"/>
            <p:cNvSpPr/>
            <p:nvPr/>
          </p:nvSpPr>
          <p:spPr>
            <a:xfrm>
              <a:off x="8673120" y="5563800"/>
              <a:ext cx="26280" cy="18360"/>
            </a:xfrm>
            <a:custGeom>
              <a:rect b="b" l="l" r="r" t="t"/>
              <a:pathLst>
                <a:path extrusionOk="0" h="460" w="563">
                  <a:moveTo>
                    <a:pt x="1" y="0"/>
                  </a:moveTo>
                  <a:lnTo>
                    <a:pt x="1" y="460"/>
                  </a:lnTo>
                  <a:lnTo>
                    <a:pt x="563" y="460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2E4257"/>
            </a:solidFill>
            <a:ln>
              <a:noFill/>
            </a:ln>
          </p:spPr>
        </p:sp>
        <p:sp>
          <p:nvSpPr>
            <p:cNvPr id="11971" name="Google Shape;11971;p153"/>
            <p:cNvSpPr/>
            <p:nvPr/>
          </p:nvSpPr>
          <p:spPr>
            <a:xfrm rot="-14400">
              <a:off x="9180720" y="5298480"/>
              <a:ext cx="343080" cy="217800"/>
            </a:xfrm>
            <a:custGeom>
              <a:rect b="b" l="l" r="r" t="t"/>
              <a:pathLst>
                <a:path extrusionOk="0" h="5411" w="7287">
                  <a:moveTo>
                    <a:pt x="4445" y="0"/>
                  </a:moveTo>
                  <a:cubicBezTo>
                    <a:pt x="4445" y="0"/>
                    <a:pt x="0" y="5411"/>
                    <a:pt x="482" y="5411"/>
                  </a:cubicBezTo>
                  <a:cubicBezTo>
                    <a:pt x="513" y="5411"/>
                    <a:pt x="563" y="5389"/>
                    <a:pt x="636" y="5342"/>
                  </a:cubicBezTo>
                  <a:cubicBezTo>
                    <a:pt x="2085" y="4416"/>
                    <a:pt x="4586" y="3438"/>
                    <a:pt x="5531" y="2891"/>
                  </a:cubicBezTo>
                  <a:cubicBezTo>
                    <a:pt x="6687" y="2221"/>
                    <a:pt x="7286" y="1727"/>
                    <a:pt x="6547" y="1215"/>
                  </a:cubicBezTo>
                  <a:cubicBezTo>
                    <a:pt x="5809" y="701"/>
                    <a:pt x="4445" y="0"/>
                    <a:pt x="4445" y="0"/>
                  </a:cubicBezTo>
                  <a:close/>
                </a:path>
              </a:pathLst>
            </a:custGeom>
            <a:solidFill>
              <a:srgbClr val="3A50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153"/>
            <p:cNvSpPr/>
            <p:nvPr/>
          </p:nvSpPr>
          <p:spPr>
            <a:xfrm rot="-12000">
              <a:off x="9218880" y="5280480"/>
              <a:ext cx="304560" cy="204120"/>
            </a:xfrm>
            <a:custGeom>
              <a:rect b="b" l="l" r="r" t="t"/>
              <a:pathLst>
                <a:path extrusionOk="0" h="5065" w="6469">
                  <a:moveTo>
                    <a:pt x="3627" y="1"/>
                  </a:moveTo>
                  <a:cubicBezTo>
                    <a:pt x="3627" y="1"/>
                    <a:pt x="1" y="5064"/>
                    <a:pt x="544" y="5064"/>
                  </a:cubicBezTo>
                  <a:cubicBezTo>
                    <a:pt x="581" y="5064"/>
                    <a:pt x="637" y="5041"/>
                    <a:pt x="714" y="4992"/>
                  </a:cubicBezTo>
                  <a:cubicBezTo>
                    <a:pt x="2163" y="4066"/>
                    <a:pt x="3768" y="3439"/>
                    <a:pt x="4713" y="2892"/>
                  </a:cubicBezTo>
                  <a:cubicBezTo>
                    <a:pt x="5869" y="2222"/>
                    <a:pt x="6468" y="1727"/>
                    <a:pt x="5729" y="1213"/>
                  </a:cubicBezTo>
                  <a:cubicBezTo>
                    <a:pt x="4991" y="702"/>
                    <a:pt x="3627" y="1"/>
                    <a:pt x="3627" y="1"/>
                  </a:cubicBezTo>
                  <a:close/>
                </a:path>
              </a:pathLst>
            </a:custGeom>
            <a:solidFill>
              <a:srgbClr val="00EF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153"/>
            <p:cNvSpPr/>
            <p:nvPr/>
          </p:nvSpPr>
          <p:spPr>
            <a:xfrm rot="-11400">
              <a:off x="8644320" y="5233320"/>
              <a:ext cx="871200" cy="434160"/>
            </a:xfrm>
            <a:custGeom>
              <a:rect b="b" l="l" r="r" t="t"/>
              <a:pathLst>
                <a:path extrusionOk="0" h="10763" w="18476">
                  <a:moveTo>
                    <a:pt x="14797" y="0"/>
                  </a:moveTo>
                  <a:cubicBezTo>
                    <a:pt x="13433" y="0"/>
                    <a:pt x="11484" y="2128"/>
                    <a:pt x="8570" y="3723"/>
                  </a:cubicBezTo>
                  <a:cubicBezTo>
                    <a:pt x="6492" y="4860"/>
                    <a:pt x="4553" y="5415"/>
                    <a:pt x="2199" y="6710"/>
                  </a:cubicBezTo>
                  <a:cubicBezTo>
                    <a:pt x="397" y="7703"/>
                    <a:pt x="0" y="9068"/>
                    <a:pt x="1622" y="10005"/>
                  </a:cubicBezTo>
                  <a:cubicBezTo>
                    <a:pt x="2539" y="10534"/>
                    <a:pt x="3425" y="10763"/>
                    <a:pt x="4304" y="10763"/>
                  </a:cubicBezTo>
                  <a:cubicBezTo>
                    <a:pt x="6095" y="10763"/>
                    <a:pt x="7858" y="9813"/>
                    <a:pt x="9795" y="8512"/>
                  </a:cubicBezTo>
                  <a:cubicBezTo>
                    <a:pt x="14363" y="5448"/>
                    <a:pt x="18475" y="1942"/>
                    <a:pt x="17387" y="1313"/>
                  </a:cubicBezTo>
                  <a:cubicBezTo>
                    <a:pt x="16588" y="854"/>
                    <a:pt x="16315" y="695"/>
                    <a:pt x="15369" y="151"/>
                  </a:cubicBezTo>
                  <a:cubicBezTo>
                    <a:pt x="15191" y="48"/>
                    <a:pt x="15001" y="0"/>
                    <a:pt x="14797" y="0"/>
                  </a:cubicBezTo>
                  <a:close/>
                </a:path>
              </a:pathLst>
            </a:custGeom>
            <a:solidFill>
              <a:srgbClr val="3A50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153"/>
            <p:cNvSpPr/>
            <p:nvPr/>
          </p:nvSpPr>
          <p:spPr>
            <a:xfrm rot="-11400">
              <a:off x="8644320" y="5213160"/>
              <a:ext cx="871200" cy="434160"/>
            </a:xfrm>
            <a:custGeom>
              <a:rect b="b" l="l" r="r" t="t"/>
              <a:pathLst>
                <a:path extrusionOk="0" h="10764" w="18476">
                  <a:moveTo>
                    <a:pt x="14797" y="1"/>
                  </a:moveTo>
                  <a:cubicBezTo>
                    <a:pt x="13433" y="1"/>
                    <a:pt x="11484" y="2128"/>
                    <a:pt x="8570" y="3724"/>
                  </a:cubicBezTo>
                  <a:cubicBezTo>
                    <a:pt x="6492" y="4860"/>
                    <a:pt x="4553" y="5415"/>
                    <a:pt x="2199" y="6712"/>
                  </a:cubicBezTo>
                  <a:cubicBezTo>
                    <a:pt x="397" y="7704"/>
                    <a:pt x="0" y="9070"/>
                    <a:pt x="1622" y="10005"/>
                  </a:cubicBezTo>
                  <a:cubicBezTo>
                    <a:pt x="2539" y="10534"/>
                    <a:pt x="3425" y="10763"/>
                    <a:pt x="4304" y="10763"/>
                  </a:cubicBezTo>
                  <a:cubicBezTo>
                    <a:pt x="6095" y="10763"/>
                    <a:pt x="7858" y="9813"/>
                    <a:pt x="9795" y="8513"/>
                  </a:cubicBezTo>
                  <a:cubicBezTo>
                    <a:pt x="14363" y="5448"/>
                    <a:pt x="18475" y="1943"/>
                    <a:pt x="17387" y="1314"/>
                  </a:cubicBezTo>
                  <a:cubicBezTo>
                    <a:pt x="16588" y="854"/>
                    <a:pt x="16315" y="696"/>
                    <a:pt x="15369" y="151"/>
                  </a:cubicBezTo>
                  <a:cubicBezTo>
                    <a:pt x="15191" y="48"/>
                    <a:pt x="15001" y="1"/>
                    <a:pt x="14797" y="1"/>
                  </a:cubicBezTo>
                  <a:close/>
                </a:path>
              </a:pathLst>
            </a:custGeom>
            <a:solidFill>
              <a:srgbClr val="199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153"/>
            <p:cNvSpPr/>
            <p:nvPr/>
          </p:nvSpPr>
          <p:spPr>
            <a:xfrm rot="-13200">
              <a:off x="8708400" y="5259240"/>
              <a:ext cx="662400" cy="357840"/>
            </a:xfrm>
            <a:custGeom>
              <a:rect b="b" l="l" r="r" t="t"/>
              <a:pathLst>
                <a:path extrusionOk="0" h="8875" w="14047">
                  <a:moveTo>
                    <a:pt x="13884" y="1"/>
                  </a:moveTo>
                  <a:cubicBezTo>
                    <a:pt x="13852" y="27"/>
                    <a:pt x="10713" y="2710"/>
                    <a:pt x="8427" y="4146"/>
                  </a:cubicBezTo>
                  <a:cubicBezTo>
                    <a:pt x="6134" y="5581"/>
                    <a:pt x="63" y="8681"/>
                    <a:pt x="0" y="8714"/>
                  </a:cubicBezTo>
                  <a:lnTo>
                    <a:pt x="256" y="8874"/>
                  </a:lnTo>
                  <a:cubicBezTo>
                    <a:pt x="317" y="8844"/>
                    <a:pt x="6260" y="5801"/>
                    <a:pt x="8559" y="4358"/>
                  </a:cubicBezTo>
                  <a:cubicBezTo>
                    <a:pt x="10863" y="2914"/>
                    <a:pt x="14014" y="218"/>
                    <a:pt x="14047" y="192"/>
                  </a:cubicBezTo>
                  <a:lnTo>
                    <a:pt x="13884" y="1"/>
                  </a:lnTo>
                  <a:close/>
                </a:path>
              </a:pathLst>
            </a:custGeom>
            <a:solidFill>
              <a:srgbClr val="547E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153"/>
            <p:cNvSpPr/>
            <p:nvPr/>
          </p:nvSpPr>
          <p:spPr>
            <a:xfrm>
              <a:off x="9286560" y="5222520"/>
              <a:ext cx="13320" cy="7200"/>
            </a:xfrm>
            <a:custGeom>
              <a:rect b="b" l="l" r="r" t="t"/>
              <a:pathLst>
                <a:path extrusionOk="0" h="190" w="285">
                  <a:moveTo>
                    <a:pt x="116" y="1"/>
                  </a:moveTo>
                  <a:lnTo>
                    <a:pt x="1" y="46"/>
                  </a:lnTo>
                  <a:lnTo>
                    <a:pt x="185" y="190"/>
                  </a:lnTo>
                  <a:lnTo>
                    <a:pt x="285" y="96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65BEEA"/>
            </a:solidFill>
            <a:ln>
              <a:noFill/>
            </a:ln>
          </p:spPr>
        </p:sp>
        <p:sp>
          <p:nvSpPr>
            <p:cNvPr id="11977" name="Google Shape;11977;p153"/>
            <p:cNvSpPr/>
            <p:nvPr/>
          </p:nvSpPr>
          <p:spPr>
            <a:xfrm rot="-16800">
              <a:off x="9099360" y="5201640"/>
              <a:ext cx="211320" cy="193680"/>
            </a:xfrm>
            <a:custGeom>
              <a:rect b="b" l="l" r="r" t="t"/>
              <a:pathLst>
                <a:path extrusionOk="0" h="4804" w="4495">
                  <a:moveTo>
                    <a:pt x="3036" y="1"/>
                  </a:moveTo>
                  <a:cubicBezTo>
                    <a:pt x="2991" y="1"/>
                    <a:pt x="2940" y="12"/>
                    <a:pt x="2879" y="38"/>
                  </a:cubicBezTo>
                  <a:cubicBezTo>
                    <a:pt x="2456" y="220"/>
                    <a:pt x="2419" y="873"/>
                    <a:pt x="2115" y="1112"/>
                  </a:cubicBezTo>
                  <a:cubicBezTo>
                    <a:pt x="1810" y="1350"/>
                    <a:pt x="580" y="2378"/>
                    <a:pt x="350" y="2717"/>
                  </a:cubicBezTo>
                  <a:cubicBezTo>
                    <a:pt x="220" y="2905"/>
                    <a:pt x="116" y="3144"/>
                    <a:pt x="72" y="3478"/>
                  </a:cubicBezTo>
                  <a:cubicBezTo>
                    <a:pt x="1" y="4038"/>
                    <a:pt x="44" y="4708"/>
                    <a:pt x="44" y="4708"/>
                  </a:cubicBezTo>
                  <a:lnTo>
                    <a:pt x="213" y="4803"/>
                  </a:lnTo>
                  <a:cubicBezTo>
                    <a:pt x="213" y="4803"/>
                    <a:pt x="4495" y="1118"/>
                    <a:pt x="4382" y="856"/>
                  </a:cubicBezTo>
                  <a:cubicBezTo>
                    <a:pt x="4297" y="658"/>
                    <a:pt x="4148" y="476"/>
                    <a:pt x="3887" y="450"/>
                  </a:cubicBezTo>
                  <a:cubicBezTo>
                    <a:pt x="3366" y="396"/>
                    <a:pt x="3307" y="1"/>
                    <a:pt x="3036" y="1"/>
                  </a:cubicBezTo>
                  <a:close/>
                </a:path>
              </a:pathLst>
            </a:custGeom>
            <a:solidFill>
              <a:srgbClr val="199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153"/>
            <p:cNvSpPr/>
            <p:nvPr/>
          </p:nvSpPr>
          <p:spPr>
            <a:xfrm rot="-12000">
              <a:off x="9108360" y="5205960"/>
              <a:ext cx="204120" cy="189720"/>
            </a:xfrm>
            <a:custGeom>
              <a:rect b="b" l="l" r="r" t="t"/>
              <a:pathLst>
                <a:path extrusionOk="0" h="4708" w="4328">
                  <a:moveTo>
                    <a:pt x="2998" y="0"/>
                  </a:moveTo>
                  <a:cubicBezTo>
                    <a:pt x="2952" y="0"/>
                    <a:pt x="2901" y="11"/>
                    <a:pt x="2840" y="37"/>
                  </a:cubicBezTo>
                  <a:cubicBezTo>
                    <a:pt x="2417" y="220"/>
                    <a:pt x="2380" y="872"/>
                    <a:pt x="2077" y="1111"/>
                  </a:cubicBezTo>
                  <a:cubicBezTo>
                    <a:pt x="1771" y="1350"/>
                    <a:pt x="541" y="2378"/>
                    <a:pt x="311" y="2716"/>
                  </a:cubicBezTo>
                  <a:cubicBezTo>
                    <a:pt x="101" y="3024"/>
                    <a:pt x="33" y="3430"/>
                    <a:pt x="14" y="3696"/>
                  </a:cubicBezTo>
                  <a:cubicBezTo>
                    <a:pt x="1" y="3866"/>
                    <a:pt x="5" y="4707"/>
                    <a:pt x="5" y="4707"/>
                  </a:cubicBezTo>
                  <a:cubicBezTo>
                    <a:pt x="5" y="4707"/>
                    <a:pt x="3699" y="1896"/>
                    <a:pt x="4328" y="823"/>
                  </a:cubicBezTo>
                  <a:cubicBezTo>
                    <a:pt x="4241" y="638"/>
                    <a:pt x="4096" y="475"/>
                    <a:pt x="3849" y="449"/>
                  </a:cubicBezTo>
                  <a:cubicBezTo>
                    <a:pt x="3327" y="396"/>
                    <a:pt x="3268" y="0"/>
                    <a:pt x="2998" y="0"/>
                  </a:cubicBezTo>
                  <a:close/>
                </a:path>
              </a:pathLst>
            </a:custGeom>
            <a:solidFill>
              <a:srgbClr val="00EF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153"/>
            <p:cNvSpPr/>
            <p:nvPr/>
          </p:nvSpPr>
          <p:spPr>
            <a:xfrm rot="-9600">
              <a:off x="9063720" y="5265720"/>
              <a:ext cx="263160" cy="194400"/>
            </a:xfrm>
            <a:custGeom>
              <a:rect b="b" l="l" r="r" t="t"/>
              <a:pathLst>
                <a:path extrusionOk="0" h="4827" w="5581">
                  <a:moveTo>
                    <a:pt x="3555" y="1"/>
                  </a:moveTo>
                  <a:cubicBezTo>
                    <a:pt x="3555" y="1"/>
                    <a:pt x="3403" y="753"/>
                    <a:pt x="2800" y="1224"/>
                  </a:cubicBezTo>
                  <a:cubicBezTo>
                    <a:pt x="2197" y="1695"/>
                    <a:pt x="597" y="2408"/>
                    <a:pt x="319" y="2699"/>
                  </a:cubicBezTo>
                  <a:cubicBezTo>
                    <a:pt x="0" y="3035"/>
                    <a:pt x="72" y="3295"/>
                    <a:pt x="72" y="3295"/>
                  </a:cubicBezTo>
                  <a:lnTo>
                    <a:pt x="1828" y="4827"/>
                  </a:lnTo>
                  <a:cubicBezTo>
                    <a:pt x="1828" y="4827"/>
                    <a:pt x="1956" y="4759"/>
                    <a:pt x="1991" y="4729"/>
                  </a:cubicBezTo>
                  <a:cubicBezTo>
                    <a:pt x="1998" y="4699"/>
                    <a:pt x="2006" y="4347"/>
                    <a:pt x="2071" y="4150"/>
                  </a:cubicBezTo>
                  <a:cubicBezTo>
                    <a:pt x="2102" y="4059"/>
                    <a:pt x="2171" y="3955"/>
                    <a:pt x="2280" y="3840"/>
                  </a:cubicBezTo>
                  <a:cubicBezTo>
                    <a:pt x="2557" y="3549"/>
                    <a:pt x="4158" y="2835"/>
                    <a:pt x="4761" y="2365"/>
                  </a:cubicBezTo>
                  <a:cubicBezTo>
                    <a:pt x="5364" y="1894"/>
                    <a:pt x="5429" y="1491"/>
                    <a:pt x="5516" y="1141"/>
                  </a:cubicBezTo>
                  <a:cubicBezTo>
                    <a:pt x="5540" y="1044"/>
                    <a:pt x="5581" y="740"/>
                    <a:pt x="5581" y="740"/>
                  </a:cubicBezTo>
                  <a:lnTo>
                    <a:pt x="3555" y="1"/>
                  </a:lnTo>
                  <a:close/>
                </a:path>
              </a:pathLst>
            </a:custGeom>
            <a:solidFill>
              <a:srgbClr val="547E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153"/>
            <p:cNvSpPr/>
            <p:nvPr/>
          </p:nvSpPr>
          <p:spPr>
            <a:xfrm rot="-9600">
              <a:off x="9055800" y="5262480"/>
              <a:ext cx="264240" cy="197640"/>
            </a:xfrm>
            <a:custGeom>
              <a:rect b="b" l="l" r="r" t="t"/>
              <a:pathLst>
                <a:path extrusionOk="0" h="4909" w="5607">
                  <a:moveTo>
                    <a:pt x="3564" y="0"/>
                  </a:moveTo>
                  <a:cubicBezTo>
                    <a:pt x="3564" y="0"/>
                    <a:pt x="3414" y="753"/>
                    <a:pt x="2811" y="1223"/>
                  </a:cubicBezTo>
                  <a:lnTo>
                    <a:pt x="2809" y="1223"/>
                  </a:lnTo>
                  <a:cubicBezTo>
                    <a:pt x="2206" y="1694"/>
                    <a:pt x="607" y="2408"/>
                    <a:pt x="330" y="2698"/>
                  </a:cubicBezTo>
                  <a:cubicBezTo>
                    <a:pt x="178" y="2857"/>
                    <a:pt x="124" y="3000"/>
                    <a:pt x="89" y="3102"/>
                  </a:cubicBezTo>
                  <a:cubicBezTo>
                    <a:pt x="0" y="3375"/>
                    <a:pt x="0" y="3744"/>
                    <a:pt x="0" y="3744"/>
                  </a:cubicBezTo>
                  <a:lnTo>
                    <a:pt x="1995" y="4909"/>
                  </a:lnTo>
                  <a:cubicBezTo>
                    <a:pt x="1995" y="4909"/>
                    <a:pt x="1989" y="4473"/>
                    <a:pt x="2045" y="4262"/>
                  </a:cubicBezTo>
                  <a:cubicBezTo>
                    <a:pt x="2074" y="4156"/>
                    <a:pt x="2130" y="4006"/>
                    <a:pt x="2290" y="3839"/>
                  </a:cubicBezTo>
                  <a:cubicBezTo>
                    <a:pt x="2568" y="3549"/>
                    <a:pt x="4167" y="2835"/>
                    <a:pt x="4770" y="2362"/>
                  </a:cubicBezTo>
                  <a:cubicBezTo>
                    <a:pt x="5375" y="1891"/>
                    <a:pt x="5438" y="1488"/>
                    <a:pt x="5524" y="1141"/>
                  </a:cubicBezTo>
                  <a:cubicBezTo>
                    <a:pt x="5548" y="1043"/>
                    <a:pt x="5607" y="746"/>
                    <a:pt x="5607" y="746"/>
                  </a:cubicBezTo>
                  <a:lnTo>
                    <a:pt x="3564" y="0"/>
                  </a:lnTo>
                  <a:close/>
                </a:path>
              </a:pathLst>
            </a:custGeom>
            <a:solidFill>
              <a:srgbClr val="3A50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153"/>
            <p:cNvSpPr/>
            <p:nvPr/>
          </p:nvSpPr>
          <p:spPr>
            <a:xfrm>
              <a:off x="9394920" y="5274360"/>
              <a:ext cx="13320" cy="7200"/>
            </a:xfrm>
            <a:custGeom>
              <a:rect b="b" l="l" r="r" t="t"/>
              <a:pathLst>
                <a:path extrusionOk="0" h="190" w="285">
                  <a:moveTo>
                    <a:pt x="115" y="0"/>
                  </a:moveTo>
                  <a:lnTo>
                    <a:pt x="0" y="48"/>
                  </a:lnTo>
                  <a:lnTo>
                    <a:pt x="184" y="189"/>
                  </a:lnTo>
                  <a:lnTo>
                    <a:pt x="284" y="98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65BEEA"/>
            </a:solidFill>
            <a:ln>
              <a:noFill/>
            </a:ln>
          </p:spPr>
        </p:sp>
        <p:sp>
          <p:nvSpPr>
            <p:cNvPr id="11982" name="Google Shape;11982;p153"/>
            <p:cNvSpPr/>
            <p:nvPr/>
          </p:nvSpPr>
          <p:spPr>
            <a:xfrm rot="-12000">
              <a:off x="9207000" y="5253840"/>
              <a:ext cx="211320" cy="193320"/>
            </a:xfrm>
            <a:custGeom>
              <a:rect b="b" l="l" r="r" t="t"/>
              <a:pathLst>
                <a:path extrusionOk="0" h="4801" w="4495">
                  <a:moveTo>
                    <a:pt x="3036" y="0"/>
                  </a:moveTo>
                  <a:cubicBezTo>
                    <a:pt x="2991" y="0"/>
                    <a:pt x="2939" y="12"/>
                    <a:pt x="2878" y="38"/>
                  </a:cubicBezTo>
                  <a:cubicBezTo>
                    <a:pt x="2455" y="218"/>
                    <a:pt x="2419" y="873"/>
                    <a:pt x="2113" y="1111"/>
                  </a:cubicBezTo>
                  <a:cubicBezTo>
                    <a:pt x="1809" y="1350"/>
                    <a:pt x="579" y="2378"/>
                    <a:pt x="349" y="2716"/>
                  </a:cubicBezTo>
                  <a:cubicBezTo>
                    <a:pt x="219" y="2903"/>
                    <a:pt x="115" y="3141"/>
                    <a:pt x="72" y="3478"/>
                  </a:cubicBezTo>
                  <a:cubicBezTo>
                    <a:pt x="0" y="4035"/>
                    <a:pt x="43" y="4705"/>
                    <a:pt x="43" y="4705"/>
                  </a:cubicBezTo>
                  <a:lnTo>
                    <a:pt x="213" y="4801"/>
                  </a:lnTo>
                  <a:cubicBezTo>
                    <a:pt x="213" y="4801"/>
                    <a:pt x="4494" y="1116"/>
                    <a:pt x="4381" y="853"/>
                  </a:cubicBezTo>
                  <a:cubicBezTo>
                    <a:pt x="4297" y="656"/>
                    <a:pt x="4147" y="476"/>
                    <a:pt x="3887" y="448"/>
                  </a:cubicBezTo>
                  <a:cubicBezTo>
                    <a:pt x="3366" y="394"/>
                    <a:pt x="3306" y="0"/>
                    <a:pt x="3036" y="0"/>
                  </a:cubicBezTo>
                  <a:close/>
                </a:path>
              </a:pathLst>
            </a:custGeom>
            <a:solidFill>
              <a:srgbClr val="199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153"/>
            <p:cNvSpPr/>
            <p:nvPr/>
          </p:nvSpPr>
          <p:spPr>
            <a:xfrm rot="-12000">
              <a:off x="9216720" y="5258160"/>
              <a:ext cx="204120" cy="189720"/>
            </a:xfrm>
            <a:custGeom>
              <a:rect b="b" l="l" r="r" t="t"/>
              <a:pathLst>
                <a:path extrusionOk="0" h="4708" w="4330">
                  <a:moveTo>
                    <a:pt x="2999" y="1"/>
                  </a:moveTo>
                  <a:cubicBezTo>
                    <a:pt x="2954" y="1"/>
                    <a:pt x="2902" y="12"/>
                    <a:pt x="2842" y="38"/>
                  </a:cubicBezTo>
                  <a:cubicBezTo>
                    <a:pt x="2419" y="218"/>
                    <a:pt x="2382" y="873"/>
                    <a:pt x="2076" y="1112"/>
                  </a:cubicBezTo>
                  <a:cubicBezTo>
                    <a:pt x="1772" y="1350"/>
                    <a:pt x="542" y="2378"/>
                    <a:pt x="310" y="2717"/>
                  </a:cubicBezTo>
                  <a:cubicBezTo>
                    <a:pt x="102" y="3025"/>
                    <a:pt x="35" y="3430"/>
                    <a:pt x="13" y="3697"/>
                  </a:cubicBezTo>
                  <a:cubicBezTo>
                    <a:pt x="0" y="3864"/>
                    <a:pt x="5" y="4708"/>
                    <a:pt x="5" y="4708"/>
                  </a:cubicBezTo>
                  <a:cubicBezTo>
                    <a:pt x="5" y="4708"/>
                    <a:pt x="3700" y="1897"/>
                    <a:pt x="4329" y="823"/>
                  </a:cubicBezTo>
                  <a:cubicBezTo>
                    <a:pt x="4243" y="637"/>
                    <a:pt x="4095" y="474"/>
                    <a:pt x="3848" y="448"/>
                  </a:cubicBezTo>
                  <a:lnTo>
                    <a:pt x="3850" y="448"/>
                  </a:lnTo>
                  <a:cubicBezTo>
                    <a:pt x="3329" y="396"/>
                    <a:pt x="3269" y="1"/>
                    <a:pt x="2999" y="1"/>
                  </a:cubicBezTo>
                  <a:close/>
                </a:path>
              </a:pathLst>
            </a:custGeom>
            <a:solidFill>
              <a:srgbClr val="00EF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153"/>
            <p:cNvSpPr/>
            <p:nvPr/>
          </p:nvSpPr>
          <p:spPr>
            <a:xfrm rot="-15000">
              <a:off x="9202680" y="5245200"/>
              <a:ext cx="83160" cy="61200"/>
            </a:xfrm>
            <a:custGeom>
              <a:rect b="b" l="l" r="r" t="t"/>
              <a:pathLst>
                <a:path extrusionOk="0" h="1523" w="1775">
                  <a:moveTo>
                    <a:pt x="545" y="1"/>
                  </a:moveTo>
                  <a:cubicBezTo>
                    <a:pt x="224" y="1"/>
                    <a:pt x="1" y="296"/>
                    <a:pt x="1" y="792"/>
                  </a:cubicBezTo>
                  <a:cubicBezTo>
                    <a:pt x="1" y="894"/>
                    <a:pt x="11" y="996"/>
                    <a:pt x="29" y="1100"/>
                  </a:cubicBezTo>
                  <a:lnTo>
                    <a:pt x="224" y="989"/>
                  </a:lnTo>
                  <a:lnTo>
                    <a:pt x="1775" y="1523"/>
                  </a:lnTo>
                  <a:cubicBezTo>
                    <a:pt x="1677" y="944"/>
                    <a:pt x="1326" y="354"/>
                    <a:pt x="903" y="109"/>
                  </a:cubicBezTo>
                  <a:cubicBezTo>
                    <a:pt x="775" y="36"/>
                    <a:pt x="654" y="1"/>
                    <a:pt x="54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153"/>
            <p:cNvSpPr/>
            <p:nvPr/>
          </p:nvSpPr>
          <p:spPr>
            <a:xfrm>
              <a:off x="9286200" y="5306760"/>
              <a:ext cx="4320" cy="11880"/>
            </a:xfrm>
            <a:custGeom>
              <a:rect b="b" l="l" r="r" t="t"/>
              <a:pathLst>
                <a:path extrusionOk="0" h="309" w="97">
                  <a:moveTo>
                    <a:pt x="1" y="1"/>
                  </a:moveTo>
                  <a:lnTo>
                    <a:pt x="1" y="1"/>
                  </a:lnTo>
                  <a:cubicBezTo>
                    <a:pt x="18" y="105"/>
                    <a:pt x="29" y="209"/>
                    <a:pt x="29" y="309"/>
                  </a:cubicBezTo>
                  <a:lnTo>
                    <a:pt x="96" y="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153"/>
            <p:cNvSpPr/>
            <p:nvPr/>
          </p:nvSpPr>
          <p:spPr>
            <a:xfrm rot="-16800">
              <a:off x="9211680" y="5240880"/>
              <a:ext cx="72720" cy="69480"/>
            </a:xfrm>
            <a:custGeom>
              <a:rect b="b" l="l" r="r" t="t"/>
              <a:pathLst>
                <a:path extrusionOk="0" h="1830" w="1806">
                  <a:moveTo>
                    <a:pt x="544" y="1"/>
                  </a:moveTo>
                  <a:cubicBezTo>
                    <a:pt x="224" y="1"/>
                    <a:pt x="1" y="296"/>
                    <a:pt x="1" y="790"/>
                  </a:cubicBezTo>
                  <a:cubicBezTo>
                    <a:pt x="1" y="892"/>
                    <a:pt x="12" y="994"/>
                    <a:pt x="29" y="1098"/>
                  </a:cubicBezTo>
                  <a:cubicBezTo>
                    <a:pt x="324" y="1502"/>
                    <a:pt x="1001" y="1792"/>
                    <a:pt x="1805" y="1829"/>
                  </a:cubicBezTo>
                  <a:cubicBezTo>
                    <a:pt x="1803" y="1165"/>
                    <a:pt x="1400" y="395"/>
                    <a:pt x="903" y="107"/>
                  </a:cubicBezTo>
                  <a:lnTo>
                    <a:pt x="903" y="109"/>
                  </a:lnTo>
                  <a:cubicBezTo>
                    <a:pt x="775" y="35"/>
                    <a:pt x="654" y="1"/>
                    <a:pt x="544" y="1"/>
                  </a:cubicBezTo>
                  <a:close/>
                </a:path>
              </a:pathLst>
            </a:custGeom>
            <a:solidFill>
              <a:srgbClr val="3A50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153"/>
            <p:cNvSpPr/>
            <p:nvPr/>
          </p:nvSpPr>
          <p:spPr>
            <a:xfrm rot="-12600">
              <a:off x="9195120" y="5126400"/>
              <a:ext cx="198720" cy="196560"/>
            </a:xfrm>
            <a:custGeom>
              <a:rect b="b" l="l" r="r" t="t"/>
              <a:pathLst>
                <a:path extrusionOk="0" h="4875" w="4220">
                  <a:moveTo>
                    <a:pt x="0" y="1"/>
                  </a:moveTo>
                  <a:lnTo>
                    <a:pt x="0" y="3686"/>
                  </a:lnTo>
                  <a:cubicBezTo>
                    <a:pt x="0" y="3846"/>
                    <a:pt x="59" y="3998"/>
                    <a:pt x="159" y="4137"/>
                  </a:cubicBezTo>
                  <a:cubicBezTo>
                    <a:pt x="141" y="4033"/>
                    <a:pt x="131" y="3931"/>
                    <a:pt x="131" y="3829"/>
                  </a:cubicBezTo>
                  <a:cubicBezTo>
                    <a:pt x="131" y="3333"/>
                    <a:pt x="354" y="3038"/>
                    <a:pt x="675" y="3038"/>
                  </a:cubicBezTo>
                  <a:cubicBezTo>
                    <a:pt x="784" y="3038"/>
                    <a:pt x="905" y="3073"/>
                    <a:pt x="1033" y="3146"/>
                  </a:cubicBezTo>
                  <a:cubicBezTo>
                    <a:pt x="1532" y="3434"/>
                    <a:pt x="1935" y="4204"/>
                    <a:pt x="1935" y="4868"/>
                  </a:cubicBezTo>
                  <a:cubicBezTo>
                    <a:pt x="1994" y="4872"/>
                    <a:pt x="2052" y="4874"/>
                    <a:pt x="2111" y="4874"/>
                  </a:cubicBezTo>
                  <a:cubicBezTo>
                    <a:pt x="3276" y="4874"/>
                    <a:pt x="4219" y="4343"/>
                    <a:pt x="4219" y="3686"/>
                  </a:cubicBezTo>
                  <a:lnTo>
                    <a:pt x="4219" y="1"/>
                  </a:lnTo>
                  <a:close/>
                </a:path>
              </a:pathLst>
            </a:custGeom>
            <a:solidFill>
              <a:srgbClr val="00EF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153"/>
            <p:cNvSpPr/>
            <p:nvPr/>
          </p:nvSpPr>
          <p:spPr>
            <a:xfrm rot="-13200">
              <a:off x="9201600" y="5083200"/>
              <a:ext cx="188640" cy="25200"/>
            </a:xfrm>
            <a:custGeom>
              <a:rect b="b" l="l" r="r" t="t"/>
              <a:pathLst>
                <a:path extrusionOk="0" h="630" w="4003">
                  <a:moveTo>
                    <a:pt x="345" y="0"/>
                  </a:moveTo>
                  <a:lnTo>
                    <a:pt x="1" y="562"/>
                  </a:lnTo>
                  <a:lnTo>
                    <a:pt x="4002" y="629"/>
                  </a:lnTo>
                  <a:lnTo>
                    <a:pt x="3636" y="48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199CEC"/>
            </a:solidFill>
            <a:ln>
              <a:noFill/>
            </a:ln>
          </p:spPr>
        </p:sp>
        <p:sp>
          <p:nvSpPr>
            <p:cNvPr id="11989" name="Google Shape;11989;p153"/>
            <p:cNvSpPr/>
            <p:nvPr/>
          </p:nvSpPr>
          <p:spPr>
            <a:xfrm rot="-12600">
              <a:off x="9195480" y="5074560"/>
              <a:ext cx="198720" cy="95760"/>
            </a:xfrm>
            <a:custGeom>
              <a:rect b="b" l="l" r="r" t="t"/>
              <a:pathLst>
                <a:path extrusionOk="0" h="2376" w="4220">
                  <a:moveTo>
                    <a:pt x="2111" y="0"/>
                  </a:moveTo>
                  <a:cubicBezTo>
                    <a:pt x="946" y="0"/>
                    <a:pt x="0" y="532"/>
                    <a:pt x="0" y="1187"/>
                  </a:cubicBezTo>
                  <a:cubicBezTo>
                    <a:pt x="0" y="1842"/>
                    <a:pt x="946" y="2375"/>
                    <a:pt x="2111" y="2375"/>
                  </a:cubicBezTo>
                  <a:cubicBezTo>
                    <a:pt x="3276" y="2375"/>
                    <a:pt x="4219" y="1842"/>
                    <a:pt x="4219" y="1187"/>
                  </a:cubicBezTo>
                  <a:cubicBezTo>
                    <a:pt x="4219" y="532"/>
                    <a:pt x="3276" y="0"/>
                    <a:pt x="2111" y="0"/>
                  </a:cubicBezTo>
                  <a:close/>
                </a:path>
              </a:pathLst>
            </a:custGeom>
            <a:solidFill>
              <a:srgbClr val="199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153"/>
            <p:cNvSpPr/>
            <p:nvPr/>
          </p:nvSpPr>
          <p:spPr>
            <a:xfrm rot="-7800">
              <a:off x="9214200" y="5056200"/>
              <a:ext cx="160920" cy="77400"/>
            </a:xfrm>
            <a:custGeom>
              <a:rect b="b" l="l" r="r" t="t"/>
              <a:pathLst>
                <a:path extrusionOk="0" h="1927" w="3424">
                  <a:moveTo>
                    <a:pt x="1712" y="0"/>
                  </a:moveTo>
                  <a:cubicBezTo>
                    <a:pt x="766" y="0"/>
                    <a:pt x="0" y="432"/>
                    <a:pt x="0" y="963"/>
                  </a:cubicBezTo>
                  <a:cubicBezTo>
                    <a:pt x="0" y="1495"/>
                    <a:pt x="766" y="1926"/>
                    <a:pt x="1712" y="1926"/>
                  </a:cubicBezTo>
                  <a:cubicBezTo>
                    <a:pt x="2657" y="1926"/>
                    <a:pt x="3423" y="1495"/>
                    <a:pt x="3423" y="963"/>
                  </a:cubicBezTo>
                  <a:cubicBezTo>
                    <a:pt x="3423" y="432"/>
                    <a:pt x="2657" y="0"/>
                    <a:pt x="1712" y="0"/>
                  </a:cubicBezTo>
                  <a:close/>
                </a:path>
              </a:pathLst>
            </a:custGeom>
            <a:solidFill>
              <a:srgbClr val="199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153"/>
            <p:cNvSpPr/>
            <p:nvPr/>
          </p:nvSpPr>
          <p:spPr>
            <a:xfrm rot="-10800">
              <a:off x="9238320" y="4959000"/>
              <a:ext cx="114480" cy="159120"/>
            </a:xfrm>
            <a:custGeom>
              <a:rect b="b" l="l" r="r" t="t"/>
              <a:pathLst>
                <a:path extrusionOk="0" h="3951" w="2437">
                  <a:moveTo>
                    <a:pt x="1" y="1"/>
                  </a:moveTo>
                  <a:lnTo>
                    <a:pt x="1" y="3265"/>
                  </a:lnTo>
                  <a:cubicBezTo>
                    <a:pt x="1" y="3643"/>
                    <a:pt x="545" y="3951"/>
                    <a:pt x="1217" y="3951"/>
                  </a:cubicBezTo>
                  <a:cubicBezTo>
                    <a:pt x="1892" y="3951"/>
                    <a:pt x="2436" y="3643"/>
                    <a:pt x="2436" y="3265"/>
                  </a:cubicBezTo>
                  <a:lnTo>
                    <a:pt x="2436" y="1"/>
                  </a:lnTo>
                  <a:close/>
                </a:path>
              </a:pathLst>
            </a:custGeom>
            <a:solidFill>
              <a:srgbClr val="3A50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153"/>
            <p:cNvSpPr/>
            <p:nvPr/>
          </p:nvSpPr>
          <p:spPr>
            <a:xfrm rot="-10800">
              <a:off x="9238320" y="4931280"/>
              <a:ext cx="114480" cy="55080"/>
            </a:xfrm>
            <a:custGeom>
              <a:rect b="b" l="l" r="r" t="t"/>
              <a:pathLst>
                <a:path extrusionOk="0" h="1372" w="2439">
                  <a:moveTo>
                    <a:pt x="1219" y="1"/>
                  </a:moveTo>
                  <a:cubicBezTo>
                    <a:pt x="547" y="1"/>
                    <a:pt x="0" y="309"/>
                    <a:pt x="0" y="686"/>
                  </a:cubicBezTo>
                  <a:cubicBezTo>
                    <a:pt x="0" y="1066"/>
                    <a:pt x="547" y="1371"/>
                    <a:pt x="1219" y="1371"/>
                  </a:cubicBezTo>
                  <a:cubicBezTo>
                    <a:pt x="1892" y="1371"/>
                    <a:pt x="2438" y="1066"/>
                    <a:pt x="2438" y="686"/>
                  </a:cubicBezTo>
                  <a:cubicBezTo>
                    <a:pt x="2438" y="309"/>
                    <a:pt x="1892" y="1"/>
                    <a:pt x="12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153"/>
            <p:cNvSpPr/>
            <p:nvPr/>
          </p:nvSpPr>
          <p:spPr>
            <a:xfrm rot="-13200">
              <a:off x="9170280" y="3907440"/>
              <a:ext cx="185760" cy="165960"/>
            </a:xfrm>
            <a:custGeom>
              <a:rect b="b" l="l" r="r" t="t"/>
              <a:pathLst>
                <a:path extrusionOk="0" h="4116" w="3946">
                  <a:moveTo>
                    <a:pt x="2846" y="0"/>
                  </a:moveTo>
                  <a:cubicBezTo>
                    <a:pt x="1896" y="165"/>
                    <a:pt x="501" y="1310"/>
                    <a:pt x="146" y="3104"/>
                  </a:cubicBezTo>
                  <a:cubicBezTo>
                    <a:pt x="1" y="3835"/>
                    <a:pt x="624" y="4116"/>
                    <a:pt x="1395" y="4116"/>
                  </a:cubicBezTo>
                  <a:cubicBezTo>
                    <a:pt x="2514" y="4116"/>
                    <a:pt x="3946" y="3526"/>
                    <a:pt x="3798" y="2866"/>
                  </a:cubicBezTo>
                  <a:cubicBezTo>
                    <a:pt x="3549" y="1753"/>
                    <a:pt x="2846" y="0"/>
                    <a:pt x="2846" y="0"/>
                  </a:cubicBezTo>
                  <a:close/>
                </a:path>
              </a:pathLst>
            </a:custGeom>
            <a:solidFill>
              <a:srgbClr val="00EF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153"/>
            <p:cNvSpPr/>
            <p:nvPr/>
          </p:nvSpPr>
          <p:spPr>
            <a:xfrm>
              <a:off x="9148680" y="3979440"/>
              <a:ext cx="44640" cy="997560"/>
            </a:xfrm>
            <a:custGeom>
              <a:rect b="b" l="l" r="r" t="t"/>
              <a:pathLst>
                <a:path extrusionOk="0" h="24712" w="958">
                  <a:moveTo>
                    <a:pt x="361" y="0"/>
                  </a:moveTo>
                  <a:cubicBezTo>
                    <a:pt x="361" y="0"/>
                    <a:pt x="1" y="3868"/>
                    <a:pt x="1" y="8171"/>
                  </a:cubicBezTo>
                  <a:cubicBezTo>
                    <a:pt x="1" y="10839"/>
                    <a:pt x="243" y="14183"/>
                    <a:pt x="358" y="16572"/>
                  </a:cubicBezTo>
                  <a:cubicBezTo>
                    <a:pt x="523" y="19988"/>
                    <a:pt x="606" y="23410"/>
                    <a:pt x="621" y="24000"/>
                  </a:cubicBezTo>
                  <a:cubicBezTo>
                    <a:pt x="612" y="24258"/>
                    <a:pt x="714" y="24499"/>
                    <a:pt x="957" y="24712"/>
                  </a:cubicBezTo>
                  <a:cubicBezTo>
                    <a:pt x="903" y="23094"/>
                    <a:pt x="844" y="18944"/>
                    <a:pt x="742" y="17125"/>
                  </a:cubicBezTo>
                  <a:cubicBezTo>
                    <a:pt x="617" y="14860"/>
                    <a:pt x="241" y="9761"/>
                    <a:pt x="358" y="7620"/>
                  </a:cubicBezTo>
                  <a:cubicBezTo>
                    <a:pt x="463" y="5740"/>
                    <a:pt x="417" y="1115"/>
                    <a:pt x="404" y="16"/>
                  </a:cubicBezTo>
                  <a:lnTo>
                    <a:pt x="361" y="0"/>
                  </a:lnTo>
                  <a:close/>
                </a:path>
              </a:pathLst>
            </a:custGeom>
            <a:solidFill>
              <a:srgbClr val="00EF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153"/>
            <p:cNvSpPr/>
            <p:nvPr/>
          </p:nvSpPr>
          <p:spPr>
            <a:xfrm rot="-12000">
              <a:off x="9226440" y="3970800"/>
              <a:ext cx="308880" cy="1027080"/>
            </a:xfrm>
            <a:custGeom>
              <a:rect b="b" l="l" r="r" t="t"/>
              <a:pathLst>
                <a:path extrusionOk="0" h="25448" w="6552">
                  <a:moveTo>
                    <a:pt x="4432" y="1"/>
                  </a:moveTo>
                  <a:lnTo>
                    <a:pt x="2684" y="469"/>
                  </a:lnTo>
                  <a:lnTo>
                    <a:pt x="797" y="979"/>
                  </a:lnTo>
                  <a:lnTo>
                    <a:pt x="413" y="832"/>
                  </a:lnTo>
                  <a:lnTo>
                    <a:pt x="413" y="832"/>
                  </a:lnTo>
                  <a:cubicBezTo>
                    <a:pt x="456" y="1075"/>
                    <a:pt x="582" y="2088"/>
                    <a:pt x="318" y="4567"/>
                  </a:cubicBezTo>
                  <a:cubicBezTo>
                    <a:pt x="7" y="7471"/>
                    <a:pt x="1" y="13425"/>
                    <a:pt x="12" y="16314"/>
                  </a:cubicBezTo>
                  <a:cubicBezTo>
                    <a:pt x="20" y="18667"/>
                    <a:pt x="120" y="23573"/>
                    <a:pt x="157" y="25320"/>
                  </a:cubicBezTo>
                  <a:cubicBezTo>
                    <a:pt x="455" y="25407"/>
                    <a:pt x="772" y="25447"/>
                    <a:pt x="1101" y="25447"/>
                  </a:cubicBezTo>
                  <a:cubicBezTo>
                    <a:pt x="1982" y="25447"/>
                    <a:pt x="2951" y="25163"/>
                    <a:pt x="3873" y="24756"/>
                  </a:cubicBezTo>
                  <a:cubicBezTo>
                    <a:pt x="4315" y="24560"/>
                    <a:pt x="4747" y="24339"/>
                    <a:pt x="5152" y="24105"/>
                  </a:cubicBezTo>
                  <a:cubicBezTo>
                    <a:pt x="5152" y="24105"/>
                    <a:pt x="5903" y="14763"/>
                    <a:pt x="6165" y="10833"/>
                  </a:cubicBezTo>
                  <a:cubicBezTo>
                    <a:pt x="6176" y="10668"/>
                    <a:pt x="6187" y="10512"/>
                    <a:pt x="6196" y="10369"/>
                  </a:cubicBezTo>
                  <a:cubicBezTo>
                    <a:pt x="6551" y="4781"/>
                    <a:pt x="4432" y="1"/>
                    <a:pt x="4432" y="1"/>
                  </a:cubicBezTo>
                  <a:close/>
                </a:path>
              </a:pathLst>
            </a:custGeom>
            <a:solidFill>
              <a:srgbClr val="00EF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153"/>
            <p:cNvSpPr/>
            <p:nvPr/>
          </p:nvSpPr>
          <p:spPr>
            <a:xfrm rot="-27000">
              <a:off x="9164160" y="3979440"/>
              <a:ext cx="92520" cy="1013400"/>
            </a:xfrm>
            <a:custGeom>
              <a:rect b="b" l="l" r="r" t="t"/>
              <a:pathLst>
                <a:path extrusionOk="0" h="25118" w="1964">
                  <a:moveTo>
                    <a:pt x="163" y="1"/>
                  </a:moveTo>
                  <a:lnTo>
                    <a:pt x="163" y="1"/>
                  </a:lnTo>
                  <a:cubicBezTo>
                    <a:pt x="176" y="1100"/>
                    <a:pt x="222" y="5725"/>
                    <a:pt x="117" y="7605"/>
                  </a:cubicBezTo>
                  <a:cubicBezTo>
                    <a:pt x="0" y="9748"/>
                    <a:pt x="376" y="14845"/>
                    <a:pt x="501" y="17110"/>
                  </a:cubicBezTo>
                  <a:cubicBezTo>
                    <a:pt x="603" y="18929"/>
                    <a:pt x="662" y="23079"/>
                    <a:pt x="716" y="24697"/>
                  </a:cubicBezTo>
                  <a:cubicBezTo>
                    <a:pt x="790" y="24760"/>
                    <a:pt x="874" y="24823"/>
                    <a:pt x="976" y="24881"/>
                  </a:cubicBezTo>
                  <a:cubicBezTo>
                    <a:pt x="1154" y="24983"/>
                    <a:pt x="1341" y="25059"/>
                    <a:pt x="1538" y="25118"/>
                  </a:cubicBezTo>
                  <a:cubicBezTo>
                    <a:pt x="1501" y="23371"/>
                    <a:pt x="1401" y="18465"/>
                    <a:pt x="1393" y="16112"/>
                  </a:cubicBezTo>
                  <a:cubicBezTo>
                    <a:pt x="1382" y="13221"/>
                    <a:pt x="1388" y="7269"/>
                    <a:pt x="1699" y="4365"/>
                  </a:cubicBezTo>
                  <a:cubicBezTo>
                    <a:pt x="1963" y="1886"/>
                    <a:pt x="1837" y="873"/>
                    <a:pt x="1794" y="630"/>
                  </a:cubicBezTo>
                  <a:lnTo>
                    <a:pt x="163" y="1"/>
                  </a:lnTo>
                  <a:close/>
                </a:path>
              </a:pathLst>
            </a:custGeom>
            <a:solidFill>
              <a:srgbClr val="65B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153"/>
            <p:cNvSpPr/>
            <p:nvPr/>
          </p:nvSpPr>
          <p:spPr>
            <a:xfrm rot="-27000">
              <a:off x="9164160" y="3979440"/>
              <a:ext cx="92520" cy="1013400"/>
            </a:xfrm>
            <a:custGeom>
              <a:rect b="b" l="l" r="r" t="t"/>
              <a:pathLst>
                <a:path extrusionOk="0" h="25118" w="1964">
                  <a:moveTo>
                    <a:pt x="163" y="1"/>
                  </a:moveTo>
                  <a:lnTo>
                    <a:pt x="163" y="1"/>
                  </a:lnTo>
                  <a:cubicBezTo>
                    <a:pt x="176" y="1100"/>
                    <a:pt x="222" y="5725"/>
                    <a:pt x="117" y="7605"/>
                  </a:cubicBezTo>
                  <a:cubicBezTo>
                    <a:pt x="0" y="9748"/>
                    <a:pt x="376" y="14845"/>
                    <a:pt x="501" y="17110"/>
                  </a:cubicBezTo>
                  <a:cubicBezTo>
                    <a:pt x="603" y="18929"/>
                    <a:pt x="662" y="23079"/>
                    <a:pt x="716" y="24697"/>
                  </a:cubicBezTo>
                  <a:cubicBezTo>
                    <a:pt x="790" y="24760"/>
                    <a:pt x="874" y="24823"/>
                    <a:pt x="976" y="24881"/>
                  </a:cubicBezTo>
                  <a:cubicBezTo>
                    <a:pt x="1154" y="24983"/>
                    <a:pt x="1341" y="25059"/>
                    <a:pt x="1538" y="25118"/>
                  </a:cubicBezTo>
                  <a:cubicBezTo>
                    <a:pt x="1501" y="23371"/>
                    <a:pt x="1401" y="18465"/>
                    <a:pt x="1393" y="16112"/>
                  </a:cubicBezTo>
                  <a:cubicBezTo>
                    <a:pt x="1382" y="13221"/>
                    <a:pt x="1388" y="7269"/>
                    <a:pt x="1699" y="4365"/>
                  </a:cubicBezTo>
                  <a:cubicBezTo>
                    <a:pt x="1963" y="1886"/>
                    <a:pt x="1837" y="873"/>
                    <a:pt x="1794" y="630"/>
                  </a:cubicBezTo>
                  <a:lnTo>
                    <a:pt x="163" y="1"/>
                  </a:lnTo>
                  <a:close/>
                </a:path>
              </a:pathLst>
            </a:custGeom>
            <a:solidFill>
              <a:srgbClr val="547E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153"/>
            <p:cNvSpPr/>
            <p:nvPr/>
          </p:nvSpPr>
          <p:spPr>
            <a:xfrm rot="-13800">
              <a:off x="9353520" y="3970440"/>
              <a:ext cx="182160" cy="999360"/>
            </a:xfrm>
            <a:custGeom>
              <a:rect b="b" l="l" r="r" t="t"/>
              <a:pathLst>
                <a:path extrusionOk="0" h="24758" w="3869">
                  <a:moveTo>
                    <a:pt x="1749" y="1"/>
                  </a:moveTo>
                  <a:lnTo>
                    <a:pt x="1" y="471"/>
                  </a:lnTo>
                  <a:cubicBezTo>
                    <a:pt x="79" y="1302"/>
                    <a:pt x="311" y="2640"/>
                    <a:pt x="997" y="4068"/>
                  </a:cubicBezTo>
                  <a:cubicBezTo>
                    <a:pt x="1292" y="4684"/>
                    <a:pt x="1634" y="5343"/>
                    <a:pt x="1977" y="6098"/>
                  </a:cubicBezTo>
                  <a:cubicBezTo>
                    <a:pt x="2437" y="7148"/>
                    <a:pt x="3003" y="9202"/>
                    <a:pt x="2469" y="12846"/>
                  </a:cubicBezTo>
                  <a:cubicBezTo>
                    <a:pt x="1999" y="16075"/>
                    <a:pt x="1385" y="22625"/>
                    <a:pt x="1190" y="24758"/>
                  </a:cubicBezTo>
                  <a:cubicBezTo>
                    <a:pt x="1632" y="24562"/>
                    <a:pt x="2064" y="24341"/>
                    <a:pt x="2469" y="24107"/>
                  </a:cubicBezTo>
                  <a:cubicBezTo>
                    <a:pt x="2469" y="24107"/>
                    <a:pt x="3220" y="14765"/>
                    <a:pt x="3482" y="10835"/>
                  </a:cubicBezTo>
                  <a:cubicBezTo>
                    <a:pt x="3493" y="10670"/>
                    <a:pt x="3504" y="10514"/>
                    <a:pt x="3513" y="10371"/>
                  </a:cubicBezTo>
                  <a:cubicBezTo>
                    <a:pt x="3868" y="4783"/>
                    <a:pt x="1749" y="1"/>
                    <a:pt x="1749" y="1"/>
                  </a:cubicBezTo>
                  <a:close/>
                </a:path>
              </a:pathLst>
            </a:custGeom>
            <a:solidFill>
              <a:srgbClr val="00EF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153"/>
            <p:cNvSpPr/>
            <p:nvPr/>
          </p:nvSpPr>
          <p:spPr>
            <a:xfrm rot="-12000">
              <a:off x="9127440" y="3888720"/>
              <a:ext cx="309240" cy="134280"/>
            </a:xfrm>
            <a:custGeom>
              <a:rect b="b" l="l" r="r" t="t"/>
              <a:pathLst>
                <a:path extrusionOk="0" h="3330" w="6560">
                  <a:moveTo>
                    <a:pt x="2955" y="0"/>
                  </a:moveTo>
                  <a:cubicBezTo>
                    <a:pt x="1406" y="894"/>
                    <a:pt x="1" y="2267"/>
                    <a:pt x="1317" y="3028"/>
                  </a:cubicBezTo>
                  <a:cubicBezTo>
                    <a:pt x="1684" y="3240"/>
                    <a:pt x="2133" y="3329"/>
                    <a:pt x="2623" y="3329"/>
                  </a:cubicBezTo>
                  <a:cubicBezTo>
                    <a:pt x="3894" y="3329"/>
                    <a:pt x="5444" y="2727"/>
                    <a:pt x="6560" y="2083"/>
                  </a:cubicBezTo>
                  <a:lnTo>
                    <a:pt x="5759" y="1621"/>
                  </a:lnTo>
                  <a:cubicBezTo>
                    <a:pt x="4827" y="2158"/>
                    <a:pt x="3784" y="2604"/>
                    <a:pt x="3000" y="2604"/>
                  </a:cubicBezTo>
                  <a:cubicBezTo>
                    <a:pt x="2742" y="2604"/>
                    <a:pt x="2512" y="2556"/>
                    <a:pt x="2324" y="2447"/>
                  </a:cubicBezTo>
                  <a:cubicBezTo>
                    <a:pt x="1560" y="2007"/>
                    <a:pt x="2517" y="1178"/>
                    <a:pt x="3755" y="462"/>
                  </a:cubicBezTo>
                  <a:lnTo>
                    <a:pt x="2955" y="0"/>
                  </a:lnTo>
                  <a:close/>
                </a:path>
              </a:pathLst>
            </a:custGeom>
            <a:solidFill>
              <a:srgbClr val="547E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153"/>
            <p:cNvSpPr/>
            <p:nvPr/>
          </p:nvSpPr>
          <p:spPr>
            <a:xfrm rot="-16200">
              <a:off x="9379440" y="4249080"/>
              <a:ext cx="76680" cy="233280"/>
            </a:xfrm>
            <a:custGeom>
              <a:rect b="b" l="l" r="r" t="t"/>
              <a:pathLst>
                <a:path extrusionOk="0" h="5787" w="1630">
                  <a:moveTo>
                    <a:pt x="532" y="1"/>
                  </a:moveTo>
                  <a:cubicBezTo>
                    <a:pt x="660" y="135"/>
                    <a:pt x="775" y="313"/>
                    <a:pt x="858" y="532"/>
                  </a:cubicBezTo>
                  <a:cubicBezTo>
                    <a:pt x="1105" y="1185"/>
                    <a:pt x="1274" y="2283"/>
                    <a:pt x="858" y="3883"/>
                  </a:cubicBezTo>
                  <a:cubicBezTo>
                    <a:pt x="623" y="4786"/>
                    <a:pt x="266" y="5319"/>
                    <a:pt x="1" y="5482"/>
                  </a:cubicBezTo>
                  <a:cubicBezTo>
                    <a:pt x="9" y="5685"/>
                    <a:pt x="84" y="5787"/>
                    <a:pt x="197" y="5787"/>
                  </a:cubicBezTo>
                  <a:cubicBezTo>
                    <a:pt x="460" y="5787"/>
                    <a:pt x="927" y="5235"/>
                    <a:pt x="1213" y="4135"/>
                  </a:cubicBezTo>
                  <a:cubicBezTo>
                    <a:pt x="1630" y="2534"/>
                    <a:pt x="1461" y="1439"/>
                    <a:pt x="1213" y="784"/>
                  </a:cubicBezTo>
                  <a:cubicBezTo>
                    <a:pt x="1057" y="370"/>
                    <a:pt x="782" y="101"/>
                    <a:pt x="532" y="1"/>
                  </a:cubicBezTo>
                  <a:close/>
                </a:path>
              </a:pathLst>
            </a:custGeom>
            <a:solidFill>
              <a:srgbClr val="547E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153"/>
            <p:cNvSpPr/>
            <p:nvPr/>
          </p:nvSpPr>
          <p:spPr>
            <a:xfrm rot="-41400">
              <a:off x="9380160" y="4246920"/>
              <a:ext cx="60120" cy="222480"/>
            </a:xfrm>
            <a:custGeom>
              <a:rect b="b" l="l" r="r" t="t"/>
              <a:pathLst>
                <a:path extrusionOk="0" h="5525" w="1279">
                  <a:moveTo>
                    <a:pt x="331" y="0"/>
                  </a:moveTo>
                  <a:cubicBezTo>
                    <a:pt x="141" y="0"/>
                    <a:pt x="1" y="131"/>
                    <a:pt x="1" y="408"/>
                  </a:cubicBezTo>
                  <a:lnTo>
                    <a:pt x="1" y="5490"/>
                  </a:lnTo>
                  <a:cubicBezTo>
                    <a:pt x="1" y="5503"/>
                    <a:pt x="3" y="5512"/>
                    <a:pt x="5" y="5525"/>
                  </a:cubicBezTo>
                  <a:cubicBezTo>
                    <a:pt x="270" y="5362"/>
                    <a:pt x="627" y="4829"/>
                    <a:pt x="862" y="3926"/>
                  </a:cubicBezTo>
                  <a:cubicBezTo>
                    <a:pt x="1278" y="2326"/>
                    <a:pt x="1109" y="1228"/>
                    <a:pt x="862" y="575"/>
                  </a:cubicBezTo>
                  <a:cubicBezTo>
                    <a:pt x="779" y="356"/>
                    <a:pt x="664" y="178"/>
                    <a:pt x="536" y="44"/>
                  </a:cubicBezTo>
                  <a:cubicBezTo>
                    <a:pt x="465" y="15"/>
                    <a:pt x="395" y="0"/>
                    <a:pt x="331" y="0"/>
                  </a:cubicBezTo>
                  <a:close/>
                </a:path>
              </a:pathLst>
            </a:custGeom>
            <a:solidFill>
              <a:srgbClr val="3A50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18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0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1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20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1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18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18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18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005" name="Shape 12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06" name="Google Shape;12006;p154"/>
          <p:cNvSpPr txBox="1"/>
          <p:nvPr/>
        </p:nvSpPr>
        <p:spPr>
          <a:xfrm>
            <a:off x="4141402" y="397400"/>
            <a:ext cx="2066700" cy="631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500">
                <a:latin typeface="Azeret Mono"/>
                <a:ea typeface="Azeret Mono"/>
                <a:cs typeface="Azeret Mono"/>
                <a:sym typeface="Azeret Mono"/>
              </a:rPr>
              <a:t>Решение</a:t>
            </a:r>
            <a:endParaRPr b="0" i="0" sz="3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007" name="Google Shape;12007;p154"/>
          <p:cNvSpPr txBox="1"/>
          <p:nvPr/>
        </p:nvSpPr>
        <p:spPr>
          <a:xfrm>
            <a:off x="2044700" y="952000"/>
            <a:ext cx="6260100" cy="21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1001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dk1"/>
                </a:solidFill>
                <a:latin typeface="Azeret Mono"/>
                <a:ea typeface="Azeret Mono"/>
                <a:cs typeface="Azeret Mono"/>
                <a:sym typeface="Azeret Mono"/>
              </a:rPr>
              <a:t>Решение нашей проблемы будет заключаться в предоставлении услуг изготовления индивидуальных протезов конечностей с использованием 3D-печати. </a:t>
            </a:r>
            <a:endParaRPr sz="1700">
              <a:solidFill>
                <a:schemeClr val="dk1"/>
              </a:solidFill>
              <a:latin typeface="Azeret Mono"/>
              <a:ea typeface="Azeret Mono"/>
              <a:cs typeface="Azeret Mono"/>
              <a:sym typeface="Azeret Mon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1001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dk1"/>
                </a:solidFill>
                <a:latin typeface="Azeret Mono"/>
                <a:ea typeface="Azeret Mono"/>
                <a:cs typeface="Azeret Mono"/>
                <a:sym typeface="Azeret Mono"/>
              </a:rPr>
              <a:t>Применение современных материалов и технологий делает процесс производства быстрым, экологичным и экономически выгодным, снижая стоимость  для конечного потребителя. </a:t>
            </a:r>
            <a:endParaRPr sz="1700">
              <a:solidFill>
                <a:schemeClr val="dk1"/>
              </a:solidFill>
              <a:latin typeface="Azeret Mono"/>
              <a:ea typeface="Azeret Mono"/>
              <a:cs typeface="Azeret Mono"/>
              <a:sym typeface="Azeret Mon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1001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dk1"/>
                </a:solidFill>
                <a:latin typeface="Azeret Mono"/>
                <a:ea typeface="Azeret Mono"/>
                <a:cs typeface="Azeret Mono"/>
                <a:sym typeface="Azeret Mono"/>
              </a:rPr>
              <a:t>Сроки ожидания значительно сокращаются благодаря локальному производству, что исключает необходимость долгих поставок из-за рубежа, а также уменьшает затраты на логистику и пошлины, снижая конечную стоимость продукта</a:t>
            </a:r>
            <a:endParaRPr i="0" sz="1700" u="none" cap="none" strike="noStrike">
              <a:latin typeface="Azeret Mono"/>
              <a:ea typeface="Azeret Mono"/>
              <a:cs typeface="Azeret Mono"/>
              <a:sym typeface="Azeret Mono"/>
            </a:endParaRPr>
          </a:p>
        </p:txBody>
      </p:sp>
      <p:grpSp>
        <p:nvGrpSpPr>
          <p:cNvPr id="12008" name="Google Shape;12008;p154"/>
          <p:cNvGrpSpPr/>
          <p:nvPr/>
        </p:nvGrpSpPr>
        <p:grpSpPr>
          <a:xfrm>
            <a:off x="355620" y="4768190"/>
            <a:ext cx="614880" cy="706140"/>
            <a:chOff x="4153320" y="4368240"/>
            <a:chExt cx="614880" cy="706140"/>
          </a:xfrm>
        </p:grpSpPr>
        <p:sp>
          <p:nvSpPr>
            <p:cNvPr id="12009" name="Google Shape;12009;p154"/>
            <p:cNvSpPr/>
            <p:nvPr/>
          </p:nvSpPr>
          <p:spPr>
            <a:xfrm rot="5400000">
              <a:off x="4711320" y="4368240"/>
              <a:ext cx="56880" cy="5688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2010" name="Google Shape;12010;p154"/>
            <p:cNvSpPr/>
            <p:nvPr/>
          </p:nvSpPr>
          <p:spPr>
            <a:xfrm rot="5400000">
              <a:off x="4571640" y="4368240"/>
              <a:ext cx="56880" cy="56880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2011" name="Google Shape;12011;p154"/>
            <p:cNvSpPr/>
            <p:nvPr/>
          </p:nvSpPr>
          <p:spPr>
            <a:xfrm rot="5400000">
              <a:off x="4432320" y="4368240"/>
              <a:ext cx="56880" cy="5688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2012" name="Google Shape;12012;p154"/>
            <p:cNvSpPr/>
            <p:nvPr/>
          </p:nvSpPr>
          <p:spPr>
            <a:xfrm rot="5400000">
              <a:off x="4293000" y="4368240"/>
              <a:ext cx="56880" cy="5688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2013" name="Google Shape;12013;p154"/>
            <p:cNvSpPr/>
            <p:nvPr/>
          </p:nvSpPr>
          <p:spPr>
            <a:xfrm rot="5400000">
              <a:off x="4153320" y="4368240"/>
              <a:ext cx="56880" cy="5688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2014" name="Google Shape;12014;p154"/>
            <p:cNvSpPr/>
            <p:nvPr/>
          </p:nvSpPr>
          <p:spPr>
            <a:xfrm rot="5400000">
              <a:off x="4711320" y="4497840"/>
              <a:ext cx="56520" cy="5688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2015" name="Google Shape;12015;p154"/>
            <p:cNvSpPr/>
            <p:nvPr/>
          </p:nvSpPr>
          <p:spPr>
            <a:xfrm rot="5400000">
              <a:off x="4571640" y="4497840"/>
              <a:ext cx="56520" cy="56880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2016" name="Google Shape;12016;p154"/>
            <p:cNvSpPr/>
            <p:nvPr/>
          </p:nvSpPr>
          <p:spPr>
            <a:xfrm rot="5400000">
              <a:off x="4432320" y="4497840"/>
              <a:ext cx="56520" cy="5688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2017" name="Google Shape;12017;p154"/>
            <p:cNvSpPr/>
            <p:nvPr/>
          </p:nvSpPr>
          <p:spPr>
            <a:xfrm rot="5400000">
              <a:off x="4293000" y="4497840"/>
              <a:ext cx="56520" cy="5688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2018" name="Google Shape;12018;p154"/>
            <p:cNvSpPr/>
            <p:nvPr/>
          </p:nvSpPr>
          <p:spPr>
            <a:xfrm rot="5400000">
              <a:off x="4711320" y="4628160"/>
              <a:ext cx="56880" cy="5688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2019" name="Google Shape;12019;p154"/>
            <p:cNvSpPr/>
            <p:nvPr/>
          </p:nvSpPr>
          <p:spPr>
            <a:xfrm rot="5400000">
              <a:off x="4571640" y="4628160"/>
              <a:ext cx="56880" cy="56880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2020" name="Google Shape;12020;p154"/>
            <p:cNvSpPr/>
            <p:nvPr/>
          </p:nvSpPr>
          <p:spPr>
            <a:xfrm rot="5400000">
              <a:off x="4432320" y="4628160"/>
              <a:ext cx="56880" cy="5688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2021" name="Google Shape;12021;p154"/>
            <p:cNvSpPr/>
            <p:nvPr/>
          </p:nvSpPr>
          <p:spPr>
            <a:xfrm rot="5400000">
              <a:off x="4711320" y="4757760"/>
              <a:ext cx="56520" cy="5688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2022" name="Google Shape;12022;p154"/>
            <p:cNvSpPr/>
            <p:nvPr/>
          </p:nvSpPr>
          <p:spPr>
            <a:xfrm rot="5400000">
              <a:off x="4711320" y="5017680"/>
              <a:ext cx="56520" cy="5688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2023" name="Google Shape;12023;p154"/>
            <p:cNvSpPr/>
            <p:nvPr/>
          </p:nvSpPr>
          <p:spPr>
            <a:xfrm rot="5400000">
              <a:off x="4571640" y="4757760"/>
              <a:ext cx="56520" cy="56880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2024" name="Google Shape;12024;p154"/>
            <p:cNvSpPr/>
            <p:nvPr/>
          </p:nvSpPr>
          <p:spPr>
            <a:xfrm rot="5400000">
              <a:off x="4711320" y="4887720"/>
              <a:ext cx="56880" cy="5688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sp>
          <p:nvSpPr>
            <p:cNvPr id="12025" name="Google Shape;12025;p154"/>
            <p:cNvSpPr/>
            <p:nvPr/>
          </p:nvSpPr>
          <p:spPr>
            <a:xfrm rot="5400000">
              <a:off x="4571640" y="4887720"/>
              <a:ext cx="56880" cy="56880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</p:grpSp>
      <p:grpSp>
        <p:nvGrpSpPr>
          <p:cNvPr id="12026" name="Google Shape;12026;p154"/>
          <p:cNvGrpSpPr/>
          <p:nvPr/>
        </p:nvGrpSpPr>
        <p:grpSpPr>
          <a:xfrm>
            <a:off x="9064495" y="4398115"/>
            <a:ext cx="749160" cy="751320"/>
            <a:chOff x="8847720" y="1162440"/>
            <a:chExt cx="749160" cy="751320"/>
          </a:xfrm>
        </p:grpSpPr>
        <p:sp>
          <p:nvSpPr>
            <p:cNvPr id="12027" name="Google Shape;12027;p154"/>
            <p:cNvSpPr/>
            <p:nvPr/>
          </p:nvSpPr>
          <p:spPr>
            <a:xfrm>
              <a:off x="9150480" y="1465920"/>
              <a:ext cx="144000" cy="144360"/>
            </a:xfrm>
            <a:custGeom>
              <a:rect b="b" l="l" r="r" t="t"/>
              <a:pathLst>
                <a:path extrusionOk="0" h="2959" w="2960">
                  <a:moveTo>
                    <a:pt x="1480" y="1"/>
                  </a:moveTo>
                  <a:cubicBezTo>
                    <a:pt x="662" y="1"/>
                    <a:pt x="1" y="664"/>
                    <a:pt x="1" y="1480"/>
                  </a:cubicBezTo>
                  <a:cubicBezTo>
                    <a:pt x="1" y="2297"/>
                    <a:pt x="662" y="2959"/>
                    <a:pt x="1480" y="2959"/>
                  </a:cubicBezTo>
                  <a:cubicBezTo>
                    <a:pt x="2298" y="2959"/>
                    <a:pt x="2959" y="2297"/>
                    <a:pt x="2959" y="1480"/>
                  </a:cubicBezTo>
                  <a:cubicBezTo>
                    <a:pt x="2959" y="664"/>
                    <a:pt x="2296" y="1"/>
                    <a:pt x="1480" y="1"/>
                  </a:cubicBezTo>
                  <a:close/>
                </a:path>
              </a:pathLst>
            </a:custGeom>
            <a:solidFill>
              <a:srgbClr val="3A50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154"/>
            <p:cNvSpPr/>
            <p:nvPr/>
          </p:nvSpPr>
          <p:spPr>
            <a:xfrm>
              <a:off x="9000360" y="1316160"/>
              <a:ext cx="444240" cy="443880"/>
            </a:xfrm>
            <a:custGeom>
              <a:rect b="b" l="l" r="r" t="t"/>
              <a:pathLst>
                <a:path extrusionOk="0" h="9102" w="9102">
                  <a:moveTo>
                    <a:pt x="4551" y="293"/>
                  </a:moveTo>
                  <a:cubicBezTo>
                    <a:pt x="6900" y="293"/>
                    <a:pt x="8809" y="2202"/>
                    <a:pt x="8809" y="4551"/>
                  </a:cubicBezTo>
                  <a:cubicBezTo>
                    <a:pt x="8809" y="6900"/>
                    <a:pt x="6900" y="8811"/>
                    <a:pt x="4551" y="8811"/>
                  </a:cubicBezTo>
                  <a:cubicBezTo>
                    <a:pt x="2202" y="8811"/>
                    <a:pt x="291" y="6900"/>
                    <a:pt x="291" y="4551"/>
                  </a:cubicBezTo>
                  <a:cubicBezTo>
                    <a:pt x="291" y="2202"/>
                    <a:pt x="2202" y="293"/>
                    <a:pt x="4551" y="293"/>
                  </a:cubicBezTo>
                  <a:close/>
                  <a:moveTo>
                    <a:pt x="4551" y="0"/>
                  </a:moveTo>
                  <a:cubicBezTo>
                    <a:pt x="2041" y="0"/>
                    <a:pt x="0" y="2041"/>
                    <a:pt x="0" y="4551"/>
                  </a:cubicBezTo>
                  <a:cubicBezTo>
                    <a:pt x="0" y="7060"/>
                    <a:pt x="2041" y="9101"/>
                    <a:pt x="4551" y="9101"/>
                  </a:cubicBezTo>
                  <a:cubicBezTo>
                    <a:pt x="7061" y="9101"/>
                    <a:pt x="9102" y="7060"/>
                    <a:pt x="9102" y="4551"/>
                  </a:cubicBezTo>
                  <a:cubicBezTo>
                    <a:pt x="9102" y="2041"/>
                    <a:pt x="7061" y="0"/>
                    <a:pt x="4551" y="0"/>
                  </a:cubicBezTo>
                  <a:close/>
                </a:path>
              </a:pathLst>
            </a:custGeom>
            <a:solidFill>
              <a:srgbClr val="3A50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154"/>
            <p:cNvSpPr/>
            <p:nvPr/>
          </p:nvSpPr>
          <p:spPr>
            <a:xfrm>
              <a:off x="8847720" y="1162440"/>
              <a:ext cx="749160" cy="751320"/>
            </a:xfrm>
            <a:custGeom>
              <a:rect b="b" l="l" r="r" t="t"/>
              <a:pathLst>
                <a:path extrusionOk="0" h="15390" w="15354">
                  <a:moveTo>
                    <a:pt x="7677" y="1809"/>
                  </a:moveTo>
                  <a:cubicBezTo>
                    <a:pt x="10922" y="1809"/>
                    <a:pt x="13561" y="4449"/>
                    <a:pt x="13561" y="7694"/>
                  </a:cubicBezTo>
                  <a:cubicBezTo>
                    <a:pt x="13561" y="10939"/>
                    <a:pt x="10922" y="13580"/>
                    <a:pt x="7677" y="13580"/>
                  </a:cubicBezTo>
                  <a:cubicBezTo>
                    <a:pt x="4430" y="13580"/>
                    <a:pt x="1790" y="10939"/>
                    <a:pt x="1790" y="7694"/>
                  </a:cubicBezTo>
                  <a:cubicBezTo>
                    <a:pt x="1790" y="4449"/>
                    <a:pt x="4430" y="1809"/>
                    <a:pt x="7677" y="1809"/>
                  </a:cubicBezTo>
                  <a:close/>
                  <a:moveTo>
                    <a:pt x="7115" y="0"/>
                  </a:moveTo>
                  <a:lnTo>
                    <a:pt x="7115" y="1349"/>
                  </a:lnTo>
                  <a:cubicBezTo>
                    <a:pt x="6736" y="1382"/>
                    <a:pt x="6365" y="1449"/>
                    <a:pt x="6007" y="1547"/>
                  </a:cubicBezTo>
                  <a:lnTo>
                    <a:pt x="5547" y="280"/>
                  </a:lnTo>
                  <a:lnTo>
                    <a:pt x="4517" y="655"/>
                  </a:lnTo>
                  <a:lnTo>
                    <a:pt x="4979" y="1924"/>
                  </a:lnTo>
                  <a:cubicBezTo>
                    <a:pt x="4638" y="2085"/>
                    <a:pt x="4313" y="2276"/>
                    <a:pt x="4007" y="2490"/>
                  </a:cubicBezTo>
                  <a:lnTo>
                    <a:pt x="3139" y="1456"/>
                  </a:lnTo>
                  <a:lnTo>
                    <a:pt x="2300" y="2161"/>
                  </a:lnTo>
                  <a:lnTo>
                    <a:pt x="3170" y="3195"/>
                  </a:lnTo>
                  <a:cubicBezTo>
                    <a:pt x="2903" y="3462"/>
                    <a:pt x="2664" y="3751"/>
                    <a:pt x="2450" y="4059"/>
                  </a:cubicBezTo>
                  <a:lnTo>
                    <a:pt x="1281" y="3384"/>
                  </a:lnTo>
                  <a:lnTo>
                    <a:pt x="732" y="4334"/>
                  </a:lnTo>
                  <a:lnTo>
                    <a:pt x="1901" y="5009"/>
                  </a:lnTo>
                  <a:cubicBezTo>
                    <a:pt x="1743" y="5345"/>
                    <a:pt x="1615" y="5698"/>
                    <a:pt x="1517" y="6065"/>
                  </a:cubicBezTo>
                  <a:lnTo>
                    <a:pt x="192" y="5833"/>
                  </a:lnTo>
                  <a:lnTo>
                    <a:pt x="1" y="6911"/>
                  </a:lnTo>
                  <a:lnTo>
                    <a:pt x="1331" y="7145"/>
                  </a:lnTo>
                  <a:cubicBezTo>
                    <a:pt x="1315" y="7327"/>
                    <a:pt x="1307" y="7509"/>
                    <a:pt x="1307" y="7694"/>
                  </a:cubicBezTo>
                  <a:cubicBezTo>
                    <a:pt x="1307" y="7889"/>
                    <a:pt x="1315" y="8080"/>
                    <a:pt x="1333" y="8271"/>
                  </a:cubicBezTo>
                  <a:lnTo>
                    <a:pt x="5" y="8505"/>
                  </a:lnTo>
                  <a:lnTo>
                    <a:pt x="196" y="9583"/>
                  </a:lnTo>
                  <a:lnTo>
                    <a:pt x="1526" y="9349"/>
                  </a:lnTo>
                  <a:cubicBezTo>
                    <a:pt x="1623" y="9715"/>
                    <a:pt x="1754" y="10069"/>
                    <a:pt x="1912" y="10405"/>
                  </a:cubicBezTo>
                  <a:lnTo>
                    <a:pt x="745" y="11080"/>
                  </a:lnTo>
                  <a:lnTo>
                    <a:pt x="1294" y="12027"/>
                  </a:lnTo>
                  <a:lnTo>
                    <a:pt x="2465" y="11351"/>
                  </a:lnTo>
                  <a:cubicBezTo>
                    <a:pt x="2682" y="11659"/>
                    <a:pt x="2923" y="11947"/>
                    <a:pt x="3189" y="12212"/>
                  </a:cubicBezTo>
                  <a:lnTo>
                    <a:pt x="2322" y="13244"/>
                  </a:lnTo>
                  <a:lnTo>
                    <a:pt x="3161" y="13949"/>
                  </a:lnTo>
                  <a:lnTo>
                    <a:pt x="4031" y="12915"/>
                  </a:lnTo>
                  <a:cubicBezTo>
                    <a:pt x="4337" y="13127"/>
                    <a:pt x="4662" y="13316"/>
                    <a:pt x="5005" y="13474"/>
                  </a:cubicBezTo>
                  <a:lnTo>
                    <a:pt x="4543" y="14743"/>
                  </a:lnTo>
                  <a:lnTo>
                    <a:pt x="5573" y="15116"/>
                  </a:lnTo>
                  <a:lnTo>
                    <a:pt x="6035" y="13849"/>
                  </a:lnTo>
                  <a:cubicBezTo>
                    <a:pt x="6393" y="13945"/>
                    <a:pt x="6764" y="14010"/>
                    <a:pt x="7143" y="14040"/>
                  </a:cubicBezTo>
                  <a:lnTo>
                    <a:pt x="7143" y="15389"/>
                  </a:lnTo>
                  <a:lnTo>
                    <a:pt x="8239" y="15389"/>
                  </a:lnTo>
                  <a:lnTo>
                    <a:pt x="8239" y="14038"/>
                  </a:lnTo>
                  <a:cubicBezTo>
                    <a:pt x="8618" y="14006"/>
                    <a:pt x="8987" y="13938"/>
                    <a:pt x="9345" y="13841"/>
                  </a:cubicBezTo>
                  <a:lnTo>
                    <a:pt x="9807" y="15107"/>
                  </a:lnTo>
                  <a:lnTo>
                    <a:pt x="10837" y="14732"/>
                  </a:lnTo>
                  <a:lnTo>
                    <a:pt x="10375" y="13463"/>
                  </a:lnTo>
                  <a:cubicBezTo>
                    <a:pt x="10716" y="13303"/>
                    <a:pt x="11041" y="13112"/>
                    <a:pt x="11345" y="12897"/>
                  </a:cubicBezTo>
                  <a:lnTo>
                    <a:pt x="12212" y="13932"/>
                  </a:lnTo>
                  <a:lnTo>
                    <a:pt x="13054" y="13227"/>
                  </a:lnTo>
                  <a:lnTo>
                    <a:pt x="12184" y="12190"/>
                  </a:lnTo>
                  <a:cubicBezTo>
                    <a:pt x="12449" y="11925"/>
                    <a:pt x="12690" y="11637"/>
                    <a:pt x="12904" y="11329"/>
                  </a:cubicBezTo>
                  <a:lnTo>
                    <a:pt x="14073" y="12004"/>
                  </a:lnTo>
                  <a:lnTo>
                    <a:pt x="14622" y="11054"/>
                  </a:lnTo>
                  <a:lnTo>
                    <a:pt x="13451" y="10379"/>
                  </a:lnTo>
                  <a:cubicBezTo>
                    <a:pt x="13609" y="10041"/>
                    <a:pt x="13739" y="9689"/>
                    <a:pt x="13835" y="9323"/>
                  </a:cubicBezTo>
                  <a:lnTo>
                    <a:pt x="15162" y="9555"/>
                  </a:lnTo>
                  <a:lnTo>
                    <a:pt x="15353" y="8477"/>
                  </a:lnTo>
                  <a:lnTo>
                    <a:pt x="14021" y="8243"/>
                  </a:lnTo>
                  <a:cubicBezTo>
                    <a:pt x="14039" y="8060"/>
                    <a:pt x="14047" y="7878"/>
                    <a:pt x="14047" y="7694"/>
                  </a:cubicBezTo>
                  <a:cubicBezTo>
                    <a:pt x="14047" y="7499"/>
                    <a:pt x="14036" y="7308"/>
                    <a:pt x="14019" y="7117"/>
                  </a:cubicBezTo>
                  <a:lnTo>
                    <a:pt x="15347" y="6883"/>
                  </a:lnTo>
                  <a:lnTo>
                    <a:pt x="15158" y="5805"/>
                  </a:lnTo>
                  <a:lnTo>
                    <a:pt x="13828" y="6039"/>
                  </a:lnTo>
                  <a:cubicBezTo>
                    <a:pt x="13728" y="5672"/>
                    <a:pt x="13598" y="5319"/>
                    <a:pt x="13440" y="4983"/>
                  </a:cubicBezTo>
                  <a:lnTo>
                    <a:pt x="14607" y="4308"/>
                  </a:lnTo>
                  <a:lnTo>
                    <a:pt x="14060" y="3360"/>
                  </a:lnTo>
                  <a:lnTo>
                    <a:pt x="12887" y="4037"/>
                  </a:lnTo>
                  <a:cubicBezTo>
                    <a:pt x="12672" y="3729"/>
                    <a:pt x="12429" y="3440"/>
                    <a:pt x="12165" y="3176"/>
                  </a:cubicBezTo>
                  <a:lnTo>
                    <a:pt x="13032" y="2143"/>
                  </a:lnTo>
                  <a:lnTo>
                    <a:pt x="12193" y="1438"/>
                  </a:lnTo>
                  <a:lnTo>
                    <a:pt x="11323" y="2475"/>
                  </a:lnTo>
                  <a:cubicBezTo>
                    <a:pt x="11017" y="2260"/>
                    <a:pt x="10692" y="2072"/>
                    <a:pt x="10349" y="1913"/>
                  </a:cubicBezTo>
                  <a:lnTo>
                    <a:pt x="10809" y="647"/>
                  </a:lnTo>
                  <a:lnTo>
                    <a:pt x="9781" y="271"/>
                  </a:lnTo>
                  <a:lnTo>
                    <a:pt x="9319" y="1538"/>
                  </a:lnTo>
                  <a:cubicBezTo>
                    <a:pt x="8961" y="1443"/>
                    <a:pt x="8590" y="1380"/>
                    <a:pt x="8211" y="1347"/>
                  </a:cubicBezTo>
                  <a:lnTo>
                    <a:pt x="8211" y="0"/>
                  </a:lnTo>
                  <a:close/>
                </a:path>
              </a:pathLst>
            </a:custGeom>
            <a:solidFill>
              <a:srgbClr val="3A50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154"/>
            <p:cNvSpPr/>
            <p:nvPr/>
          </p:nvSpPr>
          <p:spPr>
            <a:xfrm>
              <a:off x="9038160" y="1353600"/>
              <a:ext cx="368280" cy="368280"/>
            </a:xfrm>
            <a:custGeom>
              <a:rect b="b" l="l" r="r" t="t"/>
              <a:pathLst>
                <a:path extrusionOk="0" h="7549" w="7550">
                  <a:moveTo>
                    <a:pt x="3775" y="291"/>
                  </a:moveTo>
                  <a:cubicBezTo>
                    <a:pt x="5695" y="291"/>
                    <a:pt x="7256" y="1855"/>
                    <a:pt x="7256" y="3775"/>
                  </a:cubicBezTo>
                  <a:cubicBezTo>
                    <a:pt x="7256" y="5696"/>
                    <a:pt x="5695" y="7258"/>
                    <a:pt x="3775" y="7258"/>
                  </a:cubicBezTo>
                  <a:cubicBezTo>
                    <a:pt x="1853" y="7258"/>
                    <a:pt x="292" y="5694"/>
                    <a:pt x="292" y="3775"/>
                  </a:cubicBezTo>
                  <a:cubicBezTo>
                    <a:pt x="292" y="1855"/>
                    <a:pt x="1853" y="291"/>
                    <a:pt x="3775" y="291"/>
                  </a:cubicBezTo>
                  <a:close/>
                  <a:moveTo>
                    <a:pt x="3775" y="1"/>
                  </a:moveTo>
                  <a:cubicBezTo>
                    <a:pt x="1693" y="1"/>
                    <a:pt x="1" y="1695"/>
                    <a:pt x="1" y="3775"/>
                  </a:cubicBezTo>
                  <a:cubicBezTo>
                    <a:pt x="1" y="5857"/>
                    <a:pt x="1693" y="7549"/>
                    <a:pt x="3775" y="7549"/>
                  </a:cubicBezTo>
                  <a:cubicBezTo>
                    <a:pt x="5855" y="7549"/>
                    <a:pt x="7549" y="5857"/>
                    <a:pt x="7549" y="3775"/>
                  </a:cubicBezTo>
                  <a:cubicBezTo>
                    <a:pt x="7549" y="1695"/>
                    <a:pt x="5855" y="1"/>
                    <a:pt x="3775" y="1"/>
                  </a:cubicBezTo>
                  <a:close/>
                </a:path>
              </a:pathLst>
            </a:custGeom>
            <a:solidFill>
              <a:srgbClr val="3A50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1" name="Google Shape;12031;p154"/>
          <p:cNvGrpSpPr/>
          <p:nvPr/>
        </p:nvGrpSpPr>
        <p:grpSpPr>
          <a:xfrm>
            <a:off x="2532420" y="5074545"/>
            <a:ext cx="861840" cy="306000"/>
            <a:chOff x="1561320" y="4768920"/>
            <a:chExt cx="861840" cy="306000"/>
          </a:xfrm>
        </p:grpSpPr>
        <p:sp>
          <p:nvSpPr>
            <p:cNvPr id="12032" name="Google Shape;12032;p154"/>
            <p:cNvSpPr/>
            <p:nvPr/>
          </p:nvSpPr>
          <p:spPr>
            <a:xfrm rot="10800000">
              <a:off x="1980720" y="4768920"/>
              <a:ext cx="163080" cy="30600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rgbClr val="00EFF4"/>
            </a:solidFill>
            <a:ln>
              <a:noFill/>
            </a:ln>
          </p:spPr>
        </p:sp>
        <p:sp>
          <p:nvSpPr>
            <p:cNvPr id="12033" name="Google Shape;12033;p154"/>
            <p:cNvSpPr/>
            <p:nvPr/>
          </p:nvSpPr>
          <p:spPr>
            <a:xfrm rot="10800000">
              <a:off x="2120400" y="4768920"/>
              <a:ext cx="163080" cy="30600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rgbClr val="00EFF4"/>
            </a:solidFill>
            <a:ln>
              <a:noFill/>
            </a:ln>
          </p:spPr>
        </p:sp>
        <p:sp>
          <p:nvSpPr>
            <p:cNvPr id="12034" name="Google Shape;12034;p154"/>
            <p:cNvSpPr/>
            <p:nvPr/>
          </p:nvSpPr>
          <p:spPr>
            <a:xfrm rot="10800000">
              <a:off x="2260080" y="4768920"/>
              <a:ext cx="163080" cy="30600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rgbClr val="00EFF4"/>
            </a:solidFill>
            <a:ln>
              <a:noFill/>
            </a:ln>
          </p:spPr>
        </p:sp>
        <p:sp>
          <p:nvSpPr>
            <p:cNvPr id="12035" name="Google Shape;12035;p154"/>
            <p:cNvSpPr/>
            <p:nvPr/>
          </p:nvSpPr>
          <p:spPr>
            <a:xfrm rot="10800000">
              <a:off x="1840680" y="4768920"/>
              <a:ext cx="163080" cy="30600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rgbClr val="00EFF4"/>
            </a:solidFill>
            <a:ln>
              <a:noFill/>
            </a:ln>
          </p:spPr>
        </p:sp>
        <p:sp>
          <p:nvSpPr>
            <p:cNvPr id="12036" name="Google Shape;12036;p154"/>
            <p:cNvSpPr/>
            <p:nvPr/>
          </p:nvSpPr>
          <p:spPr>
            <a:xfrm rot="10800000">
              <a:off x="1701000" y="4768920"/>
              <a:ext cx="163080" cy="30600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rgbClr val="00EFF4"/>
            </a:solidFill>
            <a:ln>
              <a:noFill/>
            </a:ln>
          </p:spPr>
        </p:sp>
        <p:sp>
          <p:nvSpPr>
            <p:cNvPr id="12037" name="Google Shape;12037;p154"/>
            <p:cNvSpPr/>
            <p:nvPr/>
          </p:nvSpPr>
          <p:spPr>
            <a:xfrm rot="10800000">
              <a:off x="1561320" y="4768920"/>
              <a:ext cx="163080" cy="30600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rgbClr val="00EFF4"/>
            </a:solidFill>
            <a:ln>
              <a:noFill/>
            </a:ln>
          </p:spPr>
        </p:sp>
      </p:grpSp>
      <p:grpSp>
        <p:nvGrpSpPr>
          <p:cNvPr id="12038" name="Google Shape;12038;p154"/>
          <p:cNvGrpSpPr/>
          <p:nvPr/>
        </p:nvGrpSpPr>
        <p:grpSpPr>
          <a:xfrm>
            <a:off x="-60120" y="4156935"/>
            <a:ext cx="3233160" cy="306000"/>
            <a:chOff x="-60120" y="441360"/>
            <a:chExt cx="3233160" cy="306000"/>
          </a:xfrm>
        </p:grpSpPr>
        <p:sp>
          <p:nvSpPr>
            <p:cNvPr id="12039" name="Google Shape;12039;p154"/>
            <p:cNvSpPr/>
            <p:nvPr/>
          </p:nvSpPr>
          <p:spPr>
            <a:xfrm>
              <a:off x="-60120" y="593640"/>
              <a:ext cx="2922480" cy="360"/>
            </a:xfrm>
            <a:custGeom>
              <a:rect b="b" l="l" r="r" t="t"/>
              <a:pathLst>
                <a:path extrusionOk="0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miter lim="8000"/>
              <a:headEnd len="sm" w="sm" type="none"/>
              <a:tailEnd len="sm" w="sm" type="none"/>
            </a:ln>
          </p:spPr>
        </p:sp>
        <p:grpSp>
          <p:nvGrpSpPr>
            <p:cNvPr id="12040" name="Google Shape;12040;p154"/>
            <p:cNvGrpSpPr/>
            <p:nvPr/>
          </p:nvGrpSpPr>
          <p:grpSpPr>
            <a:xfrm>
              <a:off x="2867040" y="441360"/>
              <a:ext cx="306000" cy="306000"/>
              <a:chOff x="2867040" y="441360"/>
              <a:chExt cx="306000" cy="306000"/>
            </a:xfrm>
          </p:grpSpPr>
          <p:sp>
            <p:nvSpPr>
              <p:cNvPr id="12041" name="Google Shape;12041;p154"/>
              <p:cNvSpPr/>
              <p:nvPr/>
            </p:nvSpPr>
            <p:spPr>
              <a:xfrm>
                <a:off x="2867040" y="441360"/>
                <a:ext cx="306000" cy="306000"/>
              </a:xfrm>
              <a:custGeom>
                <a:rect b="b" l="l" r="r" t="t"/>
                <a:pathLst>
                  <a:path extrusionOk="0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000000"/>
                </a:solidFill>
                <a:prstDash val="solid"/>
                <a:miter lim="8000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2" name="Google Shape;12042;p154"/>
              <p:cNvSpPr/>
              <p:nvPr/>
            </p:nvSpPr>
            <p:spPr>
              <a:xfrm>
                <a:off x="2961000" y="535680"/>
                <a:ext cx="118440" cy="118080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rgbClr val="00EFF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043" name="Google Shape;12043;p154"/>
          <p:cNvGrpSpPr/>
          <p:nvPr/>
        </p:nvGrpSpPr>
        <p:grpSpPr>
          <a:xfrm>
            <a:off x="-60120" y="4514330"/>
            <a:ext cx="3233160" cy="306000"/>
            <a:chOff x="-60120" y="856080"/>
            <a:chExt cx="3233160" cy="306000"/>
          </a:xfrm>
        </p:grpSpPr>
        <p:sp>
          <p:nvSpPr>
            <p:cNvPr id="12044" name="Google Shape;12044;p154"/>
            <p:cNvSpPr/>
            <p:nvPr/>
          </p:nvSpPr>
          <p:spPr>
            <a:xfrm>
              <a:off x="-60120" y="1008720"/>
              <a:ext cx="2922480" cy="360"/>
            </a:xfrm>
            <a:custGeom>
              <a:rect b="b" l="l" r="r" t="t"/>
              <a:pathLst>
                <a:path extrusionOk="0" h="1" w="46775">
                  <a:moveTo>
                    <a:pt x="0" y="1"/>
                  </a:moveTo>
                  <a:lnTo>
                    <a:pt x="46774" y="1"/>
                  </a:lnTo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miter lim="8000"/>
              <a:headEnd len="sm" w="sm" type="none"/>
              <a:tailEnd len="sm" w="sm" type="none"/>
            </a:ln>
          </p:spPr>
        </p:sp>
        <p:grpSp>
          <p:nvGrpSpPr>
            <p:cNvPr id="12045" name="Google Shape;12045;p154"/>
            <p:cNvGrpSpPr/>
            <p:nvPr/>
          </p:nvGrpSpPr>
          <p:grpSpPr>
            <a:xfrm>
              <a:off x="2867040" y="856080"/>
              <a:ext cx="306000" cy="306000"/>
              <a:chOff x="2867040" y="856080"/>
              <a:chExt cx="306000" cy="306000"/>
            </a:xfrm>
          </p:grpSpPr>
          <p:sp>
            <p:nvSpPr>
              <p:cNvPr id="12046" name="Google Shape;12046;p154"/>
              <p:cNvSpPr/>
              <p:nvPr/>
            </p:nvSpPr>
            <p:spPr>
              <a:xfrm>
                <a:off x="2867040" y="856080"/>
                <a:ext cx="306000" cy="306000"/>
              </a:xfrm>
              <a:custGeom>
                <a:rect b="b" l="l" r="r" t="t"/>
                <a:pathLst>
                  <a:path extrusionOk="0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000000"/>
                </a:solidFill>
                <a:prstDash val="solid"/>
                <a:miter lim="8000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7" name="Google Shape;12047;p154"/>
              <p:cNvSpPr/>
              <p:nvPr/>
            </p:nvSpPr>
            <p:spPr>
              <a:xfrm>
                <a:off x="2961000" y="950400"/>
                <a:ext cx="118440" cy="118080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rgbClr val="00EFF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12048" name="Google Shape;12048;p15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51388" y="397400"/>
            <a:ext cx="419100" cy="419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49" name="Google Shape;12049;p15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64699" y="1259250"/>
            <a:ext cx="1434100" cy="259241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050" name="Google Shape;12050;p154"/>
          <p:cNvGrpSpPr/>
          <p:nvPr/>
        </p:nvGrpSpPr>
        <p:grpSpPr>
          <a:xfrm>
            <a:off x="8450701" y="1297412"/>
            <a:ext cx="1992584" cy="2625000"/>
            <a:chOff x="5605929" y="1442349"/>
            <a:chExt cx="2309439" cy="3042067"/>
          </a:xfrm>
        </p:grpSpPr>
        <p:sp>
          <p:nvSpPr>
            <p:cNvPr id="12051" name="Google Shape;12051;p154"/>
            <p:cNvSpPr/>
            <p:nvPr/>
          </p:nvSpPr>
          <p:spPr>
            <a:xfrm>
              <a:off x="7551102" y="2782858"/>
              <a:ext cx="189129" cy="686705"/>
            </a:xfrm>
            <a:custGeom>
              <a:rect b="b" l="l" r="r" t="t"/>
              <a:pathLst>
                <a:path extrusionOk="0" h="5784" w="1593">
                  <a:moveTo>
                    <a:pt x="1593" y="1"/>
                  </a:moveTo>
                  <a:lnTo>
                    <a:pt x="1" y="927"/>
                  </a:lnTo>
                  <a:lnTo>
                    <a:pt x="1" y="5783"/>
                  </a:lnTo>
                  <a:lnTo>
                    <a:pt x="1593" y="4857"/>
                  </a:lnTo>
                  <a:lnTo>
                    <a:pt x="159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2" name="Google Shape;12052;p154"/>
            <p:cNvSpPr/>
            <p:nvPr/>
          </p:nvSpPr>
          <p:spPr>
            <a:xfrm>
              <a:off x="7188044" y="2683249"/>
              <a:ext cx="363180" cy="786316"/>
            </a:xfrm>
            <a:custGeom>
              <a:rect b="b" l="l" r="r" t="t"/>
              <a:pathLst>
                <a:path extrusionOk="0" h="6623" w="3059">
                  <a:moveTo>
                    <a:pt x="0" y="0"/>
                  </a:moveTo>
                  <a:lnTo>
                    <a:pt x="0" y="4857"/>
                  </a:lnTo>
                  <a:lnTo>
                    <a:pt x="3059" y="6622"/>
                  </a:lnTo>
                  <a:lnTo>
                    <a:pt x="3059" y="17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3" name="Google Shape;12053;p154"/>
            <p:cNvSpPr/>
            <p:nvPr/>
          </p:nvSpPr>
          <p:spPr>
            <a:xfrm>
              <a:off x="7188044" y="2573073"/>
              <a:ext cx="552190" cy="319845"/>
            </a:xfrm>
            <a:custGeom>
              <a:rect b="b" l="l" r="r" t="t"/>
              <a:pathLst>
                <a:path extrusionOk="0" h="2694" w="4651">
                  <a:moveTo>
                    <a:pt x="1595" y="0"/>
                  </a:moveTo>
                  <a:lnTo>
                    <a:pt x="0" y="928"/>
                  </a:lnTo>
                  <a:lnTo>
                    <a:pt x="3059" y="2694"/>
                  </a:lnTo>
                  <a:lnTo>
                    <a:pt x="4651" y="1768"/>
                  </a:lnTo>
                  <a:lnTo>
                    <a:pt x="159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4" name="Google Shape;12054;p154"/>
            <p:cNvSpPr/>
            <p:nvPr/>
          </p:nvSpPr>
          <p:spPr>
            <a:xfrm>
              <a:off x="7372898" y="1716838"/>
              <a:ext cx="28732" cy="919881"/>
            </a:xfrm>
            <a:custGeom>
              <a:rect b="b" l="l" r="r" t="t"/>
              <a:pathLst>
                <a:path extrusionOk="0" h="7748" w="242">
                  <a:moveTo>
                    <a:pt x="242" y="0"/>
                  </a:moveTo>
                  <a:cubicBezTo>
                    <a:pt x="242" y="0"/>
                    <a:pt x="3" y="135"/>
                    <a:pt x="1" y="137"/>
                  </a:cubicBezTo>
                  <a:cubicBezTo>
                    <a:pt x="1" y="137"/>
                    <a:pt x="1" y="7748"/>
                    <a:pt x="3" y="7748"/>
                  </a:cubicBezTo>
                  <a:lnTo>
                    <a:pt x="242" y="7611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5" name="Google Shape;12055;p154"/>
            <p:cNvSpPr/>
            <p:nvPr/>
          </p:nvSpPr>
          <p:spPr>
            <a:xfrm>
              <a:off x="7344879" y="1732747"/>
              <a:ext cx="28375" cy="920237"/>
            </a:xfrm>
            <a:custGeom>
              <a:rect b="b" l="l" r="r" t="t"/>
              <a:pathLst>
                <a:path extrusionOk="0" h="7751" w="239">
                  <a:moveTo>
                    <a:pt x="239" y="1"/>
                  </a:moveTo>
                  <a:lnTo>
                    <a:pt x="237" y="3"/>
                  </a:lnTo>
                  <a:cubicBezTo>
                    <a:pt x="237" y="3"/>
                    <a:pt x="3" y="139"/>
                    <a:pt x="0" y="139"/>
                  </a:cubicBezTo>
                  <a:cubicBezTo>
                    <a:pt x="0" y="139"/>
                    <a:pt x="0" y="7750"/>
                    <a:pt x="3" y="7750"/>
                  </a:cubicBezTo>
                  <a:cubicBezTo>
                    <a:pt x="3" y="7750"/>
                    <a:pt x="3" y="7750"/>
                    <a:pt x="3" y="7750"/>
                  </a:cubicBezTo>
                  <a:cubicBezTo>
                    <a:pt x="3" y="7750"/>
                    <a:pt x="237" y="7616"/>
                    <a:pt x="239" y="7614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6" name="Google Shape;12056;p154"/>
            <p:cNvSpPr/>
            <p:nvPr/>
          </p:nvSpPr>
          <p:spPr>
            <a:xfrm>
              <a:off x="7316741" y="1749250"/>
              <a:ext cx="28494" cy="920000"/>
            </a:xfrm>
            <a:custGeom>
              <a:rect b="b" l="l" r="r" t="t"/>
              <a:pathLst>
                <a:path extrusionOk="0" h="7749" w="240">
                  <a:moveTo>
                    <a:pt x="237" y="0"/>
                  </a:moveTo>
                  <a:cubicBezTo>
                    <a:pt x="237" y="0"/>
                    <a:pt x="3" y="135"/>
                    <a:pt x="1" y="137"/>
                  </a:cubicBezTo>
                  <a:cubicBezTo>
                    <a:pt x="1" y="137"/>
                    <a:pt x="1" y="7748"/>
                    <a:pt x="3" y="7748"/>
                  </a:cubicBezTo>
                  <a:cubicBezTo>
                    <a:pt x="3" y="7748"/>
                    <a:pt x="3" y="7748"/>
                    <a:pt x="3" y="7748"/>
                  </a:cubicBezTo>
                  <a:cubicBezTo>
                    <a:pt x="3" y="7748"/>
                    <a:pt x="237" y="7614"/>
                    <a:pt x="240" y="7611"/>
                  </a:cubicBezTo>
                  <a:lnTo>
                    <a:pt x="2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7" name="Google Shape;12057;p154"/>
            <p:cNvSpPr/>
            <p:nvPr/>
          </p:nvSpPr>
          <p:spPr>
            <a:xfrm>
              <a:off x="7288722" y="1765159"/>
              <a:ext cx="28494" cy="920237"/>
            </a:xfrm>
            <a:custGeom>
              <a:rect b="b" l="l" r="r" t="t"/>
              <a:pathLst>
                <a:path extrusionOk="0" h="7751" w="240">
                  <a:moveTo>
                    <a:pt x="239" y="1"/>
                  </a:moveTo>
                  <a:lnTo>
                    <a:pt x="237" y="3"/>
                  </a:lnTo>
                  <a:lnTo>
                    <a:pt x="0" y="140"/>
                  </a:lnTo>
                  <a:lnTo>
                    <a:pt x="0" y="7751"/>
                  </a:lnTo>
                  <a:cubicBezTo>
                    <a:pt x="0" y="7751"/>
                    <a:pt x="237" y="7616"/>
                    <a:pt x="239" y="7614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8" name="Google Shape;12058;p154"/>
            <p:cNvSpPr/>
            <p:nvPr/>
          </p:nvSpPr>
          <p:spPr>
            <a:xfrm>
              <a:off x="6531857" y="3583175"/>
              <a:ext cx="1383502" cy="901241"/>
            </a:xfrm>
            <a:custGeom>
              <a:rect b="b" l="l" r="r" t="t"/>
              <a:pathLst>
                <a:path extrusionOk="0" h="7591" w="11653">
                  <a:moveTo>
                    <a:pt x="11653" y="1"/>
                  </a:moveTo>
                  <a:lnTo>
                    <a:pt x="1" y="6779"/>
                  </a:lnTo>
                  <a:lnTo>
                    <a:pt x="1" y="7590"/>
                  </a:lnTo>
                  <a:lnTo>
                    <a:pt x="11653" y="812"/>
                  </a:lnTo>
                  <a:lnTo>
                    <a:pt x="1165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9" name="Google Shape;12059;p154"/>
            <p:cNvSpPr/>
            <p:nvPr/>
          </p:nvSpPr>
          <p:spPr>
            <a:xfrm>
              <a:off x="5653775" y="3869061"/>
              <a:ext cx="878209" cy="615352"/>
            </a:xfrm>
            <a:custGeom>
              <a:rect b="b" l="l" r="r" t="t"/>
              <a:pathLst>
                <a:path extrusionOk="0" h="5183" w="7397">
                  <a:moveTo>
                    <a:pt x="1" y="1"/>
                  </a:moveTo>
                  <a:lnTo>
                    <a:pt x="1" y="927"/>
                  </a:lnTo>
                  <a:lnTo>
                    <a:pt x="7397" y="5182"/>
                  </a:lnTo>
                  <a:lnTo>
                    <a:pt x="7397" y="437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0" name="Google Shape;12060;p154"/>
            <p:cNvSpPr/>
            <p:nvPr/>
          </p:nvSpPr>
          <p:spPr>
            <a:xfrm>
              <a:off x="5653775" y="3078005"/>
              <a:ext cx="2261593" cy="1310130"/>
            </a:xfrm>
            <a:custGeom>
              <a:rect b="b" l="l" r="r" t="t"/>
              <a:pathLst>
                <a:path extrusionOk="0" h="11035" w="19049">
                  <a:moveTo>
                    <a:pt x="11663" y="0"/>
                  </a:moveTo>
                  <a:lnTo>
                    <a:pt x="1" y="6664"/>
                  </a:lnTo>
                  <a:lnTo>
                    <a:pt x="7397" y="11034"/>
                  </a:lnTo>
                  <a:lnTo>
                    <a:pt x="19049" y="4256"/>
                  </a:lnTo>
                  <a:lnTo>
                    <a:pt x="1166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1" name="Google Shape;12061;p154"/>
            <p:cNvSpPr/>
            <p:nvPr/>
          </p:nvSpPr>
          <p:spPr>
            <a:xfrm>
              <a:off x="5706844" y="2433454"/>
              <a:ext cx="56988" cy="1466610"/>
            </a:xfrm>
            <a:custGeom>
              <a:rect b="b" l="l" r="r" t="t"/>
              <a:pathLst>
                <a:path extrusionOk="0" h="12353" w="480">
                  <a:moveTo>
                    <a:pt x="480" y="0"/>
                  </a:moveTo>
                  <a:lnTo>
                    <a:pt x="0" y="280"/>
                  </a:lnTo>
                  <a:lnTo>
                    <a:pt x="0" y="12353"/>
                  </a:lnTo>
                  <a:lnTo>
                    <a:pt x="480" y="12071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2" name="Google Shape;12062;p154"/>
            <p:cNvSpPr/>
            <p:nvPr/>
          </p:nvSpPr>
          <p:spPr>
            <a:xfrm>
              <a:off x="5654249" y="2436304"/>
              <a:ext cx="52714" cy="1463761"/>
            </a:xfrm>
            <a:custGeom>
              <a:rect b="b" l="l" r="r" t="t"/>
              <a:pathLst>
                <a:path extrusionOk="0" h="12329" w="444">
                  <a:moveTo>
                    <a:pt x="1" y="0"/>
                  </a:moveTo>
                  <a:lnTo>
                    <a:pt x="1" y="12073"/>
                  </a:lnTo>
                  <a:lnTo>
                    <a:pt x="443" y="12329"/>
                  </a:lnTo>
                  <a:lnTo>
                    <a:pt x="443" y="2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3" name="Google Shape;12063;p154"/>
            <p:cNvSpPr/>
            <p:nvPr/>
          </p:nvSpPr>
          <p:spPr>
            <a:xfrm>
              <a:off x="5654249" y="2402824"/>
              <a:ext cx="109583" cy="63993"/>
            </a:xfrm>
            <a:custGeom>
              <a:rect b="b" l="l" r="r" t="t"/>
              <a:pathLst>
                <a:path extrusionOk="0" h="539" w="923">
                  <a:moveTo>
                    <a:pt x="489" y="0"/>
                  </a:moveTo>
                  <a:lnTo>
                    <a:pt x="1" y="282"/>
                  </a:lnTo>
                  <a:lnTo>
                    <a:pt x="443" y="538"/>
                  </a:lnTo>
                  <a:lnTo>
                    <a:pt x="923" y="258"/>
                  </a:lnTo>
                  <a:lnTo>
                    <a:pt x="489" y="0"/>
                  </a:lnTo>
                  <a:close/>
                </a:path>
              </a:pathLst>
            </a:custGeom>
            <a:solidFill>
              <a:srgbClr val="C0CCD8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4" name="Google Shape;12064;p154"/>
            <p:cNvSpPr/>
            <p:nvPr/>
          </p:nvSpPr>
          <p:spPr>
            <a:xfrm>
              <a:off x="7032516" y="1676353"/>
              <a:ext cx="57225" cy="1466610"/>
            </a:xfrm>
            <a:custGeom>
              <a:rect b="b" l="l" r="r" t="t"/>
              <a:pathLst>
                <a:path extrusionOk="0" h="12353" w="482">
                  <a:moveTo>
                    <a:pt x="482" y="1"/>
                  </a:moveTo>
                  <a:lnTo>
                    <a:pt x="0" y="278"/>
                  </a:lnTo>
                  <a:lnTo>
                    <a:pt x="0" y="12353"/>
                  </a:lnTo>
                  <a:lnTo>
                    <a:pt x="482" y="1207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5" name="Google Shape;12065;p154"/>
            <p:cNvSpPr/>
            <p:nvPr/>
          </p:nvSpPr>
          <p:spPr>
            <a:xfrm>
              <a:off x="6979921" y="1679203"/>
              <a:ext cx="52714" cy="1463761"/>
            </a:xfrm>
            <a:custGeom>
              <a:rect b="b" l="l" r="r" t="t"/>
              <a:pathLst>
                <a:path extrusionOk="0" h="12329" w="444">
                  <a:moveTo>
                    <a:pt x="1" y="0"/>
                  </a:moveTo>
                  <a:lnTo>
                    <a:pt x="1" y="12073"/>
                  </a:lnTo>
                  <a:lnTo>
                    <a:pt x="443" y="12329"/>
                  </a:lnTo>
                  <a:lnTo>
                    <a:pt x="443" y="25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6" name="Google Shape;12066;p154"/>
            <p:cNvSpPr/>
            <p:nvPr/>
          </p:nvSpPr>
          <p:spPr>
            <a:xfrm>
              <a:off x="6979921" y="1645723"/>
              <a:ext cx="109821" cy="63757"/>
            </a:xfrm>
            <a:custGeom>
              <a:rect b="b" l="l" r="r" t="t"/>
              <a:pathLst>
                <a:path extrusionOk="0" h="537" w="925">
                  <a:moveTo>
                    <a:pt x="491" y="0"/>
                  </a:moveTo>
                  <a:lnTo>
                    <a:pt x="1" y="282"/>
                  </a:lnTo>
                  <a:lnTo>
                    <a:pt x="443" y="536"/>
                  </a:lnTo>
                  <a:lnTo>
                    <a:pt x="925" y="259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C0CCD8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7" name="Google Shape;12067;p154"/>
            <p:cNvSpPr/>
            <p:nvPr/>
          </p:nvSpPr>
          <p:spPr>
            <a:xfrm>
              <a:off x="6479381" y="2890778"/>
              <a:ext cx="109821" cy="62924"/>
            </a:xfrm>
            <a:custGeom>
              <a:rect b="b" l="l" r="r" t="t"/>
              <a:pathLst>
                <a:path extrusionOk="0" h="530" w="925">
                  <a:moveTo>
                    <a:pt x="491" y="1"/>
                  </a:moveTo>
                  <a:lnTo>
                    <a:pt x="0" y="280"/>
                  </a:lnTo>
                  <a:lnTo>
                    <a:pt x="443" y="530"/>
                  </a:lnTo>
                  <a:lnTo>
                    <a:pt x="924" y="256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C0CCD8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8" name="Google Shape;12068;p154"/>
            <p:cNvSpPr/>
            <p:nvPr/>
          </p:nvSpPr>
          <p:spPr>
            <a:xfrm>
              <a:off x="7858360" y="2149942"/>
              <a:ext cx="56988" cy="1466610"/>
            </a:xfrm>
            <a:custGeom>
              <a:rect b="b" l="l" r="r" t="t"/>
              <a:pathLst>
                <a:path extrusionOk="0" h="12353" w="480">
                  <a:moveTo>
                    <a:pt x="480" y="0"/>
                  </a:moveTo>
                  <a:lnTo>
                    <a:pt x="0" y="282"/>
                  </a:lnTo>
                  <a:lnTo>
                    <a:pt x="0" y="12353"/>
                  </a:lnTo>
                  <a:lnTo>
                    <a:pt x="480" y="12073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9" name="Google Shape;12069;p154"/>
            <p:cNvSpPr/>
            <p:nvPr/>
          </p:nvSpPr>
          <p:spPr>
            <a:xfrm>
              <a:off x="7805528" y="2152792"/>
              <a:ext cx="52952" cy="1463761"/>
            </a:xfrm>
            <a:custGeom>
              <a:rect b="b" l="l" r="r" t="t"/>
              <a:pathLst>
                <a:path extrusionOk="0" h="12329" w="446">
                  <a:moveTo>
                    <a:pt x="1" y="0"/>
                  </a:moveTo>
                  <a:lnTo>
                    <a:pt x="1" y="12073"/>
                  </a:lnTo>
                  <a:lnTo>
                    <a:pt x="445" y="12329"/>
                  </a:lnTo>
                  <a:lnTo>
                    <a:pt x="445" y="2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0" name="Google Shape;12070;p154"/>
            <p:cNvSpPr/>
            <p:nvPr/>
          </p:nvSpPr>
          <p:spPr>
            <a:xfrm>
              <a:off x="7805528" y="2119549"/>
              <a:ext cx="109821" cy="63993"/>
            </a:xfrm>
            <a:custGeom>
              <a:rect b="b" l="l" r="r" t="t"/>
              <a:pathLst>
                <a:path extrusionOk="0" h="539" w="925">
                  <a:moveTo>
                    <a:pt x="491" y="0"/>
                  </a:moveTo>
                  <a:lnTo>
                    <a:pt x="1" y="280"/>
                  </a:lnTo>
                  <a:lnTo>
                    <a:pt x="445" y="538"/>
                  </a:lnTo>
                  <a:lnTo>
                    <a:pt x="925" y="256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C0CCD8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1" name="Google Shape;12071;p154"/>
            <p:cNvSpPr/>
            <p:nvPr/>
          </p:nvSpPr>
          <p:spPr>
            <a:xfrm>
              <a:off x="6580296" y="3527375"/>
              <a:ext cx="1027921" cy="650019"/>
            </a:xfrm>
            <a:custGeom>
              <a:rect b="b" l="l" r="r" t="t"/>
              <a:pathLst>
                <a:path extrusionOk="0" h="5475" w="8658">
                  <a:moveTo>
                    <a:pt x="8657" y="0"/>
                  </a:moveTo>
                  <a:lnTo>
                    <a:pt x="1" y="5043"/>
                  </a:lnTo>
                  <a:lnTo>
                    <a:pt x="1" y="5475"/>
                  </a:lnTo>
                  <a:lnTo>
                    <a:pt x="8657" y="432"/>
                  </a:lnTo>
                  <a:lnTo>
                    <a:pt x="865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2" name="Google Shape;12072;p154"/>
            <p:cNvSpPr/>
            <p:nvPr/>
          </p:nvSpPr>
          <p:spPr>
            <a:xfrm>
              <a:off x="6002467" y="3785361"/>
              <a:ext cx="577953" cy="392030"/>
            </a:xfrm>
            <a:custGeom>
              <a:rect b="b" l="l" r="r" t="t"/>
              <a:pathLst>
                <a:path extrusionOk="0" h="3302" w="4868">
                  <a:moveTo>
                    <a:pt x="0" y="1"/>
                  </a:moveTo>
                  <a:lnTo>
                    <a:pt x="0" y="493"/>
                  </a:lnTo>
                  <a:lnTo>
                    <a:pt x="4868" y="3302"/>
                  </a:lnTo>
                  <a:lnTo>
                    <a:pt x="4868" y="28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3" name="Google Shape;12073;p154"/>
            <p:cNvSpPr/>
            <p:nvPr/>
          </p:nvSpPr>
          <p:spPr>
            <a:xfrm>
              <a:off x="6002467" y="3193880"/>
              <a:ext cx="1605756" cy="932347"/>
            </a:xfrm>
            <a:custGeom>
              <a:rect b="b" l="l" r="r" t="t"/>
              <a:pathLst>
                <a:path extrusionOk="0" h="7853" w="13525">
                  <a:moveTo>
                    <a:pt x="8661" y="0"/>
                  </a:moveTo>
                  <a:lnTo>
                    <a:pt x="0" y="4983"/>
                  </a:lnTo>
                  <a:lnTo>
                    <a:pt x="4868" y="7852"/>
                  </a:lnTo>
                  <a:lnTo>
                    <a:pt x="13524" y="2809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4" name="Google Shape;12074;p154"/>
            <p:cNvSpPr/>
            <p:nvPr/>
          </p:nvSpPr>
          <p:spPr>
            <a:xfrm>
              <a:off x="6085336" y="3242082"/>
              <a:ext cx="1439659" cy="835705"/>
            </a:xfrm>
            <a:custGeom>
              <a:rect b="b" l="l" r="r" t="t"/>
              <a:pathLst>
                <a:path extrusionOk="0" h="7039" w="12126">
                  <a:moveTo>
                    <a:pt x="7963" y="0"/>
                  </a:moveTo>
                  <a:lnTo>
                    <a:pt x="1" y="4581"/>
                  </a:lnTo>
                  <a:lnTo>
                    <a:pt x="4172" y="7038"/>
                  </a:lnTo>
                  <a:lnTo>
                    <a:pt x="12125" y="2405"/>
                  </a:lnTo>
                  <a:lnTo>
                    <a:pt x="79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5" name="Google Shape;12075;p154"/>
            <p:cNvSpPr/>
            <p:nvPr/>
          </p:nvSpPr>
          <p:spPr>
            <a:xfrm>
              <a:off x="7034059" y="2288968"/>
              <a:ext cx="102341" cy="269981"/>
            </a:xfrm>
            <a:custGeom>
              <a:rect b="b" l="l" r="r" t="t"/>
              <a:pathLst>
                <a:path extrusionOk="0" h="2274" w="862">
                  <a:moveTo>
                    <a:pt x="861" y="1"/>
                  </a:moveTo>
                  <a:lnTo>
                    <a:pt x="0" y="497"/>
                  </a:lnTo>
                  <a:lnTo>
                    <a:pt x="0" y="2274"/>
                  </a:lnTo>
                  <a:lnTo>
                    <a:pt x="859" y="1775"/>
                  </a:lnTo>
                  <a:lnTo>
                    <a:pt x="861" y="1"/>
                  </a:lnTo>
                  <a:close/>
                </a:path>
              </a:pathLst>
            </a:custGeom>
            <a:solidFill>
              <a:srgbClr val="93A5B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6" name="Google Shape;12076;p154"/>
            <p:cNvSpPr/>
            <p:nvPr/>
          </p:nvSpPr>
          <p:spPr>
            <a:xfrm>
              <a:off x="6931007" y="2287662"/>
              <a:ext cx="102341" cy="270574"/>
            </a:xfrm>
            <a:custGeom>
              <a:rect b="b" l="l" r="r" t="t"/>
              <a:pathLst>
                <a:path extrusionOk="0" h="2279" w="862">
                  <a:moveTo>
                    <a:pt x="1" y="1"/>
                  </a:moveTo>
                  <a:lnTo>
                    <a:pt x="1" y="1775"/>
                  </a:lnTo>
                  <a:lnTo>
                    <a:pt x="862" y="2278"/>
                  </a:lnTo>
                  <a:lnTo>
                    <a:pt x="862" y="50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7" name="Google Shape;12077;p154"/>
            <p:cNvSpPr/>
            <p:nvPr/>
          </p:nvSpPr>
          <p:spPr>
            <a:xfrm>
              <a:off x="6931007" y="2228419"/>
              <a:ext cx="204563" cy="118844"/>
            </a:xfrm>
            <a:custGeom>
              <a:rect b="b" l="l" r="r" t="t"/>
              <a:pathLst>
                <a:path extrusionOk="0" h="1001" w="1723">
                  <a:moveTo>
                    <a:pt x="860" y="1"/>
                  </a:moveTo>
                  <a:lnTo>
                    <a:pt x="1" y="500"/>
                  </a:lnTo>
                  <a:lnTo>
                    <a:pt x="862" y="1001"/>
                  </a:lnTo>
                  <a:lnTo>
                    <a:pt x="1723" y="504"/>
                  </a:lnTo>
                  <a:lnTo>
                    <a:pt x="8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8" name="Google Shape;12078;p154"/>
            <p:cNvSpPr/>
            <p:nvPr/>
          </p:nvSpPr>
          <p:spPr>
            <a:xfrm>
              <a:off x="6979921" y="2208948"/>
              <a:ext cx="52714" cy="107209"/>
            </a:xfrm>
            <a:custGeom>
              <a:rect b="b" l="l" r="r" t="t"/>
              <a:pathLst>
                <a:path extrusionOk="0" h="903" w="444">
                  <a:moveTo>
                    <a:pt x="1" y="0"/>
                  </a:moveTo>
                  <a:lnTo>
                    <a:pt x="1" y="642"/>
                  </a:lnTo>
                  <a:lnTo>
                    <a:pt x="443" y="902"/>
                  </a:lnTo>
                  <a:lnTo>
                    <a:pt x="443" y="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9" name="Google Shape;12079;p154"/>
            <p:cNvSpPr/>
            <p:nvPr/>
          </p:nvSpPr>
          <p:spPr>
            <a:xfrm>
              <a:off x="7032516" y="2119786"/>
              <a:ext cx="56988" cy="196371"/>
            </a:xfrm>
            <a:custGeom>
              <a:rect b="b" l="l" r="r" t="t"/>
              <a:pathLst>
                <a:path extrusionOk="0" h="1654" w="480">
                  <a:moveTo>
                    <a:pt x="480" y="1"/>
                  </a:moveTo>
                  <a:lnTo>
                    <a:pt x="0" y="276"/>
                  </a:lnTo>
                  <a:lnTo>
                    <a:pt x="0" y="1653"/>
                  </a:lnTo>
                  <a:lnTo>
                    <a:pt x="480" y="1378"/>
                  </a:lnTo>
                  <a:lnTo>
                    <a:pt x="480" y="1"/>
                  </a:lnTo>
                  <a:close/>
                </a:path>
              </a:pathLst>
            </a:custGeom>
            <a:solidFill>
              <a:srgbClr val="4B628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0" name="Google Shape;12080;p154"/>
            <p:cNvSpPr/>
            <p:nvPr/>
          </p:nvSpPr>
          <p:spPr>
            <a:xfrm>
              <a:off x="5708388" y="3037877"/>
              <a:ext cx="102104" cy="269981"/>
            </a:xfrm>
            <a:custGeom>
              <a:rect b="b" l="l" r="r" t="t"/>
              <a:pathLst>
                <a:path extrusionOk="0" h="2274" w="860">
                  <a:moveTo>
                    <a:pt x="859" y="0"/>
                  </a:moveTo>
                  <a:lnTo>
                    <a:pt x="0" y="497"/>
                  </a:lnTo>
                  <a:lnTo>
                    <a:pt x="0" y="2273"/>
                  </a:lnTo>
                  <a:lnTo>
                    <a:pt x="859" y="1774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93A5B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1" name="Google Shape;12081;p154"/>
            <p:cNvSpPr/>
            <p:nvPr/>
          </p:nvSpPr>
          <p:spPr>
            <a:xfrm>
              <a:off x="5605929" y="3037283"/>
              <a:ext cx="102578" cy="270574"/>
            </a:xfrm>
            <a:custGeom>
              <a:rect b="b" l="l" r="r" t="t"/>
              <a:pathLst>
                <a:path extrusionOk="0" h="2279" w="864">
                  <a:moveTo>
                    <a:pt x="0" y="1"/>
                  </a:moveTo>
                  <a:lnTo>
                    <a:pt x="0" y="1777"/>
                  </a:lnTo>
                  <a:lnTo>
                    <a:pt x="863" y="2278"/>
                  </a:lnTo>
                  <a:lnTo>
                    <a:pt x="863" y="50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2" name="Google Shape;12082;p154"/>
            <p:cNvSpPr/>
            <p:nvPr/>
          </p:nvSpPr>
          <p:spPr>
            <a:xfrm>
              <a:off x="5605929" y="2978040"/>
              <a:ext cx="204563" cy="118844"/>
            </a:xfrm>
            <a:custGeom>
              <a:rect b="b" l="l" r="r" t="t"/>
              <a:pathLst>
                <a:path extrusionOk="0" h="1001" w="1723">
                  <a:moveTo>
                    <a:pt x="859" y="1"/>
                  </a:moveTo>
                  <a:lnTo>
                    <a:pt x="0" y="500"/>
                  </a:lnTo>
                  <a:lnTo>
                    <a:pt x="863" y="1001"/>
                  </a:lnTo>
                  <a:lnTo>
                    <a:pt x="1722" y="504"/>
                  </a:lnTo>
                  <a:lnTo>
                    <a:pt x="85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3" name="Google Shape;12083;p154"/>
            <p:cNvSpPr/>
            <p:nvPr/>
          </p:nvSpPr>
          <p:spPr>
            <a:xfrm>
              <a:off x="5706844" y="2871426"/>
              <a:ext cx="57225" cy="197202"/>
            </a:xfrm>
            <a:custGeom>
              <a:rect b="b" l="l" r="r" t="t"/>
              <a:pathLst>
                <a:path extrusionOk="0" h="1661" w="482">
                  <a:moveTo>
                    <a:pt x="482" y="1"/>
                  </a:moveTo>
                  <a:lnTo>
                    <a:pt x="0" y="283"/>
                  </a:lnTo>
                  <a:lnTo>
                    <a:pt x="0" y="1660"/>
                  </a:lnTo>
                  <a:lnTo>
                    <a:pt x="482" y="1378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4" name="Google Shape;12084;p154"/>
            <p:cNvSpPr/>
            <p:nvPr/>
          </p:nvSpPr>
          <p:spPr>
            <a:xfrm>
              <a:off x="5654249" y="2874275"/>
              <a:ext cx="52714" cy="194353"/>
            </a:xfrm>
            <a:custGeom>
              <a:rect b="b" l="l" r="r" t="t"/>
              <a:pathLst>
                <a:path extrusionOk="0" h="1637" w="444">
                  <a:moveTo>
                    <a:pt x="1" y="1"/>
                  </a:moveTo>
                  <a:lnTo>
                    <a:pt x="1" y="1378"/>
                  </a:lnTo>
                  <a:lnTo>
                    <a:pt x="443" y="1636"/>
                  </a:lnTo>
                  <a:lnTo>
                    <a:pt x="443" y="2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5" name="Google Shape;12085;p154"/>
            <p:cNvSpPr/>
            <p:nvPr/>
          </p:nvSpPr>
          <p:spPr>
            <a:xfrm>
              <a:off x="5640952" y="3133331"/>
              <a:ext cx="55682" cy="235550"/>
            </a:xfrm>
            <a:custGeom>
              <a:rect b="b" l="l" r="r" t="t"/>
              <a:pathLst>
                <a:path extrusionOk="0" h="1984" w="469">
                  <a:moveTo>
                    <a:pt x="0" y="1"/>
                  </a:moveTo>
                  <a:lnTo>
                    <a:pt x="0" y="1710"/>
                  </a:lnTo>
                  <a:lnTo>
                    <a:pt x="469" y="1983"/>
                  </a:lnTo>
                  <a:lnTo>
                    <a:pt x="469" y="27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6" name="Google Shape;12086;p154"/>
            <p:cNvSpPr/>
            <p:nvPr/>
          </p:nvSpPr>
          <p:spPr>
            <a:xfrm>
              <a:off x="5696515" y="2236136"/>
              <a:ext cx="1643629" cy="1132755"/>
            </a:xfrm>
            <a:custGeom>
              <a:rect b="b" l="l" r="r" t="t"/>
              <a:pathLst>
                <a:path extrusionOk="0" h="9541" w="13844">
                  <a:moveTo>
                    <a:pt x="13843" y="1"/>
                  </a:moveTo>
                  <a:lnTo>
                    <a:pt x="1" y="7831"/>
                  </a:lnTo>
                  <a:lnTo>
                    <a:pt x="1" y="9540"/>
                  </a:lnTo>
                  <a:lnTo>
                    <a:pt x="13843" y="1710"/>
                  </a:lnTo>
                  <a:lnTo>
                    <a:pt x="1384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7" name="Google Shape;12087;p154"/>
            <p:cNvSpPr/>
            <p:nvPr/>
          </p:nvSpPr>
          <p:spPr>
            <a:xfrm>
              <a:off x="5751128" y="2329452"/>
              <a:ext cx="1534639" cy="946238"/>
            </a:xfrm>
            <a:custGeom>
              <a:rect b="b" l="l" r="r" t="t"/>
              <a:pathLst>
                <a:path extrusionOk="0" h="7970" w="12926">
                  <a:moveTo>
                    <a:pt x="12925" y="0"/>
                  </a:moveTo>
                  <a:lnTo>
                    <a:pt x="0" y="7312"/>
                  </a:lnTo>
                  <a:lnTo>
                    <a:pt x="0" y="7969"/>
                  </a:lnTo>
                  <a:lnTo>
                    <a:pt x="12925" y="655"/>
                  </a:lnTo>
                  <a:lnTo>
                    <a:pt x="1292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8" name="Google Shape;12088;p154"/>
            <p:cNvSpPr/>
            <p:nvPr/>
          </p:nvSpPr>
          <p:spPr>
            <a:xfrm>
              <a:off x="5640952" y="2203724"/>
              <a:ext cx="1699192" cy="962266"/>
            </a:xfrm>
            <a:custGeom>
              <a:rect b="b" l="l" r="r" t="t"/>
              <a:pathLst>
                <a:path extrusionOk="0" h="8105" w="14312">
                  <a:moveTo>
                    <a:pt x="13838" y="1"/>
                  </a:moveTo>
                  <a:lnTo>
                    <a:pt x="0" y="7831"/>
                  </a:lnTo>
                  <a:lnTo>
                    <a:pt x="469" y="8104"/>
                  </a:lnTo>
                  <a:lnTo>
                    <a:pt x="14311" y="274"/>
                  </a:lnTo>
                  <a:lnTo>
                    <a:pt x="1383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9" name="Google Shape;12089;p154"/>
            <p:cNvSpPr/>
            <p:nvPr/>
          </p:nvSpPr>
          <p:spPr>
            <a:xfrm>
              <a:off x="6842676" y="3042744"/>
              <a:ext cx="51646" cy="28969"/>
            </a:xfrm>
            <a:custGeom>
              <a:rect b="b" l="l" r="r" t="t"/>
              <a:pathLst>
                <a:path extrusionOk="0" h="244" w="435">
                  <a:moveTo>
                    <a:pt x="187" y="0"/>
                  </a:moveTo>
                  <a:lnTo>
                    <a:pt x="1" y="52"/>
                  </a:lnTo>
                  <a:lnTo>
                    <a:pt x="107" y="202"/>
                  </a:lnTo>
                  <a:cubicBezTo>
                    <a:pt x="114" y="211"/>
                    <a:pt x="122" y="217"/>
                    <a:pt x="133" y="224"/>
                  </a:cubicBezTo>
                  <a:cubicBezTo>
                    <a:pt x="146" y="230"/>
                    <a:pt x="159" y="237"/>
                    <a:pt x="172" y="239"/>
                  </a:cubicBezTo>
                  <a:cubicBezTo>
                    <a:pt x="187" y="243"/>
                    <a:pt x="203" y="243"/>
                    <a:pt x="218" y="243"/>
                  </a:cubicBezTo>
                  <a:cubicBezTo>
                    <a:pt x="233" y="243"/>
                    <a:pt x="248" y="243"/>
                    <a:pt x="261" y="239"/>
                  </a:cubicBezTo>
                  <a:cubicBezTo>
                    <a:pt x="276" y="237"/>
                    <a:pt x="289" y="230"/>
                    <a:pt x="300" y="224"/>
                  </a:cubicBezTo>
                  <a:cubicBezTo>
                    <a:pt x="313" y="217"/>
                    <a:pt x="322" y="208"/>
                    <a:pt x="326" y="202"/>
                  </a:cubicBezTo>
                  <a:lnTo>
                    <a:pt x="435" y="52"/>
                  </a:lnTo>
                  <a:lnTo>
                    <a:pt x="402" y="22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0" name="Google Shape;12090;p154"/>
            <p:cNvSpPr/>
            <p:nvPr/>
          </p:nvSpPr>
          <p:spPr>
            <a:xfrm>
              <a:off x="6840658" y="2942779"/>
              <a:ext cx="55445" cy="116232"/>
            </a:xfrm>
            <a:custGeom>
              <a:rect b="b" l="l" r="r" t="t"/>
              <a:pathLst>
                <a:path extrusionOk="0" h="979" w="467">
                  <a:moveTo>
                    <a:pt x="0" y="1"/>
                  </a:moveTo>
                  <a:lnTo>
                    <a:pt x="0" y="844"/>
                  </a:lnTo>
                  <a:cubicBezTo>
                    <a:pt x="0" y="862"/>
                    <a:pt x="7" y="879"/>
                    <a:pt x="18" y="894"/>
                  </a:cubicBezTo>
                  <a:cubicBezTo>
                    <a:pt x="29" y="912"/>
                    <a:pt x="46" y="927"/>
                    <a:pt x="70" y="940"/>
                  </a:cubicBezTo>
                  <a:cubicBezTo>
                    <a:pt x="92" y="953"/>
                    <a:pt x="118" y="962"/>
                    <a:pt x="146" y="968"/>
                  </a:cubicBezTo>
                  <a:cubicBezTo>
                    <a:pt x="174" y="975"/>
                    <a:pt x="204" y="979"/>
                    <a:pt x="235" y="979"/>
                  </a:cubicBezTo>
                  <a:cubicBezTo>
                    <a:pt x="265" y="979"/>
                    <a:pt x="293" y="975"/>
                    <a:pt x="321" y="968"/>
                  </a:cubicBezTo>
                  <a:cubicBezTo>
                    <a:pt x="350" y="962"/>
                    <a:pt x="376" y="953"/>
                    <a:pt x="400" y="940"/>
                  </a:cubicBezTo>
                  <a:cubicBezTo>
                    <a:pt x="421" y="927"/>
                    <a:pt x="439" y="912"/>
                    <a:pt x="452" y="894"/>
                  </a:cubicBezTo>
                  <a:cubicBezTo>
                    <a:pt x="462" y="879"/>
                    <a:pt x="467" y="862"/>
                    <a:pt x="467" y="844"/>
                  </a:cubicBezTo>
                  <a:lnTo>
                    <a:pt x="4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1" name="Google Shape;12091;p154"/>
            <p:cNvSpPr/>
            <p:nvPr/>
          </p:nvSpPr>
          <p:spPr>
            <a:xfrm>
              <a:off x="6828548" y="2837946"/>
              <a:ext cx="239824" cy="172389"/>
            </a:xfrm>
            <a:custGeom>
              <a:rect b="b" l="l" r="r" t="t"/>
              <a:pathLst>
                <a:path extrusionOk="0" h="1452" w="2020">
                  <a:moveTo>
                    <a:pt x="2020" y="1"/>
                  </a:moveTo>
                  <a:lnTo>
                    <a:pt x="3" y="1174"/>
                  </a:lnTo>
                  <a:lnTo>
                    <a:pt x="1" y="1452"/>
                  </a:lnTo>
                  <a:lnTo>
                    <a:pt x="2020" y="279"/>
                  </a:lnTo>
                  <a:lnTo>
                    <a:pt x="20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2" name="Google Shape;12092;p154"/>
            <p:cNvSpPr/>
            <p:nvPr/>
          </p:nvSpPr>
          <p:spPr>
            <a:xfrm>
              <a:off x="6664234" y="2744036"/>
              <a:ext cx="404140" cy="233413"/>
            </a:xfrm>
            <a:custGeom>
              <a:rect b="b" l="l" r="r" t="t"/>
              <a:pathLst>
                <a:path extrusionOk="0" h="1966" w="3404">
                  <a:moveTo>
                    <a:pt x="2018" y="0"/>
                  </a:moveTo>
                  <a:lnTo>
                    <a:pt x="1" y="1171"/>
                  </a:lnTo>
                  <a:lnTo>
                    <a:pt x="1387" y="1965"/>
                  </a:lnTo>
                  <a:lnTo>
                    <a:pt x="3404" y="792"/>
                  </a:lnTo>
                  <a:lnTo>
                    <a:pt x="201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3" name="Google Shape;12093;p154"/>
            <p:cNvSpPr/>
            <p:nvPr/>
          </p:nvSpPr>
          <p:spPr>
            <a:xfrm>
              <a:off x="6664234" y="2376586"/>
              <a:ext cx="240418" cy="506600"/>
            </a:xfrm>
            <a:custGeom>
              <a:rect b="b" l="l" r="r" t="t"/>
              <a:pathLst>
                <a:path extrusionOk="0" h="4267" w="2025">
                  <a:moveTo>
                    <a:pt x="2024" y="0"/>
                  </a:moveTo>
                  <a:lnTo>
                    <a:pt x="5" y="1171"/>
                  </a:lnTo>
                  <a:lnTo>
                    <a:pt x="1" y="4266"/>
                  </a:lnTo>
                  <a:lnTo>
                    <a:pt x="2018" y="3095"/>
                  </a:lnTo>
                  <a:lnTo>
                    <a:pt x="202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4" name="Google Shape;12094;p154"/>
            <p:cNvSpPr/>
            <p:nvPr/>
          </p:nvSpPr>
          <p:spPr>
            <a:xfrm>
              <a:off x="6636215" y="2359846"/>
              <a:ext cx="268437" cy="155886"/>
            </a:xfrm>
            <a:custGeom>
              <a:rect b="b" l="l" r="r" t="t"/>
              <a:pathLst>
                <a:path extrusionOk="0" h="1313" w="2261">
                  <a:moveTo>
                    <a:pt x="2017" y="0"/>
                  </a:moveTo>
                  <a:lnTo>
                    <a:pt x="0" y="1174"/>
                  </a:lnTo>
                  <a:lnTo>
                    <a:pt x="241" y="1312"/>
                  </a:lnTo>
                  <a:lnTo>
                    <a:pt x="2260" y="141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5" name="Google Shape;12095;p154"/>
            <p:cNvSpPr/>
            <p:nvPr/>
          </p:nvSpPr>
          <p:spPr>
            <a:xfrm>
              <a:off x="6635384" y="2499109"/>
              <a:ext cx="193522" cy="511230"/>
            </a:xfrm>
            <a:custGeom>
              <a:rect b="b" l="l" r="r" t="t"/>
              <a:pathLst>
                <a:path extrusionOk="0" h="4306" w="1630">
                  <a:moveTo>
                    <a:pt x="7" y="1"/>
                  </a:moveTo>
                  <a:lnTo>
                    <a:pt x="1" y="3373"/>
                  </a:lnTo>
                  <a:lnTo>
                    <a:pt x="1628" y="4306"/>
                  </a:lnTo>
                  <a:lnTo>
                    <a:pt x="1630" y="4028"/>
                  </a:lnTo>
                  <a:lnTo>
                    <a:pt x="244" y="3234"/>
                  </a:lnTo>
                  <a:lnTo>
                    <a:pt x="248" y="139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6" name="Google Shape;12096;p154"/>
            <p:cNvSpPr/>
            <p:nvPr/>
          </p:nvSpPr>
          <p:spPr>
            <a:xfrm>
              <a:off x="6841964" y="2642289"/>
              <a:ext cx="168233" cy="301680"/>
            </a:xfrm>
            <a:custGeom>
              <a:rect b="b" l="l" r="r" t="t"/>
              <a:pathLst>
                <a:path extrusionOk="0" h="2541" w="1417">
                  <a:moveTo>
                    <a:pt x="1417" y="0"/>
                  </a:moveTo>
                  <a:lnTo>
                    <a:pt x="0" y="820"/>
                  </a:lnTo>
                  <a:lnTo>
                    <a:pt x="0" y="2540"/>
                  </a:lnTo>
                  <a:lnTo>
                    <a:pt x="1417" y="1723"/>
                  </a:lnTo>
                  <a:lnTo>
                    <a:pt x="14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7" name="Google Shape;12097;p154"/>
            <p:cNvSpPr/>
            <p:nvPr/>
          </p:nvSpPr>
          <p:spPr>
            <a:xfrm>
              <a:off x="6742592" y="2681943"/>
              <a:ext cx="99492" cy="262026"/>
            </a:xfrm>
            <a:custGeom>
              <a:rect b="b" l="l" r="r" t="t"/>
              <a:pathLst>
                <a:path extrusionOk="0" h="2207" w="838">
                  <a:moveTo>
                    <a:pt x="0" y="0"/>
                  </a:moveTo>
                  <a:lnTo>
                    <a:pt x="0" y="1721"/>
                  </a:lnTo>
                  <a:lnTo>
                    <a:pt x="837" y="2206"/>
                  </a:lnTo>
                  <a:lnTo>
                    <a:pt x="837" y="4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8" name="Google Shape;12098;p154"/>
            <p:cNvSpPr/>
            <p:nvPr/>
          </p:nvSpPr>
          <p:spPr>
            <a:xfrm>
              <a:off x="6742592" y="2584590"/>
              <a:ext cx="267606" cy="155174"/>
            </a:xfrm>
            <a:custGeom>
              <a:rect b="b" l="l" r="r" t="t"/>
              <a:pathLst>
                <a:path extrusionOk="0" h="1307" w="2254">
                  <a:moveTo>
                    <a:pt x="1419" y="1"/>
                  </a:moveTo>
                  <a:lnTo>
                    <a:pt x="0" y="820"/>
                  </a:lnTo>
                  <a:lnTo>
                    <a:pt x="837" y="1306"/>
                  </a:lnTo>
                  <a:lnTo>
                    <a:pt x="2254" y="486"/>
                  </a:lnTo>
                  <a:lnTo>
                    <a:pt x="141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9" name="Google Shape;12099;p154"/>
            <p:cNvSpPr/>
            <p:nvPr/>
          </p:nvSpPr>
          <p:spPr>
            <a:xfrm>
              <a:off x="6531857" y="2148161"/>
              <a:ext cx="1383502" cy="901360"/>
            </a:xfrm>
            <a:custGeom>
              <a:rect b="b" l="l" r="r" t="t"/>
              <a:pathLst>
                <a:path extrusionOk="0" h="7592" w="11653">
                  <a:moveTo>
                    <a:pt x="11653" y="0"/>
                  </a:moveTo>
                  <a:lnTo>
                    <a:pt x="1" y="6787"/>
                  </a:lnTo>
                  <a:cubicBezTo>
                    <a:pt x="1" y="7509"/>
                    <a:pt x="1" y="7271"/>
                    <a:pt x="1" y="7592"/>
                  </a:cubicBezTo>
                  <a:lnTo>
                    <a:pt x="11653" y="811"/>
                  </a:lnTo>
                  <a:lnTo>
                    <a:pt x="1165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0" name="Google Shape;12100;p154"/>
            <p:cNvSpPr/>
            <p:nvPr/>
          </p:nvSpPr>
          <p:spPr>
            <a:xfrm>
              <a:off x="5653775" y="2433929"/>
              <a:ext cx="878209" cy="615589"/>
            </a:xfrm>
            <a:custGeom>
              <a:rect b="b" l="l" r="r" t="t"/>
              <a:pathLst>
                <a:path extrusionOk="0" h="5185" w="7397">
                  <a:moveTo>
                    <a:pt x="1" y="1"/>
                  </a:moveTo>
                  <a:lnTo>
                    <a:pt x="1" y="927"/>
                  </a:lnTo>
                  <a:lnTo>
                    <a:pt x="7397" y="5185"/>
                  </a:lnTo>
                  <a:lnTo>
                    <a:pt x="7397" y="437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1" name="Google Shape;12101;p154"/>
            <p:cNvSpPr/>
            <p:nvPr/>
          </p:nvSpPr>
          <p:spPr>
            <a:xfrm>
              <a:off x="5653775" y="1642873"/>
              <a:ext cx="2261593" cy="1311080"/>
            </a:xfrm>
            <a:custGeom>
              <a:rect b="b" l="l" r="r" t="t"/>
              <a:pathLst>
                <a:path extrusionOk="0" h="11043" w="19049">
                  <a:moveTo>
                    <a:pt x="11613" y="1100"/>
                  </a:moveTo>
                  <a:lnTo>
                    <a:pt x="17617" y="4558"/>
                  </a:lnTo>
                  <a:lnTo>
                    <a:pt x="7399" y="10503"/>
                  </a:lnTo>
                  <a:lnTo>
                    <a:pt x="1380" y="6948"/>
                  </a:lnTo>
                  <a:lnTo>
                    <a:pt x="11613" y="1100"/>
                  </a:lnTo>
                  <a:close/>
                  <a:moveTo>
                    <a:pt x="11661" y="1"/>
                  </a:moveTo>
                  <a:lnTo>
                    <a:pt x="1" y="6664"/>
                  </a:lnTo>
                  <a:lnTo>
                    <a:pt x="7397" y="11043"/>
                  </a:lnTo>
                  <a:lnTo>
                    <a:pt x="19049" y="4256"/>
                  </a:lnTo>
                  <a:lnTo>
                    <a:pt x="1166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2" name="Google Shape;12102;p154"/>
            <p:cNvSpPr/>
            <p:nvPr/>
          </p:nvSpPr>
          <p:spPr>
            <a:xfrm>
              <a:off x="5761932" y="1709359"/>
              <a:ext cx="1270714" cy="758415"/>
            </a:xfrm>
            <a:custGeom>
              <a:rect b="b" l="l" r="r" t="t"/>
              <a:pathLst>
                <a:path extrusionOk="0" h="6388" w="10703">
                  <a:moveTo>
                    <a:pt x="10702" y="0"/>
                  </a:moveTo>
                  <a:lnTo>
                    <a:pt x="1" y="6110"/>
                  </a:lnTo>
                  <a:lnTo>
                    <a:pt x="469" y="6388"/>
                  </a:lnTo>
                  <a:lnTo>
                    <a:pt x="10702" y="540"/>
                  </a:lnTo>
                  <a:lnTo>
                    <a:pt x="107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3" name="Google Shape;12103;p154"/>
            <p:cNvSpPr/>
            <p:nvPr/>
          </p:nvSpPr>
          <p:spPr>
            <a:xfrm>
              <a:off x="7032516" y="1709359"/>
              <a:ext cx="768507" cy="474663"/>
            </a:xfrm>
            <a:custGeom>
              <a:rect b="b" l="l" r="r" t="t"/>
              <a:pathLst>
                <a:path extrusionOk="0" h="3998" w="6473">
                  <a:moveTo>
                    <a:pt x="0" y="0"/>
                  </a:moveTo>
                  <a:lnTo>
                    <a:pt x="0" y="540"/>
                  </a:lnTo>
                  <a:lnTo>
                    <a:pt x="6004" y="3998"/>
                  </a:lnTo>
                  <a:lnTo>
                    <a:pt x="6473" y="37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4" name="Google Shape;12104;p154"/>
            <p:cNvSpPr/>
            <p:nvPr/>
          </p:nvSpPr>
          <p:spPr>
            <a:xfrm>
              <a:off x="6721934" y="1885426"/>
              <a:ext cx="229258" cy="202307"/>
            </a:xfrm>
            <a:custGeom>
              <a:rect b="b" l="l" r="r" t="t"/>
              <a:pathLst>
                <a:path extrusionOk="0" h="1704" w="1931">
                  <a:moveTo>
                    <a:pt x="1" y="1"/>
                  </a:moveTo>
                  <a:lnTo>
                    <a:pt x="1" y="545"/>
                  </a:lnTo>
                  <a:lnTo>
                    <a:pt x="1931" y="1703"/>
                  </a:lnTo>
                  <a:lnTo>
                    <a:pt x="1931" y="11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5" name="Google Shape;12105;p154"/>
            <p:cNvSpPr/>
            <p:nvPr/>
          </p:nvSpPr>
          <p:spPr>
            <a:xfrm>
              <a:off x="6951071" y="1841379"/>
              <a:ext cx="312247" cy="246354"/>
            </a:xfrm>
            <a:custGeom>
              <a:rect b="b" l="l" r="r" t="t"/>
              <a:pathLst>
                <a:path extrusionOk="0" h="2075" w="2630">
                  <a:moveTo>
                    <a:pt x="2630" y="1"/>
                  </a:moveTo>
                  <a:lnTo>
                    <a:pt x="1" y="1528"/>
                  </a:lnTo>
                  <a:lnTo>
                    <a:pt x="1" y="2074"/>
                  </a:lnTo>
                  <a:lnTo>
                    <a:pt x="2630" y="548"/>
                  </a:lnTo>
                  <a:lnTo>
                    <a:pt x="263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6" name="Google Shape;12106;p154"/>
            <p:cNvSpPr/>
            <p:nvPr/>
          </p:nvSpPr>
          <p:spPr>
            <a:xfrm>
              <a:off x="6721934" y="1709359"/>
              <a:ext cx="541386" cy="313434"/>
            </a:xfrm>
            <a:custGeom>
              <a:rect b="b" l="l" r="r" t="t"/>
              <a:pathLst>
                <a:path extrusionOk="0" h="2640" w="4560">
                  <a:moveTo>
                    <a:pt x="2616" y="0"/>
                  </a:moveTo>
                  <a:lnTo>
                    <a:pt x="1" y="1484"/>
                  </a:lnTo>
                  <a:lnTo>
                    <a:pt x="1931" y="2640"/>
                  </a:lnTo>
                  <a:lnTo>
                    <a:pt x="4560" y="1113"/>
                  </a:lnTo>
                  <a:lnTo>
                    <a:pt x="261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7" name="Google Shape;12107;p154"/>
            <p:cNvSpPr/>
            <p:nvPr/>
          </p:nvSpPr>
          <p:spPr>
            <a:xfrm>
              <a:off x="7007465" y="1442349"/>
              <a:ext cx="394167" cy="514079"/>
            </a:xfrm>
            <a:custGeom>
              <a:rect b="b" l="l" r="r" t="t"/>
              <a:pathLst>
                <a:path extrusionOk="0" h="4330" w="3320">
                  <a:moveTo>
                    <a:pt x="2895" y="0"/>
                  </a:moveTo>
                  <a:cubicBezTo>
                    <a:pt x="2724" y="0"/>
                    <a:pt x="2519" y="80"/>
                    <a:pt x="2324" y="228"/>
                  </a:cubicBezTo>
                  <a:cubicBezTo>
                    <a:pt x="2291" y="252"/>
                    <a:pt x="2261" y="280"/>
                    <a:pt x="2229" y="306"/>
                  </a:cubicBezTo>
                  <a:cubicBezTo>
                    <a:pt x="2198" y="332"/>
                    <a:pt x="2166" y="360"/>
                    <a:pt x="2135" y="393"/>
                  </a:cubicBezTo>
                  <a:lnTo>
                    <a:pt x="2042" y="492"/>
                  </a:lnTo>
                  <a:lnTo>
                    <a:pt x="1951" y="599"/>
                  </a:lnTo>
                  <a:lnTo>
                    <a:pt x="1738" y="844"/>
                  </a:lnTo>
                  <a:lnTo>
                    <a:pt x="396" y="2178"/>
                  </a:lnTo>
                  <a:cubicBezTo>
                    <a:pt x="146" y="2464"/>
                    <a:pt x="1" y="2826"/>
                    <a:pt x="18" y="3106"/>
                  </a:cubicBezTo>
                  <a:lnTo>
                    <a:pt x="18" y="4329"/>
                  </a:lnTo>
                  <a:lnTo>
                    <a:pt x="257" y="4193"/>
                  </a:lnTo>
                  <a:lnTo>
                    <a:pt x="257" y="2980"/>
                  </a:lnTo>
                  <a:cubicBezTo>
                    <a:pt x="255" y="2874"/>
                    <a:pt x="266" y="2761"/>
                    <a:pt x="318" y="2637"/>
                  </a:cubicBezTo>
                  <a:cubicBezTo>
                    <a:pt x="365" y="2514"/>
                    <a:pt x="446" y="2395"/>
                    <a:pt x="539" y="2286"/>
                  </a:cubicBezTo>
                  <a:lnTo>
                    <a:pt x="1860" y="983"/>
                  </a:lnTo>
                  <a:lnTo>
                    <a:pt x="2055" y="753"/>
                  </a:lnTo>
                  <a:cubicBezTo>
                    <a:pt x="2146" y="646"/>
                    <a:pt x="2239" y="544"/>
                    <a:pt x="2335" y="466"/>
                  </a:cubicBezTo>
                  <a:cubicBezTo>
                    <a:pt x="2485" y="343"/>
                    <a:pt x="2646" y="276"/>
                    <a:pt x="2777" y="276"/>
                  </a:cubicBezTo>
                  <a:cubicBezTo>
                    <a:pt x="2817" y="276"/>
                    <a:pt x="2855" y="282"/>
                    <a:pt x="2888" y="295"/>
                  </a:cubicBezTo>
                  <a:cubicBezTo>
                    <a:pt x="2959" y="323"/>
                    <a:pt x="3014" y="377"/>
                    <a:pt x="3044" y="455"/>
                  </a:cubicBezTo>
                  <a:cubicBezTo>
                    <a:pt x="3053" y="473"/>
                    <a:pt x="3059" y="495"/>
                    <a:pt x="3064" y="516"/>
                  </a:cubicBezTo>
                  <a:cubicBezTo>
                    <a:pt x="3068" y="538"/>
                    <a:pt x="3072" y="560"/>
                    <a:pt x="3074" y="583"/>
                  </a:cubicBezTo>
                  <a:cubicBezTo>
                    <a:pt x="3077" y="636"/>
                    <a:pt x="3079" y="685"/>
                    <a:pt x="3079" y="740"/>
                  </a:cubicBezTo>
                  <a:lnTo>
                    <a:pt x="3079" y="2483"/>
                  </a:lnTo>
                  <a:lnTo>
                    <a:pt x="3317" y="2345"/>
                  </a:lnTo>
                  <a:lnTo>
                    <a:pt x="3317" y="579"/>
                  </a:lnTo>
                  <a:cubicBezTo>
                    <a:pt x="3320" y="508"/>
                    <a:pt x="3315" y="440"/>
                    <a:pt x="3311" y="375"/>
                  </a:cubicBezTo>
                  <a:cubicBezTo>
                    <a:pt x="3304" y="345"/>
                    <a:pt x="3298" y="317"/>
                    <a:pt x="3289" y="291"/>
                  </a:cubicBezTo>
                  <a:lnTo>
                    <a:pt x="3276" y="252"/>
                  </a:lnTo>
                  <a:lnTo>
                    <a:pt x="3259" y="215"/>
                  </a:lnTo>
                  <a:cubicBezTo>
                    <a:pt x="3213" y="119"/>
                    <a:pt x="3135" y="56"/>
                    <a:pt x="3042" y="24"/>
                  </a:cubicBezTo>
                  <a:cubicBezTo>
                    <a:pt x="2997" y="8"/>
                    <a:pt x="2948" y="0"/>
                    <a:pt x="2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8" name="Google Shape;12108;p154"/>
            <p:cNvSpPr/>
            <p:nvPr/>
          </p:nvSpPr>
          <p:spPr>
            <a:xfrm>
              <a:off x="7037146" y="1474760"/>
              <a:ext cx="336467" cy="465402"/>
            </a:xfrm>
            <a:custGeom>
              <a:rect b="b" l="l" r="r" t="t"/>
              <a:pathLst>
                <a:path extrusionOk="0" h="3920" w="2834">
                  <a:moveTo>
                    <a:pt x="2528" y="0"/>
                  </a:moveTo>
                  <a:cubicBezTo>
                    <a:pt x="2396" y="0"/>
                    <a:pt x="2234" y="68"/>
                    <a:pt x="2085" y="189"/>
                  </a:cubicBezTo>
                  <a:cubicBezTo>
                    <a:pt x="1989" y="269"/>
                    <a:pt x="1896" y="371"/>
                    <a:pt x="1805" y="480"/>
                  </a:cubicBezTo>
                  <a:lnTo>
                    <a:pt x="1608" y="707"/>
                  </a:lnTo>
                  <a:lnTo>
                    <a:pt x="289" y="2013"/>
                  </a:lnTo>
                  <a:cubicBezTo>
                    <a:pt x="193" y="2119"/>
                    <a:pt x="113" y="2241"/>
                    <a:pt x="65" y="2364"/>
                  </a:cubicBezTo>
                  <a:cubicBezTo>
                    <a:pt x="13" y="2488"/>
                    <a:pt x="0" y="2603"/>
                    <a:pt x="5" y="2709"/>
                  </a:cubicBezTo>
                  <a:lnTo>
                    <a:pt x="5" y="3920"/>
                  </a:lnTo>
                  <a:lnTo>
                    <a:pt x="243" y="3783"/>
                  </a:lnTo>
                  <a:lnTo>
                    <a:pt x="243" y="2586"/>
                  </a:lnTo>
                  <a:cubicBezTo>
                    <a:pt x="245" y="2549"/>
                    <a:pt x="243" y="2514"/>
                    <a:pt x="245" y="2477"/>
                  </a:cubicBezTo>
                  <a:cubicBezTo>
                    <a:pt x="248" y="2438"/>
                    <a:pt x="259" y="2397"/>
                    <a:pt x="276" y="2356"/>
                  </a:cubicBezTo>
                  <a:cubicBezTo>
                    <a:pt x="291" y="2315"/>
                    <a:pt x="315" y="2273"/>
                    <a:pt x="341" y="2234"/>
                  </a:cubicBezTo>
                  <a:cubicBezTo>
                    <a:pt x="369" y="2193"/>
                    <a:pt x="402" y="2158"/>
                    <a:pt x="432" y="2124"/>
                  </a:cubicBezTo>
                  <a:lnTo>
                    <a:pt x="1729" y="844"/>
                  </a:lnTo>
                  <a:lnTo>
                    <a:pt x="1911" y="634"/>
                  </a:lnTo>
                  <a:cubicBezTo>
                    <a:pt x="1972" y="564"/>
                    <a:pt x="2031" y="488"/>
                    <a:pt x="2096" y="425"/>
                  </a:cubicBezTo>
                  <a:cubicBezTo>
                    <a:pt x="2197" y="331"/>
                    <a:pt x="2313" y="277"/>
                    <a:pt x="2406" y="277"/>
                  </a:cubicBezTo>
                  <a:cubicBezTo>
                    <a:pt x="2436" y="277"/>
                    <a:pt x="2462" y="282"/>
                    <a:pt x="2486" y="293"/>
                  </a:cubicBezTo>
                  <a:cubicBezTo>
                    <a:pt x="2534" y="313"/>
                    <a:pt x="2568" y="358"/>
                    <a:pt x="2584" y="419"/>
                  </a:cubicBezTo>
                  <a:cubicBezTo>
                    <a:pt x="2597" y="480"/>
                    <a:pt x="2590" y="553"/>
                    <a:pt x="2592" y="623"/>
                  </a:cubicBezTo>
                  <a:lnTo>
                    <a:pt x="2592" y="2347"/>
                  </a:lnTo>
                  <a:lnTo>
                    <a:pt x="2831" y="2208"/>
                  </a:lnTo>
                  <a:lnTo>
                    <a:pt x="2831" y="464"/>
                  </a:lnTo>
                  <a:cubicBezTo>
                    <a:pt x="2833" y="410"/>
                    <a:pt x="2831" y="360"/>
                    <a:pt x="2829" y="308"/>
                  </a:cubicBezTo>
                  <a:cubicBezTo>
                    <a:pt x="2824" y="287"/>
                    <a:pt x="2822" y="263"/>
                    <a:pt x="2816" y="241"/>
                  </a:cubicBezTo>
                  <a:cubicBezTo>
                    <a:pt x="2814" y="219"/>
                    <a:pt x="2807" y="198"/>
                    <a:pt x="2798" y="180"/>
                  </a:cubicBezTo>
                  <a:cubicBezTo>
                    <a:pt x="2768" y="102"/>
                    <a:pt x="2712" y="48"/>
                    <a:pt x="2640" y="20"/>
                  </a:cubicBezTo>
                  <a:cubicBezTo>
                    <a:pt x="2606" y="7"/>
                    <a:pt x="2569" y="0"/>
                    <a:pt x="2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9" name="Google Shape;12109;p154"/>
            <p:cNvSpPr/>
            <p:nvPr/>
          </p:nvSpPr>
          <p:spPr>
            <a:xfrm>
              <a:off x="7065403" y="1507053"/>
              <a:ext cx="280547" cy="416962"/>
            </a:xfrm>
            <a:custGeom>
              <a:rect b="b" l="l" r="r" t="t"/>
              <a:pathLst>
                <a:path extrusionOk="0" h="3512" w="2363">
                  <a:moveTo>
                    <a:pt x="2170" y="1"/>
                  </a:moveTo>
                  <a:cubicBezTo>
                    <a:pt x="2077" y="1"/>
                    <a:pt x="1960" y="55"/>
                    <a:pt x="1858" y="151"/>
                  </a:cubicBezTo>
                  <a:cubicBezTo>
                    <a:pt x="1793" y="214"/>
                    <a:pt x="1734" y="288"/>
                    <a:pt x="1671" y="357"/>
                  </a:cubicBezTo>
                  <a:lnTo>
                    <a:pt x="1489" y="570"/>
                  </a:lnTo>
                  <a:lnTo>
                    <a:pt x="192" y="1850"/>
                  </a:lnTo>
                  <a:cubicBezTo>
                    <a:pt x="161" y="1884"/>
                    <a:pt x="129" y="1921"/>
                    <a:pt x="101" y="1960"/>
                  </a:cubicBezTo>
                  <a:cubicBezTo>
                    <a:pt x="75" y="1999"/>
                    <a:pt x="51" y="2043"/>
                    <a:pt x="36" y="2084"/>
                  </a:cubicBezTo>
                  <a:cubicBezTo>
                    <a:pt x="18" y="2125"/>
                    <a:pt x="7" y="2166"/>
                    <a:pt x="5" y="2205"/>
                  </a:cubicBezTo>
                  <a:cubicBezTo>
                    <a:pt x="1" y="2242"/>
                    <a:pt x="3" y="2277"/>
                    <a:pt x="3" y="2314"/>
                  </a:cubicBezTo>
                  <a:lnTo>
                    <a:pt x="3" y="3511"/>
                  </a:lnTo>
                  <a:lnTo>
                    <a:pt x="242" y="3372"/>
                  </a:lnTo>
                  <a:lnTo>
                    <a:pt x="242" y="2190"/>
                  </a:lnTo>
                  <a:cubicBezTo>
                    <a:pt x="242" y="2155"/>
                    <a:pt x="240" y="2119"/>
                    <a:pt x="257" y="2075"/>
                  </a:cubicBezTo>
                  <a:cubicBezTo>
                    <a:pt x="274" y="2034"/>
                    <a:pt x="305" y="1993"/>
                    <a:pt x="337" y="1958"/>
                  </a:cubicBezTo>
                  <a:lnTo>
                    <a:pt x="1608" y="707"/>
                  </a:lnTo>
                  <a:lnTo>
                    <a:pt x="1777" y="511"/>
                  </a:lnTo>
                  <a:cubicBezTo>
                    <a:pt x="1808" y="477"/>
                    <a:pt x="1836" y="440"/>
                    <a:pt x="1871" y="409"/>
                  </a:cubicBezTo>
                  <a:cubicBezTo>
                    <a:pt x="1920" y="361"/>
                    <a:pt x="1979" y="334"/>
                    <a:pt x="2025" y="334"/>
                  </a:cubicBezTo>
                  <a:cubicBezTo>
                    <a:pt x="2039" y="334"/>
                    <a:pt x="2052" y="336"/>
                    <a:pt x="2064" y="342"/>
                  </a:cubicBezTo>
                  <a:cubicBezTo>
                    <a:pt x="2090" y="353"/>
                    <a:pt x="2107" y="375"/>
                    <a:pt x="2114" y="405"/>
                  </a:cubicBezTo>
                  <a:cubicBezTo>
                    <a:pt x="2120" y="435"/>
                    <a:pt x="2118" y="472"/>
                    <a:pt x="2118" y="507"/>
                  </a:cubicBezTo>
                  <a:lnTo>
                    <a:pt x="2118" y="2210"/>
                  </a:lnTo>
                  <a:lnTo>
                    <a:pt x="2357" y="2073"/>
                  </a:lnTo>
                  <a:lnTo>
                    <a:pt x="2357" y="349"/>
                  </a:lnTo>
                  <a:cubicBezTo>
                    <a:pt x="2357" y="279"/>
                    <a:pt x="2363" y="203"/>
                    <a:pt x="2348" y="143"/>
                  </a:cubicBezTo>
                  <a:cubicBezTo>
                    <a:pt x="2333" y="82"/>
                    <a:pt x="2298" y="38"/>
                    <a:pt x="2248" y="17"/>
                  </a:cubicBezTo>
                  <a:cubicBezTo>
                    <a:pt x="2225" y="6"/>
                    <a:pt x="2199" y="1"/>
                    <a:pt x="21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0" name="Google Shape;12110;p154"/>
            <p:cNvSpPr/>
            <p:nvPr/>
          </p:nvSpPr>
          <p:spPr>
            <a:xfrm>
              <a:off x="7093540" y="1546232"/>
              <a:ext cx="224153" cy="361518"/>
            </a:xfrm>
            <a:custGeom>
              <a:rect b="b" l="l" r="r" t="t"/>
              <a:pathLst>
                <a:path extrusionOk="0" h="3045" w="1888">
                  <a:moveTo>
                    <a:pt x="1791" y="1"/>
                  </a:moveTo>
                  <a:cubicBezTo>
                    <a:pt x="1744" y="1"/>
                    <a:pt x="1684" y="28"/>
                    <a:pt x="1634" y="77"/>
                  </a:cubicBezTo>
                  <a:cubicBezTo>
                    <a:pt x="1599" y="108"/>
                    <a:pt x="1571" y="147"/>
                    <a:pt x="1538" y="181"/>
                  </a:cubicBezTo>
                  <a:lnTo>
                    <a:pt x="1371" y="377"/>
                  </a:lnTo>
                  <a:lnTo>
                    <a:pt x="98" y="1628"/>
                  </a:lnTo>
                  <a:cubicBezTo>
                    <a:pt x="65" y="1663"/>
                    <a:pt x="35" y="1704"/>
                    <a:pt x="18" y="1745"/>
                  </a:cubicBezTo>
                  <a:cubicBezTo>
                    <a:pt x="0" y="1789"/>
                    <a:pt x="3" y="1825"/>
                    <a:pt x="3" y="1862"/>
                  </a:cubicBezTo>
                  <a:lnTo>
                    <a:pt x="3" y="3044"/>
                  </a:lnTo>
                  <a:lnTo>
                    <a:pt x="241" y="2906"/>
                  </a:lnTo>
                  <a:lnTo>
                    <a:pt x="241" y="1838"/>
                  </a:lnTo>
                  <a:cubicBezTo>
                    <a:pt x="241" y="1773"/>
                    <a:pt x="267" y="1710"/>
                    <a:pt x="313" y="1665"/>
                  </a:cubicBezTo>
                  <a:lnTo>
                    <a:pt x="1512" y="465"/>
                  </a:lnTo>
                  <a:cubicBezTo>
                    <a:pt x="1528" y="450"/>
                    <a:pt x="1547" y="443"/>
                    <a:pt x="1566" y="443"/>
                  </a:cubicBezTo>
                  <a:cubicBezTo>
                    <a:pt x="1606" y="443"/>
                    <a:pt x="1644" y="475"/>
                    <a:pt x="1644" y="522"/>
                  </a:cubicBezTo>
                  <a:lnTo>
                    <a:pt x="1644" y="2016"/>
                  </a:lnTo>
                  <a:lnTo>
                    <a:pt x="1883" y="1880"/>
                  </a:lnTo>
                  <a:lnTo>
                    <a:pt x="1883" y="175"/>
                  </a:lnTo>
                  <a:cubicBezTo>
                    <a:pt x="1883" y="140"/>
                    <a:pt x="1887" y="103"/>
                    <a:pt x="1879" y="73"/>
                  </a:cubicBezTo>
                  <a:cubicBezTo>
                    <a:pt x="1872" y="42"/>
                    <a:pt x="1855" y="19"/>
                    <a:pt x="1829" y="8"/>
                  </a:cubicBezTo>
                  <a:cubicBezTo>
                    <a:pt x="1818" y="3"/>
                    <a:pt x="1805" y="1"/>
                    <a:pt x="17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1" name="Google Shape;12111;p154"/>
            <p:cNvSpPr/>
            <p:nvPr/>
          </p:nvSpPr>
          <p:spPr>
            <a:xfrm>
              <a:off x="6822137" y="1939326"/>
              <a:ext cx="216673" cy="759246"/>
            </a:xfrm>
            <a:custGeom>
              <a:rect b="b" l="l" r="r" t="t"/>
              <a:pathLst>
                <a:path extrusionOk="0" h="6395" w="1825">
                  <a:moveTo>
                    <a:pt x="1824" y="0"/>
                  </a:moveTo>
                  <a:lnTo>
                    <a:pt x="1586" y="137"/>
                  </a:lnTo>
                  <a:lnTo>
                    <a:pt x="1586" y="3507"/>
                  </a:lnTo>
                  <a:lnTo>
                    <a:pt x="1358" y="3768"/>
                  </a:lnTo>
                  <a:lnTo>
                    <a:pt x="406" y="4848"/>
                  </a:lnTo>
                  <a:cubicBezTo>
                    <a:pt x="261" y="5013"/>
                    <a:pt x="146" y="5206"/>
                    <a:pt x="76" y="5394"/>
                  </a:cubicBezTo>
                  <a:cubicBezTo>
                    <a:pt x="42" y="5488"/>
                    <a:pt x="18" y="5581"/>
                    <a:pt x="7" y="5668"/>
                  </a:cubicBezTo>
                  <a:cubicBezTo>
                    <a:pt x="0" y="5713"/>
                    <a:pt x="0" y="5754"/>
                    <a:pt x="0" y="5798"/>
                  </a:cubicBezTo>
                  <a:lnTo>
                    <a:pt x="0" y="6394"/>
                  </a:lnTo>
                  <a:lnTo>
                    <a:pt x="237" y="6258"/>
                  </a:lnTo>
                  <a:lnTo>
                    <a:pt x="237" y="5676"/>
                  </a:lnTo>
                  <a:cubicBezTo>
                    <a:pt x="237" y="5644"/>
                    <a:pt x="239" y="5613"/>
                    <a:pt x="241" y="5581"/>
                  </a:cubicBezTo>
                  <a:cubicBezTo>
                    <a:pt x="245" y="5516"/>
                    <a:pt x="263" y="5446"/>
                    <a:pt x="289" y="5375"/>
                  </a:cubicBezTo>
                  <a:cubicBezTo>
                    <a:pt x="339" y="5232"/>
                    <a:pt x="430" y="5089"/>
                    <a:pt x="540" y="4967"/>
                  </a:cubicBezTo>
                  <a:lnTo>
                    <a:pt x="1473" y="3906"/>
                  </a:lnTo>
                  <a:lnTo>
                    <a:pt x="1703" y="3648"/>
                  </a:lnTo>
                  <a:cubicBezTo>
                    <a:pt x="1740" y="3605"/>
                    <a:pt x="1781" y="3559"/>
                    <a:pt x="1803" y="3507"/>
                  </a:cubicBezTo>
                  <a:cubicBezTo>
                    <a:pt x="1814" y="3481"/>
                    <a:pt x="1820" y="3458"/>
                    <a:pt x="1822" y="3434"/>
                  </a:cubicBezTo>
                  <a:cubicBezTo>
                    <a:pt x="1824" y="3408"/>
                    <a:pt x="1822" y="3392"/>
                    <a:pt x="1824" y="3362"/>
                  </a:cubicBezTo>
                  <a:lnTo>
                    <a:pt x="182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2" name="Google Shape;12112;p154"/>
            <p:cNvSpPr/>
            <p:nvPr/>
          </p:nvSpPr>
          <p:spPr>
            <a:xfrm>
              <a:off x="6849919" y="1923061"/>
              <a:ext cx="216911" cy="759484"/>
            </a:xfrm>
            <a:custGeom>
              <a:rect b="b" l="l" r="r" t="t"/>
              <a:pathLst>
                <a:path extrusionOk="0" h="6397" w="1827">
                  <a:moveTo>
                    <a:pt x="1825" y="0"/>
                  </a:moveTo>
                  <a:lnTo>
                    <a:pt x="1586" y="137"/>
                  </a:lnTo>
                  <a:lnTo>
                    <a:pt x="1586" y="3501"/>
                  </a:lnTo>
                  <a:cubicBezTo>
                    <a:pt x="1586" y="3532"/>
                    <a:pt x="1588" y="3547"/>
                    <a:pt x="1586" y="3571"/>
                  </a:cubicBezTo>
                  <a:cubicBezTo>
                    <a:pt x="1584" y="3595"/>
                    <a:pt x="1575" y="3618"/>
                    <a:pt x="1567" y="3644"/>
                  </a:cubicBezTo>
                  <a:cubicBezTo>
                    <a:pt x="1545" y="3696"/>
                    <a:pt x="1506" y="3740"/>
                    <a:pt x="1467" y="3783"/>
                  </a:cubicBezTo>
                  <a:lnTo>
                    <a:pt x="1239" y="4041"/>
                  </a:lnTo>
                  <a:lnTo>
                    <a:pt x="304" y="5102"/>
                  </a:lnTo>
                  <a:cubicBezTo>
                    <a:pt x="194" y="5226"/>
                    <a:pt x="102" y="5369"/>
                    <a:pt x="53" y="5512"/>
                  </a:cubicBezTo>
                  <a:cubicBezTo>
                    <a:pt x="27" y="5583"/>
                    <a:pt x="9" y="5653"/>
                    <a:pt x="5" y="5718"/>
                  </a:cubicBezTo>
                  <a:cubicBezTo>
                    <a:pt x="1" y="5750"/>
                    <a:pt x="1" y="5783"/>
                    <a:pt x="1" y="5813"/>
                  </a:cubicBezTo>
                  <a:lnTo>
                    <a:pt x="1" y="6397"/>
                  </a:lnTo>
                  <a:lnTo>
                    <a:pt x="239" y="6260"/>
                  </a:lnTo>
                  <a:lnTo>
                    <a:pt x="239" y="5757"/>
                  </a:lnTo>
                  <a:cubicBezTo>
                    <a:pt x="241" y="5672"/>
                    <a:pt x="228" y="5592"/>
                    <a:pt x="265" y="5492"/>
                  </a:cubicBezTo>
                  <a:cubicBezTo>
                    <a:pt x="298" y="5397"/>
                    <a:pt x="365" y="5299"/>
                    <a:pt x="441" y="5221"/>
                  </a:cubicBezTo>
                  <a:lnTo>
                    <a:pt x="1354" y="4182"/>
                  </a:lnTo>
                  <a:lnTo>
                    <a:pt x="1584" y="3922"/>
                  </a:lnTo>
                  <a:cubicBezTo>
                    <a:pt x="1621" y="3879"/>
                    <a:pt x="1660" y="3837"/>
                    <a:pt x="1697" y="3790"/>
                  </a:cubicBezTo>
                  <a:cubicBezTo>
                    <a:pt x="1731" y="3744"/>
                    <a:pt x="1760" y="3694"/>
                    <a:pt x="1781" y="3642"/>
                  </a:cubicBezTo>
                  <a:cubicBezTo>
                    <a:pt x="1803" y="3592"/>
                    <a:pt x="1816" y="3542"/>
                    <a:pt x="1822" y="3495"/>
                  </a:cubicBezTo>
                  <a:cubicBezTo>
                    <a:pt x="1827" y="3449"/>
                    <a:pt x="1822" y="3408"/>
                    <a:pt x="1825" y="3362"/>
                  </a:cubicBezTo>
                  <a:lnTo>
                    <a:pt x="182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3" name="Google Shape;12113;p154"/>
            <p:cNvSpPr/>
            <p:nvPr/>
          </p:nvSpPr>
          <p:spPr>
            <a:xfrm>
              <a:off x="6876750" y="1907152"/>
              <a:ext cx="217979" cy="759246"/>
            </a:xfrm>
            <a:custGeom>
              <a:rect b="b" l="l" r="r" t="t"/>
              <a:pathLst>
                <a:path extrusionOk="0" h="6395" w="1836">
                  <a:moveTo>
                    <a:pt x="1833" y="0"/>
                  </a:moveTo>
                  <a:lnTo>
                    <a:pt x="1594" y="137"/>
                  </a:lnTo>
                  <a:lnTo>
                    <a:pt x="1594" y="3499"/>
                  </a:lnTo>
                  <a:cubicBezTo>
                    <a:pt x="1594" y="3544"/>
                    <a:pt x="1596" y="3585"/>
                    <a:pt x="1592" y="3631"/>
                  </a:cubicBezTo>
                  <a:cubicBezTo>
                    <a:pt x="1588" y="3676"/>
                    <a:pt x="1575" y="3726"/>
                    <a:pt x="1553" y="3778"/>
                  </a:cubicBezTo>
                  <a:cubicBezTo>
                    <a:pt x="1531" y="3828"/>
                    <a:pt x="1501" y="3878"/>
                    <a:pt x="1469" y="3924"/>
                  </a:cubicBezTo>
                  <a:cubicBezTo>
                    <a:pt x="1432" y="3969"/>
                    <a:pt x="1393" y="4013"/>
                    <a:pt x="1356" y="4056"/>
                  </a:cubicBezTo>
                  <a:lnTo>
                    <a:pt x="1126" y="4314"/>
                  </a:lnTo>
                  <a:lnTo>
                    <a:pt x="213" y="5353"/>
                  </a:lnTo>
                  <a:cubicBezTo>
                    <a:pt x="137" y="5433"/>
                    <a:pt x="70" y="5531"/>
                    <a:pt x="37" y="5629"/>
                  </a:cubicBezTo>
                  <a:cubicBezTo>
                    <a:pt x="0" y="5726"/>
                    <a:pt x="11" y="5809"/>
                    <a:pt x="9" y="5891"/>
                  </a:cubicBezTo>
                  <a:lnTo>
                    <a:pt x="9" y="6394"/>
                  </a:lnTo>
                  <a:lnTo>
                    <a:pt x="245" y="6258"/>
                  </a:lnTo>
                  <a:lnTo>
                    <a:pt x="245" y="5754"/>
                  </a:lnTo>
                  <a:lnTo>
                    <a:pt x="245" y="5676"/>
                  </a:lnTo>
                  <a:cubicBezTo>
                    <a:pt x="247" y="5655"/>
                    <a:pt x="252" y="5633"/>
                    <a:pt x="260" y="5609"/>
                  </a:cubicBezTo>
                  <a:cubicBezTo>
                    <a:pt x="276" y="5559"/>
                    <a:pt x="310" y="5511"/>
                    <a:pt x="347" y="5472"/>
                  </a:cubicBezTo>
                  <a:lnTo>
                    <a:pt x="1243" y="4455"/>
                  </a:lnTo>
                  <a:lnTo>
                    <a:pt x="1471" y="4195"/>
                  </a:lnTo>
                  <a:cubicBezTo>
                    <a:pt x="1529" y="4130"/>
                    <a:pt x="1586" y="4067"/>
                    <a:pt x="1636" y="3995"/>
                  </a:cubicBezTo>
                  <a:cubicBezTo>
                    <a:pt x="1685" y="3926"/>
                    <a:pt x="1727" y="3852"/>
                    <a:pt x="1759" y="3776"/>
                  </a:cubicBezTo>
                  <a:cubicBezTo>
                    <a:pt x="1790" y="3702"/>
                    <a:pt x="1813" y="3629"/>
                    <a:pt x="1824" y="3559"/>
                  </a:cubicBezTo>
                  <a:cubicBezTo>
                    <a:pt x="1835" y="3490"/>
                    <a:pt x="1831" y="3421"/>
                    <a:pt x="1833" y="3362"/>
                  </a:cubicBezTo>
                  <a:lnTo>
                    <a:pt x="18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4" name="Google Shape;12114;p154"/>
            <p:cNvSpPr/>
            <p:nvPr/>
          </p:nvSpPr>
          <p:spPr>
            <a:xfrm>
              <a:off x="6905600" y="1890887"/>
              <a:ext cx="216673" cy="759484"/>
            </a:xfrm>
            <a:custGeom>
              <a:rect b="b" l="l" r="r" t="t"/>
              <a:pathLst>
                <a:path extrusionOk="0" h="6397" w="1825">
                  <a:moveTo>
                    <a:pt x="1824" y="0"/>
                  </a:moveTo>
                  <a:lnTo>
                    <a:pt x="1586" y="139"/>
                  </a:lnTo>
                  <a:lnTo>
                    <a:pt x="1586" y="3501"/>
                  </a:lnTo>
                  <a:cubicBezTo>
                    <a:pt x="1586" y="3558"/>
                    <a:pt x="1588" y="3629"/>
                    <a:pt x="1577" y="3696"/>
                  </a:cubicBezTo>
                  <a:cubicBezTo>
                    <a:pt x="1566" y="3766"/>
                    <a:pt x="1544" y="3839"/>
                    <a:pt x="1514" y="3913"/>
                  </a:cubicBezTo>
                  <a:cubicBezTo>
                    <a:pt x="1481" y="3989"/>
                    <a:pt x="1440" y="4063"/>
                    <a:pt x="1390" y="4132"/>
                  </a:cubicBezTo>
                  <a:cubicBezTo>
                    <a:pt x="1340" y="4202"/>
                    <a:pt x="1284" y="4267"/>
                    <a:pt x="1228" y="4332"/>
                  </a:cubicBezTo>
                  <a:lnTo>
                    <a:pt x="998" y="4590"/>
                  </a:lnTo>
                  <a:lnTo>
                    <a:pt x="102" y="5607"/>
                  </a:lnTo>
                  <a:cubicBezTo>
                    <a:pt x="65" y="5646"/>
                    <a:pt x="30" y="5696"/>
                    <a:pt x="15" y="5744"/>
                  </a:cubicBezTo>
                  <a:cubicBezTo>
                    <a:pt x="7" y="5770"/>
                    <a:pt x="2" y="5794"/>
                    <a:pt x="0" y="5813"/>
                  </a:cubicBezTo>
                  <a:lnTo>
                    <a:pt x="0" y="6397"/>
                  </a:lnTo>
                  <a:lnTo>
                    <a:pt x="239" y="6260"/>
                  </a:lnTo>
                  <a:lnTo>
                    <a:pt x="239" y="5724"/>
                  </a:lnTo>
                  <a:lnTo>
                    <a:pt x="1113" y="4731"/>
                  </a:lnTo>
                  <a:lnTo>
                    <a:pt x="1343" y="4471"/>
                  </a:lnTo>
                  <a:cubicBezTo>
                    <a:pt x="1501" y="4304"/>
                    <a:pt x="1635" y="4113"/>
                    <a:pt x="1718" y="3913"/>
                  </a:cubicBezTo>
                  <a:cubicBezTo>
                    <a:pt x="1761" y="3816"/>
                    <a:pt x="1792" y="3716"/>
                    <a:pt x="1809" y="3623"/>
                  </a:cubicBezTo>
                  <a:cubicBezTo>
                    <a:pt x="1815" y="3577"/>
                    <a:pt x="1822" y="3531"/>
                    <a:pt x="1822" y="3486"/>
                  </a:cubicBezTo>
                  <a:cubicBezTo>
                    <a:pt x="1824" y="3464"/>
                    <a:pt x="1824" y="3443"/>
                    <a:pt x="1824" y="3421"/>
                  </a:cubicBezTo>
                  <a:lnTo>
                    <a:pt x="182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115" name="Google Shape;12115;p154"/>
            <p:cNvGrpSpPr/>
            <p:nvPr/>
          </p:nvGrpSpPr>
          <p:grpSpPr>
            <a:xfrm>
              <a:off x="6322266" y="3101517"/>
              <a:ext cx="841316" cy="786329"/>
              <a:chOff x="7561633" y="1773279"/>
              <a:chExt cx="517924" cy="484044"/>
            </a:xfrm>
          </p:grpSpPr>
          <p:sp>
            <p:nvSpPr>
              <p:cNvPr id="12116" name="Google Shape;12116;p154"/>
              <p:cNvSpPr/>
              <p:nvPr/>
            </p:nvSpPr>
            <p:spPr>
              <a:xfrm>
                <a:off x="7587781" y="1773279"/>
                <a:ext cx="491776" cy="480904"/>
              </a:xfrm>
              <a:custGeom>
                <a:rect b="b" l="l" r="r" t="t"/>
                <a:pathLst>
                  <a:path extrusionOk="0" h="5352" w="5473">
                    <a:moveTo>
                      <a:pt x="4532" y="0"/>
                    </a:moveTo>
                    <a:cubicBezTo>
                      <a:pt x="4505" y="0"/>
                      <a:pt x="4481" y="5"/>
                      <a:pt x="4459" y="15"/>
                    </a:cubicBezTo>
                    <a:cubicBezTo>
                      <a:pt x="4360" y="61"/>
                      <a:pt x="4446" y="610"/>
                      <a:pt x="4483" y="931"/>
                    </a:cubicBezTo>
                    <a:cubicBezTo>
                      <a:pt x="4512" y="1191"/>
                      <a:pt x="4446" y="1549"/>
                      <a:pt x="4423" y="1729"/>
                    </a:cubicBezTo>
                    <a:cubicBezTo>
                      <a:pt x="4418" y="1772"/>
                      <a:pt x="4394" y="1814"/>
                      <a:pt x="4362" y="1842"/>
                    </a:cubicBezTo>
                    <a:cubicBezTo>
                      <a:pt x="2583" y="3312"/>
                      <a:pt x="460" y="3816"/>
                      <a:pt x="0" y="3911"/>
                    </a:cubicBezTo>
                    <a:cubicBezTo>
                      <a:pt x="11" y="3910"/>
                      <a:pt x="21" y="3910"/>
                      <a:pt x="32" y="3910"/>
                    </a:cubicBezTo>
                    <a:cubicBezTo>
                      <a:pt x="125" y="3910"/>
                      <a:pt x="233" y="3943"/>
                      <a:pt x="354" y="4011"/>
                    </a:cubicBezTo>
                    <a:cubicBezTo>
                      <a:pt x="529" y="4113"/>
                      <a:pt x="688" y="4278"/>
                      <a:pt x="800" y="4458"/>
                    </a:cubicBezTo>
                    <a:cubicBezTo>
                      <a:pt x="918" y="4640"/>
                      <a:pt x="989" y="4841"/>
                      <a:pt x="989" y="5017"/>
                    </a:cubicBezTo>
                    <a:cubicBezTo>
                      <a:pt x="989" y="5039"/>
                      <a:pt x="987" y="5061"/>
                      <a:pt x="985" y="5082"/>
                    </a:cubicBezTo>
                    <a:cubicBezTo>
                      <a:pt x="972" y="5212"/>
                      <a:pt x="913" y="5303"/>
                      <a:pt x="824" y="5351"/>
                    </a:cubicBezTo>
                    <a:cubicBezTo>
                      <a:pt x="1863" y="5024"/>
                      <a:pt x="3297" y="3909"/>
                      <a:pt x="3724" y="3455"/>
                    </a:cubicBezTo>
                    <a:cubicBezTo>
                      <a:pt x="4067" y="3091"/>
                      <a:pt x="4657" y="2794"/>
                      <a:pt x="4878" y="2692"/>
                    </a:cubicBezTo>
                    <a:cubicBezTo>
                      <a:pt x="4926" y="2668"/>
                      <a:pt x="4976" y="2653"/>
                      <a:pt x="5028" y="2642"/>
                    </a:cubicBezTo>
                    <a:cubicBezTo>
                      <a:pt x="5106" y="2625"/>
                      <a:pt x="5240" y="2577"/>
                      <a:pt x="5336" y="2453"/>
                    </a:cubicBezTo>
                    <a:cubicBezTo>
                      <a:pt x="5418" y="2349"/>
                      <a:pt x="5472" y="2191"/>
                      <a:pt x="5438" y="1948"/>
                    </a:cubicBezTo>
                    <a:cubicBezTo>
                      <a:pt x="5344" y="1280"/>
                      <a:pt x="5338" y="1182"/>
                      <a:pt x="5312" y="770"/>
                    </a:cubicBezTo>
                    <a:cubicBezTo>
                      <a:pt x="5294" y="458"/>
                      <a:pt x="4795" y="0"/>
                      <a:pt x="453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17" name="Google Shape;12117;p154"/>
              <p:cNvSpPr/>
              <p:nvPr/>
            </p:nvSpPr>
            <p:spPr>
              <a:xfrm>
                <a:off x="7561633" y="2124517"/>
                <a:ext cx="115104" cy="132806"/>
              </a:xfrm>
              <a:custGeom>
                <a:rect b="b" l="l" r="r" t="t"/>
                <a:pathLst>
                  <a:path extrusionOk="0" h="1478" w="1281">
                    <a:moveTo>
                      <a:pt x="323" y="1"/>
                    </a:moveTo>
                    <a:cubicBezTo>
                      <a:pt x="312" y="1"/>
                      <a:pt x="302" y="1"/>
                      <a:pt x="291" y="2"/>
                    </a:cubicBezTo>
                    <a:cubicBezTo>
                      <a:pt x="248" y="11"/>
                      <a:pt x="219" y="15"/>
                      <a:pt x="206" y="17"/>
                    </a:cubicBezTo>
                    <a:cubicBezTo>
                      <a:pt x="204" y="19"/>
                      <a:pt x="204" y="19"/>
                      <a:pt x="202" y="19"/>
                    </a:cubicBezTo>
                    <a:cubicBezTo>
                      <a:pt x="196" y="22"/>
                      <a:pt x="191" y="24"/>
                      <a:pt x="187" y="26"/>
                    </a:cubicBezTo>
                    <a:cubicBezTo>
                      <a:pt x="72" y="74"/>
                      <a:pt x="0" y="193"/>
                      <a:pt x="0" y="369"/>
                    </a:cubicBezTo>
                    <a:cubicBezTo>
                      <a:pt x="0" y="546"/>
                      <a:pt x="72" y="748"/>
                      <a:pt x="187" y="930"/>
                    </a:cubicBezTo>
                    <a:cubicBezTo>
                      <a:pt x="304" y="1113"/>
                      <a:pt x="462" y="1277"/>
                      <a:pt x="640" y="1379"/>
                    </a:cubicBezTo>
                    <a:cubicBezTo>
                      <a:pt x="756" y="1446"/>
                      <a:pt x="865" y="1478"/>
                      <a:pt x="959" y="1478"/>
                    </a:cubicBezTo>
                    <a:cubicBezTo>
                      <a:pt x="1008" y="1478"/>
                      <a:pt x="1052" y="1469"/>
                      <a:pt x="1091" y="1453"/>
                    </a:cubicBezTo>
                    <a:cubicBezTo>
                      <a:pt x="1098" y="1449"/>
                      <a:pt x="1107" y="1447"/>
                      <a:pt x="1115" y="1442"/>
                    </a:cubicBezTo>
                    <a:cubicBezTo>
                      <a:pt x="1217" y="1386"/>
                      <a:pt x="1280" y="1273"/>
                      <a:pt x="1280" y="1108"/>
                    </a:cubicBezTo>
                    <a:cubicBezTo>
                      <a:pt x="1280" y="930"/>
                      <a:pt x="1209" y="731"/>
                      <a:pt x="1091" y="546"/>
                    </a:cubicBezTo>
                    <a:cubicBezTo>
                      <a:pt x="976" y="366"/>
                      <a:pt x="816" y="202"/>
                      <a:pt x="640" y="100"/>
                    </a:cubicBezTo>
                    <a:cubicBezTo>
                      <a:pt x="524" y="34"/>
                      <a:pt x="416" y="1"/>
                      <a:pt x="32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18" name="Google Shape;12118;p154"/>
              <p:cNvSpPr/>
              <p:nvPr/>
            </p:nvSpPr>
            <p:spPr>
              <a:xfrm>
                <a:off x="7587781" y="1774627"/>
                <a:ext cx="411266" cy="359061"/>
              </a:xfrm>
              <a:custGeom>
                <a:rect b="b" l="l" r="r" t="t"/>
                <a:pathLst>
                  <a:path extrusionOk="0" h="3996" w="4577">
                    <a:moveTo>
                      <a:pt x="4459" y="0"/>
                    </a:moveTo>
                    <a:lnTo>
                      <a:pt x="4459" y="0"/>
                    </a:lnTo>
                    <a:cubicBezTo>
                      <a:pt x="4360" y="46"/>
                      <a:pt x="4446" y="595"/>
                      <a:pt x="4483" y="916"/>
                    </a:cubicBezTo>
                    <a:cubicBezTo>
                      <a:pt x="4512" y="1176"/>
                      <a:pt x="4446" y="1534"/>
                      <a:pt x="4425" y="1714"/>
                    </a:cubicBezTo>
                    <a:cubicBezTo>
                      <a:pt x="4418" y="1757"/>
                      <a:pt x="4394" y="1799"/>
                      <a:pt x="4362" y="1827"/>
                    </a:cubicBezTo>
                    <a:cubicBezTo>
                      <a:pt x="2585" y="3297"/>
                      <a:pt x="460" y="3801"/>
                      <a:pt x="0" y="3896"/>
                    </a:cubicBezTo>
                    <a:cubicBezTo>
                      <a:pt x="11" y="3895"/>
                      <a:pt x="21" y="3895"/>
                      <a:pt x="32" y="3895"/>
                    </a:cubicBezTo>
                    <a:cubicBezTo>
                      <a:pt x="125" y="3895"/>
                      <a:pt x="233" y="3928"/>
                      <a:pt x="354" y="3996"/>
                    </a:cubicBezTo>
                    <a:cubicBezTo>
                      <a:pt x="2113" y="3573"/>
                      <a:pt x="3575" y="2484"/>
                      <a:pt x="3575" y="2484"/>
                    </a:cubicBezTo>
                    <a:cubicBezTo>
                      <a:pt x="3575" y="2484"/>
                      <a:pt x="4397" y="1920"/>
                      <a:pt x="4455" y="1857"/>
                    </a:cubicBezTo>
                    <a:cubicBezTo>
                      <a:pt x="4522" y="1786"/>
                      <a:pt x="4577" y="1222"/>
                      <a:pt x="4540" y="1007"/>
                    </a:cubicBezTo>
                    <a:cubicBezTo>
                      <a:pt x="4394" y="187"/>
                      <a:pt x="4459" y="1"/>
                      <a:pt x="44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19" name="Google Shape;12119;p154"/>
              <p:cNvSpPr/>
              <p:nvPr/>
            </p:nvSpPr>
            <p:spPr>
              <a:xfrm>
                <a:off x="7684733" y="1962870"/>
                <a:ext cx="372179" cy="222391"/>
              </a:xfrm>
              <a:custGeom>
                <a:rect b="b" l="l" r="r" t="t"/>
                <a:pathLst>
                  <a:path extrusionOk="0" h="2475" w="4142">
                    <a:moveTo>
                      <a:pt x="4047" y="1"/>
                    </a:moveTo>
                    <a:cubicBezTo>
                      <a:pt x="3812" y="1"/>
                      <a:pt x="3018" y="580"/>
                      <a:pt x="2966" y="615"/>
                    </a:cubicBezTo>
                    <a:cubicBezTo>
                      <a:pt x="2710" y="786"/>
                      <a:pt x="2456" y="955"/>
                      <a:pt x="2201" y="1126"/>
                    </a:cubicBezTo>
                    <a:cubicBezTo>
                      <a:pt x="1574" y="1543"/>
                      <a:pt x="943" y="1964"/>
                      <a:pt x="244" y="2239"/>
                    </a:cubicBezTo>
                    <a:cubicBezTo>
                      <a:pt x="186" y="2261"/>
                      <a:pt x="47" y="2304"/>
                      <a:pt x="23" y="2369"/>
                    </a:cubicBezTo>
                    <a:cubicBezTo>
                      <a:pt x="1" y="2436"/>
                      <a:pt x="76" y="2474"/>
                      <a:pt x="140" y="2474"/>
                    </a:cubicBezTo>
                    <a:cubicBezTo>
                      <a:pt x="145" y="2474"/>
                      <a:pt x="150" y="2474"/>
                      <a:pt x="155" y="2473"/>
                    </a:cubicBezTo>
                    <a:cubicBezTo>
                      <a:pt x="285" y="2465"/>
                      <a:pt x="1368" y="2024"/>
                      <a:pt x="2220" y="1326"/>
                    </a:cubicBezTo>
                    <a:cubicBezTo>
                      <a:pt x="2329" y="1237"/>
                      <a:pt x="2758" y="855"/>
                      <a:pt x="2940" y="743"/>
                    </a:cubicBezTo>
                    <a:cubicBezTo>
                      <a:pt x="3207" y="578"/>
                      <a:pt x="3478" y="411"/>
                      <a:pt x="3782" y="328"/>
                    </a:cubicBezTo>
                    <a:cubicBezTo>
                      <a:pt x="3866" y="307"/>
                      <a:pt x="3957" y="287"/>
                      <a:pt x="4022" y="231"/>
                    </a:cubicBezTo>
                    <a:cubicBezTo>
                      <a:pt x="4090" y="174"/>
                      <a:pt x="4142" y="5"/>
                      <a:pt x="4055" y="1"/>
                    </a:cubicBezTo>
                    <a:cubicBezTo>
                      <a:pt x="4053" y="1"/>
                      <a:pt x="4050" y="1"/>
                      <a:pt x="40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12120" name="Google Shape;12120;p154"/>
            <p:cNvCxnSpPr/>
            <p:nvPr/>
          </p:nvCxnSpPr>
          <p:spPr>
            <a:xfrm>
              <a:off x="6870000" y="3071753"/>
              <a:ext cx="0" cy="429600"/>
            </a:xfrm>
            <a:prstGeom prst="straightConnector1">
              <a:avLst/>
            </a:prstGeom>
            <a:noFill/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</p:cxnSp>
        <p:sp>
          <p:nvSpPr>
            <p:cNvPr id="12121" name="Google Shape;12121;p154"/>
            <p:cNvSpPr/>
            <p:nvPr/>
          </p:nvSpPr>
          <p:spPr>
            <a:xfrm>
              <a:off x="6532213" y="2921171"/>
              <a:ext cx="56988" cy="1466966"/>
            </a:xfrm>
            <a:custGeom>
              <a:rect b="b" l="l" r="r" t="t"/>
              <a:pathLst>
                <a:path extrusionOk="0" h="12356" w="480">
                  <a:moveTo>
                    <a:pt x="479" y="0"/>
                  </a:moveTo>
                  <a:lnTo>
                    <a:pt x="0" y="276"/>
                  </a:lnTo>
                  <a:lnTo>
                    <a:pt x="0" y="12355"/>
                  </a:lnTo>
                  <a:lnTo>
                    <a:pt x="479" y="12073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2" name="Google Shape;12122;p154"/>
            <p:cNvSpPr/>
            <p:nvPr/>
          </p:nvSpPr>
          <p:spPr>
            <a:xfrm>
              <a:off x="6479381" y="2924258"/>
              <a:ext cx="52952" cy="1463879"/>
            </a:xfrm>
            <a:custGeom>
              <a:rect b="b" l="l" r="r" t="t"/>
              <a:pathLst>
                <a:path extrusionOk="0" h="12330" w="446">
                  <a:moveTo>
                    <a:pt x="0" y="1"/>
                  </a:moveTo>
                  <a:lnTo>
                    <a:pt x="0" y="12073"/>
                  </a:lnTo>
                  <a:lnTo>
                    <a:pt x="445" y="12329"/>
                  </a:lnTo>
                  <a:lnTo>
                    <a:pt x="445" y="2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7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600"/>
                                        <p:tgtEl>
                                          <p:spTgt spid="12007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6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7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600"/>
                                        <p:tgtEl>
                                          <p:spTgt spid="12007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2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7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600"/>
                                        <p:tgtEl>
                                          <p:spTgt spid="12007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126" name="Shape 12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27" name="Google Shape;12127;p155"/>
          <p:cNvSpPr txBox="1"/>
          <p:nvPr/>
        </p:nvSpPr>
        <p:spPr>
          <a:xfrm>
            <a:off x="2934825" y="737000"/>
            <a:ext cx="4317300" cy="1800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500">
                <a:solidFill>
                  <a:schemeClr val="dk1"/>
                </a:solidFill>
                <a:latin typeface="Azeret Mono"/>
                <a:ea typeface="Azeret Mono"/>
                <a:cs typeface="Azeret Mono"/>
                <a:sym typeface="Azeret Mono"/>
              </a:rPr>
              <a:t>Целевая аудитория</a:t>
            </a:r>
            <a:endParaRPr b="1" sz="3500">
              <a:solidFill>
                <a:schemeClr val="dk1"/>
              </a:solidFill>
              <a:latin typeface="Azeret Mono"/>
              <a:ea typeface="Azeret Mono"/>
              <a:cs typeface="Azeret Mono"/>
              <a:sym typeface="Azeret Mon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500">
                <a:solidFill>
                  <a:schemeClr val="dk1"/>
                </a:solidFill>
                <a:latin typeface="Azeret Mono"/>
                <a:ea typeface="Azeret Mono"/>
                <a:cs typeface="Azeret Mono"/>
                <a:sym typeface="Azeret Mono"/>
              </a:rPr>
              <a:t>			 </a:t>
            </a:r>
            <a:r>
              <a:rPr b="1" lang="en" sz="3500">
                <a:solidFill>
                  <a:schemeClr val="dk1"/>
                </a:solidFill>
                <a:latin typeface="Azeret Mono"/>
                <a:ea typeface="Azeret Mono"/>
                <a:cs typeface="Azeret Mono"/>
                <a:sym typeface="Azeret Mono"/>
              </a:rPr>
              <a:t>B2B</a:t>
            </a:r>
            <a:endParaRPr b="1" sz="3500">
              <a:solidFill>
                <a:schemeClr val="dk1"/>
              </a:solidFill>
              <a:latin typeface="Azeret Mono"/>
              <a:ea typeface="Azeret Mono"/>
              <a:cs typeface="Azeret Mono"/>
              <a:sym typeface="Azeret Mon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3500">
              <a:solidFill>
                <a:schemeClr val="dk1"/>
              </a:solidFill>
              <a:latin typeface="Azeret Mono"/>
              <a:ea typeface="Azeret Mono"/>
              <a:cs typeface="Azeret Mono"/>
              <a:sym typeface="Azeret Mono"/>
            </a:endParaRPr>
          </a:p>
        </p:txBody>
      </p:sp>
      <p:grpSp>
        <p:nvGrpSpPr>
          <p:cNvPr id="12128" name="Google Shape;12128;p155"/>
          <p:cNvGrpSpPr/>
          <p:nvPr/>
        </p:nvGrpSpPr>
        <p:grpSpPr>
          <a:xfrm>
            <a:off x="356640" y="2959121"/>
            <a:ext cx="3254423" cy="1421765"/>
            <a:chOff x="323513" y="1986800"/>
            <a:chExt cx="2952125" cy="1289700"/>
          </a:xfrm>
        </p:grpSpPr>
        <p:sp>
          <p:nvSpPr>
            <p:cNvPr id="12129" name="Google Shape;12129;p155"/>
            <p:cNvSpPr txBox="1"/>
            <p:nvPr/>
          </p:nvSpPr>
          <p:spPr>
            <a:xfrm>
              <a:off x="323513" y="1986800"/>
              <a:ext cx="2124000" cy="1289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300">
                <a:latin typeface="Roboto"/>
                <a:ea typeface="Roboto"/>
                <a:cs typeface="Roboto"/>
                <a:sym typeface="Roboto"/>
              </a:endParaRPr>
            </a:p>
            <a:p>
              <a:pPr indent="-171450" lvl="0" marL="17145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992"/>
                <a:buFont typeface="Noto Sans Symbols"/>
                <a:buChar char="❖"/>
              </a:pPr>
              <a:r>
                <a:rPr b="1" lang="en" sz="992">
                  <a:solidFill>
                    <a:schemeClr val="dk1"/>
                  </a:solidFill>
                  <a:latin typeface="Open Sans"/>
                  <a:ea typeface="Open Sans"/>
                  <a:cs typeface="Open Sans"/>
                  <a:sym typeface="Open Sans"/>
                </a:rPr>
                <a:t>Медицинские учреждения</a:t>
              </a:r>
              <a:br>
                <a:rPr b="1" lang="en" sz="992">
                  <a:solidFill>
                    <a:schemeClr val="dk1"/>
                  </a:solidFill>
                  <a:latin typeface="Open Sans"/>
                  <a:ea typeface="Open Sans"/>
                  <a:cs typeface="Open Sans"/>
                  <a:sym typeface="Open Sans"/>
                </a:rPr>
              </a:br>
              <a:endParaRPr b="1" sz="900">
                <a:latin typeface="Roboto"/>
                <a:ea typeface="Roboto"/>
                <a:cs typeface="Roboto"/>
                <a:sym typeface="Roboto"/>
              </a:endParaRPr>
            </a:p>
            <a:p>
              <a:pPr indent="0" lvl="0" marL="0" rtl="0" algn="r">
                <a:spcBef>
                  <a:spcPts val="0"/>
                </a:spcBef>
                <a:spcAft>
                  <a:spcPts val="1800"/>
                </a:spcAft>
                <a:buNone/>
              </a:pPr>
              <a:r>
                <a:rPr lang="en" sz="900">
                  <a:latin typeface="Roboto"/>
                  <a:ea typeface="Roboto"/>
                  <a:cs typeface="Roboto"/>
                  <a:sym typeface="Roboto"/>
                </a:rPr>
                <a:t>Частные и государственные клиники, предлагающие восстановительное лечение после ампутации.</a:t>
              </a:r>
              <a:endParaRPr b="1" sz="900">
                <a:latin typeface="Roboto"/>
                <a:ea typeface="Roboto"/>
                <a:cs typeface="Roboto"/>
                <a:sym typeface="Roboto"/>
              </a:endParaRPr>
            </a:p>
          </p:txBody>
        </p:sp>
        <p:cxnSp>
          <p:nvCxnSpPr>
            <p:cNvPr id="12130" name="Google Shape;12130;p155"/>
            <p:cNvCxnSpPr/>
            <p:nvPr/>
          </p:nvCxnSpPr>
          <p:spPr>
            <a:xfrm rot="10800000">
              <a:off x="2642038" y="2647950"/>
              <a:ext cx="633600" cy="0"/>
            </a:xfrm>
            <a:prstGeom prst="straightConnector1">
              <a:avLst/>
            </a:prstGeom>
            <a:noFill/>
            <a:ln cap="flat" cmpd="sng" w="9525">
              <a:solidFill>
                <a:srgbClr val="249C91"/>
              </a:solidFill>
              <a:prstDash val="solid"/>
              <a:round/>
              <a:headEnd len="sm" w="sm" type="none"/>
              <a:tailEnd len="med" w="med" type="oval"/>
            </a:ln>
          </p:spPr>
        </p:cxnSp>
      </p:grpSp>
      <p:grpSp>
        <p:nvGrpSpPr>
          <p:cNvPr id="12131" name="Google Shape;12131;p155"/>
          <p:cNvGrpSpPr/>
          <p:nvPr/>
        </p:nvGrpSpPr>
        <p:grpSpPr>
          <a:xfrm>
            <a:off x="5743325" y="1937803"/>
            <a:ext cx="3980381" cy="1421765"/>
            <a:chOff x="5209838" y="1060350"/>
            <a:chExt cx="3610650" cy="1289700"/>
          </a:xfrm>
        </p:grpSpPr>
        <p:sp>
          <p:nvSpPr>
            <p:cNvPr id="12132" name="Google Shape;12132;p155"/>
            <p:cNvSpPr txBox="1"/>
            <p:nvPr/>
          </p:nvSpPr>
          <p:spPr>
            <a:xfrm>
              <a:off x="6696488" y="1060350"/>
              <a:ext cx="2124000" cy="1289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-177800" lvl="0" marL="17145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092"/>
                <a:buFont typeface="Azeret Mono"/>
                <a:buChar char="❖"/>
              </a:pPr>
              <a:r>
                <a:rPr b="1" lang="en" sz="1092">
                  <a:solidFill>
                    <a:schemeClr val="dk1"/>
                  </a:solidFill>
                  <a:latin typeface="Azeret Mono"/>
                  <a:ea typeface="Azeret Mono"/>
                  <a:cs typeface="Azeret Mono"/>
                  <a:sym typeface="Azeret Mono"/>
                </a:rPr>
                <a:t>Реабилитационные центры</a:t>
              </a:r>
              <a:endParaRPr b="1" sz="1300">
                <a:latin typeface="Roboto"/>
                <a:ea typeface="Roboto"/>
                <a:cs typeface="Roboto"/>
                <a:sym typeface="Roboto"/>
              </a:endParaRPr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900">
                <a:latin typeface="Roboto"/>
                <a:ea typeface="Roboto"/>
                <a:cs typeface="Roboto"/>
                <a:sym typeface="Roboto"/>
              </a:endParaRPr>
            </a:p>
            <a:p>
              <a:pPr indent="0" lvl="0" marL="0" rtl="0" algn="l">
                <a:spcBef>
                  <a:spcPts val="0"/>
                </a:spcBef>
                <a:spcAft>
                  <a:spcPts val="1800"/>
                </a:spcAft>
                <a:buNone/>
              </a:pPr>
              <a:r>
                <a:rPr lang="en" sz="900">
                  <a:latin typeface="Roboto"/>
                  <a:ea typeface="Roboto"/>
                  <a:cs typeface="Roboto"/>
                  <a:sym typeface="Roboto"/>
                </a:rPr>
                <a:t>Центры, специализирующиеся на физической реабилитации и обучении использованию протезов.</a:t>
              </a:r>
              <a:endParaRPr b="1" sz="900">
                <a:latin typeface="Roboto"/>
                <a:ea typeface="Roboto"/>
                <a:cs typeface="Roboto"/>
                <a:sym typeface="Roboto"/>
              </a:endParaRPr>
            </a:p>
          </p:txBody>
        </p:sp>
        <p:cxnSp>
          <p:nvCxnSpPr>
            <p:cNvPr id="12133" name="Google Shape;12133;p155"/>
            <p:cNvCxnSpPr/>
            <p:nvPr/>
          </p:nvCxnSpPr>
          <p:spPr>
            <a:xfrm>
              <a:off x="5209838" y="1705200"/>
              <a:ext cx="1286700" cy="0"/>
            </a:xfrm>
            <a:prstGeom prst="straightConnector1">
              <a:avLst/>
            </a:prstGeom>
            <a:noFill/>
            <a:ln cap="flat" cmpd="sng" w="9525">
              <a:solidFill>
                <a:srgbClr val="155B55"/>
              </a:solidFill>
              <a:prstDash val="solid"/>
              <a:round/>
              <a:headEnd len="sm" w="sm" type="none"/>
              <a:tailEnd len="med" w="med" type="oval"/>
            </a:ln>
          </p:spPr>
        </p:cxnSp>
      </p:grpSp>
      <p:grpSp>
        <p:nvGrpSpPr>
          <p:cNvPr id="12134" name="Google Shape;12134;p155"/>
          <p:cNvGrpSpPr/>
          <p:nvPr/>
        </p:nvGrpSpPr>
        <p:grpSpPr>
          <a:xfrm>
            <a:off x="5743325" y="4098617"/>
            <a:ext cx="3980381" cy="1421765"/>
            <a:chOff x="5209838" y="3020450"/>
            <a:chExt cx="3610650" cy="1289700"/>
          </a:xfrm>
        </p:grpSpPr>
        <p:sp>
          <p:nvSpPr>
            <p:cNvPr id="12135" name="Google Shape;12135;p155"/>
            <p:cNvSpPr txBox="1"/>
            <p:nvPr/>
          </p:nvSpPr>
          <p:spPr>
            <a:xfrm>
              <a:off x="6696488" y="3020450"/>
              <a:ext cx="2124000" cy="1289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-177800" lvl="0" marL="17145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092"/>
                <a:buFont typeface="Azeret Mono"/>
                <a:buChar char="❖"/>
              </a:pPr>
              <a:r>
                <a:rPr b="1" lang="en" sz="1092">
                  <a:solidFill>
                    <a:schemeClr val="dk1"/>
                  </a:solidFill>
                  <a:latin typeface="Azeret Mono"/>
                  <a:ea typeface="Azeret Mono"/>
                  <a:cs typeface="Azeret Mono"/>
                  <a:sym typeface="Azeret Mono"/>
                </a:rPr>
                <a:t>Страховые компании</a:t>
              </a:r>
              <a:endParaRPr b="1" sz="1300">
                <a:latin typeface="Roboto"/>
                <a:ea typeface="Roboto"/>
                <a:cs typeface="Roboto"/>
                <a:sym typeface="Roboto"/>
              </a:endParaRPr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900">
                <a:latin typeface="Roboto"/>
                <a:ea typeface="Roboto"/>
                <a:cs typeface="Roboto"/>
                <a:sym typeface="Roboto"/>
              </a:endParaRPr>
            </a:p>
            <a:p>
              <a:pPr indent="0" lvl="0" marL="0" rtl="0" algn="l">
                <a:spcBef>
                  <a:spcPts val="0"/>
                </a:spcBef>
                <a:spcAft>
                  <a:spcPts val="1800"/>
                </a:spcAft>
                <a:buNone/>
              </a:pPr>
              <a:r>
                <a:rPr lang="en" sz="900">
                  <a:latin typeface="Roboto"/>
                  <a:ea typeface="Roboto"/>
                  <a:cs typeface="Roboto"/>
                  <a:sym typeface="Roboto"/>
                </a:rPr>
                <a:t>Частные и государственные клиники, предоставляющие услуги по протезированию и реабилитации после ампутации.</a:t>
              </a:r>
              <a:endParaRPr b="1" sz="900">
                <a:latin typeface="Roboto"/>
                <a:ea typeface="Roboto"/>
                <a:cs typeface="Roboto"/>
                <a:sym typeface="Roboto"/>
              </a:endParaRPr>
            </a:p>
          </p:txBody>
        </p:sp>
        <p:cxnSp>
          <p:nvCxnSpPr>
            <p:cNvPr id="12136" name="Google Shape;12136;p155"/>
            <p:cNvCxnSpPr/>
            <p:nvPr/>
          </p:nvCxnSpPr>
          <p:spPr>
            <a:xfrm>
              <a:off x="5209838" y="3648300"/>
              <a:ext cx="1286700" cy="0"/>
            </a:xfrm>
            <a:prstGeom prst="straightConnector1">
              <a:avLst/>
            </a:prstGeom>
            <a:noFill/>
            <a:ln cap="flat" cmpd="sng" w="9525">
              <a:solidFill>
                <a:srgbClr val="1D7E75"/>
              </a:solidFill>
              <a:prstDash val="solid"/>
              <a:round/>
              <a:headEnd len="sm" w="sm" type="none"/>
              <a:tailEnd len="med" w="med" type="oval"/>
            </a:ln>
          </p:spPr>
        </p:cxnSp>
      </p:grpSp>
      <p:grpSp>
        <p:nvGrpSpPr>
          <p:cNvPr id="12137" name="Google Shape;12137;p155"/>
          <p:cNvGrpSpPr/>
          <p:nvPr/>
        </p:nvGrpSpPr>
        <p:grpSpPr>
          <a:xfrm>
            <a:off x="2934823" y="1571933"/>
            <a:ext cx="4205474" cy="4178754"/>
            <a:chOff x="2662213" y="676344"/>
            <a:chExt cx="3814835" cy="3790597"/>
          </a:xfrm>
        </p:grpSpPr>
        <p:sp>
          <p:nvSpPr>
            <p:cNvPr id="12138" name="Google Shape;12138;p155"/>
            <p:cNvSpPr/>
            <p:nvPr/>
          </p:nvSpPr>
          <p:spPr>
            <a:xfrm rot="3600185">
              <a:off x="3169983" y="1184511"/>
              <a:ext cx="2774659" cy="2774659"/>
            </a:xfrm>
            <a:prstGeom prst="blockArc">
              <a:avLst>
                <a:gd fmla="val 12622480" name="adj1"/>
                <a:gd fmla="val 19781569" name="adj2"/>
                <a:gd fmla="val 20773" name="adj3"/>
              </a:avLst>
            </a:prstGeom>
            <a:solidFill>
              <a:srgbClr val="155B5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155"/>
            <p:cNvSpPr/>
            <p:nvPr/>
          </p:nvSpPr>
          <p:spPr>
            <a:xfrm rot="10800000">
              <a:off x="3183490" y="1163229"/>
              <a:ext cx="2774700" cy="2774700"/>
            </a:xfrm>
            <a:prstGeom prst="blockArc">
              <a:avLst>
                <a:gd fmla="val 12622480" name="adj1"/>
                <a:gd fmla="val 19662822" name="adj2"/>
                <a:gd fmla="val 20729" name="adj3"/>
              </a:avLst>
            </a:prstGeom>
            <a:solidFill>
              <a:srgbClr val="1D7E7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155"/>
            <p:cNvSpPr/>
            <p:nvPr/>
          </p:nvSpPr>
          <p:spPr>
            <a:xfrm rot="-3600185">
              <a:off x="3194618" y="1184114"/>
              <a:ext cx="2774659" cy="2774659"/>
            </a:xfrm>
            <a:prstGeom prst="blockArc">
              <a:avLst>
                <a:gd fmla="val 12622480" name="adj1"/>
                <a:gd fmla="val 19703271" name="adj2"/>
                <a:gd fmla="val 20851" name="adj3"/>
              </a:avLst>
            </a:prstGeom>
            <a:solidFill>
              <a:srgbClr val="249C9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141" name="Google Shape;12141;p155"/>
            <p:cNvGrpSpPr/>
            <p:nvPr/>
          </p:nvGrpSpPr>
          <p:grpSpPr>
            <a:xfrm rot="-7200165">
              <a:off x="3337679" y="2826785"/>
              <a:ext cx="585011" cy="585536"/>
              <a:chOff x="1967628" y="812211"/>
              <a:chExt cx="588000" cy="588000"/>
            </a:xfrm>
          </p:grpSpPr>
          <p:sp>
            <p:nvSpPr>
              <p:cNvPr id="12142" name="Google Shape;12142;p155"/>
              <p:cNvSpPr/>
              <p:nvPr/>
            </p:nvSpPr>
            <p:spPr>
              <a:xfrm rot="39023">
                <a:off x="1970909" y="815492"/>
                <a:ext cx="581437" cy="581437"/>
              </a:xfrm>
              <a:prstGeom prst="pie">
                <a:avLst>
                  <a:gd fmla="val 6190354" name="adj1"/>
                  <a:gd fmla="val 14996165" name="adj2"/>
                </a:avLst>
              </a:prstGeom>
              <a:solidFill>
                <a:srgbClr val="249C91"/>
              </a:solidFill>
              <a:ln>
                <a:noFill/>
              </a:ln>
              <a:effectLst>
                <a:outerShdw blurRad="142875" rotWithShape="0" algn="bl">
                  <a:srgbClr val="000000">
                    <a:alpha val="43000"/>
                  </a:srgbClr>
                </a:outerShdw>
              </a:effectLst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3" name="Google Shape;12143;p155"/>
              <p:cNvSpPr/>
              <p:nvPr/>
            </p:nvSpPr>
            <p:spPr>
              <a:xfrm rot="10800000">
                <a:off x="1970875" y="815525"/>
                <a:ext cx="581400" cy="581400"/>
              </a:xfrm>
              <a:prstGeom prst="pie">
                <a:avLst>
                  <a:gd fmla="val 4028252" name="adj1"/>
                  <a:gd fmla="val 17183677" name="adj2"/>
                </a:avLst>
              </a:prstGeom>
              <a:solidFill>
                <a:srgbClr val="249C9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44" name="Google Shape;12144;p155"/>
            <p:cNvGrpSpPr/>
            <p:nvPr/>
          </p:nvGrpSpPr>
          <p:grpSpPr>
            <a:xfrm>
              <a:off x="4264097" y="1180331"/>
              <a:ext cx="585001" cy="585530"/>
              <a:chOff x="1970048" y="811613"/>
              <a:chExt cx="588000" cy="588000"/>
            </a:xfrm>
          </p:grpSpPr>
          <p:sp>
            <p:nvSpPr>
              <p:cNvPr id="12145" name="Google Shape;12145;p155"/>
              <p:cNvSpPr/>
              <p:nvPr/>
            </p:nvSpPr>
            <p:spPr>
              <a:xfrm rot="39023">
                <a:off x="1973329" y="814894"/>
                <a:ext cx="581437" cy="581437"/>
              </a:xfrm>
              <a:prstGeom prst="pie">
                <a:avLst>
                  <a:gd fmla="val 6190354" name="adj1"/>
                  <a:gd fmla="val 14996165" name="adj2"/>
                </a:avLst>
              </a:prstGeom>
              <a:solidFill>
                <a:srgbClr val="155B55"/>
              </a:solidFill>
              <a:ln>
                <a:noFill/>
              </a:ln>
              <a:effectLst>
                <a:outerShdw blurRad="142875" rotWithShape="0" algn="bl">
                  <a:srgbClr val="000000">
                    <a:alpha val="43000"/>
                  </a:srgbClr>
                </a:outerShdw>
              </a:effectLst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6" name="Google Shape;12146;p155"/>
              <p:cNvSpPr/>
              <p:nvPr/>
            </p:nvSpPr>
            <p:spPr>
              <a:xfrm rot="10800000">
                <a:off x="1973295" y="814927"/>
                <a:ext cx="581400" cy="581400"/>
              </a:xfrm>
              <a:prstGeom prst="pie">
                <a:avLst>
                  <a:gd fmla="val 4028252" name="adj1"/>
                  <a:gd fmla="val 17183677" name="adj2"/>
                </a:avLst>
              </a:prstGeom>
              <a:solidFill>
                <a:srgbClr val="155B5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47" name="Google Shape;12147;p155"/>
            <p:cNvGrpSpPr/>
            <p:nvPr/>
          </p:nvGrpSpPr>
          <p:grpSpPr>
            <a:xfrm rot="7200165">
              <a:off x="5229930" y="2804716"/>
              <a:ext cx="585011" cy="585536"/>
              <a:chOff x="1977085" y="811649"/>
              <a:chExt cx="588000" cy="588000"/>
            </a:xfrm>
          </p:grpSpPr>
          <p:sp>
            <p:nvSpPr>
              <p:cNvPr id="12148" name="Google Shape;12148;p155"/>
              <p:cNvSpPr/>
              <p:nvPr/>
            </p:nvSpPr>
            <p:spPr>
              <a:xfrm rot="39023">
                <a:off x="1980366" y="814930"/>
                <a:ext cx="581437" cy="581437"/>
              </a:xfrm>
              <a:prstGeom prst="pie">
                <a:avLst>
                  <a:gd fmla="val 6190354" name="adj1"/>
                  <a:gd fmla="val 14996165" name="adj2"/>
                </a:avLst>
              </a:prstGeom>
              <a:solidFill>
                <a:srgbClr val="1D7E75"/>
              </a:solidFill>
              <a:ln>
                <a:noFill/>
              </a:ln>
              <a:effectLst>
                <a:outerShdw blurRad="142875" rotWithShape="0" algn="bl">
                  <a:srgbClr val="000000">
                    <a:alpha val="43000"/>
                  </a:srgbClr>
                </a:outerShdw>
              </a:effectLst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9" name="Google Shape;12149;p155"/>
              <p:cNvSpPr/>
              <p:nvPr/>
            </p:nvSpPr>
            <p:spPr>
              <a:xfrm rot="10800000">
                <a:off x="1980332" y="814963"/>
                <a:ext cx="581400" cy="581400"/>
              </a:xfrm>
              <a:prstGeom prst="pie">
                <a:avLst>
                  <a:gd fmla="val 4028252" name="adj1"/>
                  <a:gd fmla="val 17183677" name="adj2"/>
                </a:avLst>
              </a:prstGeom>
              <a:solidFill>
                <a:srgbClr val="1D7E7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150" name="Google Shape;12150;p155"/>
            <p:cNvSpPr txBox="1"/>
            <p:nvPr/>
          </p:nvSpPr>
          <p:spPr>
            <a:xfrm>
              <a:off x="4334550" y="1255312"/>
              <a:ext cx="509100" cy="267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100800" lIns="100800" spcFirstLastPara="1" rIns="100800" wrap="square" tIns="10080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03</a:t>
              </a:r>
              <a:r>
                <a:rPr b="1" lang="en" sz="1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 </a:t>
              </a:r>
              <a:endParaRPr b="1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2151" name="Google Shape;12151;p155"/>
            <p:cNvSpPr txBox="1"/>
            <p:nvPr/>
          </p:nvSpPr>
          <p:spPr>
            <a:xfrm>
              <a:off x="3375648" y="2887440"/>
              <a:ext cx="509100" cy="267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100800" lIns="100800" spcFirstLastPara="1" rIns="100800" wrap="square" tIns="10080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0</a:t>
              </a:r>
              <a:r>
                <a:rPr b="1" lang="en" sz="1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1 </a:t>
              </a:r>
              <a:endParaRPr b="1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2152" name="Google Shape;12152;p155"/>
            <p:cNvSpPr txBox="1"/>
            <p:nvPr/>
          </p:nvSpPr>
          <p:spPr>
            <a:xfrm>
              <a:off x="5281877" y="2857865"/>
              <a:ext cx="509100" cy="267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100800" lIns="100800" spcFirstLastPara="1" rIns="100800" wrap="square" tIns="10080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0</a:t>
              </a:r>
              <a:r>
                <a:rPr b="1" lang="en" sz="1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2 </a:t>
              </a:r>
              <a:endParaRPr b="1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pic>
        <p:nvPicPr>
          <p:cNvPr id="12153" name="Google Shape;12153;p15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760878" y="132322"/>
            <a:ext cx="4401374" cy="12664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54" name="Google Shape;12154;p155"/>
          <p:cNvPicPr preferRelativeResize="0"/>
          <p:nvPr/>
        </p:nvPicPr>
        <p:blipFill>
          <a:blip r:embed="rId4">
            <a:alphaModFix amt="15000"/>
          </a:blip>
          <a:stretch>
            <a:fillRect/>
          </a:stretch>
        </p:blipFill>
        <p:spPr>
          <a:xfrm>
            <a:off x="1039779" y="1521425"/>
            <a:ext cx="712650" cy="7126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55" name="Google Shape;12155;p155"/>
          <p:cNvPicPr preferRelativeResize="0"/>
          <p:nvPr/>
        </p:nvPicPr>
        <p:blipFill>
          <a:blip r:embed="rId5">
            <a:alphaModFix amt="50000"/>
          </a:blip>
          <a:stretch>
            <a:fillRect/>
          </a:stretch>
        </p:blipFill>
        <p:spPr>
          <a:xfrm rot="-3262816">
            <a:off x="1826736" y="4696618"/>
            <a:ext cx="1562053" cy="172226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with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2500" fill="hold"/>
                                        <p:tgtEl>
                                          <p:spTgt spid="121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500"/>
                                        <p:tgtEl>
                                          <p:spTgt spid="12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500"/>
                                        <p:tgtEl>
                                          <p:spTgt spid="12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500"/>
                                        <p:tgtEl>
                                          <p:spTgt spid="12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159" name="Shape 12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60" name="Google Shape;12160;p156"/>
          <p:cNvSpPr txBox="1"/>
          <p:nvPr/>
        </p:nvSpPr>
        <p:spPr>
          <a:xfrm>
            <a:off x="2934825" y="737000"/>
            <a:ext cx="4317300" cy="1800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500">
                <a:solidFill>
                  <a:schemeClr val="dk1"/>
                </a:solidFill>
                <a:latin typeface="Azeret Mono"/>
                <a:ea typeface="Azeret Mono"/>
                <a:cs typeface="Azeret Mono"/>
                <a:sym typeface="Azeret Mono"/>
              </a:rPr>
              <a:t>Целевая аудитория</a:t>
            </a:r>
            <a:endParaRPr b="1" sz="3500">
              <a:solidFill>
                <a:schemeClr val="dk1"/>
              </a:solidFill>
              <a:latin typeface="Azeret Mono"/>
              <a:ea typeface="Azeret Mono"/>
              <a:cs typeface="Azeret Mono"/>
              <a:sym typeface="Azeret Mon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500">
                <a:solidFill>
                  <a:schemeClr val="dk1"/>
                </a:solidFill>
                <a:latin typeface="Azeret Mono"/>
                <a:ea typeface="Azeret Mono"/>
                <a:cs typeface="Azeret Mono"/>
                <a:sym typeface="Azeret Mono"/>
              </a:rPr>
              <a:t>			 B2С</a:t>
            </a:r>
            <a:endParaRPr b="1" sz="3500">
              <a:solidFill>
                <a:schemeClr val="dk1"/>
              </a:solidFill>
              <a:latin typeface="Azeret Mono"/>
              <a:ea typeface="Azeret Mono"/>
              <a:cs typeface="Azeret Mono"/>
              <a:sym typeface="Azeret Mon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3500">
              <a:solidFill>
                <a:schemeClr val="dk1"/>
              </a:solidFill>
              <a:latin typeface="Azeret Mono"/>
              <a:ea typeface="Azeret Mono"/>
              <a:cs typeface="Azeret Mono"/>
              <a:sym typeface="Azeret Mono"/>
            </a:endParaRPr>
          </a:p>
        </p:txBody>
      </p:sp>
      <p:grpSp>
        <p:nvGrpSpPr>
          <p:cNvPr id="12161" name="Google Shape;12161;p156"/>
          <p:cNvGrpSpPr/>
          <p:nvPr/>
        </p:nvGrpSpPr>
        <p:grpSpPr>
          <a:xfrm>
            <a:off x="356640" y="2959121"/>
            <a:ext cx="3254423" cy="1421765"/>
            <a:chOff x="323513" y="1986800"/>
            <a:chExt cx="2952125" cy="1289700"/>
          </a:xfrm>
        </p:grpSpPr>
        <p:sp>
          <p:nvSpPr>
            <p:cNvPr id="12162" name="Google Shape;12162;p156"/>
            <p:cNvSpPr txBox="1"/>
            <p:nvPr/>
          </p:nvSpPr>
          <p:spPr>
            <a:xfrm>
              <a:off x="323513" y="1986800"/>
              <a:ext cx="2124000" cy="1289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300">
                <a:latin typeface="Roboto"/>
                <a:ea typeface="Roboto"/>
                <a:cs typeface="Roboto"/>
                <a:sym typeface="Roboto"/>
              </a:endParaRPr>
            </a:p>
            <a:p>
              <a:pPr indent="-171450" lvl="0" marL="108585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992"/>
                <a:buFont typeface="Noto Sans Symbols"/>
                <a:buChar char="❖"/>
              </a:pPr>
              <a:r>
                <a:rPr b="1" lang="en" sz="992">
                  <a:solidFill>
                    <a:schemeClr val="dk1"/>
                  </a:solidFill>
                  <a:latin typeface="Open Sans"/>
                  <a:ea typeface="Open Sans"/>
                  <a:cs typeface="Open Sans"/>
                  <a:sym typeface="Open Sans"/>
                </a:rPr>
                <a:t>Ветераны</a:t>
              </a:r>
              <a:br>
                <a:rPr b="1" lang="en" sz="992">
                  <a:solidFill>
                    <a:schemeClr val="dk1"/>
                  </a:solidFill>
                  <a:latin typeface="Open Sans"/>
                  <a:ea typeface="Open Sans"/>
                  <a:cs typeface="Open Sans"/>
                  <a:sym typeface="Open Sans"/>
                </a:rPr>
              </a:br>
              <a:endParaRPr b="1" sz="900">
                <a:latin typeface="Roboto"/>
                <a:ea typeface="Roboto"/>
                <a:cs typeface="Roboto"/>
                <a:sym typeface="Roboto"/>
              </a:endParaRPr>
            </a:p>
            <a:p>
              <a:pPr indent="0" lvl="0" marL="0" rtl="0" algn="r">
                <a:spcBef>
                  <a:spcPts val="0"/>
                </a:spcBef>
                <a:spcAft>
                  <a:spcPts val="1800"/>
                </a:spcAft>
                <a:buNone/>
              </a:pPr>
              <a:r>
                <a:rPr lang="en" sz="900">
                  <a:latin typeface="Roboto"/>
                  <a:ea typeface="Roboto"/>
                  <a:cs typeface="Roboto"/>
                  <a:sym typeface="Roboto"/>
                </a:rPr>
                <a:t>Ветераны боевых действий, нуждающиеся в функциональных и удобных протезах для возвращения к активной жизни, реабилитации и участия в общественной деятельности.</a:t>
              </a:r>
              <a:endParaRPr b="1" sz="900">
                <a:latin typeface="Roboto"/>
                <a:ea typeface="Roboto"/>
                <a:cs typeface="Roboto"/>
                <a:sym typeface="Roboto"/>
              </a:endParaRPr>
            </a:p>
          </p:txBody>
        </p:sp>
        <p:cxnSp>
          <p:nvCxnSpPr>
            <p:cNvPr id="12163" name="Google Shape;12163;p156"/>
            <p:cNvCxnSpPr/>
            <p:nvPr/>
          </p:nvCxnSpPr>
          <p:spPr>
            <a:xfrm rot="10800000">
              <a:off x="2642038" y="2647950"/>
              <a:ext cx="633600" cy="0"/>
            </a:xfrm>
            <a:prstGeom prst="straightConnector1">
              <a:avLst/>
            </a:prstGeom>
            <a:noFill/>
            <a:ln cap="flat" cmpd="sng" w="9525">
              <a:solidFill>
                <a:srgbClr val="249C91"/>
              </a:solidFill>
              <a:prstDash val="solid"/>
              <a:round/>
              <a:headEnd len="sm" w="sm" type="none"/>
              <a:tailEnd len="med" w="med" type="oval"/>
            </a:ln>
          </p:spPr>
        </p:cxnSp>
      </p:grpSp>
      <p:grpSp>
        <p:nvGrpSpPr>
          <p:cNvPr id="12164" name="Google Shape;12164;p156"/>
          <p:cNvGrpSpPr/>
          <p:nvPr/>
        </p:nvGrpSpPr>
        <p:grpSpPr>
          <a:xfrm>
            <a:off x="5743325" y="1937803"/>
            <a:ext cx="3980381" cy="1421765"/>
            <a:chOff x="5209838" y="1060350"/>
            <a:chExt cx="3610650" cy="1289700"/>
          </a:xfrm>
        </p:grpSpPr>
        <p:sp>
          <p:nvSpPr>
            <p:cNvPr id="12165" name="Google Shape;12165;p156"/>
            <p:cNvSpPr txBox="1"/>
            <p:nvPr/>
          </p:nvSpPr>
          <p:spPr>
            <a:xfrm>
              <a:off x="6696488" y="1060350"/>
              <a:ext cx="2124000" cy="1289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-177800" lvl="0" marL="17145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092"/>
                <a:buFont typeface="Azeret Mono"/>
                <a:buChar char="❖"/>
              </a:pPr>
              <a:r>
                <a:rPr b="1" lang="en" sz="1092">
                  <a:solidFill>
                    <a:schemeClr val="dk1"/>
                  </a:solidFill>
                  <a:latin typeface="Azeret Mono"/>
                  <a:ea typeface="Azeret Mono"/>
                  <a:cs typeface="Azeret Mono"/>
                  <a:sym typeface="Azeret Mono"/>
                </a:rPr>
                <a:t>Спортсмены с инвалидностью</a:t>
              </a:r>
              <a:endParaRPr b="1" sz="1300">
                <a:latin typeface="Roboto"/>
                <a:ea typeface="Roboto"/>
                <a:cs typeface="Roboto"/>
                <a:sym typeface="Roboto"/>
              </a:endParaRPr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900">
                <a:latin typeface="Roboto"/>
                <a:ea typeface="Roboto"/>
                <a:cs typeface="Roboto"/>
                <a:sym typeface="Roboto"/>
              </a:endParaRPr>
            </a:p>
            <a:p>
              <a:pPr indent="0" lvl="0" marL="0" rtl="0" algn="l">
                <a:spcBef>
                  <a:spcPts val="0"/>
                </a:spcBef>
                <a:spcAft>
                  <a:spcPts val="1800"/>
                </a:spcAft>
                <a:buNone/>
              </a:pPr>
              <a:r>
                <a:rPr lang="en" sz="900">
                  <a:latin typeface="Roboto"/>
                  <a:ea typeface="Roboto"/>
                  <a:cs typeface="Roboto"/>
                  <a:sym typeface="Roboto"/>
                </a:rPr>
                <a:t>Люди, заинтересованные в функциональных протезах для активного образа жизни, занятий спортом и участия в соревнованиях.</a:t>
              </a:r>
              <a:endParaRPr b="1" sz="900">
                <a:latin typeface="Roboto"/>
                <a:ea typeface="Roboto"/>
                <a:cs typeface="Roboto"/>
                <a:sym typeface="Roboto"/>
              </a:endParaRPr>
            </a:p>
          </p:txBody>
        </p:sp>
        <p:cxnSp>
          <p:nvCxnSpPr>
            <p:cNvPr id="12166" name="Google Shape;12166;p156"/>
            <p:cNvCxnSpPr/>
            <p:nvPr/>
          </p:nvCxnSpPr>
          <p:spPr>
            <a:xfrm>
              <a:off x="5209838" y="1705200"/>
              <a:ext cx="1286700" cy="0"/>
            </a:xfrm>
            <a:prstGeom prst="straightConnector1">
              <a:avLst/>
            </a:prstGeom>
            <a:noFill/>
            <a:ln cap="flat" cmpd="sng" w="9525">
              <a:solidFill>
                <a:srgbClr val="155B55"/>
              </a:solidFill>
              <a:prstDash val="solid"/>
              <a:round/>
              <a:headEnd len="sm" w="sm" type="none"/>
              <a:tailEnd len="med" w="med" type="oval"/>
            </a:ln>
          </p:spPr>
        </p:cxnSp>
      </p:grpSp>
      <p:grpSp>
        <p:nvGrpSpPr>
          <p:cNvPr id="12167" name="Google Shape;12167;p156"/>
          <p:cNvGrpSpPr/>
          <p:nvPr/>
        </p:nvGrpSpPr>
        <p:grpSpPr>
          <a:xfrm>
            <a:off x="5743325" y="4098617"/>
            <a:ext cx="3980381" cy="1421765"/>
            <a:chOff x="5209838" y="3020450"/>
            <a:chExt cx="3610650" cy="1289700"/>
          </a:xfrm>
        </p:grpSpPr>
        <p:sp>
          <p:nvSpPr>
            <p:cNvPr id="12168" name="Google Shape;12168;p156"/>
            <p:cNvSpPr txBox="1"/>
            <p:nvPr/>
          </p:nvSpPr>
          <p:spPr>
            <a:xfrm>
              <a:off x="6696488" y="3020450"/>
              <a:ext cx="2124000" cy="1289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-177800" lvl="0" marL="171450" rtl="0" algn="l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092"/>
                <a:buFont typeface="Azeret Mono"/>
                <a:buChar char="❖"/>
              </a:pPr>
              <a:r>
                <a:rPr b="1" lang="en" sz="1092">
                  <a:solidFill>
                    <a:schemeClr val="dk1"/>
                  </a:solidFill>
                  <a:latin typeface="Azeret Mono"/>
                  <a:ea typeface="Azeret Mono"/>
                  <a:cs typeface="Azeret Mono"/>
                  <a:sym typeface="Azeret Mono"/>
                </a:rPr>
                <a:t>Малообеспеченные группы населения</a:t>
              </a:r>
              <a:endParaRPr b="1" sz="1300">
                <a:latin typeface="Roboto"/>
                <a:ea typeface="Roboto"/>
                <a:cs typeface="Roboto"/>
                <a:sym typeface="Roboto"/>
              </a:endParaRPr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900">
                <a:latin typeface="Roboto"/>
                <a:ea typeface="Roboto"/>
                <a:cs typeface="Roboto"/>
                <a:sym typeface="Roboto"/>
              </a:endParaRPr>
            </a:p>
            <a:p>
              <a:pPr indent="0" lvl="0" marL="0" rtl="0" algn="l">
                <a:spcBef>
                  <a:spcPts val="0"/>
                </a:spcBef>
                <a:spcAft>
                  <a:spcPts val="1800"/>
                </a:spcAft>
                <a:buNone/>
              </a:pPr>
              <a:r>
                <a:rPr lang="en" sz="900">
                  <a:latin typeface="Roboto"/>
                  <a:ea typeface="Roboto"/>
                  <a:cs typeface="Roboto"/>
                  <a:sym typeface="Roboto"/>
                </a:rPr>
                <a:t>Люди, которые не могут позволить себе дорогие протезы</a:t>
              </a:r>
              <a:endParaRPr b="1" sz="900">
                <a:latin typeface="Roboto"/>
                <a:ea typeface="Roboto"/>
                <a:cs typeface="Roboto"/>
                <a:sym typeface="Roboto"/>
              </a:endParaRPr>
            </a:p>
          </p:txBody>
        </p:sp>
        <p:cxnSp>
          <p:nvCxnSpPr>
            <p:cNvPr id="12169" name="Google Shape;12169;p156"/>
            <p:cNvCxnSpPr/>
            <p:nvPr/>
          </p:nvCxnSpPr>
          <p:spPr>
            <a:xfrm>
              <a:off x="5209838" y="3648300"/>
              <a:ext cx="1286700" cy="0"/>
            </a:xfrm>
            <a:prstGeom prst="straightConnector1">
              <a:avLst/>
            </a:prstGeom>
            <a:noFill/>
            <a:ln cap="flat" cmpd="sng" w="9525">
              <a:solidFill>
                <a:srgbClr val="1D7E75"/>
              </a:solidFill>
              <a:prstDash val="solid"/>
              <a:round/>
              <a:headEnd len="sm" w="sm" type="none"/>
              <a:tailEnd len="med" w="med" type="oval"/>
            </a:ln>
          </p:spPr>
        </p:cxnSp>
      </p:grpSp>
      <p:pic>
        <p:nvPicPr>
          <p:cNvPr id="12170" name="Google Shape;12170;p15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760878" y="132322"/>
            <a:ext cx="4401374" cy="12664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71" name="Google Shape;12171;p156"/>
          <p:cNvPicPr preferRelativeResize="0"/>
          <p:nvPr/>
        </p:nvPicPr>
        <p:blipFill>
          <a:blip r:embed="rId4">
            <a:alphaModFix amt="15000"/>
          </a:blip>
          <a:stretch>
            <a:fillRect/>
          </a:stretch>
        </p:blipFill>
        <p:spPr>
          <a:xfrm>
            <a:off x="1039779" y="1521425"/>
            <a:ext cx="712650" cy="7126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72" name="Google Shape;12172;p156"/>
          <p:cNvPicPr preferRelativeResize="0"/>
          <p:nvPr/>
        </p:nvPicPr>
        <p:blipFill>
          <a:blip r:embed="rId5">
            <a:alphaModFix amt="50000"/>
          </a:blip>
          <a:stretch>
            <a:fillRect/>
          </a:stretch>
        </p:blipFill>
        <p:spPr>
          <a:xfrm rot="-3262816">
            <a:off x="1826736" y="4696618"/>
            <a:ext cx="1562053" cy="172226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173" name="Google Shape;12173;p156"/>
          <p:cNvGrpSpPr/>
          <p:nvPr/>
        </p:nvGrpSpPr>
        <p:grpSpPr>
          <a:xfrm flipH="1">
            <a:off x="2934823" y="1571933"/>
            <a:ext cx="4205474" cy="4178754"/>
            <a:chOff x="2662213" y="676344"/>
            <a:chExt cx="3814835" cy="3790597"/>
          </a:xfrm>
        </p:grpSpPr>
        <p:sp>
          <p:nvSpPr>
            <p:cNvPr id="12174" name="Google Shape;12174;p156"/>
            <p:cNvSpPr/>
            <p:nvPr/>
          </p:nvSpPr>
          <p:spPr>
            <a:xfrm rot="3600185">
              <a:off x="3169983" y="1184511"/>
              <a:ext cx="2774659" cy="2774659"/>
            </a:xfrm>
            <a:prstGeom prst="blockArc">
              <a:avLst>
                <a:gd fmla="val 12622480" name="adj1"/>
                <a:gd fmla="val 19781569" name="adj2"/>
                <a:gd fmla="val 20773" name="adj3"/>
              </a:avLst>
            </a:prstGeom>
            <a:solidFill>
              <a:srgbClr val="155B5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156"/>
            <p:cNvSpPr/>
            <p:nvPr/>
          </p:nvSpPr>
          <p:spPr>
            <a:xfrm rot="10800000">
              <a:off x="3183490" y="1163229"/>
              <a:ext cx="2774700" cy="2774700"/>
            </a:xfrm>
            <a:prstGeom prst="blockArc">
              <a:avLst>
                <a:gd fmla="val 12622480" name="adj1"/>
                <a:gd fmla="val 19662822" name="adj2"/>
                <a:gd fmla="val 20729" name="adj3"/>
              </a:avLst>
            </a:prstGeom>
            <a:solidFill>
              <a:srgbClr val="1D7E7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156"/>
            <p:cNvSpPr/>
            <p:nvPr/>
          </p:nvSpPr>
          <p:spPr>
            <a:xfrm rot="-3600185">
              <a:off x="3194618" y="1184114"/>
              <a:ext cx="2774659" cy="2774659"/>
            </a:xfrm>
            <a:prstGeom prst="blockArc">
              <a:avLst>
                <a:gd fmla="val 12622480" name="adj1"/>
                <a:gd fmla="val 19703271" name="adj2"/>
                <a:gd fmla="val 20851" name="adj3"/>
              </a:avLst>
            </a:prstGeom>
            <a:solidFill>
              <a:srgbClr val="249C9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177" name="Google Shape;12177;p156"/>
            <p:cNvGrpSpPr/>
            <p:nvPr/>
          </p:nvGrpSpPr>
          <p:grpSpPr>
            <a:xfrm rot="-7200165">
              <a:off x="3337679" y="2826785"/>
              <a:ext cx="585011" cy="585536"/>
              <a:chOff x="1967628" y="812211"/>
              <a:chExt cx="588000" cy="588000"/>
            </a:xfrm>
          </p:grpSpPr>
          <p:sp>
            <p:nvSpPr>
              <p:cNvPr id="12178" name="Google Shape;12178;p156"/>
              <p:cNvSpPr/>
              <p:nvPr/>
            </p:nvSpPr>
            <p:spPr>
              <a:xfrm rot="39023">
                <a:off x="1970909" y="815492"/>
                <a:ext cx="581437" cy="581437"/>
              </a:xfrm>
              <a:prstGeom prst="pie">
                <a:avLst>
                  <a:gd fmla="val 6190354" name="adj1"/>
                  <a:gd fmla="val 14996165" name="adj2"/>
                </a:avLst>
              </a:prstGeom>
              <a:solidFill>
                <a:srgbClr val="249C91"/>
              </a:solidFill>
              <a:ln>
                <a:noFill/>
              </a:ln>
              <a:effectLst>
                <a:outerShdw blurRad="142875" rotWithShape="0" algn="bl" dir="5400000" dist="19050">
                  <a:srgbClr val="000000">
                    <a:alpha val="43000"/>
                  </a:srgbClr>
                </a:outerShdw>
              </a:effectLst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9" name="Google Shape;12179;p156"/>
              <p:cNvSpPr/>
              <p:nvPr/>
            </p:nvSpPr>
            <p:spPr>
              <a:xfrm rot="10800000">
                <a:off x="1970875" y="815525"/>
                <a:ext cx="581400" cy="581400"/>
              </a:xfrm>
              <a:prstGeom prst="pie">
                <a:avLst>
                  <a:gd fmla="val 4028252" name="adj1"/>
                  <a:gd fmla="val 17183677" name="adj2"/>
                </a:avLst>
              </a:prstGeom>
              <a:solidFill>
                <a:srgbClr val="249C91"/>
              </a:solidFill>
              <a:ln>
                <a:noFill/>
              </a:ln>
              <a:effectLst>
                <a:outerShdw blurRad="71438" rotWithShape="0" algn="bl" dir="5400000" dist="19050">
                  <a:srgbClr val="000000">
                    <a:alpha val="75000"/>
                  </a:srgbClr>
                </a:outerShdw>
              </a:effectLst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80" name="Google Shape;12180;p156"/>
            <p:cNvGrpSpPr/>
            <p:nvPr/>
          </p:nvGrpSpPr>
          <p:grpSpPr>
            <a:xfrm>
              <a:off x="4264097" y="1180331"/>
              <a:ext cx="585001" cy="585530"/>
              <a:chOff x="1970048" y="811613"/>
              <a:chExt cx="588000" cy="588000"/>
            </a:xfrm>
          </p:grpSpPr>
          <p:sp>
            <p:nvSpPr>
              <p:cNvPr id="12181" name="Google Shape;12181;p156"/>
              <p:cNvSpPr/>
              <p:nvPr/>
            </p:nvSpPr>
            <p:spPr>
              <a:xfrm rot="39023">
                <a:off x="1973329" y="814894"/>
                <a:ext cx="581437" cy="581437"/>
              </a:xfrm>
              <a:prstGeom prst="pie">
                <a:avLst>
                  <a:gd fmla="val 6190354" name="adj1"/>
                  <a:gd fmla="val 14996165" name="adj2"/>
                </a:avLst>
              </a:prstGeom>
              <a:solidFill>
                <a:srgbClr val="155B55"/>
              </a:solidFill>
              <a:ln>
                <a:noFill/>
              </a:ln>
              <a:effectLst>
                <a:outerShdw blurRad="142875" rotWithShape="0" algn="bl" dir="5400000" dist="19050">
                  <a:srgbClr val="000000">
                    <a:alpha val="43000"/>
                  </a:srgbClr>
                </a:outerShdw>
              </a:effectLst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2" name="Google Shape;12182;p156"/>
              <p:cNvSpPr/>
              <p:nvPr/>
            </p:nvSpPr>
            <p:spPr>
              <a:xfrm rot="10800000">
                <a:off x="1973295" y="814927"/>
                <a:ext cx="581400" cy="581400"/>
              </a:xfrm>
              <a:prstGeom prst="pie">
                <a:avLst>
                  <a:gd fmla="val 4028252" name="adj1"/>
                  <a:gd fmla="val 17183677" name="adj2"/>
                </a:avLst>
              </a:prstGeom>
              <a:solidFill>
                <a:srgbClr val="155B55"/>
              </a:solidFill>
              <a:ln>
                <a:noFill/>
              </a:ln>
              <a:effectLst>
                <a:outerShdw blurRad="71438" rotWithShape="0" algn="bl" dir="5400000" dist="19050">
                  <a:srgbClr val="000000">
                    <a:alpha val="75000"/>
                  </a:srgbClr>
                </a:outerShdw>
              </a:effectLst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83" name="Google Shape;12183;p156"/>
            <p:cNvGrpSpPr/>
            <p:nvPr/>
          </p:nvGrpSpPr>
          <p:grpSpPr>
            <a:xfrm rot="7200165">
              <a:off x="5229930" y="2804716"/>
              <a:ext cx="585011" cy="585536"/>
              <a:chOff x="1977085" y="811649"/>
              <a:chExt cx="588000" cy="588000"/>
            </a:xfrm>
          </p:grpSpPr>
          <p:sp>
            <p:nvSpPr>
              <p:cNvPr id="12184" name="Google Shape;12184;p156"/>
              <p:cNvSpPr/>
              <p:nvPr/>
            </p:nvSpPr>
            <p:spPr>
              <a:xfrm rot="39023">
                <a:off x="1980366" y="814930"/>
                <a:ext cx="581437" cy="581437"/>
              </a:xfrm>
              <a:prstGeom prst="pie">
                <a:avLst>
                  <a:gd fmla="val 6190354" name="adj1"/>
                  <a:gd fmla="val 14996165" name="adj2"/>
                </a:avLst>
              </a:prstGeom>
              <a:solidFill>
                <a:srgbClr val="1D7E75"/>
              </a:solidFill>
              <a:ln>
                <a:noFill/>
              </a:ln>
              <a:effectLst>
                <a:outerShdw blurRad="142875" rotWithShape="0" algn="bl" dir="5400000" dist="19050">
                  <a:srgbClr val="000000">
                    <a:alpha val="43000"/>
                  </a:srgbClr>
                </a:outerShdw>
              </a:effectLst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5" name="Google Shape;12185;p156"/>
              <p:cNvSpPr/>
              <p:nvPr/>
            </p:nvSpPr>
            <p:spPr>
              <a:xfrm rot="10800000">
                <a:off x="1980332" y="814963"/>
                <a:ext cx="581400" cy="581400"/>
              </a:xfrm>
              <a:prstGeom prst="pie">
                <a:avLst>
                  <a:gd fmla="val 4028252" name="adj1"/>
                  <a:gd fmla="val 17183677" name="adj2"/>
                </a:avLst>
              </a:prstGeom>
              <a:solidFill>
                <a:srgbClr val="1D7E75"/>
              </a:solidFill>
              <a:ln>
                <a:noFill/>
              </a:ln>
              <a:effectLst>
                <a:outerShdw blurRad="71438" rotWithShape="0" algn="bl" dir="5400000" dist="19050">
                  <a:srgbClr val="000000">
                    <a:alpha val="75000"/>
                  </a:srgbClr>
                </a:outerShdw>
              </a:effectLst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186" name="Google Shape;12186;p156"/>
            <p:cNvSpPr txBox="1"/>
            <p:nvPr/>
          </p:nvSpPr>
          <p:spPr>
            <a:xfrm>
              <a:off x="3375648" y="2887440"/>
              <a:ext cx="509100" cy="267000"/>
            </a:xfrm>
            <a:prstGeom prst="rect">
              <a:avLst/>
            </a:prstGeom>
            <a:noFill/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100800" lIns="100800" spcFirstLastPara="1" rIns="100800" wrap="square" tIns="10080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01 </a:t>
              </a:r>
              <a:endParaRPr b="1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2187" name="Google Shape;12187;p156"/>
            <p:cNvSpPr txBox="1"/>
            <p:nvPr/>
          </p:nvSpPr>
          <p:spPr>
            <a:xfrm>
              <a:off x="5281877" y="2857865"/>
              <a:ext cx="509100" cy="267000"/>
            </a:xfrm>
            <a:prstGeom prst="rect">
              <a:avLst/>
            </a:prstGeom>
            <a:noFill/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100800" lIns="100800" spcFirstLastPara="1" rIns="100800" wrap="square" tIns="10080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02 </a:t>
              </a:r>
              <a:endParaRPr b="1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2188" name="Google Shape;12188;p156"/>
            <p:cNvSpPr txBox="1"/>
            <p:nvPr/>
          </p:nvSpPr>
          <p:spPr>
            <a:xfrm>
              <a:off x="4334550" y="1255312"/>
              <a:ext cx="509100" cy="267000"/>
            </a:xfrm>
            <a:prstGeom prst="rect">
              <a:avLst/>
            </a:prstGeom>
            <a:noFill/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100800" lIns="100800" spcFirstLastPara="1" rIns="100800" wrap="square" tIns="10080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8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03 </a:t>
              </a:r>
              <a:endParaRPr b="1"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withEffect" presetClass="emph" presetID="8" presetSubtype="0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dur="2700" fill="hold"/>
                                        <p:tgtEl>
                                          <p:spTgt spid="121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500"/>
                                        <p:tgtEl>
                                          <p:spTgt spid="12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500"/>
                                        <p:tgtEl>
                                          <p:spTgt spid="12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500"/>
                                        <p:tgtEl>
                                          <p:spTgt spid="12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192" name="Shape 12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93" name="Google Shape;12193;p157"/>
          <p:cNvSpPr txBox="1"/>
          <p:nvPr/>
        </p:nvSpPr>
        <p:spPr>
          <a:xfrm>
            <a:off x="3100950" y="476875"/>
            <a:ext cx="3402000" cy="72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500">
                <a:solidFill>
                  <a:schemeClr val="dk1"/>
                </a:solidFill>
                <a:latin typeface="Azeret Mono"/>
                <a:ea typeface="Azeret Mono"/>
                <a:cs typeface="Azeret Mono"/>
                <a:sym typeface="Azeret Mono"/>
              </a:rPr>
              <a:t>Анализ рынка</a:t>
            </a:r>
            <a:endParaRPr/>
          </a:p>
        </p:txBody>
      </p:sp>
      <p:pic>
        <p:nvPicPr>
          <p:cNvPr id="12194" name="Google Shape;12194;p15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2400" y="1200175"/>
            <a:ext cx="9775827" cy="116701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95" name="Google Shape;12195;p15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52400" y="2455223"/>
            <a:ext cx="9775826" cy="60625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96" name="Google Shape;12196;p15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073225" y="3563275"/>
            <a:ext cx="1969313" cy="1167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97" name="Google Shape;12197;p157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09777" y="3703738"/>
            <a:ext cx="1476375" cy="695325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pic>
        <p:nvPicPr>
          <p:cNvPr id="12198" name="Google Shape;12198;p157"/>
          <p:cNvPicPr preferRelativeResize="0"/>
          <p:nvPr/>
        </p:nvPicPr>
        <p:blipFill rotWithShape="1">
          <a:blip r:embed="rId7">
            <a:alphaModFix/>
          </a:blip>
          <a:srcRect b="0" l="-1339" r="1339" t="0"/>
          <a:stretch/>
        </p:blipFill>
        <p:spPr>
          <a:xfrm>
            <a:off x="2023850" y="3149526"/>
            <a:ext cx="5816302" cy="21742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99" name="Google Shape;12199;p157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204650" y="41518"/>
            <a:ext cx="2896300" cy="4805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after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400"/>
                                        <p:tgtEl>
                                          <p:spTgt spid="12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400"/>
                                        <p:tgtEl>
                                          <p:spTgt spid="12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400"/>
                                        <p:tgtEl>
                                          <p:spTgt spid="12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203" name="Shape 12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04" name="Google Shape;12204;p158"/>
          <p:cNvSpPr txBox="1"/>
          <p:nvPr>
            <p:ph type="title"/>
          </p:nvPr>
        </p:nvSpPr>
        <p:spPr>
          <a:xfrm>
            <a:off x="793748" y="34234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900"/>
              <a:buNone/>
            </a:pPr>
            <a:r>
              <a:rPr lang="en" sz="3500"/>
              <a:t>Конкурентный анализ</a:t>
            </a:r>
            <a:endParaRPr sz="3500"/>
          </a:p>
        </p:txBody>
      </p:sp>
      <p:graphicFrame>
        <p:nvGraphicFramePr>
          <p:cNvPr id="12205" name="Google Shape;12205;p158"/>
          <p:cNvGraphicFramePr/>
          <p:nvPr/>
        </p:nvGraphicFramePr>
        <p:xfrm>
          <a:off x="1165304" y="753194"/>
          <a:ext cx="3000000" cy="3000000"/>
        </p:xfrm>
        <a:graphic>
          <a:graphicData uri="http://schemas.openxmlformats.org/drawingml/2006/table">
            <a:tbl>
              <a:tblPr>
                <a:noFill/>
                <a:tableStyleId>{65A4E6B3-01E2-46AF-B3EC-CDC2F13D97AD}</a:tableStyleId>
              </a:tblPr>
              <a:tblGrid>
                <a:gridCol w="1811525"/>
                <a:gridCol w="1979475"/>
                <a:gridCol w="1979475"/>
                <a:gridCol w="1979475"/>
              </a:tblGrid>
              <a:tr h="705675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b="1" sz="13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E5770">
                        <a:alpha val="6666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 sz="1600" u="none" cap="none" strike="noStrike">
                          <a:solidFill>
                            <a:schemeClr val="accent5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Общее описание компании</a:t>
                      </a:r>
                      <a:endParaRPr sz="1600" u="none" cap="none" strike="noStrik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E5770">
                        <a:alpha val="6666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 sz="1600" u="none" cap="none" strike="noStrike">
                          <a:solidFill>
                            <a:schemeClr val="accent5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Уникальные конкурентные преимущества</a:t>
                      </a:r>
                      <a:endParaRPr b="1" sz="1600" u="none" cap="none" strike="noStrike">
                        <a:solidFill>
                          <a:schemeClr val="accent5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E5770">
                        <a:alpha val="6666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 sz="1600" u="none" cap="none" strike="noStrike">
                          <a:solidFill>
                            <a:schemeClr val="accent5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Слабые точки</a:t>
                      </a:r>
                      <a:endParaRPr b="1" sz="1600" u="none" cap="none" strike="noStrike">
                        <a:solidFill>
                          <a:schemeClr val="accent5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E5770">
                        <a:alpha val="6666"/>
                      </a:srgbClr>
                    </a:solidFill>
                  </a:tcPr>
                </a:tc>
              </a:tr>
              <a:tr h="60485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b="1" i="0" lang="en" sz="16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Open Bionics</a:t>
                      </a:r>
                      <a:endParaRPr b="1" sz="16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E5770">
                        <a:alpha val="6666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u="none" cap="none" strike="noStrike"/>
                        <a:t>Производитель доступных бионических протезов, ориентированных на стиль и функциональность</a:t>
                      </a:r>
                      <a:endParaRPr sz="10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lang="en" sz="1000" u="none" cap="none" strike="noStrike"/>
                        <a:t>Современный дизайн, доступная стоимость, кастомизация</a:t>
                      </a:r>
                      <a:endParaRPr sz="10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lang="en" sz="1000" u="none" cap="none" strike="noStrike"/>
                        <a:t>Ограниченный функционал по сравнению с более дорогими протезами; Долгое производство</a:t>
                      </a:r>
                      <a:endParaRPr sz="10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  <a:tr h="99775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b="1" i="0" lang="en" sz="16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Limbitless Solutions</a:t>
                      </a:r>
                      <a:endParaRPr b="1" sz="16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E5770">
                        <a:alpha val="6666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lang="en" sz="1000" u="none" cap="none" strike="noStrike"/>
                        <a:t>Некоммерческая организация, разрабатывающая бионические руки для детей с использованием 3D-печати</a:t>
                      </a:r>
                      <a:endParaRPr sz="1000" u="none" cap="none" strike="noStrike"/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lang="en" sz="1000" u="none" cap="none" strike="noStrike"/>
                        <a:t>Бесплатные бионические протезы для детей, яркие дизайны и интеграция STEM-образования</a:t>
                      </a:r>
                      <a:endParaRPr sz="1000" u="none" cap="none" strike="noStrike"/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lang="en" sz="1000" u="none" cap="none" strike="noStrike"/>
                        <a:t>Ограниченная доступность — протезы предоставляются только детям и через ограниченные программы; зависимость от пожертвований</a:t>
                      </a:r>
                      <a:endParaRPr sz="1000" u="none" cap="none" strike="noStrike"/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  <a:tr h="83145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b="1" i="0" lang="en" sz="16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Prosthetic Innovations</a:t>
                      </a:r>
                      <a:endParaRPr b="1" sz="16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E5770">
                        <a:alpha val="6666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lang="en" sz="1000" u="none" cap="none" strike="noStrike"/>
                        <a:t>Специализируется на индивидуализированных протезах для взрослых с акцентом на сложные клинические случаи</a:t>
                      </a:r>
                      <a:endParaRPr sz="1000" u="none" cap="none" strike="noStrike"/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lang="en" sz="1000" u="none" cap="none" strike="noStrike"/>
                        <a:t>Высокотехнологичные решения для пациентов с нестандартными медицинскими потребностями</a:t>
                      </a:r>
                      <a:endParaRPr sz="1000" u="none" cap="none" strike="noStrike"/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lang="en" sz="1000" u="none" cap="none" strike="noStrike"/>
                        <a:t>Высокая стоимость индивидуальных решений; сложность в масштабировании производства</a:t>
                      </a:r>
                      <a:endParaRPr sz="1000" u="none" cap="none" strike="noStrike"/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  <a:tr h="60485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b="1" i="0" lang="en" sz="16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UNYQ</a:t>
                      </a:r>
                      <a:endParaRPr b="1" sz="16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E5770">
                        <a:alpha val="6666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lang="en" sz="1000" u="none" cap="none" strike="noStrike"/>
                        <a:t>Производитель протезных чехлов и ортопедических изделий с акцентом на персонализацию</a:t>
                      </a:r>
                      <a:endParaRPr sz="1000" u="none" cap="none" strike="noStrike"/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lang="en" sz="1000" u="none" cap="none" strike="noStrike"/>
                        <a:t>Стильные и персонализированные чехлы для протезов</a:t>
                      </a:r>
                      <a:endParaRPr sz="1000" u="none" cap="none" strike="noStrike"/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lang="en" sz="1000" u="none" cap="none" strike="noStrike"/>
                        <a:t>Узкая специализация на эстетике; ограниченный вклад в функциональные улучшения протезов</a:t>
                      </a:r>
                      <a:endParaRPr sz="1000" u="none" cap="none" strike="noStrike"/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  <a:tr h="60485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b="1" i="0" lang="en" sz="16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Proteor</a:t>
                      </a:r>
                      <a:endParaRPr b="1" sz="16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E5770">
                        <a:alpha val="6666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lang="en" sz="1000" u="none" cap="none" strike="noStrike"/>
                        <a:t>Международная компания с широким ассортиментом протезов и ортопедии, от базовых до сложных решений</a:t>
                      </a:r>
                      <a:endParaRPr sz="1000" u="none" cap="none" strike="noStrike"/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lang="en" sz="1000" u="none" cap="none" strike="noStrike"/>
                        <a:t>Надёжные и проверенные временем протезы с широкими возможностями адаптации</a:t>
                      </a:r>
                      <a:endParaRPr sz="1000" u="none" cap="none" strike="noStrike"/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lang="en" sz="1000" u="none" cap="none" strike="noStrike"/>
                        <a:t>Консервативный подход — недостаток ярких инноваций по сравнению с конкурентами</a:t>
                      </a:r>
                      <a:endParaRPr sz="1000" u="none" cap="none" strike="noStrike"/>
                    </a:p>
                  </a:txBody>
                  <a:tcPr marT="0" marB="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</a:tbl>
          </a:graphicData>
        </a:graphic>
      </p:graphicFrame>
      <p:pic>
        <p:nvPicPr>
          <p:cNvPr id="12206" name="Google Shape;12206;p15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9033147" y="-648378"/>
            <a:ext cx="991875" cy="27426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207" name="Google Shape;12207;p15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423300" y="-197600"/>
            <a:ext cx="2216150" cy="8632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208" name="Google Shape;12208;p158"/>
          <p:cNvPicPr preferRelativeResize="0"/>
          <p:nvPr/>
        </p:nvPicPr>
        <p:blipFill>
          <a:blip r:embed="rId5">
            <a:alphaModFix amt="30000"/>
          </a:blip>
          <a:stretch>
            <a:fillRect/>
          </a:stretch>
        </p:blipFill>
        <p:spPr>
          <a:xfrm>
            <a:off x="8851625" y="3436756"/>
            <a:ext cx="991875" cy="9747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200"/>
                                        <p:tgtEl>
                                          <p:spTgt spid="12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212" name="Shape 12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213" name="Google Shape;12213;p159"/>
          <p:cNvGraphicFramePr/>
          <p:nvPr/>
        </p:nvGraphicFramePr>
        <p:xfrm>
          <a:off x="203587" y="50579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{65A4E6B3-01E2-46AF-B3EC-CDC2F13D97AD}</a:tableStyleId>
              </a:tblPr>
              <a:tblGrid>
                <a:gridCol w="1691900"/>
                <a:gridCol w="1843975"/>
                <a:gridCol w="1091550"/>
                <a:gridCol w="703025"/>
                <a:gridCol w="2752725"/>
                <a:gridCol w="1460300"/>
              </a:tblGrid>
              <a:tr h="2259000">
                <a:tc rowSpan="3"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n" sz="1200" u="none" cap="none" strike="noStrike">
                          <a:solidFill>
                            <a:srgbClr val="17365D"/>
                          </a:solidFill>
                          <a:latin typeface="Century Gothic"/>
                          <a:ea typeface="Century Gothic"/>
                          <a:cs typeface="Century Gothic"/>
                          <a:sym typeface="Century Gothic"/>
                        </a:rPr>
                        <a:t>Ключевые партнеры</a:t>
                      </a:r>
                      <a:br>
                        <a:rPr b="1" i="0" lang="en" sz="1200" u="none" cap="none" strike="noStrike">
                          <a:solidFill>
                            <a:srgbClr val="17365D"/>
                          </a:solidFill>
                          <a:latin typeface="Century Gothic"/>
                          <a:ea typeface="Century Gothic"/>
                          <a:cs typeface="Century Gothic"/>
                          <a:sym typeface="Century Gothic"/>
                        </a:rPr>
                      </a:br>
                      <a:endParaRPr b="1" i="0" sz="1200" u="none" cap="none" strike="noStrike">
                        <a:solidFill>
                          <a:srgbClr val="17365D"/>
                        </a:solidFill>
                        <a:latin typeface="Century Gothic"/>
                        <a:ea typeface="Century Gothic"/>
                        <a:cs typeface="Century Gothic"/>
                        <a:sym typeface="Century Gothic"/>
                      </a:endParaRPr>
                    </a:p>
                  </a:txBody>
                  <a:tcPr marT="34500" marB="34500" marR="34500" marL="34500">
                    <a:lnL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rowSpan="2"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n" sz="1200" u="none" cap="none" strike="noStrike">
                          <a:solidFill>
                            <a:srgbClr val="17365D"/>
                          </a:solidFill>
                          <a:latin typeface="Century Gothic"/>
                          <a:ea typeface="Century Gothic"/>
                          <a:cs typeface="Century Gothic"/>
                          <a:sym typeface="Century Gothic"/>
                        </a:rPr>
                        <a:t>Ключевые активности</a:t>
                      </a:r>
                      <a:endParaRPr/>
                    </a:p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br>
                        <a:rPr b="1" i="0" lang="en" sz="1200" u="none" cap="none" strike="noStrike">
                          <a:solidFill>
                            <a:srgbClr val="17365D"/>
                          </a:solidFill>
                          <a:latin typeface="Century Gothic"/>
                          <a:ea typeface="Century Gothic"/>
                          <a:cs typeface="Century Gothic"/>
                          <a:sym typeface="Century Gothic"/>
                        </a:rPr>
                      </a:br>
                      <a:endParaRPr b="1" i="0" sz="1200" u="none" cap="none" strike="noStrike">
                        <a:solidFill>
                          <a:srgbClr val="17365D"/>
                        </a:solidFill>
                        <a:latin typeface="Century Gothic"/>
                        <a:ea typeface="Century Gothic"/>
                        <a:cs typeface="Century Gothic"/>
                        <a:sym typeface="Century Gothic"/>
                      </a:endParaRPr>
                    </a:p>
                  </a:txBody>
                  <a:tcPr marT="34500" marB="34500" marR="34500" marL="34500">
                    <a:lnL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gridSpan="2" rowSpan="3"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n" sz="1200" u="none" cap="none" strike="noStrike">
                          <a:solidFill>
                            <a:srgbClr val="17365D"/>
                          </a:solidFill>
                          <a:latin typeface="Century Gothic"/>
                          <a:ea typeface="Century Gothic"/>
                          <a:cs typeface="Century Gothic"/>
                          <a:sym typeface="Century Gothic"/>
                        </a:rPr>
                        <a:t>Ценностные предложения</a:t>
                      </a:r>
                      <a:endParaRPr/>
                    </a:p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n" sz="1200" u="none" cap="none" strike="noStrike">
                          <a:solidFill>
                            <a:srgbClr val="17365D"/>
                          </a:solidFill>
                          <a:latin typeface="Century Gothic"/>
                          <a:ea typeface="Century Gothic"/>
                          <a:cs typeface="Century Gothic"/>
                          <a:sym typeface="Century Gothic"/>
                        </a:rPr>
                        <a:t> </a:t>
                      </a:r>
                      <a:endParaRPr b="1" i="0" sz="1200" u="none" cap="none" strike="noStrike">
                        <a:solidFill>
                          <a:srgbClr val="17365D"/>
                        </a:solidFill>
                        <a:latin typeface="Century Gothic"/>
                        <a:ea typeface="Century Gothic"/>
                        <a:cs typeface="Century Gothic"/>
                        <a:sym typeface="Century Gothic"/>
                      </a:endParaRPr>
                    </a:p>
                  </a:txBody>
                  <a:tcPr marT="34500" marB="34500" marR="34500" marL="34500">
                    <a:lnL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rowSpan="3" hMerge="1"/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n" sz="1200" u="none" cap="none" strike="noStrike">
                          <a:solidFill>
                            <a:srgbClr val="17365D"/>
                          </a:solidFill>
                          <a:latin typeface="Century Gothic"/>
                          <a:ea typeface="Century Gothic"/>
                          <a:cs typeface="Century Gothic"/>
                          <a:sym typeface="Century Gothic"/>
                        </a:rPr>
                        <a:t>Отношения с клиентами</a:t>
                      </a:r>
                      <a:endParaRPr/>
                    </a:p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i="0" sz="1200" u="none" cap="none" strike="noStrike">
                        <a:solidFill>
                          <a:srgbClr val="17365D"/>
                        </a:solidFill>
                        <a:latin typeface="Century Gothic"/>
                        <a:ea typeface="Century Gothic"/>
                        <a:cs typeface="Century Gothic"/>
                        <a:sym typeface="Century Gothic"/>
                      </a:endParaRPr>
                    </a:p>
                  </a:txBody>
                  <a:tcPr marT="34500" marB="34500" marR="34500" marL="34500">
                    <a:lnL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rowSpan="3"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n" sz="1200" u="none" cap="none" strike="noStrike">
                          <a:solidFill>
                            <a:srgbClr val="17365D"/>
                          </a:solidFill>
                          <a:latin typeface="Century Gothic"/>
                          <a:ea typeface="Century Gothic"/>
                          <a:cs typeface="Century Gothic"/>
                          <a:sym typeface="Century Gothic"/>
                        </a:rPr>
                        <a:t>Сегменты потребителей</a:t>
                      </a:r>
                      <a:endParaRPr/>
                    </a:p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i="0" sz="1200" u="none" cap="none" strike="noStrike">
                        <a:solidFill>
                          <a:srgbClr val="17365D"/>
                        </a:solidFill>
                        <a:latin typeface="Century Gothic"/>
                        <a:ea typeface="Century Gothic"/>
                        <a:cs typeface="Century Gothic"/>
                        <a:sym typeface="Century Gothic"/>
                      </a:endParaRPr>
                    </a:p>
                  </a:txBody>
                  <a:tcPr marT="34500" marB="34500" marR="34500" marL="34500">
                    <a:lnL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83800">
                <a:tc vMerge="1"/>
                <a:tc vMerge="1"/>
                <a:tc gridSpan="2" vMerge="1"/>
                <a:tc hMerge="1" vMerge="1"/>
                <a:tc rowSpan="2"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n" sz="1200" u="none" cap="none" strike="noStrike">
                          <a:solidFill>
                            <a:srgbClr val="17365D"/>
                          </a:solidFill>
                          <a:latin typeface="Century Gothic"/>
                          <a:ea typeface="Century Gothic"/>
                          <a:cs typeface="Century Gothic"/>
                          <a:sym typeface="Century Gothic"/>
                        </a:rPr>
                        <a:t>Каналы поставки</a:t>
                      </a:r>
                      <a:endParaRPr/>
                    </a:p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i="0" sz="1200" u="none" cap="none" strike="noStrike">
                        <a:solidFill>
                          <a:srgbClr val="17365D"/>
                        </a:solidFill>
                        <a:latin typeface="Century Gothic"/>
                        <a:ea typeface="Century Gothic"/>
                        <a:cs typeface="Century Gothic"/>
                        <a:sym typeface="Century Gothic"/>
                      </a:endParaRPr>
                    </a:p>
                  </a:txBody>
                  <a:tcPr marT="34500" marB="34500" marR="34500" marL="34500">
                    <a:lnL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vMerge="1"/>
              </a:tr>
              <a:tr h="1717125">
                <a:tc vMerge="1"/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n" sz="1200" u="none" cap="none" strike="noStrike">
                          <a:solidFill>
                            <a:srgbClr val="17365D"/>
                          </a:solidFill>
                          <a:latin typeface="Century Gothic"/>
                          <a:ea typeface="Century Gothic"/>
                          <a:cs typeface="Century Gothic"/>
                          <a:sym typeface="Century Gothic"/>
                        </a:rPr>
                        <a:t>Ключевые ресурсы</a:t>
                      </a:r>
                      <a:endParaRPr/>
                    </a:p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i="0" sz="1200" u="none" cap="none" strike="noStrike">
                        <a:solidFill>
                          <a:srgbClr val="17365D"/>
                        </a:solidFill>
                        <a:latin typeface="Century Gothic"/>
                        <a:ea typeface="Century Gothic"/>
                        <a:cs typeface="Century Gothic"/>
                        <a:sym typeface="Century Gothic"/>
                      </a:endParaRPr>
                    </a:p>
                  </a:txBody>
                  <a:tcPr marT="34500" marB="34500" marR="34500" marL="34500">
                    <a:lnL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gridSpan="2" vMerge="1"/>
                <a:tc hMerge="1" vMerge="1"/>
                <a:tc vMerge="1"/>
                <a:tc vMerge="1"/>
              </a:tr>
              <a:tr h="889425">
                <a:tc gridSpan="3"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n" sz="1200" u="none" cap="none" strike="noStrike">
                          <a:solidFill>
                            <a:srgbClr val="17365D"/>
                          </a:solidFill>
                          <a:latin typeface="Century Gothic"/>
                          <a:ea typeface="Century Gothic"/>
                          <a:cs typeface="Century Gothic"/>
                          <a:sym typeface="Century Gothic"/>
                        </a:rPr>
                        <a:t>Структура издержек</a:t>
                      </a:r>
                      <a:endParaRPr/>
                    </a:p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i="0" sz="1200" u="none" cap="none" strike="noStrike">
                        <a:solidFill>
                          <a:srgbClr val="17365D"/>
                        </a:solidFill>
                        <a:latin typeface="Century Gothic"/>
                        <a:ea typeface="Century Gothic"/>
                        <a:cs typeface="Century Gothic"/>
                        <a:sym typeface="Century Gothic"/>
                      </a:endParaRPr>
                    </a:p>
                  </a:txBody>
                  <a:tcPr marT="34500" marB="34500" marR="34500" marL="34500">
                    <a:lnL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gridSpan="3"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n" sz="1200" u="none" cap="none" strike="noStrike">
                          <a:solidFill>
                            <a:srgbClr val="17365D"/>
                          </a:solidFill>
                          <a:latin typeface="Century Gothic"/>
                          <a:ea typeface="Century Gothic"/>
                          <a:cs typeface="Century Gothic"/>
                          <a:sym typeface="Century Gothic"/>
                        </a:rPr>
                        <a:t>Источники доходов</a:t>
                      </a:r>
                      <a:endParaRPr/>
                    </a:p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i="0" sz="1200" u="none" cap="none" strike="noStrike">
                        <a:solidFill>
                          <a:srgbClr val="17365D"/>
                        </a:solidFill>
                        <a:latin typeface="Century Gothic"/>
                        <a:ea typeface="Century Gothic"/>
                        <a:cs typeface="Century Gothic"/>
                        <a:sym typeface="Century Gothic"/>
                      </a:endParaRPr>
                    </a:p>
                  </a:txBody>
                  <a:tcPr marT="34500" marB="34500" marR="34500" marL="34500">
                    <a:lnL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2700">
                      <a:solidFill>
                        <a:srgbClr val="0000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</a:tr>
            </a:tbl>
          </a:graphicData>
        </a:graphic>
      </p:graphicFrame>
      <p:sp>
        <p:nvSpPr>
          <p:cNvPr id="12214" name="Google Shape;12214;p159"/>
          <p:cNvSpPr/>
          <p:nvPr/>
        </p:nvSpPr>
        <p:spPr>
          <a:xfrm>
            <a:off x="2668273" y="44329"/>
            <a:ext cx="4279200" cy="432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7800" lIns="75600" spcFirstLastPara="1" rIns="75600" wrap="square" tIns="378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n" sz="35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Б</a:t>
            </a:r>
            <a:r>
              <a:rPr b="1" lang="en" sz="35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изнес</a:t>
            </a:r>
            <a:r>
              <a:rPr b="1" i="0" lang="en" sz="35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-</a:t>
            </a:r>
            <a:r>
              <a:rPr b="1" lang="en" sz="35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модель</a:t>
            </a:r>
            <a:endParaRPr sz="3500"/>
          </a:p>
        </p:txBody>
      </p:sp>
      <p:sp>
        <p:nvSpPr>
          <p:cNvPr id="12215" name="Google Shape;12215;p159"/>
          <p:cNvSpPr/>
          <p:nvPr/>
        </p:nvSpPr>
        <p:spPr>
          <a:xfrm>
            <a:off x="8212274" y="941281"/>
            <a:ext cx="1638301" cy="146636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Люди с ампутациями (взрослые и дети)</a:t>
            </a:r>
            <a:endParaRPr/>
          </a:p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Специальные медицинские учреждения и клиники</a:t>
            </a:r>
            <a:endParaRPr/>
          </a:p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Реабилитационные центры</a:t>
            </a:r>
            <a:endParaRPr b="0" i="0" sz="992" u="none" cap="none" strike="noStrik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92"/>
              <a:buFont typeface="Open Sans"/>
              <a:buChar char="❖"/>
            </a:pPr>
            <a:r>
              <a:rPr lang="en" sz="992">
                <a:latin typeface="Open Sans"/>
                <a:ea typeface="Open Sans"/>
                <a:cs typeface="Open Sans"/>
                <a:sym typeface="Open Sans"/>
              </a:rPr>
              <a:t>Ветераны</a:t>
            </a:r>
            <a:endParaRPr sz="992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2216" name="Google Shape;12216;p159"/>
          <p:cNvSpPr/>
          <p:nvPr/>
        </p:nvSpPr>
        <p:spPr>
          <a:xfrm>
            <a:off x="3705610" y="941281"/>
            <a:ext cx="1828415" cy="284039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Индивидуально настроенные протезы, идеально подходящие для каждого клиента</a:t>
            </a:r>
            <a:endParaRPr/>
          </a:p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Более доступная стоимость по сравнению с традиционными протезами</a:t>
            </a:r>
            <a:endParaRPr/>
          </a:p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Быстрое производство и доставка протезов благодаря 3D печати</a:t>
            </a:r>
            <a:endParaRPr/>
          </a:p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Возможность создания протезов с уникальным дизайном (цвет, форма и т.д.)</a:t>
            </a:r>
            <a:endParaRPr/>
          </a:p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Легкость и удобство в использовании</a:t>
            </a:r>
            <a:endParaRPr/>
          </a:p>
        </p:txBody>
      </p:sp>
      <p:sp>
        <p:nvSpPr>
          <p:cNvPr id="12217" name="Google Shape;12217;p159"/>
          <p:cNvSpPr/>
          <p:nvPr/>
        </p:nvSpPr>
        <p:spPr>
          <a:xfrm>
            <a:off x="5534025" y="2972157"/>
            <a:ext cx="2507437" cy="161903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Веб-сайт компании </a:t>
            </a:r>
            <a:endParaRPr b="0" i="0" sz="992" u="none" cap="none" strike="noStrik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Партнерство с медицинскими учреждениями и реабилитационными центрами</a:t>
            </a:r>
            <a:endParaRPr/>
          </a:p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Социальные сети </a:t>
            </a:r>
            <a:endParaRPr/>
          </a:p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Участие в выставках и конференциях по медицине и технологиям</a:t>
            </a:r>
            <a:endParaRPr/>
          </a:p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Прямые продажи через медицинские магазины</a:t>
            </a:r>
            <a:endParaRPr/>
          </a:p>
        </p:txBody>
      </p:sp>
      <p:sp>
        <p:nvSpPr>
          <p:cNvPr id="12218" name="Google Shape;12218;p159"/>
          <p:cNvSpPr/>
          <p:nvPr/>
        </p:nvSpPr>
        <p:spPr>
          <a:xfrm>
            <a:off x="5500601" y="742444"/>
            <a:ext cx="2432573" cy="161903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Персонализированное обслуживание клиентов (консультации, поддержка)</a:t>
            </a:r>
            <a:endParaRPr/>
          </a:p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Обучение по использованию и уходу за протезами</a:t>
            </a:r>
            <a:endParaRPr/>
          </a:p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Поддержка после продажи (гарантия, обслуживание)</a:t>
            </a:r>
            <a:endParaRPr/>
          </a:p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Создание сообщества пользователей для обмена опытом</a:t>
            </a:r>
            <a:endParaRPr/>
          </a:p>
        </p:txBody>
      </p:sp>
      <p:sp>
        <p:nvSpPr>
          <p:cNvPr id="12219" name="Google Shape;12219;p159"/>
          <p:cNvSpPr/>
          <p:nvPr/>
        </p:nvSpPr>
        <p:spPr>
          <a:xfrm>
            <a:off x="4796888" y="4775718"/>
            <a:ext cx="5053687" cy="70301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Продажа протезов (индивидуальные заказы)</a:t>
            </a:r>
            <a:endParaRPr/>
          </a:p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Обслуживание и ремонт протезов</a:t>
            </a:r>
            <a:endParaRPr/>
          </a:p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Подписка на услуги по обновлению и модернизации протезов</a:t>
            </a:r>
            <a:endParaRPr/>
          </a:p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Партнерство с медицинскими учреждениями (комиссионные от продаж)</a:t>
            </a:r>
            <a:endParaRPr/>
          </a:p>
        </p:txBody>
      </p:sp>
      <p:sp>
        <p:nvSpPr>
          <p:cNvPr id="12220" name="Google Shape;12220;p159"/>
          <p:cNvSpPr/>
          <p:nvPr/>
        </p:nvSpPr>
        <p:spPr>
          <a:xfrm>
            <a:off x="1861888" y="784636"/>
            <a:ext cx="1925024" cy="207704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Разработка и производство протезов с использованием 3D печати</a:t>
            </a:r>
            <a:endParaRPr/>
          </a:p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Исследования и разработки для улучшения качества и функциональности протезов</a:t>
            </a:r>
            <a:endParaRPr/>
          </a:p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Маркетинг и продвижение услуг</a:t>
            </a:r>
            <a:endParaRPr/>
          </a:p>
          <a:p>
            <a:pPr indent="-17145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2"/>
              <a:buFont typeface="Noto Sans Symbols"/>
              <a:buChar char="❖"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Обучение и поддержка клиентов</a:t>
            </a:r>
            <a:endParaRPr/>
          </a:p>
        </p:txBody>
      </p:sp>
      <p:sp>
        <p:nvSpPr>
          <p:cNvPr id="12221" name="Google Shape;12221;p159"/>
          <p:cNvSpPr/>
          <p:nvPr/>
        </p:nvSpPr>
        <p:spPr>
          <a:xfrm>
            <a:off x="1873026" y="3051653"/>
            <a:ext cx="1785792" cy="146636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-16510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92"/>
              <a:buFont typeface="Noto Sans Symbols"/>
              <a:buChar char="❖"/>
            </a:pPr>
            <a:r>
              <a:rPr b="0" i="0" lang="en" sz="8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Оборудование для 3D печати</a:t>
            </a:r>
            <a:endParaRPr sz="1300"/>
          </a:p>
          <a:p>
            <a:pPr indent="-16510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92"/>
              <a:buFont typeface="Noto Sans Symbols"/>
              <a:buChar char="❖"/>
            </a:pPr>
            <a:r>
              <a:rPr b="0" i="0" lang="en" sz="8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Команда инженеров и дизайнеров (</a:t>
            </a:r>
            <a:r>
              <a:rPr lang="en" sz="892">
                <a:latin typeface="Open Sans"/>
                <a:ea typeface="Open Sans"/>
                <a:cs typeface="Open Sans"/>
                <a:sym typeface="Open Sans"/>
              </a:rPr>
              <a:t>3</a:t>
            </a:r>
            <a:r>
              <a:rPr b="0" i="0" lang="en" sz="8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 инженера</a:t>
            </a:r>
            <a:r>
              <a:rPr lang="en" sz="892">
                <a:latin typeface="Open Sans"/>
                <a:ea typeface="Open Sans"/>
                <a:cs typeface="Open Sans"/>
                <a:sym typeface="Open Sans"/>
              </a:rPr>
              <a:t> и 2 дизайнера)</a:t>
            </a:r>
            <a:endParaRPr sz="1300"/>
          </a:p>
          <a:p>
            <a:pPr indent="-16510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92"/>
              <a:buFont typeface="Noto Sans Symbols"/>
              <a:buChar char="❖"/>
            </a:pPr>
            <a:r>
              <a:rPr b="0" i="0" lang="en" sz="8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Программное обеспечение </a:t>
            </a:r>
            <a:endParaRPr b="0" i="0" sz="892" u="none" cap="none" strike="noStrik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16510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92"/>
              <a:buFont typeface="Noto Sans Symbols"/>
              <a:buChar char="❖"/>
            </a:pPr>
            <a:r>
              <a:rPr b="0" i="0" lang="en" sz="8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Логистика </a:t>
            </a:r>
            <a:endParaRPr sz="1300"/>
          </a:p>
          <a:p>
            <a:pPr indent="-16510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92"/>
              <a:buFont typeface="Noto Sans Symbols"/>
              <a:buChar char="❖"/>
            </a:pPr>
            <a:r>
              <a:rPr b="0" i="0" lang="en" sz="8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База данных клиентов и их потребностей</a:t>
            </a:r>
            <a:endParaRPr sz="1300"/>
          </a:p>
        </p:txBody>
      </p:sp>
      <p:sp>
        <p:nvSpPr>
          <p:cNvPr id="12222" name="Google Shape;12222;p159"/>
          <p:cNvSpPr/>
          <p:nvPr/>
        </p:nvSpPr>
        <p:spPr>
          <a:xfrm>
            <a:off x="154999" y="784636"/>
            <a:ext cx="1794300" cy="25350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-17780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92"/>
              <a:buFont typeface="Open Sans"/>
              <a:buChar char="❖"/>
            </a:pPr>
            <a:r>
              <a:rPr i="0" lang="en" sz="10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Медицинские учреждения и реабилитационные центры</a:t>
            </a:r>
            <a:endParaRPr sz="1500">
              <a:latin typeface="Open Sans"/>
              <a:ea typeface="Open Sans"/>
              <a:cs typeface="Open Sans"/>
              <a:sym typeface="Open Sans"/>
            </a:endParaRPr>
          </a:p>
          <a:p>
            <a:pPr indent="-17780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92"/>
              <a:buFont typeface="Open Sans"/>
              <a:buChar char="❖"/>
            </a:pPr>
            <a:r>
              <a:rPr i="0" lang="en" sz="10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Поставщики материалов для 3D печати</a:t>
            </a:r>
            <a:endParaRPr sz="1500">
              <a:latin typeface="Open Sans"/>
              <a:ea typeface="Open Sans"/>
              <a:cs typeface="Open Sans"/>
              <a:sym typeface="Open Sans"/>
            </a:endParaRPr>
          </a:p>
          <a:p>
            <a:pPr indent="-17780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92"/>
              <a:buFont typeface="Open Sans"/>
              <a:buChar char="❖"/>
            </a:pPr>
            <a:r>
              <a:rPr i="0" lang="en" sz="10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Разработчики программного обеспечения для моделирования</a:t>
            </a:r>
            <a:endParaRPr sz="1500">
              <a:latin typeface="Open Sans"/>
              <a:ea typeface="Open Sans"/>
              <a:cs typeface="Open Sans"/>
              <a:sym typeface="Open Sans"/>
            </a:endParaRPr>
          </a:p>
          <a:p>
            <a:pPr indent="-17780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92"/>
              <a:buFont typeface="Open Sans"/>
              <a:buChar char="❖"/>
            </a:pPr>
            <a:r>
              <a:rPr i="0" lang="en" sz="10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Страховые компании</a:t>
            </a:r>
            <a:endParaRPr sz="1500">
              <a:latin typeface="Open Sans"/>
              <a:ea typeface="Open Sans"/>
              <a:cs typeface="Open Sans"/>
              <a:sym typeface="Open Sans"/>
            </a:endParaRPr>
          </a:p>
          <a:p>
            <a:pPr indent="-177800" lvl="0" marL="1714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92"/>
              <a:buFont typeface="Open Sans"/>
              <a:buChar char="❖"/>
            </a:pPr>
            <a:r>
              <a:rPr i="0" lang="en" sz="10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Неправительственные организации и благотворительные фонды</a:t>
            </a:r>
            <a:endParaRPr sz="15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2223" name="Google Shape;12223;p159"/>
          <p:cNvSpPr/>
          <p:nvPr/>
        </p:nvSpPr>
        <p:spPr>
          <a:xfrm>
            <a:off x="203588" y="4775718"/>
            <a:ext cx="4282688" cy="55034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992" u="none" cap="none" strike="noStrike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Затраты на оборудование и материалы для 3D печати, зарплаты сотрудников, маркетинг и реклама, логистика и доставка протезов, исследования и разработки</a:t>
            </a:r>
            <a:endParaRPr/>
          </a:p>
        </p:txBody>
      </p:sp>
      <p:pic>
        <p:nvPicPr>
          <p:cNvPr id="12224" name="Google Shape;12224;p159"/>
          <p:cNvPicPr preferRelativeResize="0"/>
          <p:nvPr/>
        </p:nvPicPr>
        <p:blipFill>
          <a:blip r:embed="rId3">
            <a:alphaModFix amt="30000"/>
          </a:blip>
          <a:stretch>
            <a:fillRect/>
          </a:stretch>
        </p:blipFill>
        <p:spPr>
          <a:xfrm>
            <a:off x="-313919" y="5227150"/>
            <a:ext cx="771275" cy="7712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225" name="Google Shape;12225;p159"/>
          <p:cNvPicPr preferRelativeResize="0"/>
          <p:nvPr/>
        </p:nvPicPr>
        <p:blipFill>
          <a:blip r:embed="rId4">
            <a:alphaModFix amt="27000"/>
          </a:blip>
          <a:stretch>
            <a:fillRect/>
          </a:stretch>
        </p:blipFill>
        <p:spPr>
          <a:xfrm rot="749897">
            <a:off x="9245788" y="3585669"/>
            <a:ext cx="684603" cy="789938"/>
          </a:xfrm>
          <a:prstGeom prst="rect">
            <a:avLst/>
          </a:prstGeom>
          <a:noFill/>
          <a:ln>
            <a:noFill/>
          </a:ln>
        </p:spPr>
      </p:pic>
      <p:pic>
        <p:nvPicPr>
          <p:cNvPr id="12226" name="Google Shape;12226;p15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81150" y="44325"/>
            <a:ext cx="2939525" cy="5095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400"/>
                                        <p:tgtEl>
                                          <p:spTgt spid="12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4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22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22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5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22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22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6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22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22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7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22">
                                            <p:txEl>
                                              <p:pRg end="3" st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22">
                                            <p:txEl>
                                              <p:pRg end="3" st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8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22">
                                            <p:txEl>
                                              <p:pRg end="4" st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22">
                                            <p:txEl>
                                              <p:pRg end="4" st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9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20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20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0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20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20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1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20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20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2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20">
                                            <p:txEl>
                                              <p:pRg end="3" st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20">
                                            <p:txEl>
                                              <p:pRg end="3" st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3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21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21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4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21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21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5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21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21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6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21">
                                            <p:txEl>
                                              <p:pRg end="3" st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21">
                                            <p:txEl>
                                              <p:pRg end="3" st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7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21">
                                            <p:txEl>
                                              <p:pRg end="4" st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21">
                                            <p:txEl>
                                              <p:pRg end="4" st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8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23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23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9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6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6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20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6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6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21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6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6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22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6">
                                            <p:txEl>
                                              <p:pRg end="3" st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6">
                                            <p:txEl>
                                              <p:pRg end="3" st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23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6">
                                            <p:txEl>
                                              <p:pRg end="4" st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6">
                                            <p:txEl>
                                              <p:pRg end="4" st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24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8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8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25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8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8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26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8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8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27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8">
                                            <p:txEl>
                                              <p:pRg end="3" st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8">
                                            <p:txEl>
                                              <p:pRg end="3" st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28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7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7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29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7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7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30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7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7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31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7">
                                            <p:txEl>
                                              <p:pRg end="3" st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7">
                                            <p:txEl>
                                              <p:pRg end="3" st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32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7">
                                            <p:txEl>
                                              <p:pRg end="4" st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7">
                                            <p:txEl>
                                              <p:pRg end="4" st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33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5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5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34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5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5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35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5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5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36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5">
                                            <p:txEl>
                                              <p:pRg end="3" st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5">
                                            <p:txEl>
                                              <p:pRg end="3" st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37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9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9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38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9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9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39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9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9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40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9">
                                            <p:txEl>
                                              <p:pRg end="3" st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19">
                                            <p:txEl>
                                              <p:pRg end="3" st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230" name="Shape 12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231" name="Google Shape;12231;p160"/>
          <p:cNvGraphicFramePr/>
          <p:nvPr/>
        </p:nvGraphicFramePr>
        <p:xfrm>
          <a:off x="884750" y="114222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{73C675C7-E7A5-4E67-8C8E-736B7A679FA2}</a:tableStyleId>
              </a:tblPr>
              <a:tblGrid>
                <a:gridCol w="1768050"/>
                <a:gridCol w="1402925"/>
                <a:gridCol w="1437625"/>
              </a:tblGrid>
              <a:tr h="3977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rgbClr val="3A5069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Ма</a:t>
                      </a:r>
                      <a:r>
                        <a:rPr b="1" lang="en" sz="1100">
                          <a:solidFill>
                            <a:srgbClr val="3A5069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териал или деталь</a:t>
                      </a:r>
                      <a:endParaRPr b="1" sz="1100" u="none" cap="none" strike="noStrike">
                        <a:solidFill>
                          <a:srgbClr val="3A5069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Кол-во/кг</a:t>
                      </a:r>
                      <a:endParaRPr sz="1200" u="none" cap="none" strike="noStrike">
                        <a:solidFill>
                          <a:srgbClr val="000000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Сумма</a:t>
                      </a:r>
                      <a:endParaRPr sz="1200"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</a:tr>
              <a:tr h="3977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rgbClr val="3A5069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10 деталей печатаемых на 3D принтере</a:t>
                      </a:r>
                      <a:endParaRPr b="1" sz="1100" u="none" cap="none" strike="noStrike">
                        <a:solidFill>
                          <a:srgbClr val="3A5069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1 кг fdm пластика</a:t>
                      </a:r>
                      <a:endParaRPr b="1" sz="1000" u="none" cap="none" strike="noStrike">
                        <a:solidFill>
                          <a:srgbClr val="000000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2 тыс. Р</a:t>
                      </a:r>
                      <a:endParaRPr sz="1000" u="none" cap="none" strike="noStrike">
                        <a:solidFill>
                          <a:srgbClr val="000000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</a:tr>
              <a:tr h="47902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rgbClr val="3A5069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Амортизатор и </a:t>
                      </a:r>
                      <a:r>
                        <a:rPr b="1" lang="en" sz="1100">
                          <a:solidFill>
                            <a:srgbClr val="3A5069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подшипника</a:t>
                      </a:r>
                      <a:endParaRPr b="1" sz="1100" u="none" cap="none" strike="noStrike">
                        <a:solidFill>
                          <a:srgbClr val="3A5069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4 амортизатора и 2 подшипника</a:t>
                      </a:r>
                      <a:endParaRPr sz="1000" u="none" cap="none" strike="noStrike">
                        <a:solidFill>
                          <a:srgbClr val="000000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4*1607+2*500 Р</a:t>
                      </a:r>
                      <a:endParaRPr sz="1000" u="none" cap="none" strike="noStrike">
                        <a:solidFill>
                          <a:srgbClr val="000000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</a:tr>
              <a:tr h="3977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rgbClr val="3A5069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Петли и оси</a:t>
                      </a:r>
                      <a:endParaRPr b="1" sz="1100" u="none" cap="none" strike="noStrike">
                        <a:solidFill>
                          <a:srgbClr val="3A5069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Н5 шт петель и 4 шт оси</a:t>
                      </a:r>
                      <a:endParaRPr sz="1000" u="none" cap="none" strike="noStrike">
                        <a:solidFill>
                          <a:srgbClr val="000000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(1000+1000)*5-1000 Р</a:t>
                      </a:r>
                      <a:endParaRPr sz="1000" u="none" cap="none" strike="noStrike">
                        <a:solidFill>
                          <a:srgbClr val="000000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</a:tr>
              <a:tr h="3977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rgbClr val="3A5069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Винты и гайки</a:t>
                      </a:r>
                      <a:endParaRPr b="1" sz="1100" u="none" cap="none" strike="noStrike">
                        <a:solidFill>
                          <a:srgbClr val="3A5069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18 штук</a:t>
                      </a:r>
                      <a:endParaRPr sz="1000" u="none" cap="none" strike="noStrike">
                        <a:solidFill>
                          <a:srgbClr val="000000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Набор из 300 штук - 400 Р</a:t>
                      </a:r>
                      <a:endParaRPr sz="1000" u="none" cap="none" strike="noStrike">
                        <a:solidFill>
                          <a:srgbClr val="000000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</a:tr>
            </a:tbl>
          </a:graphicData>
        </a:graphic>
      </p:graphicFrame>
      <p:sp>
        <p:nvSpPr>
          <p:cNvPr id="12232" name="Google Shape;12232;p160"/>
          <p:cNvSpPr txBox="1"/>
          <p:nvPr>
            <p:ph type="title"/>
          </p:nvPr>
        </p:nvSpPr>
        <p:spPr>
          <a:xfrm>
            <a:off x="793750" y="1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3500">
                <a:latin typeface="Open Sans"/>
                <a:ea typeface="Open Sans"/>
                <a:cs typeface="Open Sans"/>
                <a:sym typeface="Open Sans"/>
              </a:rPr>
              <a:t>Реализация проекта</a:t>
            </a:r>
            <a:endParaRPr b="0" sz="3500"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</a:pPr>
            <a:r>
              <a:t/>
            </a:r>
            <a:endParaRPr/>
          </a:p>
        </p:txBody>
      </p:sp>
      <p:grpSp>
        <p:nvGrpSpPr>
          <p:cNvPr id="12233" name="Google Shape;12233;p160"/>
          <p:cNvGrpSpPr/>
          <p:nvPr/>
        </p:nvGrpSpPr>
        <p:grpSpPr>
          <a:xfrm>
            <a:off x="8856507" y="-555213"/>
            <a:ext cx="875256" cy="2443694"/>
            <a:chOff x="6796607" y="-1215524"/>
            <a:chExt cx="793955" cy="2216502"/>
          </a:xfrm>
        </p:grpSpPr>
        <p:grpSp>
          <p:nvGrpSpPr>
            <p:cNvPr id="12234" name="Google Shape;12234;p160"/>
            <p:cNvGrpSpPr/>
            <p:nvPr/>
          </p:nvGrpSpPr>
          <p:grpSpPr>
            <a:xfrm>
              <a:off x="6796607" y="-1215524"/>
              <a:ext cx="166230" cy="1755027"/>
              <a:chOff x="6796607" y="-1215524"/>
              <a:chExt cx="166230" cy="1755027"/>
            </a:xfrm>
          </p:grpSpPr>
          <p:sp>
            <p:nvSpPr>
              <p:cNvPr id="12235" name="Google Shape;12235;p160"/>
              <p:cNvSpPr/>
              <p:nvPr/>
            </p:nvSpPr>
            <p:spPr>
              <a:xfrm rot="5400000">
                <a:off x="6087019" y="-422296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36" name="Google Shape;12236;p160"/>
              <p:cNvSpPr/>
              <p:nvPr/>
            </p:nvSpPr>
            <p:spPr>
              <a:xfrm rot="5400000">
                <a:off x="6796607" y="373273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37" name="Google Shape;12237;p160"/>
              <p:cNvSpPr/>
              <p:nvPr/>
            </p:nvSpPr>
            <p:spPr>
              <a:xfrm rot="5400000">
                <a:off x="6847500" y="424268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238" name="Google Shape;12238;p160"/>
            <p:cNvGrpSpPr/>
            <p:nvPr/>
          </p:nvGrpSpPr>
          <p:grpSpPr>
            <a:xfrm>
              <a:off x="7110482" y="-754049"/>
              <a:ext cx="166230" cy="1755027"/>
              <a:chOff x="7110482" y="-754049"/>
              <a:chExt cx="166230" cy="1755027"/>
            </a:xfrm>
          </p:grpSpPr>
          <p:sp>
            <p:nvSpPr>
              <p:cNvPr id="12239" name="Google Shape;12239;p160"/>
              <p:cNvSpPr/>
              <p:nvPr/>
            </p:nvSpPr>
            <p:spPr>
              <a:xfrm rot="5400000">
                <a:off x="6400894" y="39179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40" name="Google Shape;12240;p160"/>
              <p:cNvSpPr/>
              <p:nvPr/>
            </p:nvSpPr>
            <p:spPr>
              <a:xfrm rot="5400000">
                <a:off x="7110482" y="834748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41" name="Google Shape;12241;p160"/>
              <p:cNvSpPr/>
              <p:nvPr/>
            </p:nvSpPr>
            <p:spPr>
              <a:xfrm rot="5400000">
                <a:off x="7161375" y="885743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242" name="Google Shape;12242;p160"/>
            <p:cNvGrpSpPr/>
            <p:nvPr/>
          </p:nvGrpSpPr>
          <p:grpSpPr>
            <a:xfrm>
              <a:off x="7424332" y="-1215524"/>
              <a:ext cx="166230" cy="1755027"/>
              <a:chOff x="7424332" y="-1215524"/>
              <a:chExt cx="166230" cy="1755027"/>
            </a:xfrm>
          </p:grpSpPr>
          <p:sp>
            <p:nvSpPr>
              <p:cNvPr id="12243" name="Google Shape;12243;p160"/>
              <p:cNvSpPr/>
              <p:nvPr/>
            </p:nvSpPr>
            <p:spPr>
              <a:xfrm rot="5400000">
                <a:off x="6714744" y="-422296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44" name="Google Shape;12244;p160"/>
              <p:cNvSpPr/>
              <p:nvPr/>
            </p:nvSpPr>
            <p:spPr>
              <a:xfrm rot="5400000">
                <a:off x="7424332" y="373273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45" name="Google Shape;12245;p160"/>
              <p:cNvSpPr/>
              <p:nvPr/>
            </p:nvSpPr>
            <p:spPr>
              <a:xfrm rot="5400000">
                <a:off x="7475226" y="424268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aphicFrame>
        <p:nvGraphicFramePr>
          <p:cNvPr id="12246" name="Google Shape;12246;p160"/>
          <p:cNvGraphicFramePr/>
          <p:nvPr/>
        </p:nvGraphicFramePr>
        <p:xfrm>
          <a:off x="884750" y="74452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{73C675C7-E7A5-4E67-8C8E-736B7A679FA2}</a:tableStyleId>
              </a:tblPr>
              <a:tblGrid>
                <a:gridCol w="4608600"/>
              </a:tblGrid>
              <a:tr h="3977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  Затраты на производство одной детали стопы</a:t>
                      </a:r>
                      <a:endParaRPr sz="1500" u="none" cap="none" strike="noStrike">
                        <a:solidFill>
                          <a:srgbClr val="000000"/>
                        </a:solidFill>
                        <a:latin typeface="Azeret Mono Medium"/>
                        <a:ea typeface="Azeret Mono Medium"/>
                        <a:cs typeface="Azeret Mono Medium"/>
                        <a:sym typeface="Azeret Mono Medium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247" name="Google Shape;12247;p160"/>
          <p:cNvGraphicFramePr/>
          <p:nvPr/>
        </p:nvGraphicFramePr>
        <p:xfrm>
          <a:off x="5493350" y="74452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{73C675C7-E7A5-4E67-8C8E-736B7A679FA2}</a:tableStyleId>
              </a:tblPr>
              <a:tblGrid>
                <a:gridCol w="1768050"/>
                <a:gridCol w="1402925"/>
              </a:tblGrid>
              <a:tr h="3977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>
                          <a:solidFill>
                            <a:srgbClr val="3A5069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Доп нач затраты</a:t>
                      </a:r>
                      <a:endParaRPr b="1" u="none" cap="none" strike="noStrike">
                        <a:solidFill>
                          <a:srgbClr val="3A5069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Сумма</a:t>
                      </a:r>
                      <a:endParaRPr sz="1500" u="none" cap="none" strike="noStrike">
                        <a:solidFill>
                          <a:srgbClr val="000000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</a:tr>
              <a:tr h="3977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Зарплата</a:t>
                      </a:r>
                      <a:endParaRPr b="1" sz="1100">
                        <a:solidFill>
                          <a:srgbClr val="3A5069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150 тыс.Р</a:t>
                      </a:r>
                      <a:endParaRPr b="1" sz="1100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</a:tr>
              <a:tr h="3977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A5069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Набор инструментов</a:t>
                      </a:r>
                      <a:endParaRPr b="1" sz="1100">
                        <a:solidFill>
                          <a:srgbClr val="3A5069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1100">
                        <a:solidFill>
                          <a:srgbClr val="3A5069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1100">
                        <a:solidFill>
                          <a:srgbClr val="3A5069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30 тыс.Р</a:t>
                      </a:r>
                      <a:endParaRPr b="1" sz="1100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</a:tr>
              <a:tr h="3977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A5069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Аренда помещение</a:t>
                      </a:r>
                      <a:endParaRPr b="1" sz="1100">
                        <a:solidFill>
                          <a:srgbClr val="3A5069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1100">
                        <a:solidFill>
                          <a:srgbClr val="3A5069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1100">
                        <a:solidFill>
                          <a:srgbClr val="3A5069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50 тыс.Р</a:t>
                      </a:r>
                      <a:endParaRPr b="1" sz="1100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</a:tr>
              <a:tr h="3977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A5069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Регистрация ИП</a:t>
                      </a:r>
                      <a:endParaRPr b="1" sz="1100">
                        <a:solidFill>
                          <a:srgbClr val="3A5069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20 тыс. Р</a:t>
                      </a:r>
                      <a:endParaRPr b="1" sz="1100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</a:tr>
              <a:tr h="3977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A5069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Оборудование 3D принтеры</a:t>
                      </a:r>
                      <a:endParaRPr b="1" sz="1100">
                        <a:solidFill>
                          <a:srgbClr val="3A5069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80 тыс. * 2 Р</a:t>
                      </a:r>
                      <a:endParaRPr b="1" sz="1100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248" name="Google Shape;12248;p160"/>
          <p:cNvGraphicFramePr/>
          <p:nvPr/>
        </p:nvGraphicFramePr>
        <p:xfrm>
          <a:off x="884750" y="33172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{73C675C7-E7A5-4E67-8C8E-736B7A679FA2}</a:tableStyleId>
              </a:tblPr>
              <a:tblGrid>
                <a:gridCol w="3170975"/>
                <a:gridCol w="1437625"/>
              </a:tblGrid>
              <a:tr h="3977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Общая сумма</a:t>
                      </a:r>
                      <a:endParaRPr sz="1800" u="none" cap="none" strike="noStrike">
                        <a:solidFill>
                          <a:srgbClr val="000000"/>
                        </a:solidFill>
                        <a:latin typeface="Azeret Mono Medium"/>
                        <a:ea typeface="Azeret Mono Medium"/>
                        <a:cs typeface="Azeret Mono Medium"/>
                        <a:sym typeface="Azeret Mono Medium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19 тыс. Р</a:t>
                      </a:r>
                      <a:endParaRPr sz="1500" u="none" cap="none" strike="noStrike">
                        <a:solidFill>
                          <a:srgbClr val="000000"/>
                        </a:solidFill>
                        <a:latin typeface="Azeret Mono Medium"/>
                        <a:ea typeface="Azeret Mono Medium"/>
                        <a:cs typeface="Azeret Mono Medium"/>
                        <a:sym typeface="Azeret Mono Medium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249" name="Google Shape;12249;p160"/>
          <p:cNvGraphicFramePr/>
          <p:nvPr/>
        </p:nvGraphicFramePr>
        <p:xfrm>
          <a:off x="884750" y="3714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{73C675C7-E7A5-4E67-8C8E-736B7A679FA2}</a:tableStyleId>
              </a:tblPr>
              <a:tblGrid>
                <a:gridCol w="1768050"/>
                <a:gridCol w="1402925"/>
                <a:gridCol w="1437625"/>
              </a:tblGrid>
              <a:tr h="3977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rgbClr val="3A5069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Пробная партия на 10 деталей</a:t>
                      </a:r>
                      <a:endParaRPr b="1" sz="1100" u="none" cap="none" strike="noStrike">
                        <a:solidFill>
                          <a:srgbClr val="3A5069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19 тыс. Р * 10</a:t>
                      </a:r>
                      <a:endParaRPr sz="1200" u="none" cap="none" strike="noStrike">
                        <a:solidFill>
                          <a:srgbClr val="000000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190 тыс. Р</a:t>
                      </a:r>
                      <a:endParaRPr sz="1200"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250" name="Google Shape;12250;p160"/>
          <p:cNvGraphicFramePr/>
          <p:nvPr/>
        </p:nvGraphicFramePr>
        <p:xfrm>
          <a:off x="5493350" y="33172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{73C675C7-E7A5-4E67-8C8E-736B7A679FA2}</a:tableStyleId>
              </a:tblPr>
              <a:tblGrid>
                <a:gridCol w="1768050"/>
                <a:gridCol w="1402950"/>
              </a:tblGrid>
              <a:tr h="3977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Общая сумма</a:t>
                      </a:r>
                      <a:endParaRPr b="1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410</a:t>
                      </a: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 тыс.</a:t>
                      </a:r>
                      <a:endParaRPr sz="1500" u="none" cap="none" strike="noStrike">
                        <a:solidFill>
                          <a:srgbClr val="000000"/>
                        </a:solidFill>
                        <a:latin typeface="Azeret Mono Medium"/>
                        <a:ea typeface="Azeret Mono Medium"/>
                        <a:cs typeface="Azeret Mono Medium"/>
                        <a:sym typeface="Azeret Mono Medium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251" name="Google Shape;12251;p160"/>
          <p:cNvGraphicFramePr/>
          <p:nvPr/>
        </p:nvGraphicFramePr>
        <p:xfrm>
          <a:off x="884750" y="41126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{73C675C7-E7A5-4E67-8C8E-736B7A679FA2}</a:tableStyleId>
              </a:tblPr>
              <a:tblGrid>
                <a:gridCol w="2569625"/>
                <a:gridCol w="2038975"/>
              </a:tblGrid>
              <a:tr h="3977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rgbClr val="3A5069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Цена</a:t>
                      </a:r>
                      <a:r>
                        <a:rPr b="1" lang="en" sz="1100">
                          <a:solidFill>
                            <a:srgbClr val="3A5069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 пробной партии при условии рентабельности 15% и 15% на доп расходы</a:t>
                      </a:r>
                      <a:endParaRPr b="1" sz="1100" u="none" cap="none" strike="noStrike">
                        <a:solidFill>
                          <a:srgbClr val="3A5069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190 * 1.3=247 тыс Р.</a:t>
                      </a:r>
                      <a:endParaRPr sz="1200" u="none" cap="none" strike="noStrike">
                        <a:solidFill>
                          <a:srgbClr val="000000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252" name="Google Shape;12252;p160"/>
          <p:cNvGraphicFramePr/>
          <p:nvPr/>
        </p:nvGraphicFramePr>
        <p:xfrm>
          <a:off x="884750" y="46155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{73C675C7-E7A5-4E67-8C8E-736B7A679FA2}</a:tableStyleId>
              </a:tblPr>
              <a:tblGrid>
                <a:gridCol w="2569625"/>
                <a:gridCol w="2038975"/>
              </a:tblGrid>
              <a:tr h="3977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rgbClr val="3A5069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Годовые затраты</a:t>
                      </a:r>
                      <a:endParaRPr b="1" sz="1100" u="none" cap="none" strike="noStrike">
                        <a:solidFill>
                          <a:srgbClr val="3A5069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410+247*12=3374 тыс Р.</a:t>
                      </a:r>
                      <a:endParaRPr sz="1200" u="none" cap="none" strike="noStrike">
                        <a:solidFill>
                          <a:srgbClr val="000000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253" name="Google Shape;12253;p160"/>
          <p:cNvGraphicFramePr/>
          <p:nvPr/>
        </p:nvGraphicFramePr>
        <p:xfrm>
          <a:off x="5493350" y="3714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{73C675C7-E7A5-4E67-8C8E-736B7A679FA2}</a:tableStyleId>
              </a:tblPr>
              <a:tblGrid>
                <a:gridCol w="1768050"/>
                <a:gridCol w="1402925"/>
              </a:tblGrid>
              <a:tr h="3977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>
                          <a:solidFill>
                            <a:srgbClr val="3A5069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Кол-во продаваемых деталей в мес</a:t>
                      </a:r>
                      <a:endParaRPr b="1" u="none" cap="none" strike="noStrike">
                        <a:solidFill>
                          <a:srgbClr val="3A5069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3374/24,7=136 шт</a:t>
                      </a:r>
                      <a:endParaRPr sz="1200" u="none" cap="none" strike="noStrike">
                        <a:solidFill>
                          <a:srgbClr val="000000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254" name="Google Shape;12254;p160"/>
          <p:cNvGraphicFramePr/>
          <p:nvPr/>
        </p:nvGraphicFramePr>
        <p:xfrm>
          <a:off x="5493350" y="435502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{73C675C7-E7A5-4E67-8C8E-736B7A679FA2}</a:tableStyleId>
              </a:tblPr>
              <a:tblGrid>
                <a:gridCol w="1768050"/>
                <a:gridCol w="1402925"/>
              </a:tblGrid>
              <a:tr h="65822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rgbClr val="3A5069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Прибыль проекта в год</a:t>
                      </a:r>
                      <a:endParaRPr b="1" sz="1100" u="none" cap="none" strike="noStrike">
                        <a:solidFill>
                          <a:srgbClr val="3A5069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900"/>
                        <a:buFont typeface="Arial"/>
                        <a:buNone/>
                      </a:pPr>
                      <a:r>
                        <a:rPr b="1" lang="en" sz="11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19*136*12 - (150+50)*12 = 37 910 тыс. Р</a:t>
                      </a:r>
                      <a:endParaRPr sz="1200" u="none" cap="none" strike="noStrike">
                        <a:solidFill>
                          <a:srgbClr val="000000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91425" marL="91425" anchor="ctr">
                    <a:lnL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D2D3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EEEE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ransition spd="med">
    <p:push/>
  </p:transition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2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3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4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5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6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7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8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9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"/>
                                        <p:tgtEl>
                                          <p:spTgt spid="12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258" name="Shape 12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59" name="Google Shape;12259;p161"/>
          <p:cNvGrpSpPr/>
          <p:nvPr/>
        </p:nvGrpSpPr>
        <p:grpSpPr>
          <a:xfrm rot="5400000">
            <a:off x="8656227" y="2756470"/>
            <a:ext cx="2604708" cy="924852"/>
            <a:chOff x="1181525" y="4444275"/>
            <a:chExt cx="782500" cy="277850"/>
          </a:xfrm>
        </p:grpSpPr>
        <p:sp>
          <p:nvSpPr>
            <p:cNvPr id="12260" name="Google Shape;12260;p161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1" name="Google Shape;12261;p161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2" name="Google Shape;12262;p161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3" name="Google Shape;12263;p161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4" name="Google Shape;12264;p161"/>
            <p:cNvSpPr/>
            <p:nvPr/>
          </p:nvSpPr>
          <p:spPr>
            <a:xfrm>
              <a:off x="168885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5" name="Google Shape;12265;p161"/>
            <p:cNvSpPr/>
            <p:nvPr/>
          </p:nvSpPr>
          <p:spPr>
            <a:xfrm>
              <a:off x="1815675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09" y="0"/>
                  </a:moveTo>
                  <a:lnTo>
                    <a:pt x="1" y="5557"/>
                  </a:lnTo>
                  <a:lnTo>
                    <a:pt x="3209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266" name="Google Shape;12266;p161"/>
          <p:cNvSpPr txBox="1"/>
          <p:nvPr>
            <p:ph type="title"/>
          </p:nvPr>
        </p:nvSpPr>
        <p:spPr>
          <a:xfrm>
            <a:off x="793750" y="490626"/>
            <a:ext cx="8493000" cy="6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</a:pPr>
            <a:r>
              <a:rPr lang="en"/>
              <a:t>Дорожная карта</a:t>
            </a:r>
            <a:endParaRPr/>
          </a:p>
        </p:txBody>
      </p:sp>
      <p:graphicFrame>
        <p:nvGraphicFramePr>
          <p:cNvPr id="12267" name="Google Shape;12267;p161"/>
          <p:cNvGraphicFramePr/>
          <p:nvPr/>
        </p:nvGraphicFramePr>
        <p:xfrm>
          <a:off x="801329" y="1361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{0189CB25-E0F3-4F06-B388-B63271DFD097}</a:tableStyleId>
              </a:tblPr>
              <a:tblGrid>
                <a:gridCol w="1030925"/>
                <a:gridCol w="1971225"/>
                <a:gridCol w="394625"/>
                <a:gridCol w="463300"/>
                <a:gridCol w="463300"/>
                <a:gridCol w="463300"/>
                <a:gridCol w="463300"/>
                <a:gridCol w="463300"/>
                <a:gridCol w="463300"/>
                <a:gridCol w="463300"/>
                <a:gridCol w="463300"/>
                <a:gridCol w="463300"/>
                <a:gridCol w="463300"/>
                <a:gridCol w="463300"/>
              </a:tblGrid>
              <a:tr h="914575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rPr b="1" lang="en" sz="18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Этапы</a:t>
                      </a:r>
                      <a:r>
                        <a:rPr b="1" lang="en" sz="18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 разработки</a:t>
                      </a:r>
                      <a:endParaRPr b="1" sz="18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75600" marB="75600" marR="100800" marL="1008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rPr b="1" lang="en" sz="18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Задачи</a:t>
                      </a:r>
                      <a:endParaRPr b="1" sz="18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b="1" lang="en" sz="13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Янв</a:t>
                      </a:r>
                      <a:endParaRPr b="1" sz="13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b="1" lang="en" sz="13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Фев</a:t>
                      </a:r>
                      <a:endParaRPr b="1" sz="13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b="1" lang="en" sz="13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Мар</a:t>
                      </a:r>
                      <a:endParaRPr b="1" sz="13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b="1" lang="en" sz="13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Апр</a:t>
                      </a:r>
                      <a:endParaRPr b="1" sz="13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b="1" lang="en" sz="13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Май</a:t>
                      </a:r>
                      <a:endParaRPr b="1" sz="13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b="1" lang="en" sz="13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Июн</a:t>
                      </a:r>
                      <a:endParaRPr b="1" sz="13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b="1" lang="en" sz="13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Июл</a:t>
                      </a:r>
                      <a:endParaRPr b="1" sz="13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b="1" lang="en" sz="13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Авг</a:t>
                      </a:r>
                      <a:endParaRPr b="1" sz="13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b="1" lang="en" sz="13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Сен</a:t>
                      </a:r>
                      <a:endParaRPr b="1" sz="13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b="1" lang="en" sz="13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Окт</a:t>
                      </a:r>
                      <a:endParaRPr b="1" sz="13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b="1" lang="en" sz="13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Ноя</a:t>
                      </a:r>
                      <a:endParaRPr b="1" sz="13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b="1" lang="en" sz="13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Дек</a:t>
                      </a:r>
                      <a:endParaRPr b="1" sz="13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  <a:tr h="933075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b="1" lang="en" sz="13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Доработка прототипа</a:t>
                      </a:r>
                      <a:endParaRPr b="1" sz="13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50375" marB="50375" marR="50375" marL="1512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100">
                          <a:solidFill>
                            <a:schemeClr val="dk1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Провести ряд тестов и доработок для создания законченного прототипа, который будет устраивать команду и тестировщиков</a:t>
                      </a:r>
                      <a:endParaRPr sz="1100" u="none" cap="none" strike="noStrike">
                        <a:solidFill>
                          <a:schemeClr val="dk1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50375" marB="50375" marR="50375" marL="1512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  <a:tr h="697575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b="1" lang="en" sz="13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Тестовые продажи</a:t>
                      </a:r>
                      <a:endParaRPr b="1" sz="13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50375" marB="50375" marR="50375" marL="1512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100">
                          <a:solidFill>
                            <a:schemeClr val="dk1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Оценить рентабельность продукта и протестировать стратегию выхода на рынок</a:t>
                      </a:r>
                      <a:endParaRPr sz="1100" u="none" cap="none" strike="noStrike">
                        <a:solidFill>
                          <a:schemeClr val="dk1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50375" marB="50375" marR="50375" marL="1512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  <a:tr h="933075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b="1" lang="en" sz="1300">
                          <a:solidFill>
                            <a:schemeClr val="accent5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Выход на рынок</a:t>
                      </a:r>
                      <a:endParaRPr b="1" sz="1300" u="none" cap="none" strike="noStrike">
                        <a:solidFill>
                          <a:schemeClr val="accent5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50375" marB="50375" marR="50375" marL="1512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100">
                          <a:solidFill>
                            <a:schemeClr val="dk1"/>
                          </a:solidFill>
                          <a:latin typeface="Azeret Mono"/>
                          <a:ea typeface="Azeret Mono"/>
                          <a:cs typeface="Azeret Mono"/>
                          <a:sym typeface="Azeret Mono"/>
                        </a:rPr>
                        <a:t>Обеспечить мощную рекламную компанию и беспрерывные поставки для стабильной продажи и закреплении на рынке</a:t>
                      </a:r>
                      <a:endParaRPr sz="1100" u="none" cap="none" strike="noStrike">
                        <a:solidFill>
                          <a:schemeClr val="dk1"/>
                        </a:solidFill>
                        <a:latin typeface="Azeret Mono"/>
                        <a:ea typeface="Azeret Mono"/>
                        <a:cs typeface="Azeret Mono"/>
                        <a:sym typeface="Azeret Mono"/>
                      </a:endParaRPr>
                    </a:p>
                  </a:txBody>
                  <a:tcPr marT="50375" marB="50375" marR="50375" marL="15120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t/>
                      </a:r>
                      <a:endParaRPr sz="1300" u="none" cap="none" strike="noStrike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</a:tr>
            </a:tbl>
          </a:graphicData>
        </a:graphic>
      </p:graphicFrame>
      <p:grpSp>
        <p:nvGrpSpPr>
          <p:cNvPr id="12268" name="Google Shape;12268;p161"/>
          <p:cNvGrpSpPr/>
          <p:nvPr/>
        </p:nvGrpSpPr>
        <p:grpSpPr>
          <a:xfrm rot="5400000">
            <a:off x="8665941" y="504285"/>
            <a:ext cx="642137" cy="614946"/>
            <a:chOff x="1232875" y="3633550"/>
            <a:chExt cx="641175" cy="557825"/>
          </a:xfrm>
        </p:grpSpPr>
        <p:sp>
          <p:nvSpPr>
            <p:cNvPr id="12269" name="Google Shape;12269;p161"/>
            <p:cNvSpPr/>
            <p:nvPr/>
          </p:nvSpPr>
          <p:spPr>
            <a:xfrm>
              <a:off x="12328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0" name="Google Shape;12270;p161"/>
            <p:cNvSpPr/>
            <p:nvPr/>
          </p:nvSpPr>
          <p:spPr>
            <a:xfrm>
              <a:off x="12328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1" name="Google Shape;12271;p161"/>
            <p:cNvSpPr/>
            <p:nvPr/>
          </p:nvSpPr>
          <p:spPr>
            <a:xfrm>
              <a:off x="12328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2" name="Google Shape;12272;p161"/>
            <p:cNvSpPr/>
            <p:nvPr/>
          </p:nvSpPr>
          <p:spPr>
            <a:xfrm>
              <a:off x="12328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3" name="Google Shape;12273;p161"/>
            <p:cNvSpPr/>
            <p:nvPr/>
          </p:nvSpPr>
          <p:spPr>
            <a:xfrm>
              <a:off x="1232875" y="4139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1" y="0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4" name="Google Shape;12274;p161"/>
            <p:cNvSpPr/>
            <p:nvPr/>
          </p:nvSpPr>
          <p:spPr>
            <a:xfrm>
              <a:off x="1350775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5" name="Google Shape;12275;p161"/>
            <p:cNvSpPr/>
            <p:nvPr/>
          </p:nvSpPr>
          <p:spPr>
            <a:xfrm>
              <a:off x="1350775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6" name="Google Shape;12276;p161"/>
            <p:cNvSpPr/>
            <p:nvPr/>
          </p:nvSpPr>
          <p:spPr>
            <a:xfrm>
              <a:off x="1350775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69" y="2071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7" name="Google Shape;12277;p161"/>
            <p:cNvSpPr/>
            <p:nvPr/>
          </p:nvSpPr>
          <p:spPr>
            <a:xfrm>
              <a:off x="1350775" y="40130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2"/>
                  </a:lnTo>
                  <a:lnTo>
                    <a:pt x="2069" y="207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8" name="Google Shape;12278;p161"/>
            <p:cNvSpPr/>
            <p:nvPr/>
          </p:nvSpPr>
          <p:spPr>
            <a:xfrm>
              <a:off x="1468650" y="3633550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9" name="Google Shape;12279;p161"/>
            <p:cNvSpPr/>
            <p:nvPr/>
          </p:nvSpPr>
          <p:spPr>
            <a:xfrm>
              <a:off x="1468650" y="3760050"/>
              <a:ext cx="51750" cy="51825"/>
            </a:xfrm>
            <a:custGeom>
              <a:rect b="b" l="l" r="r" t="t"/>
              <a:pathLst>
                <a:path extrusionOk="0" h="2073" w="2070">
                  <a:moveTo>
                    <a:pt x="0" y="1"/>
                  </a:moveTo>
                  <a:lnTo>
                    <a:pt x="0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0" name="Google Shape;12280;p161"/>
            <p:cNvSpPr/>
            <p:nvPr/>
          </p:nvSpPr>
          <p:spPr>
            <a:xfrm>
              <a:off x="1468650" y="3886575"/>
              <a:ext cx="51750" cy="51800"/>
            </a:xfrm>
            <a:custGeom>
              <a:rect b="b" l="l" r="r" t="t"/>
              <a:pathLst>
                <a:path extrusionOk="0" h="2072" w="2070">
                  <a:moveTo>
                    <a:pt x="0" y="0"/>
                  </a:moveTo>
                  <a:lnTo>
                    <a:pt x="0" y="2071"/>
                  </a:lnTo>
                  <a:lnTo>
                    <a:pt x="2070" y="207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1" name="Google Shape;12281;p161"/>
            <p:cNvSpPr/>
            <p:nvPr/>
          </p:nvSpPr>
          <p:spPr>
            <a:xfrm>
              <a:off x="1586525" y="3633550"/>
              <a:ext cx="51775" cy="51800"/>
            </a:xfrm>
            <a:custGeom>
              <a:rect b="b" l="l" r="r" t="t"/>
              <a:pathLst>
                <a:path extrusionOk="0" h="2072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2" name="Google Shape;12282;p161"/>
            <p:cNvSpPr/>
            <p:nvPr/>
          </p:nvSpPr>
          <p:spPr>
            <a:xfrm>
              <a:off x="1822250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2" y="2072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3" name="Google Shape;12283;p161"/>
            <p:cNvSpPr/>
            <p:nvPr/>
          </p:nvSpPr>
          <p:spPr>
            <a:xfrm>
              <a:off x="1586525" y="3760050"/>
              <a:ext cx="51775" cy="51825"/>
            </a:xfrm>
            <a:custGeom>
              <a:rect b="b" l="l" r="r" t="t"/>
              <a:pathLst>
                <a:path extrusionOk="0" h="2073" w="2071">
                  <a:moveTo>
                    <a:pt x="1" y="1"/>
                  </a:moveTo>
                  <a:lnTo>
                    <a:pt x="1" y="2072"/>
                  </a:lnTo>
                  <a:lnTo>
                    <a:pt x="2070" y="2072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4" name="Google Shape;12284;p161"/>
            <p:cNvSpPr/>
            <p:nvPr/>
          </p:nvSpPr>
          <p:spPr>
            <a:xfrm>
              <a:off x="1704375" y="3633550"/>
              <a:ext cx="51800" cy="51800"/>
            </a:xfrm>
            <a:custGeom>
              <a:rect b="b" l="l" r="r" t="t"/>
              <a:pathLst>
                <a:path extrusionOk="0" h="2072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5" name="Google Shape;12285;p161"/>
            <p:cNvSpPr/>
            <p:nvPr/>
          </p:nvSpPr>
          <p:spPr>
            <a:xfrm>
              <a:off x="1704375" y="3760050"/>
              <a:ext cx="51800" cy="51825"/>
            </a:xfrm>
            <a:custGeom>
              <a:rect b="b" l="l" r="r" t="t"/>
              <a:pathLst>
                <a:path extrusionOk="0" h="2073" w="2072">
                  <a:moveTo>
                    <a:pt x="0" y="1"/>
                  </a:moveTo>
                  <a:lnTo>
                    <a:pt x="0" y="2072"/>
                  </a:lnTo>
                  <a:lnTo>
                    <a:pt x="2071" y="2072"/>
                  </a:lnTo>
                  <a:lnTo>
                    <a:pt x="2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286" name="Google Shape;12286;p161"/>
          <p:cNvGrpSpPr/>
          <p:nvPr/>
        </p:nvGrpSpPr>
        <p:grpSpPr>
          <a:xfrm rot="-5400000">
            <a:off x="-58431" y="-573680"/>
            <a:ext cx="875335" cy="2443472"/>
            <a:chOff x="6796607" y="-1215524"/>
            <a:chExt cx="793955" cy="2216502"/>
          </a:xfrm>
        </p:grpSpPr>
        <p:grpSp>
          <p:nvGrpSpPr>
            <p:cNvPr id="12287" name="Google Shape;12287;p161"/>
            <p:cNvGrpSpPr/>
            <p:nvPr/>
          </p:nvGrpSpPr>
          <p:grpSpPr>
            <a:xfrm>
              <a:off x="6796607" y="-1215524"/>
              <a:ext cx="166230" cy="1755027"/>
              <a:chOff x="6796607" y="-1215524"/>
              <a:chExt cx="166230" cy="1755027"/>
            </a:xfrm>
          </p:grpSpPr>
          <p:sp>
            <p:nvSpPr>
              <p:cNvPr id="12288" name="Google Shape;12288;p161"/>
              <p:cNvSpPr/>
              <p:nvPr/>
            </p:nvSpPr>
            <p:spPr>
              <a:xfrm rot="5400000">
                <a:off x="6087019" y="-422296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89" name="Google Shape;12289;p161"/>
              <p:cNvSpPr/>
              <p:nvPr/>
            </p:nvSpPr>
            <p:spPr>
              <a:xfrm rot="5400000">
                <a:off x="6796607" y="373273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90" name="Google Shape;12290;p161"/>
              <p:cNvSpPr/>
              <p:nvPr/>
            </p:nvSpPr>
            <p:spPr>
              <a:xfrm rot="5400000">
                <a:off x="6847500" y="424268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291" name="Google Shape;12291;p161"/>
            <p:cNvGrpSpPr/>
            <p:nvPr/>
          </p:nvGrpSpPr>
          <p:grpSpPr>
            <a:xfrm>
              <a:off x="7110482" y="-754049"/>
              <a:ext cx="166230" cy="1755027"/>
              <a:chOff x="7110482" y="-754049"/>
              <a:chExt cx="166230" cy="1755027"/>
            </a:xfrm>
          </p:grpSpPr>
          <p:sp>
            <p:nvSpPr>
              <p:cNvPr id="12292" name="Google Shape;12292;p161"/>
              <p:cNvSpPr/>
              <p:nvPr/>
            </p:nvSpPr>
            <p:spPr>
              <a:xfrm rot="5400000">
                <a:off x="6400894" y="39179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93" name="Google Shape;12293;p161"/>
              <p:cNvSpPr/>
              <p:nvPr/>
            </p:nvSpPr>
            <p:spPr>
              <a:xfrm rot="5400000">
                <a:off x="7110482" y="834748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94" name="Google Shape;12294;p161"/>
              <p:cNvSpPr/>
              <p:nvPr/>
            </p:nvSpPr>
            <p:spPr>
              <a:xfrm rot="5400000">
                <a:off x="7161375" y="885743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295" name="Google Shape;12295;p161"/>
            <p:cNvGrpSpPr/>
            <p:nvPr/>
          </p:nvGrpSpPr>
          <p:grpSpPr>
            <a:xfrm>
              <a:off x="7424332" y="-1215524"/>
              <a:ext cx="166230" cy="1755027"/>
              <a:chOff x="7424332" y="-1215524"/>
              <a:chExt cx="166230" cy="1755027"/>
            </a:xfrm>
          </p:grpSpPr>
          <p:sp>
            <p:nvSpPr>
              <p:cNvPr id="12296" name="Google Shape;12296;p161"/>
              <p:cNvSpPr/>
              <p:nvPr/>
            </p:nvSpPr>
            <p:spPr>
              <a:xfrm rot="5400000">
                <a:off x="6714744" y="-422296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97" name="Google Shape;12297;p161"/>
              <p:cNvSpPr/>
              <p:nvPr/>
            </p:nvSpPr>
            <p:spPr>
              <a:xfrm rot="5400000">
                <a:off x="7424332" y="373273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98" name="Google Shape;12298;p161"/>
              <p:cNvSpPr/>
              <p:nvPr/>
            </p:nvSpPr>
            <p:spPr>
              <a:xfrm rot="5400000">
                <a:off x="7475226" y="424268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700"/>
                                        <p:tgtEl>
                                          <p:spTgt spid="12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302" name="Shape 12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03" name="Google Shape;12303;p162"/>
          <p:cNvSpPr txBox="1"/>
          <p:nvPr>
            <p:ph type="title"/>
          </p:nvPr>
        </p:nvSpPr>
        <p:spPr>
          <a:xfrm>
            <a:off x="875054" y="540900"/>
            <a:ext cx="9363000" cy="6963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</a:pPr>
            <a:r>
              <a:rPr lang="en"/>
              <a:t>Планы развития</a:t>
            </a:r>
            <a:endParaRPr/>
          </a:p>
        </p:txBody>
      </p:sp>
      <p:sp>
        <p:nvSpPr>
          <p:cNvPr id="12304" name="Google Shape;12304;p162"/>
          <p:cNvSpPr txBox="1"/>
          <p:nvPr>
            <p:ph idx="1" type="subTitle"/>
          </p:nvPr>
        </p:nvSpPr>
        <p:spPr>
          <a:xfrm>
            <a:off x="875050" y="1345875"/>
            <a:ext cx="6498600" cy="21234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/>
          <a:p>
            <a:pPr indent="-336550" lvl="0" marL="508000" rtl="0" algn="l">
              <a:lnSpc>
                <a:spcPct val="115000"/>
              </a:lnSpc>
              <a:spcBef>
                <a:spcPts val="2600"/>
              </a:spcBef>
              <a:spcAft>
                <a:spcPts val="0"/>
              </a:spcAft>
              <a:buSzPts val="1300"/>
              <a:buFont typeface="Open Sans"/>
              <a:buChar char="●"/>
            </a:pPr>
            <a:r>
              <a:rPr b="1" lang="en" sz="1100">
                <a:latin typeface="Azeret Mono"/>
                <a:ea typeface="Azeret Mono"/>
                <a:cs typeface="Azeret Mono"/>
                <a:sym typeface="Azeret Mono"/>
              </a:rPr>
              <a:t>Кас</a:t>
            </a:r>
            <a:r>
              <a:rPr b="1" lang="en" sz="1100">
                <a:latin typeface="Azeret Mono"/>
                <a:ea typeface="Azeret Mono"/>
                <a:cs typeface="Azeret Mono"/>
                <a:sym typeface="Azeret Mono"/>
              </a:rPr>
              <a:t>томизация протезов:</a:t>
            </a:r>
            <a:r>
              <a:rPr lang="en" sz="1100">
                <a:latin typeface="Azeret Mono"/>
                <a:ea typeface="Azeret Mono"/>
                <a:cs typeface="Azeret Mono"/>
                <a:sym typeface="Azeret Mono"/>
              </a:rPr>
              <a:t> Разработка дополнительных функций, таких как встроенные датчики, адаптируемые покрытия и умные системы управления.</a:t>
            </a:r>
            <a:endParaRPr sz="1100">
              <a:latin typeface="Azeret Mono"/>
              <a:ea typeface="Azeret Mono"/>
              <a:cs typeface="Azeret Mono"/>
              <a:sym typeface="Azeret Mono"/>
            </a:endParaRPr>
          </a:p>
          <a:p>
            <a:pPr indent="-336550" lvl="0" marL="508000" rtl="0" algn="l">
              <a:lnSpc>
                <a:spcPct val="115000"/>
              </a:lnSpc>
              <a:spcBef>
                <a:spcPts val="2600"/>
              </a:spcBef>
              <a:spcAft>
                <a:spcPts val="0"/>
              </a:spcAft>
              <a:buSzPts val="1300"/>
              <a:buFont typeface="Open Sans"/>
              <a:buChar char="●"/>
            </a:pPr>
            <a:r>
              <a:rPr b="1" lang="en" sz="1100">
                <a:latin typeface="Azeret Mono"/>
                <a:ea typeface="Azeret Mono"/>
                <a:cs typeface="Azeret Mono"/>
                <a:sym typeface="Azeret Mono"/>
              </a:rPr>
              <a:t>Детские и спортивные протезы:</a:t>
            </a:r>
            <a:r>
              <a:rPr lang="en" sz="1100">
                <a:latin typeface="Azeret Mono"/>
                <a:ea typeface="Azeret Mono"/>
                <a:cs typeface="Azeret Mono"/>
                <a:sym typeface="Azeret Mono"/>
              </a:rPr>
              <a:t> Создание специализированных моделей для разных возрастных и целевых групп (например, детей или спортсменов).</a:t>
            </a:r>
            <a:endParaRPr sz="1100">
              <a:latin typeface="Azeret Mono"/>
              <a:ea typeface="Azeret Mono"/>
              <a:cs typeface="Azeret Mono"/>
              <a:sym typeface="Azeret Mono"/>
            </a:endParaRPr>
          </a:p>
          <a:p>
            <a:pPr indent="-336550" lvl="0" marL="508000" rtl="0" algn="l">
              <a:lnSpc>
                <a:spcPct val="115000"/>
              </a:lnSpc>
              <a:spcBef>
                <a:spcPts val="2600"/>
              </a:spcBef>
              <a:spcAft>
                <a:spcPts val="0"/>
              </a:spcAft>
              <a:buSzPts val="1300"/>
              <a:buFont typeface="Open Sans"/>
              <a:buChar char="●"/>
            </a:pPr>
            <a:r>
              <a:rPr b="1" lang="en" sz="1100">
                <a:latin typeface="Azeret Mono"/>
                <a:ea typeface="Azeret Mono"/>
                <a:cs typeface="Azeret Mono"/>
                <a:sym typeface="Azeret Mono"/>
              </a:rPr>
              <a:t>Эстетические опции:</a:t>
            </a:r>
            <a:r>
              <a:rPr lang="en" sz="1100">
                <a:latin typeface="Azeret Mono"/>
                <a:ea typeface="Azeret Mono"/>
                <a:cs typeface="Azeret Mono"/>
                <a:sym typeface="Azeret Mono"/>
              </a:rPr>
              <a:t> Уникальный дизайн, выбор текстур и расцветок, чтобы удовлетворять разные запросы пользователей.</a:t>
            </a:r>
            <a:endParaRPr sz="1100">
              <a:latin typeface="Azeret Mono"/>
              <a:ea typeface="Azeret Mono"/>
              <a:cs typeface="Azeret Mono"/>
              <a:sym typeface="Azeret Mono"/>
            </a:endParaRPr>
          </a:p>
          <a:p>
            <a:pPr indent="0" lvl="0" marL="508000" rtl="0" algn="l">
              <a:lnSpc>
                <a:spcPct val="115000"/>
              </a:lnSpc>
              <a:spcBef>
                <a:spcPts val="2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05" name="Google Shape;12305;p162"/>
          <p:cNvSpPr/>
          <p:nvPr/>
        </p:nvSpPr>
        <p:spPr>
          <a:xfrm>
            <a:off x="1534870" y="4099845"/>
            <a:ext cx="1076100" cy="1076100"/>
          </a:xfrm>
          <a:prstGeom prst="cube">
            <a:avLst>
              <a:gd fmla="val 25000" name="adj"/>
            </a:avLst>
          </a:prstGeom>
          <a:solidFill>
            <a:schemeClr val="dk2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306" name="Google Shape;12306;p162"/>
          <p:cNvGrpSpPr/>
          <p:nvPr/>
        </p:nvGrpSpPr>
        <p:grpSpPr>
          <a:xfrm>
            <a:off x="7365382" y="2514487"/>
            <a:ext cx="2137616" cy="2815738"/>
            <a:chOff x="5605929" y="1442349"/>
            <a:chExt cx="2309439" cy="3042067"/>
          </a:xfrm>
        </p:grpSpPr>
        <p:sp>
          <p:nvSpPr>
            <p:cNvPr id="12307" name="Google Shape;12307;p162"/>
            <p:cNvSpPr/>
            <p:nvPr/>
          </p:nvSpPr>
          <p:spPr>
            <a:xfrm>
              <a:off x="7551102" y="2782858"/>
              <a:ext cx="189129" cy="686705"/>
            </a:xfrm>
            <a:custGeom>
              <a:rect b="b" l="l" r="r" t="t"/>
              <a:pathLst>
                <a:path extrusionOk="0" h="5784" w="1593">
                  <a:moveTo>
                    <a:pt x="1593" y="1"/>
                  </a:moveTo>
                  <a:lnTo>
                    <a:pt x="1" y="927"/>
                  </a:lnTo>
                  <a:lnTo>
                    <a:pt x="1" y="5783"/>
                  </a:lnTo>
                  <a:lnTo>
                    <a:pt x="1593" y="4857"/>
                  </a:lnTo>
                  <a:lnTo>
                    <a:pt x="159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8" name="Google Shape;12308;p162"/>
            <p:cNvSpPr/>
            <p:nvPr/>
          </p:nvSpPr>
          <p:spPr>
            <a:xfrm>
              <a:off x="7188044" y="2683249"/>
              <a:ext cx="363180" cy="786316"/>
            </a:xfrm>
            <a:custGeom>
              <a:rect b="b" l="l" r="r" t="t"/>
              <a:pathLst>
                <a:path extrusionOk="0" h="6623" w="3059">
                  <a:moveTo>
                    <a:pt x="0" y="0"/>
                  </a:moveTo>
                  <a:lnTo>
                    <a:pt x="0" y="4857"/>
                  </a:lnTo>
                  <a:lnTo>
                    <a:pt x="3059" y="6622"/>
                  </a:lnTo>
                  <a:lnTo>
                    <a:pt x="3059" y="17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9" name="Google Shape;12309;p162"/>
            <p:cNvSpPr/>
            <p:nvPr/>
          </p:nvSpPr>
          <p:spPr>
            <a:xfrm>
              <a:off x="7188044" y="2573073"/>
              <a:ext cx="552190" cy="319845"/>
            </a:xfrm>
            <a:custGeom>
              <a:rect b="b" l="l" r="r" t="t"/>
              <a:pathLst>
                <a:path extrusionOk="0" h="2694" w="4651">
                  <a:moveTo>
                    <a:pt x="1595" y="0"/>
                  </a:moveTo>
                  <a:lnTo>
                    <a:pt x="0" y="928"/>
                  </a:lnTo>
                  <a:lnTo>
                    <a:pt x="3059" y="2694"/>
                  </a:lnTo>
                  <a:lnTo>
                    <a:pt x="4651" y="1768"/>
                  </a:lnTo>
                  <a:lnTo>
                    <a:pt x="159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0" name="Google Shape;12310;p162"/>
            <p:cNvSpPr/>
            <p:nvPr/>
          </p:nvSpPr>
          <p:spPr>
            <a:xfrm>
              <a:off x="7372898" y="1716838"/>
              <a:ext cx="28732" cy="919881"/>
            </a:xfrm>
            <a:custGeom>
              <a:rect b="b" l="l" r="r" t="t"/>
              <a:pathLst>
                <a:path extrusionOk="0" h="7748" w="242">
                  <a:moveTo>
                    <a:pt x="242" y="0"/>
                  </a:moveTo>
                  <a:cubicBezTo>
                    <a:pt x="242" y="0"/>
                    <a:pt x="3" y="135"/>
                    <a:pt x="1" y="137"/>
                  </a:cubicBezTo>
                  <a:cubicBezTo>
                    <a:pt x="1" y="137"/>
                    <a:pt x="1" y="7748"/>
                    <a:pt x="3" y="7748"/>
                  </a:cubicBezTo>
                  <a:lnTo>
                    <a:pt x="242" y="7611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1" name="Google Shape;12311;p162"/>
            <p:cNvSpPr/>
            <p:nvPr/>
          </p:nvSpPr>
          <p:spPr>
            <a:xfrm>
              <a:off x="7344879" y="1732747"/>
              <a:ext cx="28375" cy="920237"/>
            </a:xfrm>
            <a:custGeom>
              <a:rect b="b" l="l" r="r" t="t"/>
              <a:pathLst>
                <a:path extrusionOk="0" h="7751" w="239">
                  <a:moveTo>
                    <a:pt x="239" y="1"/>
                  </a:moveTo>
                  <a:lnTo>
                    <a:pt x="237" y="3"/>
                  </a:lnTo>
                  <a:cubicBezTo>
                    <a:pt x="237" y="3"/>
                    <a:pt x="3" y="139"/>
                    <a:pt x="0" y="139"/>
                  </a:cubicBezTo>
                  <a:cubicBezTo>
                    <a:pt x="0" y="139"/>
                    <a:pt x="0" y="7750"/>
                    <a:pt x="3" y="7750"/>
                  </a:cubicBezTo>
                  <a:cubicBezTo>
                    <a:pt x="3" y="7750"/>
                    <a:pt x="3" y="7750"/>
                    <a:pt x="3" y="7750"/>
                  </a:cubicBezTo>
                  <a:cubicBezTo>
                    <a:pt x="3" y="7750"/>
                    <a:pt x="237" y="7616"/>
                    <a:pt x="239" y="7614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2" name="Google Shape;12312;p162"/>
            <p:cNvSpPr/>
            <p:nvPr/>
          </p:nvSpPr>
          <p:spPr>
            <a:xfrm>
              <a:off x="7316741" y="1749250"/>
              <a:ext cx="28494" cy="920000"/>
            </a:xfrm>
            <a:custGeom>
              <a:rect b="b" l="l" r="r" t="t"/>
              <a:pathLst>
                <a:path extrusionOk="0" h="7749" w="240">
                  <a:moveTo>
                    <a:pt x="237" y="0"/>
                  </a:moveTo>
                  <a:cubicBezTo>
                    <a:pt x="237" y="0"/>
                    <a:pt x="3" y="135"/>
                    <a:pt x="1" y="137"/>
                  </a:cubicBezTo>
                  <a:cubicBezTo>
                    <a:pt x="1" y="137"/>
                    <a:pt x="1" y="7748"/>
                    <a:pt x="3" y="7748"/>
                  </a:cubicBezTo>
                  <a:cubicBezTo>
                    <a:pt x="3" y="7748"/>
                    <a:pt x="3" y="7748"/>
                    <a:pt x="3" y="7748"/>
                  </a:cubicBezTo>
                  <a:cubicBezTo>
                    <a:pt x="3" y="7748"/>
                    <a:pt x="237" y="7614"/>
                    <a:pt x="240" y="7611"/>
                  </a:cubicBezTo>
                  <a:lnTo>
                    <a:pt x="2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3" name="Google Shape;12313;p162"/>
            <p:cNvSpPr/>
            <p:nvPr/>
          </p:nvSpPr>
          <p:spPr>
            <a:xfrm>
              <a:off x="7288722" y="1765159"/>
              <a:ext cx="28494" cy="920237"/>
            </a:xfrm>
            <a:custGeom>
              <a:rect b="b" l="l" r="r" t="t"/>
              <a:pathLst>
                <a:path extrusionOk="0" h="7751" w="240">
                  <a:moveTo>
                    <a:pt x="239" y="1"/>
                  </a:moveTo>
                  <a:lnTo>
                    <a:pt x="237" y="3"/>
                  </a:lnTo>
                  <a:lnTo>
                    <a:pt x="0" y="140"/>
                  </a:lnTo>
                  <a:lnTo>
                    <a:pt x="0" y="7751"/>
                  </a:lnTo>
                  <a:cubicBezTo>
                    <a:pt x="0" y="7751"/>
                    <a:pt x="237" y="7616"/>
                    <a:pt x="239" y="7614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4" name="Google Shape;12314;p162"/>
            <p:cNvSpPr/>
            <p:nvPr/>
          </p:nvSpPr>
          <p:spPr>
            <a:xfrm>
              <a:off x="6531857" y="3583175"/>
              <a:ext cx="1383502" cy="901241"/>
            </a:xfrm>
            <a:custGeom>
              <a:rect b="b" l="l" r="r" t="t"/>
              <a:pathLst>
                <a:path extrusionOk="0" h="7591" w="11653">
                  <a:moveTo>
                    <a:pt x="11653" y="1"/>
                  </a:moveTo>
                  <a:lnTo>
                    <a:pt x="1" y="6779"/>
                  </a:lnTo>
                  <a:lnTo>
                    <a:pt x="1" y="7590"/>
                  </a:lnTo>
                  <a:lnTo>
                    <a:pt x="11653" y="812"/>
                  </a:lnTo>
                  <a:lnTo>
                    <a:pt x="1165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5" name="Google Shape;12315;p162"/>
            <p:cNvSpPr/>
            <p:nvPr/>
          </p:nvSpPr>
          <p:spPr>
            <a:xfrm>
              <a:off x="5653775" y="3869061"/>
              <a:ext cx="878209" cy="615352"/>
            </a:xfrm>
            <a:custGeom>
              <a:rect b="b" l="l" r="r" t="t"/>
              <a:pathLst>
                <a:path extrusionOk="0" h="5183" w="7397">
                  <a:moveTo>
                    <a:pt x="1" y="1"/>
                  </a:moveTo>
                  <a:lnTo>
                    <a:pt x="1" y="927"/>
                  </a:lnTo>
                  <a:lnTo>
                    <a:pt x="7397" y="5182"/>
                  </a:lnTo>
                  <a:lnTo>
                    <a:pt x="7397" y="437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6" name="Google Shape;12316;p162"/>
            <p:cNvSpPr/>
            <p:nvPr/>
          </p:nvSpPr>
          <p:spPr>
            <a:xfrm>
              <a:off x="5653775" y="3078005"/>
              <a:ext cx="2261593" cy="1310130"/>
            </a:xfrm>
            <a:custGeom>
              <a:rect b="b" l="l" r="r" t="t"/>
              <a:pathLst>
                <a:path extrusionOk="0" h="11035" w="19049">
                  <a:moveTo>
                    <a:pt x="11663" y="0"/>
                  </a:moveTo>
                  <a:lnTo>
                    <a:pt x="1" y="6664"/>
                  </a:lnTo>
                  <a:lnTo>
                    <a:pt x="7397" y="11034"/>
                  </a:lnTo>
                  <a:lnTo>
                    <a:pt x="19049" y="4256"/>
                  </a:lnTo>
                  <a:lnTo>
                    <a:pt x="1166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7" name="Google Shape;12317;p162"/>
            <p:cNvSpPr/>
            <p:nvPr/>
          </p:nvSpPr>
          <p:spPr>
            <a:xfrm>
              <a:off x="5706844" y="2433454"/>
              <a:ext cx="56988" cy="1466610"/>
            </a:xfrm>
            <a:custGeom>
              <a:rect b="b" l="l" r="r" t="t"/>
              <a:pathLst>
                <a:path extrusionOk="0" h="12353" w="480">
                  <a:moveTo>
                    <a:pt x="480" y="0"/>
                  </a:moveTo>
                  <a:lnTo>
                    <a:pt x="0" y="280"/>
                  </a:lnTo>
                  <a:lnTo>
                    <a:pt x="0" y="12353"/>
                  </a:lnTo>
                  <a:lnTo>
                    <a:pt x="480" y="12071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8" name="Google Shape;12318;p162"/>
            <p:cNvSpPr/>
            <p:nvPr/>
          </p:nvSpPr>
          <p:spPr>
            <a:xfrm>
              <a:off x="5654249" y="2436304"/>
              <a:ext cx="52714" cy="1463761"/>
            </a:xfrm>
            <a:custGeom>
              <a:rect b="b" l="l" r="r" t="t"/>
              <a:pathLst>
                <a:path extrusionOk="0" h="12329" w="444">
                  <a:moveTo>
                    <a:pt x="1" y="0"/>
                  </a:moveTo>
                  <a:lnTo>
                    <a:pt x="1" y="12073"/>
                  </a:lnTo>
                  <a:lnTo>
                    <a:pt x="443" y="12329"/>
                  </a:lnTo>
                  <a:lnTo>
                    <a:pt x="443" y="2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9" name="Google Shape;12319;p162"/>
            <p:cNvSpPr/>
            <p:nvPr/>
          </p:nvSpPr>
          <p:spPr>
            <a:xfrm>
              <a:off x="5654249" y="2402824"/>
              <a:ext cx="109583" cy="63993"/>
            </a:xfrm>
            <a:custGeom>
              <a:rect b="b" l="l" r="r" t="t"/>
              <a:pathLst>
                <a:path extrusionOk="0" h="539" w="923">
                  <a:moveTo>
                    <a:pt x="489" y="0"/>
                  </a:moveTo>
                  <a:lnTo>
                    <a:pt x="1" y="282"/>
                  </a:lnTo>
                  <a:lnTo>
                    <a:pt x="443" y="538"/>
                  </a:lnTo>
                  <a:lnTo>
                    <a:pt x="923" y="258"/>
                  </a:lnTo>
                  <a:lnTo>
                    <a:pt x="489" y="0"/>
                  </a:lnTo>
                  <a:close/>
                </a:path>
              </a:pathLst>
            </a:custGeom>
            <a:solidFill>
              <a:srgbClr val="C0CCD8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0" name="Google Shape;12320;p162"/>
            <p:cNvSpPr/>
            <p:nvPr/>
          </p:nvSpPr>
          <p:spPr>
            <a:xfrm>
              <a:off x="7032516" y="1676353"/>
              <a:ext cx="57225" cy="1466610"/>
            </a:xfrm>
            <a:custGeom>
              <a:rect b="b" l="l" r="r" t="t"/>
              <a:pathLst>
                <a:path extrusionOk="0" h="12353" w="482">
                  <a:moveTo>
                    <a:pt x="482" y="1"/>
                  </a:moveTo>
                  <a:lnTo>
                    <a:pt x="0" y="278"/>
                  </a:lnTo>
                  <a:lnTo>
                    <a:pt x="0" y="12353"/>
                  </a:lnTo>
                  <a:lnTo>
                    <a:pt x="482" y="1207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1" name="Google Shape;12321;p162"/>
            <p:cNvSpPr/>
            <p:nvPr/>
          </p:nvSpPr>
          <p:spPr>
            <a:xfrm>
              <a:off x="6979921" y="1679203"/>
              <a:ext cx="52714" cy="1463761"/>
            </a:xfrm>
            <a:custGeom>
              <a:rect b="b" l="l" r="r" t="t"/>
              <a:pathLst>
                <a:path extrusionOk="0" h="12329" w="444">
                  <a:moveTo>
                    <a:pt x="1" y="0"/>
                  </a:moveTo>
                  <a:lnTo>
                    <a:pt x="1" y="12073"/>
                  </a:lnTo>
                  <a:lnTo>
                    <a:pt x="443" y="12329"/>
                  </a:lnTo>
                  <a:lnTo>
                    <a:pt x="443" y="25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2" name="Google Shape;12322;p162"/>
            <p:cNvSpPr/>
            <p:nvPr/>
          </p:nvSpPr>
          <p:spPr>
            <a:xfrm>
              <a:off x="6979921" y="1645723"/>
              <a:ext cx="109821" cy="63757"/>
            </a:xfrm>
            <a:custGeom>
              <a:rect b="b" l="l" r="r" t="t"/>
              <a:pathLst>
                <a:path extrusionOk="0" h="537" w="925">
                  <a:moveTo>
                    <a:pt x="491" y="0"/>
                  </a:moveTo>
                  <a:lnTo>
                    <a:pt x="1" y="282"/>
                  </a:lnTo>
                  <a:lnTo>
                    <a:pt x="443" y="536"/>
                  </a:lnTo>
                  <a:lnTo>
                    <a:pt x="925" y="259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C0CCD8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3" name="Google Shape;12323;p162"/>
            <p:cNvSpPr/>
            <p:nvPr/>
          </p:nvSpPr>
          <p:spPr>
            <a:xfrm>
              <a:off x="6479381" y="2890778"/>
              <a:ext cx="109821" cy="62924"/>
            </a:xfrm>
            <a:custGeom>
              <a:rect b="b" l="l" r="r" t="t"/>
              <a:pathLst>
                <a:path extrusionOk="0" h="530" w="925">
                  <a:moveTo>
                    <a:pt x="491" y="1"/>
                  </a:moveTo>
                  <a:lnTo>
                    <a:pt x="0" y="280"/>
                  </a:lnTo>
                  <a:lnTo>
                    <a:pt x="443" y="530"/>
                  </a:lnTo>
                  <a:lnTo>
                    <a:pt x="924" y="256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C0CCD8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4" name="Google Shape;12324;p162"/>
            <p:cNvSpPr/>
            <p:nvPr/>
          </p:nvSpPr>
          <p:spPr>
            <a:xfrm>
              <a:off x="7858360" y="2149942"/>
              <a:ext cx="56988" cy="1466610"/>
            </a:xfrm>
            <a:custGeom>
              <a:rect b="b" l="l" r="r" t="t"/>
              <a:pathLst>
                <a:path extrusionOk="0" h="12353" w="480">
                  <a:moveTo>
                    <a:pt x="480" y="0"/>
                  </a:moveTo>
                  <a:lnTo>
                    <a:pt x="0" y="282"/>
                  </a:lnTo>
                  <a:lnTo>
                    <a:pt x="0" y="12353"/>
                  </a:lnTo>
                  <a:lnTo>
                    <a:pt x="480" y="12073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5" name="Google Shape;12325;p162"/>
            <p:cNvSpPr/>
            <p:nvPr/>
          </p:nvSpPr>
          <p:spPr>
            <a:xfrm>
              <a:off x="7805528" y="2152792"/>
              <a:ext cx="52952" cy="1463761"/>
            </a:xfrm>
            <a:custGeom>
              <a:rect b="b" l="l" r="r" t="t"/>
              <a:pathLst>
                <a:path extrusionOk="0" h="12329" w="446">
                  <a:moveTo>
                    <a:pt x="1" y="0"/>
                  </a:moveTo>
                  <a:lnTo>
                    <a:pt x="1" y="12073"/>
                  </a:lnTo>
                  <a:lnTo>
                    <a:pt x="445" y="12329"/>
                  </a:lnTo>
                  <a:lnTo>
                    <a:pt x="445" y="2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6" name="Google Shape;12326;p162"/>
            <p:cNvSpPr/>
            <p:nvPr/>
          </p:nvSpPr>
          <p:spPr>
            <a:xfrm>
              <a:off x="7805528" y="2119549"/>
              <a:ext cx="109821" cy="63993"/>
            </a:xfrm>
            <a:custGeom>
              <a:rect b="b" l="l" r="r" t="t"/>
              <a:pathLst>
                <a:path extrusionOk="0" h="539" w="925">
                  <a:moveTo>
                    <a:pt x="491" y="0"/>
                  </a:moveTo>
                  <a:lnTo>
                    <a:pt x="1" y="280"/>
                  </a:lnTo>
                  <a:lnTo>
                    <a:pt x="445" y="538"/>
                  </a:lnTo>
                  <a:lnTo>
                    <a:pt x="925" y="256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C0CCD8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7" name="Google Shape;12327;p162"/>
            <p:cNvSpPr/>
            <p:nvPr/>
          </p:nvSpPr>
          <p:spPr>
            <a:xfrm>
              <a:off x="6580296" y="3527375"/>
              <a:ext cx="1027921" cy="650019"/>
            </a:xfrm>
            <a:custGeom>
              <a:rect b="b" l="l" r="r" t="t"/>
              <a:pathLst>
                <a:path extrusionOk="0" h="5475" w="8658">
                  <a:moveTo>
                    <a:pt x="8657" y="0"/>
                  </a:moveTo>
                  <a:lnTo>
                    <a:pt x="1" y="5043"/>
                  </a:lnTo>
                  <a:lnTo>
                    <a:pt x="1" y="5475"/>
                  </a:lnTo>
                  <a:lnTo>
                    <a:pt x="8657" y="432"/>
                  </a:lnTo>
                  <a:lnTo>
                    <a:pt x="865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8" name="Google Shape;12328;p162"/>
            <p:cNvSpPr/>
            <p:nvPr/>
          </p:nvSpPr>
          <p:spPr>
            <a:xfrm>
              <a:off x="6002467" y="3785361"/>
              <a:ext cx="577953" cy="392030"/>
            </a:xfrm>
            <a:custGeom>
              <a:rect b="b" l="l" r="r" t="t"/>
              <a:pathLst>
                <a:path extrusionOk="0" h="3302" w="4868">
                  <a:moveTo>
                    <a:pt x="0" y="1"/>
                  </a:moveTo>
                  <a:lnTo>
                    <a:pt x="0" y="493"/>
                  </a:lnTo>
                  <a:lnTo>
                    <a:pt x="4868" y="3302"/>
                  </a:lnTo>
                  <a:lnTo>
                    <a:pt x="4868" y="28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9" name="Google Shape;12329;p162"/>
            <p:cNvSpPr/>
            <p:nvPr/>
          </p:nvSpPr>
          <p:spPr>
            <a:xfrm>
              <a:off x="6002467" y="3193880"/>
              <a:ext cx="1605756" cy="932347"/>
            </a:xfrm>
            <a:custGeom>
              <a:rect b="b" l="l" r="r" t="t"/>
              <a:pathLst>
                <a:path extrusionOk="0" h="7853" w="13525">
                  <a:moveTo>
                    <a:pt x="8661" y="0"/>
                  </a:moveTo>
                  <a:lnTo>
                    <a:pt x="0" y="4983"/>
                  </a:lnTo>
                  <a:lnTo>
                    <a:pt x="4868" y="7852"/>
                  </a:lnTo>
                  <a:lnTo>
                    <a:pt x="13524" y="2809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0" name="Google Shape;12330;p162"/>
            <p:cNvSpPr/>
            <p:nvPr/>
          </p:nvSpPr>
          <p:spPr>
            <a:xfrm>
              <a:off x="6085336" y="3242082"/>
              <a:ext cx="1439659" cy="835705"/>
            </a:xfrm>
            <a:custGeom>
              <a:rect b="b" l="l" r="r" t="t"/>
              <a:pathLst>
                <a:path extrusionOk="0" h="7039" w="12126">
                  <a:moveTo>
                    <a:pt x="7963" y="0"/>
                  </a:moveTo>
                  <a:lnTo>
                    <a:pt x="1" y="4581"/>
                  </a:lnTo>
                  <a:lnTo>
                    <a:pt x="4172" y="7038"/>
                  </a:lnTo>
                  <a:lnTo>
                    <a:pt x="12125" y="2405"/>
                  </a:lnTo>
                  <a:lnTo>
                    <a:pt x="79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1" name="Google Shape;12331;p162"/>
            <p:cNvSpPr/>
            <p:nvPr/>
          </p:nvSpPr>
          <p:spPr>
            <a:xfrm>
              <a:off x="7034059" y="2288968"/>
              <a:ext cx="102341" cy="269981"/>
            </a:xfrm>
            <a:custGeom>
              <a:rect b="b" l="l" r="r" t="t"/>
              <a:pathLst>
                <a:path extrusionOk="0" h="2274" w="862">
                  <a:moveTo>
                    <a:pt x="861" y="1"/>
                  </a:moveTo>
                  <a:lnTo>
                    <a:pt x="0" y="497"/>
                  </a:lnTo>
                  <a:lnTo>
                    <a:pt x="0" y="2274"/>
                  </a:lnTo>
                  <a:lnTo>
                    <a:pt x="859" y="1775"/>
                  </a:lnTo>
                  <a:lnTo>
                    <a:pt x="861" y="1"/>
                  </a:lnTo>
                  <a:close/>
                </a:path>
              </a:pathLst>
            </a:custGeom>
            <a:solidFill>
              <a:srgbClr val="93A5B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2" name="Google Shape;12332;p162"/>
            <p:cNvSpPr/>
            <p:nvPr/>
          </p:nvSpPr>
          <p:spPr>
            <a:xfrm>
              <a:off x="6931007" y="2287662"/>
              <a:ext cx="102341" cy="270574"/>
            </a:xfrm>
            <a:custGeom>
              <a:rect b="b" l="l" r="r" t="t"/>
              <a:pathLst>
                <a:path extrusionOk="0" h="2279" w="862">
                  <a:moveTo>
                    <a:pt x="1" y="1"/>
                  </a:moveTo>
                  <a:lnTo>
                    <a:pt x="1" y="1775"/>
                  </a:lnTo>
                  <a:lnTo>
                    <a:pt x="862" y="2278"/>
                  </a:lnTo>
                  <a:lnTo>
                    <a:pt x="862" y="50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3" name="Google Shape;12333;p162"/>
            <p:cNvSpPr/>
            <p:nvPr/>
          </p:nvSpPr>
          <p:spPr>
            <a:xfrm>
              <a:off x="6931007" y="2228419"/>
              <a:ext cx="204563" cy="118844"/>
            </a:xfrm>
            <a:custGeom>
              <a:rect b="b" l="l" r="r" t="t"/>
              <a:pathLst>
                <a:path extrusionOk="0" h="1001" w="1723">
                  <a:moveTo>
                    <a:pt x="860" y="1"/>
                  </a:moveTo>
                  <a:lnTo>
                    <a:pt x="1" y="500"/>
                  </a:lnTo>
                  <a:lnTo>
                    <a:pt x="862" y="1001"/>
                  </a:lnTo>
                  <a:lnTo>
                    <a:pt x="1723" y="504"/>
                  </a:lnTo>
                  <a:lnTo>
                    <a:pt x="8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4" name="Google Shape;12334;p162"/>
            <p:cNvSpPr/>
            <p:nvPr/>
          </p:nvSpPr>
          <p:spPr>
            <a:xfrm>
              <a:off x="6979921" y="2208948"/>
              <a:ext cx="52714" cy="107209"/>
            </a:xfrm>
            <a:custGeom>
              <a:rect b="b" l="l" r="r" t="t"/>
              <a:pathLst>
                <a:path extrusionOk="0" h="903" w="444">
                  <a:moveTo>
                    <a:pt x="1" y="0"/>
                  </a:moveTo>
                  <a:lnTo>
                    <a:pt x="1" y="642"/>
                  </a:lnTo>
                  <a:lnTo>
                    <a:pt x="443" y="902"/>
                  </a:lnTo>
                  <a:lnTo>
                    <a:pt x="443" y="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5" name="Google Shape;12335;p162"/>
            <p:cNvSpPr/>
            <p:nvPr/>
          </p:nvSpPr>
          <p:spPr>
            <a:xfrm>
              <a:off x="7032516" y="2119786"/>
              <a:ext cx="56988" cy="196371"/>
            </a:xfrm>
            <a:custGeom>
              <a:rect b="b" l="l" r="r" t="t"/>
              <a:pathLst>
                <a:path extrusionOk="0" h="1654" w="480">
                  <a:moveTo>
                    <a:pt x="480" y="1"/>
                  </a:moveTo>
                  <a:lnTo>
                    <a:pt x="0" y="276"/>
                  </a:lnTo>
                  <a:lnTo>
                    <a:pt x="0" y="1653"/>
                  </a:lnTo>
                  <a:lnTo>
                    <a:pt x="480" y="1378"/>
                  </a:lnTo>
                  <a:lnTo>
                    <a:pt x="480" y="1"/>
                  </a:lnTo>
                  <a:close/>
                </a:path>
              </a:pathLst>
            </a:custGeom>
            <a:solidFill>
              <a:srgbClr val="4B628A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6" name="Google Shape;12336;p162"/>
            <p:cNvSpPr/>
            <p:nvPr/>
          </p:nvSpPr>
          <p:spPr>
            <a:xfrm>
              <a:off x="5708388" y="3037877"/>
              <a:ext cx="102104" cy="269981"/>
            </a:xfrm>
            <a:custGeom>
              <a:rect b="b" l="l" r="r" t="t"/>
              <a:pathLst>
                <a:path extrusionOk="0" h="2274" w="860">
                  <a:moveTo>
                    <a:pt x="859" y="0"/>
                  </a:moveTo>
                  <a:lnTo>
                    <a:pt x="0" y="497"/>
                  </a:lnTo>
                  <a:lnTo>
                    <a:pt x="0" y="2273"/>
                  </a:lnTo>
                  <a:lnTo>
                    <a:pt x="859" y="1774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93A5B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7" name="Google Shape;12337;p162"/>
            <p:cNvSpPr/>
            <p:nvPr/>
          </p:nvSpPr>
          <p:spPr>
            <a:xfrm>
              <a:off x="5605929" y="3037283"/>
              <a:ext cx="102578" cy="270574"/>
            </a:xfrm>
            <a:custGeom>
              <a:rect b="b" l="l" r="r" t="t"/>
              <a:pathLst>
                <a:path extrusionOk="0" h="2279" w="864">
                  <a:moveTo>
                    <a:pt x="0" y="1"/>
                  </a:moveTo>
                  <a:lnTo>
                    <a:pt x="0" y="1777"/>
                  </a:lnTo>
                  <a:lnTo>
                    <a:pt x="863" y="2278"/>
                  </a:lnTo>
                  <a:lnTo>
                    <a:pt x="863" y="50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8" name="Google Shape;12338;p162"/>
            <p:cNvSpPr/>
            <p:nvPr/>
          </p:nvSpPr>
          <p:spPr>
            <a:xfrm>
              <a:off x="5605929" y="2978040"/>
              <a:ext cx="204563" cy="118844"/>
            </a:xfrm>
            <a:custGeom>
              <a:rect b="b" l="l" r="r" t="t"/>
              <a:pathLst>
                <a:path extrusionOk="0" h="1001" w="1723">
                  <a:moveTo>
                    <a:pt x="859" y="1"/>
                  </a:moveTo>
                  <a:lnTo>
                    <a:pt x="0" y="500"/>
                  </a:lnTo>
                  <a:lnTo>
                    <a:pt x="863" y="1001"/>
                  </a:lnTo>
                  <a:lnTo>
                    <a:pt x="1722" y="504"/>
                  </a:lnTo>
                  <a:lnTo>
                    <a:pt x="85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9" name="Google Shape;12339;p162"/>
            <p:cNvSpPr/>
            <p:nvPr/>
          </p:nvSpPr>
          <p:spPr>
            <a:xfrm>
              <a:off x="5706844" y="2871426"/>
              <a:ext cx="57225" cy="197202"/>
            </a:xfrm>
            <a:custGeom>
              <a:rect b="b" l="l" r="r" t="t"/>
              <a:pathLst>
                <a:path extrusionOk="0" h="1661" w="482">
                  <a:moveTo>
                    <a:pt x="482" y="1"/>
                  </a:moveTo>
                  <a:lnTo>
                    <a:pt x="0" y="283"/>
                  </a:lnTo>
                  <a:lnTo>
                    <a:pt x="0" y="1660"/>
                  </a:lnTo>
                  <a:lnTo>
                    <a:pt x="482" y="1378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0" name="Google Shape;12340;p162"/>
            <p:cNvSpPr/>
            <p:nvPr/>
          </p:nvSpPr>
          <p:spPr>
            <a:xfrm>
              <a:off x="5654249" y="2874275"/>
              <a:ext cx="52714" cy="194353"/>
            </a:xfrm>
            <a:custGeom>
              <a:rect b="b" l="l" r="r" t="t"/>
              <a:pathLst>
                <a:path extrusionOk="0" h="1637" w="444">
                  <a:moveTo>
                    <a:pt x="1" y="1"/>
                  </a:moveTo>
                  <a:lnTo>
                    <a:pt x="1" y="1378"/>
                  </a:lnTo>
                  <a:lnTo>
                    <a:pt x="443" y="1636"/>
                  </a:lnTo>
                  <a:lnTo>
                    <a:pt x="443" y="2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1" name="Google Shape;12341;p162"/>
            <p:cNvSpPr/>
            <p:nvPr/>
          </p:nvSpPr>
          <p:spPr>
            <a:xfrm>
              <a:off x="5640952" y="3133331"/>
              <a:ext cx="55682" cy="235550"/>
            </a:xfrm>
            <a:custGeom>
              <a:rect b="b" l="l" r="r" t="t"/>
              <a:pathLst>
                <a:path extrusionOk="0" h="1984" w="469">
                  <a:moveTo>
                    <a:pt x="0" y="1"/>
                  </a:moveTo>
                  <a:lnTo>
                    <a:pt x="0" y="1710"/>
                  </a:lnTo>
                  <a:lnTo>
                    <a:pt x="469" y="1983"/>
                  </a:lnTo>
                  <a:lnTo>
                    <a:pt x="469" y="27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2" name="Google Shape;12342;p162"/>
            <p:cNvSpPr/>
            <p:nvPr/>
          </p:nvSpPr>
          <p:spPr>
            <a:xfrm>
              <a:off x="5696515" y="2236136"/>
              <a:ext cx="1643629" cy="1132755"/>
            </a:xfrm>
            <a:custGeom>
              <a:rect b="b" l="l" r="r" t="t"/>
              <a:pathLst>
                <a:path extrusionOk="0" h="9541" w="13844">
                  <a:moveTo>
                    <a:pt x="13843" y="1"/>
                  </a:moveTo>
                  <a:lnTo>
                    <a:pt x="1" y="7831"/>
                  </a:lnTo>
                  <a:lnTo>
                    <a:pt x="1" y="9540"/>
                  </a:lnTo>
                  <a:lnTo>
                    <a:pt x="13843" y="1710"/>
                  </a:lnTo>
                  <a:lnTo>
                    <a:pt x="1384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3" name="Google Shape;12343;p162"/>
            <p:cNvSpPr/>
            <p:nvPr/>
          </p:nvSpPr>
          <p:spPr>
            <a:xfrm>
              <a:off x="5751128" y="2329452"/>
              <a:ext cx="1534639" cy="946238"/>
            </a:xfrm>
            <a:custGeom>
              <a:rect b="b" l="l" r="r" t="t"/>
              <a:pathLst>
                <a:path extrusionOk="0" h="7970" w="12926">
                  <a:moveTo>
                    <a:pt x="12925" y="0"/>
                  </a:moveTo>
                  <a:lnTo>
                    <a:pt x="0" y="7312"/>
                  </a:lnTo>
                  <a:lnTo>
                    <a:pt x="0" y="7969"/>
                  </a:lnTo>
                  <a:lnTo>
                    <a:pt x="12925" y="655"/>
                  </a:lnTo>
                  <a:lnTo>
                    <a:pt x="1292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4" name="Google Shape;12344;p162"/>
            <p:cNvSpPr/>
            <p:nvPr/>
          </p:nvSpPr>
          <p:spPr>
            <a:xfrm>
              <a:off x="5640952" y="2203724"/>
              <a:ext cx="1699192" cy="962266"/>
            </a:xfrm>
            <a:custGeom>
              <a:rect b="b" l="l" r="r" t="t"/>
              <a:pathLst>
                <a:path extrusionOk="0" h="8105" w="14312">
                  <a:moveTo>
                    <a:pt x="13838" y="1"/>
                  </a:moveTo>
                  <a:lnTo>
                    <a:pt x="0" y="7831"/>
                  </a:lnTo>
                  <a:lnTo>
                    <a:pt x="469" y="8104"/>
                  </a:lnTo>
                  <a:lnTo>
                    <a:pt x="14311" y="274"/>
                  </a:lnTo>
                  <a:lnTo>
                    <a:pt x="1383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5" name="Google Shape;12345;p162"/>
            <p:cNvSpPr/>
            <p:nvPr/>
          </p:nvSpPr>
          <p:spPr>
            <a:xfrm>
              <a:off x="6842676" y="3042744"/>
              <a:ext cx="51646" cy="28969"/>
            </a:xfrm>
            <a:custGeom>
              <a:rect b="b" l="l" r="r" t="t"/>
              <a:pathLst>
                <a:path extrusionOk="0" h="244" w="435">
                  <a:moveTo>
                    <a:pt x="187" y="0"/>
                  </a:moveTo>
                  <a:lnTo>
                    <a:pt x="1" y="52"/>
                  </a:lnTo>
                  <a:lnTo>
                    <a:pt x="107" y="202"/>
                  </a:lnTo>
                  <a:cubicBezTo>
                    <a:pt x="114" y="211"/>
                    <a:pt x="122" y="217"/>
                    <a:pt x="133" y="224"/>
                  </a:cubicBezTo>
                  <a:cubicBezTo>
                    <a:pt x="146" y="230"/>
                    <a:pt x="159" y="237"/>
                    <a:pt x="172" y="239"/>
                  </a:cubicBezTo>
                  <a:cubicBezTo>
                    <a:pt x="187" y="243"/>
                    <a:pt x="203" y="243"/>
                    <a:pt x="218" y="243"/>
                  </a:cubicBezTo>
                  <a:cubicBezTo>
                    <a:pt x="233" y="243"/>
                    <a:pt x="248" y="243"/>
                    <a:pt x="261" y="239"/>
                  </a:cubicBezTo>
                  <a:cubicBezTo>
                    <a:pt x="276" y="237"/>
                    <a:pt x="289" y="230"/>
                    <a:pt x="300" y="224"/>
                  </a:cubicBezTo>
                  <a:cubicBezTo>
                    <a:pt x="313" y="217"/>
                    <a:pt x="322" y="208"/>
                    <a:pt x="326" y="202"/>
                  </a:cubicBezTo>
                  <a:lnTo>
                    <a:pt x="435" y="52"/>
                  </a:lnTo>
                  <a:lnTo>
                    <a:pt x="402" y="22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6" name="Google Shape;12346;p162"/>
            <p:cNvSpPr/>
            <p:nvPr/>
          </p:nvSpPr>
          <p:spPr>
            <a:xfrm>
              <a:off x="6840658" y="2942779"/>
              <a:ext cx="55445" cy="116232"/>
            </a:xfrm>
            <a:custGeom>
              <a:rect b="b" l="l" r="r" t="t"/>
              <a:pathLst>
                <a:path extrusionOk="0" h="979" w="467">
                  <a:moveTo>
                    <a:pt x="0" y="1"/>
                  </a:moveTo>
                  <a:lnTo>
                    <a:pt x="0" y="844"/>
                  </a:lnTo>
                  <a:cubicBezTo>
                    <a:pt x="0" y="862"/>
                    <a:pt x="7" y="879"/>
                    <a:pt x="18" y="894"/>
                  </a:cubicBezTo>
                  <a:cubicBezTo>
                    <a:pt x="29" y="912"/>
                    <a:pt x="46" y="927"/>
                    <a:pt x="70" y="940"/>
                  </a:cubicBezTo>
                  <a:cubicBezTo>
                    <a:pt x="92" y="953"/>
                    <a:pt x="118" y="962"/>
                    <a:pt x="146" y="968"/>
                  </a:cubicBezTo>
                  <a:cubicBezTo>
                    <a:pt x="174" y="975"/>
                    <a:pt x="204" y="979"/>
                    <a:pt x="235" y="979"/>
                  </a:cubicBezTo>
                  <a:cubicBezTo>
                    <a:pt x="265" y="979"/>
                    <a:pt x="293" y="975"/>
                    <a:pt x="321" y="968"/>
                  </a:cubicBezTo>
                  <a:cubicBezTo>
                    <a:pt x="350" y="962"/>
                    <a:pt x="376" y="953"/>
                    <a:pt x="400" y="940"/>
                  </a:cubicBezTo>
                  <a:cubicBezTo>
                    <a:pt x="421" y="927"/>
                    <a:pt x="439" y="912"/>
                    <a:pt x="452" y="894"/>
                  </a:cubicBezTo>
                  <a:cubicBezTo>
                    <a:pt x="462" y="879"/>
                    <a:pt x="467" y="862"/>
                    <a:pt x="467" y="844"/>
                  </a:cubicBezTo>
                  <a:lnTo>
                    <a:pt x="4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7" name="Google Shape;12347;p162"/>
            <p:cNvSpPr/>
            <p:nvPr/>
          </p:nvSpPr>
          <p:spPr>
            <a:xfrm>
              <a:off x="6828548" y="2837946"/>
              <a:ext cx="239824" cy="172389"/>
            </a:xfrm>
            <a:custGeom>
              <a:rect b="b" l="l" r="r" t="t"/>
              <a:pathLst>
                <a:path extrusionOk="0" h="1452" w="2020">
                  <a:moveTo>
                    <a:pt x="2020" y="1"/>
                  </a:moveTo>
                  <a:lnTo>
                    <a:pt x="3" y="1174"/>
                  </a:lnTo>
                  <a:lnTo>
                    <a:pt x="1" y="1452"/>
                  </a:lnTo>
                  <a:lnTo>
                    <a:pt x="2020" y="279"/>
                  </a:lnTo>
                  <a:lnTo>
                    <a:pt x="20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8" name="Google Shape;12348;p162"/>
            <p:cNvSpPr/>
            <p:nvPr/>
          </p:nvSpPr>
          <p:spPr>
            <a:xfrm>
              <a:off x="6664234" y="2744036"/>
              <a:ext cx="404140" cy="233413"/>
            </a:xfrm>
            <a:custGeom>
              <a:rect b="b" l="l" r="r" t="t"/>
              <a:pathLst>
                <a:path extrusionOk="0" h="1966" w="3404">
                  <a:moveTo>
                    <a:pt x="2018" y="0"/>
                  </a:moveTo>
                  <a:lnTo>
                    <a:pt x="1" y="1171"/>
                  </a:lnTo>
                  <a:lnTo>
                    <a:pt x="1387" y="1965"/>
                  </a:lnTo>
                  <a:lnTo>
                    <a:pt x="3404" y="792"/>
                  </a:lnTo>
                  <a:lnTo>
                    <a:pt x="201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9" name="Google Shape;12349;p162"/>
            <p:cNvSpPr/>
            <p:nvPr/>
          </p:nvSpPr>
          <p:spPr>
            <a:xfrm>
              <a:off x="6664234" y="2376586"/>
              <a:ext cx="240418" cy="506600"/>
            </a:xfrm>
            <a:custGeom>
              <a:rect b="b" l="l" r="r" t="t"/>
              <a:pathLst>
                <a:path extrusionOk="0" h="4267" w="2025">
                  <a:moveTo>
                    <a:pt x="2024" y="0"/>
                  </a:moveTo>
                  <a:lnTo>
                    <a:pt x="5" y="1171"/>
                  </a:lnTo>
                  <a:lnTo>
                    <a:pt x="1" y="4266"/>
                  </a:lnTo>
                  <a:lnTo>
                    <a:pt x="2018" y="3095"/>
                  </a:lnTo>
                  <a:lnTo>
                    <a:pt x="202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0" name="Google Shape;12350;p162"/>
            <p:cNvSpPr/>
            <p:nvPr/>
          </p:nvSpPr>
          <p:spPr>
            <a:xfrm>
              <a:off x="6636215" y="2359846"/>
              <a:ext cx="268437" cy="155886"/>
            </a:xfrm>
            <a:custGeom>
              <a:rect b="b" l="l" r="r" t="t"/>
              <a:pathLst>
                <a:path extrusionOk="0" h="1313" w="2261">
                  <a:moveTo>
                    <a:pt x="2017" y="0"/>
                  </a:moveTo>
                  <a:lnTo>
                    <a:pt x="0" y="1174"/>
                  </a:lnTo>
                  <a:lnTo>
                    <a:pt x="241" y="1312"/>
                  </a:lnTo>
                  <a:lnTo>
                    <a:pt x="2260" y="141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1" name="Google Shape;12351;p162"/>
            <p:cNvSpPr/>
            <p:nvPr/>
          </p:nvSpPr>
          <p:spPr>
            <a:xfrm>
              <a:off x="6635384" y="2499109"/>
              <a:ext cx="193522" cy="511230"/>
            </a:xfrm>
            <a:custGeom>
              <a:rect b="b" l="l" r="r" t="t"/>
              <a:pathLst>
                <a:path extrusionOk="0" h="4306" w="1630">
                  <a:moveTo>
                    <a:pt x="7" y="1"/>
                  </a:moveTo>
                  <a:lnTo>
                    <a:pt x="1" y="3373"/>
                  </a:lnTo>
                  <a:lnTo>
                    <a:pt x="1628" y="4306"/>
                  </a:lnTo>
                  <a:lnTo>
                    <a:pt x="1630" y="4028"/>
                  </a:lnTo>
                  <a:lnTo>
                    <a:pt x="244" y="3234"/>
                  </a:lnTo>
                  <a:lnTo>
                    <a:pt x="248" y="139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2" name="Google Shape;12352;p162"/>
            <p:cNvSpPr/>
            <p:nvPr/>
          </p:nvSpPr>
          <p:spPr>
            <a:xfrm>
              <a:off x="6841964" y="2642289"/>
              <a:ext cx="168233" cy="301680"/>
            </a:xfrm>
            <a:custGeom>
              <a:rect b="b" l="l" r="r" t="t"/>
              <a:pathLst>
                <a:path extrusionOk="0" h="2541" w="1417">
                  <a:moveTo>
                    <a:pt x="1417" y="0"/>
                  </a:moveTo>
                  <a:lnTo>
                    <a:pt x="0" y="820"/>
                  </a:lnTo>
                  <a:lnTo>
                    <a:pt x="0" y="2540"/>
                  </a:lnTo>
                  <a:lnTo>
                    <a:pt x="1417" y="1723"/>
                  </a:lnTo>
                  <a:lnTo>
                    <a:pt x="14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3" name="Google Shape;12353;p162"/>
            <p:cNvSpPr/>
            <p:nvPr/>
          </p:nvSpPr>
          <p:spPr>
            <a:xfrm>
              <a:off x="6742592" y="2681943"/>
              <a:ext cx="99492" cy="262026"/>
            </a:xfrm>
            <a:custGeom>
              <a:rect b="b" l="l" r="r" t="t"/>
              <a:pathLst>
                <a:path extrusionOk="0" h="2207" w="838">
                  <a:moveTo>
                    <a:pt x="0" y="0"/>
                  </a:moveTo>
                  <a:lnTo>
                    <a:pt x="0" y="1721"/>
                  </a:lnTo>
                  <a:lnTo>
                    <a:pt x="837" y="2206"/>
                  </a:lnTo>
                  <a:lnTo>
                    <a:pt x="837" y="4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4" name="Google Shape;12354;p162"/>
            <p:cNvSpPr/>
            <p:nvPr/>
          </p:nvSpPr>
          <p:spPr>
            <a:xfrm>
              <a:off x="6742592" y="2584590"/>
              <a:ext cx="267606" cy="155174"/>
            </a:xfrm>
            <a:custGeom>
              <a:rect b="b" l="l" r="r" t="t"/>
              <a:pathLst>
                <a:path extrusionOk="0" h="1307" w="2254">
                  <a:moveTo>
                    <a:pt x="1419" y="1"/>
                  </a:moveTo>
                  <a:lnTo>
                    <a:pt x="0" y="820"/>
                  </a:lnTo>
                  <a:lnTo>
                    <a:pt x="837" y="1306"/>
                  </a:lnTo>
                  <a:lnTo>
                    <a:pt x="2254" y="486"/>
                  </a:lnTo>
                  <a:lnTo>
                    <a:pt x="141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5" name="Google Shape;12355;p162"/>
            <p:cNvSpPr/>
            <p:nvPr/>
          </p:nvSpPr>
          <p:spPr>
            <a:xfrm>
              <a:off x="6531857" y="2148161"/>
              <a:ext cx="1383502" cy="901360"/>
            </a:xfrm>
            <a:custGeom>
              <a:rect b="b" l="l" r="r" t="t"/>
              <a:pathLst>
                <a:path extrusionOk="0" h="7592" w="11653">
                  <a:moveTo>
                    <a:pt x="11653" y="0"/>
                  </a:moveTo>
                  <a:lnTo>
                    <a:pt x="1" y="6787"/>
                  </a:lnTo>
                  <a:cubicBezTo>
                    <a:pt x="1" y="7509"/>
                    <a:pt x="1" y="7271"/>
                    <a:pt x="1" y="7592"/>
                  </a:cubicBezTo>
                  <a:lnTo>
                    <a:pt x="11653" y="811"/>
                  </a:lnTo>
                  <a:lnTo>
                    <a:pt x="1165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6" name="Google Shape;12356;p162"/>
            <p:cNvSpPr/>
            <p:nvPr/>
          </p:nvSpPr>
          <p:spPr>
            <a:xfrm>
              <a:off x="5653775" y="2433929"/>
              <a:ext cx="878209" cy="615589"/>
            </a:xfrm>
            <a:custGeom>
              <a:rect b="b" l="l" r="r" t="t"/>
              <a:pathLst>
                <a:path extrusionOk="0" h="5185" w="7397">
                  <a:moveTo>
                    <a:pt x="1" y="1"/>
                  </a:moveTo>
                  <a:lnTo>
                    <a:pt x="1" y="927"/>
                  </a:lnTo>
                  <a:lnTo>
                    <a:pt x="7397" y="5185"/>
                  </a:lnTo>
                  <a:lnTo>
                    <a:pt x="7397" y="437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7" name="Google Shape;12357;p162"/>
            <p:cNvSpPr/>
            <p:nvPr/>
          </p:nvSpPr>
          <p:spPr>
            <a:xfrm>
              <a:off x="5653775" y="1642873"/>
              <a:ext cx="2261593" cy="1311080"/>
            </a:xfrm>
            <a:custGeom>
              <a:rect b="b" l="l" r="r" t="t"/>
              <a:pathLst>
                <a:path extrusionOk="0" h="11043" w="19049">
                  <a:moveTo>
                    <a:pt x="11613" y="1100"/>
                  </a:moveTo>
                  <a:lnTo>
                    <a:pt x="17617" y="4558"/>
                  </a:lnTo>
                  <a:lnTo>
                    <a:pt x="7399" y="10503"/>
                  </a:lnTo>
                  <a:lnTo>
                    <a:pt x="1380" y="6948"/>
                  </a:lnTo>
                  <a:lnTo>
                    <a:pt x="11613" y="1100"/>
                  </a:lnTo>
                  <a:close/>
                  <a:moveTo>
                    <a:pt x="11661" y="1"/>
                  </a:moveTo>
                  <a:lnTo>
                    <a:pt x="1" y="6664"/>
                  </a:lnTo>
                  <a:lnTo>
                    <a:pt x="7397" y="11043"/>
                  </a:lnTo>
                  <a:lnTo>
                    <a:pt x="19049" y="4256"/>
                  </a:lnTo>
                  <a:lnTo>
                    <a:pt x="1166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8" name="Google Shape;12358;p162"/>
            <p:cNvSpPr/>
            <p:nvPr/>
          </p:nvSpPr>
          <p:spPr>
            <a:xfrm>
              <a:off x="5761932" y="1709359"/>
              <a:ext cx="1270714" cy="758415"/>
            </a:xfrm>
            <a:custGeom>
              <a:rect b="b" l="l" r="r" t="t"/>
              <a:pathLst>
                <a:path extrusionOk="0" h="6388" w="10703">
                  <a:moveTo>
                    <a:pt x="10702" y="0"/>
                  </a:moveTo>
                  <a:lnTo>
                    <a:pt x="1" y="6110"/>
                  </a:lnTo>
                  <a:lnTo>
                    <a:pt x="469" y="6388"/>
                  </a:lnTo>
                  <a:lnTo>
                    <a:pt x="10702" y="540"/>
                  </a:lnTo>
                  <a:lnTo>
                    <a:pt x="107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9" name="Google Shape;12359;p162"/>
            <p:cNvSpPr/>
            <p:nvPr/>
          </p:nvSpPr>
          <p:spPr>
            <a:xfrm>
              <a:off x="7032516" y="1709359"/>
              <a:ext cx="768507" cy="474663"/>
            </a:xfrm>
            <a:custGeom>
              <a:rect b="b" l="l" r="r" t="t"/>
              <a:pathLst>
                <a:path extrusionOk="0" h="3998" w="6473">
                  <a:moveTo>
                    <a:pt x="0" y="0"/>
                  </a:moveTo>
                  <a:lnTo>
                    <a:pt x="0" y="540"/>
                  </a:lnTo>
                  <a:lnTo>
                    <a:pt x="6004" y="3998"/>
                  </a:lnTo>
                  <a:lnTo>
                    <a:pt x="6473" y="37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0" name="Google Shape;12360;p162"/>
            <p:cNvSpPr/>
            <p:nvPr/>
          </p:nvSpPr>
          <p:spPr>
            <a:xfrm>
              <a:off x="6721934" y="1885426"/>
              <a:ext cx="229258" cy="202307"/>
            </a:xfrm>
            <a:custGeom>
              <a:rect b="b" l="l" r="r" t="t"/>
              <a:pathLst>
                <a:path extrusionOk="0" h="1704" w="1931">
                  <a:moveTo>
                    <a:pt x="1" y="1"/>
                  </a:moveTo>
                  <a:lnTo>
                    <a:pt x="1" y="545"/>
                  </a:lnTo>
                  <a:lnTo>
                    <a:pt x="1931" y="1703"/>
                  </a:lnTo>
                  <a:lnTo>
                    <a:pt x="1931" y="11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1" name="Google Shape;12361;p162"/>
            <p:cNvSpPr/>
            <p:nvPr/>
          </p:nvSpPr>
          <p:spPr>
            <a:xfrm>
              <a:off x="6951071" y="1841379"/>
              <a:ext cx="312247" cy="246354"/>
            </a:xfrm>
            <a:custGeom>
              <a:rect b="b" l="l" r="r" t="t"/>
              <a:pathLst>
                <a:path extrusionOk="0" h="2075" w="2630">
                  <a:moveTo>
                    <a:pt x="2630" y="1"/>
                  </a:moveTo>
                  <a:lnTo>
                    <a:pt x="1" y="1528"/>
                  </a:lnTo>
                  <a:lnTo>
                    <a:pt x="1" y="2074"/>
                  </a:lnTo>
                  <a:lnTo>
                    <a:pt x="2630" y="548"/>
                  </a:lnTo>
                  <a:lnTo>
                    <a:pt x="263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2" name="Google Shape;12362;p162"/>
            <p:cNvSpPr/>
            <p:nvPr/>
          </p:nvSpPr>
          <p:spPr>
            <a:xfrm>
              <a:off x="6721934" y="1709359"/>
              <a:ext cx="541386" cy="313434"/>
            </a:xfrm>
            <a:custGeom>
              <a:rect b="b" l="l" r="r" t="t"/>
              <a:pathLst>
                <a:path extrusionOk="0" h="2640" w="4560">
                  <a:moveTo>
                    <a:pt x="2616" y="0"/>
                  </a:moveTo>
                  <a:lnTo>
                    <a:pt x="1" y="1484"/>
                  </a:lnTo>
                  <a:lnTo>
                    <a:pt x="1931" y="2640"/>
                  </a:lnTo>
                  <a:lnTo>
                    <a:pt x="4560" y="1113"/>
                  </a:lnTo>
                  <a:lnTo>
                    <a:pt x="261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3" name="Google Shape;12363;p162"/>
            <p:cNvSpPr/>
            <p:nvPr/>
          </p:nvSpPr>
          <p:spPr>
            <a:xfrm>
              <a:off x="7007465" y="1442349"/>
              <a:ext cx="394167" cy="514079"/>
            </a:xfrm>
            <a:custGeom>
              <a:rect b="b" l="l" r="r" t="t"/>
              <a:pathLst>
                <a:path extrusionOk="0" h="4330" w="3320">
                  <a:moveTo>
                    <a:pt x="2895" y="0"/>
                  </a:moveTo>
                  <a:cubicBezTo>
                    <a:pt x="2724" y="0"/>
                    <a:pt x="2519" y="80"/>
                    <a:pt x="2324" y="228"/>
                  </a:cubicBezTo>
                  <a:cubicBezTo>
                    <a:pt x="2291" y="252"/>
                    <a:pt x="2261" y="280"/>
                    <a:pt x="2229" y="306"/>
                  </a:cubicBezTo>
                  <a:cubicBezTo>
                    <a:pt x="2198" y="332"/>
                    <a:pt x="2166" y="360"/>
                    <a:pt x="2135" y="393"/>
                  </a:cubicBezTo>
                  <a:lnTo>
                    <a:pt x="2042" y="492"/>
                  </a:lnTo>
                  <a:lnTo>
                    <a:pt x="1951" y="599"/>
                  </a:lnTo>
                  <a:lnTo>
                    <a:pt x="1738" y="844"/>
                  </a:lnTo>
                  <a:lnTo>
                    <a:pt x="396" y="2178"/>
                  </a:lnTo>
                  <a:cubicBezTo>
                    <a:pt x="146" y="2464"/>
                    <a:pt x="1" y="2826"/>
                    <a:pt x="18" y="3106"/>
                  </a:cubicBezTo>
                  <a:lnTo>
                    <a:pt x="18" y="4329"/>
                  </a:lnTo>
                  <a:lnTo>
                    <a:pt x="257" y="4193"/>
                  </a:lnTo>
                  <a:lnTo>
                    <a:pt x="257" y="2980"/>
                  </a:lnTo>
                  <a:cubicBezTo>
                    <a:pt x="255" y="2874"/>
                    <a:pt x="266" y="2761"/>
                    <a:pt x="318" y="2637"/>
                  </a:cubicBezTo>
                  <a:cubicBezTo>
                    <a:pt x="365" y="2514"/>
                    <a:pt x="446" y="2395"/>
                    <a:pt x="539" y="2286"/>
                  </a:cubicBezTo>
                  <a:lnTo>
                    <a:pt x="1860" y="983"/>
                  </a:lnTo>
                  <a:lnTo>
                    <a:pt x="2055" y="753"/>
                  </a:lnTo>
                  <a:cubicBezTo>
                    <a:pt x="2146" y="646"/>
                    <a:pt x="2239" y="544"/>
                    <a:pt x="2335" y="466"/>
                  </a:cubicBezTo>
                  <a:cubicBezTo>
                    <a:pt x="2485" y="343"/>
                    <a:pt x="2646" y="276"/>
                    <a:pt x="2777" y="276"/>
                  </a:cubicBezTo>
                  <a:cubicBezTo>
                    <a:pt x="2817" y="276"/>
                    <a:pt x="2855" y="282"/>
                    <a:pt x="2888" y="295"/>
                  </a:cubicBezTo>
                  <a:cubicBezTo>
                    <a:pt x="2959" y="323"/>
                    <a:pt x="3014" y="377"/>
                    <a:pt x="3044" y="455"/>
                  </a:cubicBezTo>
                  <a:cubicBezTo>
                    <a:pt x="3053" y="473"/>
                    <a:pt x="3059" y="495"/>
                    <a:pt x="3064" y="516"/>
                  </a:cubicBezTo>
                  <a:cubicBezTo>
                    <a:pt x="3068" y="538"/>
                    <a:pt x="3072" y="560"/>
                    <a:pt x="3074" y="583"/>
                  </a:cubicBezTo>
                  <a:cubicBezTo>
                    <a:pt x="3077" y="636"/>
                    <a:pt x="3079" y="685"/>
                    <a:pt x="3079" y="740"/>
                  </a:cubicBezTo>
                  <a:lnTo>
                    <a:pt x="3079" y="2483"/>
                  </a:lnTo>
                  <a:lnTo>
                    <a:pt x="3317" y="2345"/>
                  </a:lnTo>
                  <a:lnTo>
                    <a:pt x="3317" y="579"/>
                  </a:lnTo>
                  <a:cubicBezTo>
                    <a:pt x="3320" y="508"/>
                    <a:pt x="3315" y="440"/>
                    <a:pt x="3311" y="375"/>
                  </a:cubicBezTo>
                  <a:cubicBezTo>
                    <a:pt x="3304" y="345"/>
                    <a:pt x="3298" y="317"/>
                    <a:pt x="3289" y="291"/>
                  </a:cubicBezTo>
                  <a:lnTo>
                    <a:pt x="3276" y="252"/>
                  </a:lnTo>
                  <a:lnTo>
                    <a:pt x="3259" y="215"/>
                  </a:lnTo>
                  <a:cubicBezTo>
                    <a:pt x="3213" y="119"/>
                    <a:pt x="3135" y="56"/>
                    <a:pt x="3042" y="24"/>
                  </a:cubicBezTo>
                  <a:cubicBezTo>
                    <a:pt x="2997" y="8"/>
                    <a:pt x="2948" y="0"/>
                    <a:pt x="2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4" name="Google Shape;12364;p162"/>
            <p:cNvSpPr/>
            <p:nvPr/>
          </p:nvSpPr>
          <p:spPr>
            <a:xfrm>
              <a:off x="7037146" y="1474760"/>
              <a:ext cx="336467" cy="465402"/>
            </a:xfrm>
            <a:custGeom>
              <a:rect b="b" l="l" r="r" t="t"/>
              <a:pathLst>
                <a:path extrusionOk="0" h="3920" w="2834">
                  <a:moveTo>
                    <a:pt x="2528" y="0"/>
                  </a:moveTo>
                  <a:cubicBezTo>
                    <a:pt x="2396" y="0"/>
                    <a:pt x="2234" y="68"/>
                    <a:pt x="2085" y="189"/>
                  </a:cubicBezTo>
                  <a:cubicBezTo>
                    <a:pt x="1989" y="269"/>
                    <a:pt x="1896" y="371"/>
                    <a:pt x="1805" y="480"/>
                  </a:cubicBezTo>
                  <a:lnTo>
                    <a:pt x="1608" y="707"/>
                  </a:lnTo>
                  <a:lnTo>
                    <a:pt x="289" y="2013"/>
                  </a:lnTo>
                  <a:cubicBezTo>
                    <a:pt x="193" y="2119"/>
                    <a:pt x="113" y="2241"/>
                    <a:pt x="65" y="2364"/>
                  </a:cubicBezTo>
                  <a:cubicBezTo>
                    <a:pt x="13" y="2488"/>
                    <a:pt x="0" y="2603"/>
                    <a:pt x="5" y="2709"/>
                  </a:cubicBezTo>
                  <a:lnTo>
                    <a:pt x="5" y="3920"/>
                  </a:lnTo>
                  <a:lnTo>
                    <a:pt x="243" y="3783"/>
                  </a:lnTo>
                  <a:lnTo>
                    <a:pt x="243" y="2586"/>
                  </a:lnTo>
                  <a:cubicBezTo>
                    <a:pt x="245" y="2549"/>
                    <a:pt x="243" y="2514"/>
                    <a:pt x="245" y="2477"/>
                  </a:cubicBezTo>
                  <a:cubicBezTo>
                    <a:pt x="248" y="2438"/>
                    <a:pt x="259" y="2397"/>
                    <a:pt x="276" y="2356"/>
                  </a:cubicBezTo>
                  <a:cubicBezTo>
                    <a:pt x="291" y="2315"/>
                    <a:pt x="315" y="2273"/>
                    <a:pt x="341" y="2234"/>
                  </a:cubicBezTo>
                  <a:cubicBezTo>
                    <a:pt x="369" y="2193"/>
                    <a:pt x="402" y="2158"/>
                    <a:pt x="432" y="2124"/>
                  </a:cubicBezTo>
                  <a:lnTo>
                    <a:pt x="1729" y="844"/>
                  </a:lnTo>
                  <a:lnTo>
                    <a:pt x="1911" y="634"/>
                  </a:lnTo>
                  <a:cubicBezTo>
                    <a:pt x="1972" y="564"/>
                    <a:pt x="2031" y="488"/>
                    <a:pt x="2096" y="425"/>
                  </a:cubicBezTo>
                  <a:cubicBezTo>
                    <a:pt x="2197" y="331"/>
                    <a:pt x="2313" y="277"/>
                    <a:pt x="2406" y="277"/>
                  </a:cubicBezTo>
                  <a:cubicBezTo>
                    <a:pt x="2436" y="277"/>
                    <a:pt x="2462" y="282"/>
                    <a:pt x="2486" y="293"/>
                  </a:cubicBezTo>
                  <a:cubicBezTo>
                    <a:pt x="2534" y="313"/>
                    <a:pt x="2568" y="358"/>
                    <a:pt x="2584" y="419"/>
                  </a:cubicBezTo>
                  <a:cubicBezTo>
                    <a:pt x="2597" y="480"/>
                    <a:pt x="2590" y="553"/>
                    <a:pt x="2592" y="623"/>
                  </a:cubicBezTo>
                  <a:lnTo>
                    <a:pt x="2592" y="2347"/>
                  </a:lnTo>
                  <a:lnTo>
                    <a:pt x="2831" y="2208"/>
                  </a:lnTo>
                  <a:lnTo>
                    <a:pt x="2831" y="464"/>
                  </a:lnTo>
                  <a:cubicBezTo>
                    <a:pt x="2833" y="410"/>
                    <a:pt x="2831" y="360"/>
                    <a:pt x="2829" y="308"/>
                  </a:cubicBezTo>
                  <a:cubicBezTo>
                    <a:pt x="2824" y="287"/>
                    <a:pt x="2822" y="263"/>
                    <a:pt x="2816" y="241"/>
                  </a:cubicBezTo>
                  <a:cubicBezTo>
                    <a:pt x="2814" y="219"/>
                    <a:pt x="2807" y="198"/>
                    <a:pt x="2798" y="180"/>
                  </a:cubicBezTo>
                  <a:cubicBezTo>
                    <a:pt x="2768" y="102"/>
                    <a:pt x="2712" y="48"/>
                    <a:pt x="2640" y="20"/>
                  </a:cubicBezTo>
                  <a:cubicBezTo>
                    <a:pt x="2606" y="7"/>
                    <a:pt x="2569" y="0"/>
                    <a:pt x="2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5" name="Google Shape;12365;p162"/>
            <p:cNvSpPr/>
            <p:nvPr/>
          </p:nvSpPr>
          <p:spPr>
            <a:xfrm>
              <a:off x="7065403" y="1507053"/>
              <a:ext cx="280547" cy="416962"/>
            </a:xfrm>
            <a:custGeom>
              <a:rect b="b" l="l" r="r" t="t"/>
              <a:pathLst>
                <a:path extrusionOk="0" h="3512" w="2363">
                  <a:moveTo>
                    <a:pt x="2170" y="1"/>
                  </a:moveTo>
                  <a:cubicBezTo>
                    <a:pt x="2077" y="1"/>
                    <a:pt x="1960" y="55"/>
                    <a:pt x="1858" y="151"/>
                  </a:cubicBezTo>
                  <a:cubicBezTo>
                    <a:pt x="1793" y="214"/>
                    <a:pt x="1734" y="288"/>
                    <a:pt x="1671" y="357"/>
                  </a:cubicBezTo>
                  <a:lnTo>
                    <a:pt x="1489" y="570"/>
                  </a:lnTo>
                  <a:lnTo>
                    <a:pt x="192" y="1850"/>
                  </a:lnTo>
                  <a:cubicBezTo>
                    <a:pt x="161" y="1884"/>
                    <a:pt x="129" y="1921"/>
                    <a:pt x="101" y="1960"/>
                  </a:cubicBezTo>
                  <a:cubicBezTo>
                    <a:pt x="75" y="1999"/>
                    <a:pt x="51" y="2043"/>
                    <a:pt x="36" y="2084"/>
                  </a:cubicBezTo>
                  <a:cubicBezTo>
                    <a:pt x="18" y="2125"/>
                    <a:pt x="7" y="2166"/>
                    <a:pt x="5" y="2205"/>
                  </a:cubicBezTo>
                  <a:cubicBezTo>
                    <a:pt x="1" y="2242"/>
                    <a:pt x="3" y="2277"/>
                    <a:pt x="3" y="2314"/>
                  </a:cubicBezTo>
                  <a:lnTo>
                    <a:pt x="3" y="3511"/>
                  </a:lnTo>
                  <a:lnTo>
                    <a:pt x="242" y="3372"/>
                  </a:lnTo>
                  <a:lnTo>
                    <a:pt x="242" y="2190"/>
                  </a:lnTo>
                  <a:cubicBezTo>
                    <a:pt x="242" y="2155"/>
                    <a:pt x="240" y="2119"/>
                    <a:pt x="257" y="2075"/>
                  </a:cubicBezTo>
                  <a:cubicBezTo>
                    <a:pt x="274" y="2034"/>
                    <a:pt x="305" y="1993"/>
                    <a:pt x="337" y="1958"/>
                  </a:cubicBezTo>
                  <a:lnTo>
                    <a:pt x="1608" y="707"/>
                  </a:lnTo>
                  <a:lnTo>
                    <a:pt x="1777" y="511"/>
                  </a:lnTo>
                  <a:cubicBezTo>
                    <a:pt x="1808" y="477"/>
                    <a:pt x="1836" y="440"/>
                    <a:pt x="1871" y="409"/>
                  </a:cubicBezTo>
                  <a:cubicBezTo>
                    <a:pt x="1920" y="361"/>
                    <a:pt x="1979" y="334"/>
                    <a:pt x="2025" y="334"/>
                  </a:cubicBezTo>
                  <a:cubicBezTo>
                    <a:pt x="2039" y="334"/>
                    <a:pt x="2052" y="336"/>
                    <a:pt x="2064" y="342"/>
                  </a:cubicBezTo>
                  <a:cubicBezTo>
                    <a:pt x="2090" y="353"/>
                    <a:pt x="2107" y="375"/>
                    <a:pt x="2114" y="405"/>
                  </a:cubicBezTo>
                  <a:cubicBezTo>
                    <a:pt x="2120" y="435"/>
                    <a:pt x="2118" y="472"/>
                    <a:pt x="2118" y="507"/>
                  </a:cubicBezTo>
                  <a:lnTo>
                    <a:pt x="2118" y="2210"/>
                  </a:lnTo>
                  <a:lnTo>
                    <a:pt x="2357" y="2073"/>
                  </a:lnTo>
                  <a:lnTo>
                    <a:pt x="2357" y="349"/>
                  </a:lnTo>
                  <a:cubicBezTo>
                    <a:pt x="2357" y="279"/>
                    <a:pt x="2363" y="203"/>
                    <a:pt x="2348" y="143"/>
                  </a:cubicBezTo>
                  <a:cubicBezTo>
                    <a:pt x="2333" y="82"/>
                    <a:pt x="2298" y="38"/>
                    <a:pt x="2248" y="17"/>
                  </a:cubicBezTo>
                  <a:cubicBezTo>
                    <a:pt x="2225" y="6"/>
                    <a:pt x="2199" y="1"/>
                    <a:pt x="21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6" name="Google Shape;12366;p162"/>
            <p:cNvSpPr/>
            <p:nvPr/>
          </p:nvSpPr>
          <p:spPr>
            <a:xfrm>
              <a:off x="7093540" y="1546232"/>
              <a:ext cx="224153" cy="361518"/>
            </a:xfrm>
            <a:custGeom>
              <a:rect b="b" l="l" r="r" t="t"/>
              <a:pathLst>
                <a:path extrusionOk="0" h="3045" w="1888">
                  <a:moveTo>
                    <a:pt x="1791" y="1"/>
                  </a:moveTo>
                  <a:cubicBezTo>
                    <a:pt x="1744" y="1"/>
                    <a:pt x="1684" y="28"/>
                    <a:pt x="1634" y="77"/>
                  </a:cubicBezTo>
                  <a:cubicBezTo>
                    <a:pt x="1599" y="108"/>
                    <a:pt x="1571" y="147"/>
                    <a:pt x="1538" y="181"/>
                  </a:cubicBezTo>
                  <a:lnTo>
                    <a:pt x="1371" y="377"/>
                  </a:lnTo>
                  <a:lnTo>
                    <a:pt x="98" y="1628"/>
                  </a:lnTo>
                  <a:cubicBezTo>
                    <a:pt x="65" y="1663"/>
                    <a:pt x="35" y="1704"/>
                    <a:pt x="18" y="1745"/>
                  </a:cubicBezTo>
                  <a:cubicBezTo>
                    <a:pt x="0" y="1789"/>
                    <a:pt x="3" y="1825"/>
                    <a:pt x="3" y="1862"/>
                  </a:cubicBezTo>
                  <a:lnTo>
                    <a:pt x="3" y="3044"/>
                  </a:lnTo>
                  <a:lnTo>
                    <a:pt x="241" y="2906"/>
                  </a:lnTo>
                  <a:lnTo>
                    <a:pt x="241" y="1838"/>
                  </a:lnTo>
                  <a:cubicBezTo>
                    <a:pt x="241" y="1773"/>
                    <a:pt x="267" y="1710"/>
                    <a:pt x="313" y="1665"/>
                  </a:cubicBezTo>
                  <a:lnTo>
                    <a:pt x="1512" y="465"/>
                  </a:lnTo>
                  <a:cubicBezTo>
                    <a:pt x="1528" y="450"/>
                    <a:pt x="1547" y="443"/>
                    <a:pt x="1566" y="443"/>
                  </a:cubicBezTo>
                  <a:cubicBezTo>
                    <a:pt x="1606" y="443"/>
                    <a:pt x="1644" y="475"/>
                    <a:pt x="1644" y="522"/>
                  </a:cubicBezTo>
                  <a:lnTo>
                    <a:pt x="1644" y="2016"/>
                  </a:lnTo>
                  <a:lnTo>
                    <a:pt x="1883" y="1880"/>
                  </a:lnTo>
                  <a:lnTo>
                    <a:pt x="1883" y="175"/>
                  </a:lnTo>
                  <a:cubicBezTo>
                    <a:pt x="1883" y="140"/>
                    <a:pt x="1887" y="103"/>
                    <a:pt x="1879" y="73"/>
                  </a:cubicBezTo>
                  <a:cubicBezTo>
                    <a:pt x="1872" y="42"/>
                    <a:pt x="1855" y="19"/>
                    <a:pt x="1829" y="8"/>
                  </a:cubicBezTo>
                  <a:cubicBezTo>
                    <a:pt x="1818" y="3"/>
                    <a:pt x="1805" y="1"/>
                    <a:pt x="17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7" name="Google Shape;12367;p162"/>
            <p:cNvSpPr/>
            <p:nvPr/>
          </p:nvSpPr>
          <p:spPr>
            <a:xfrm>
              <a:off x="6822137" y="1939326"/>
              <a:ext cx="216673" cy="759246"/>
            </a:xfrm>
            <a:custGeom>
              <a:rect b="b" l="l" r="r" t="t"/>
              <a:pathLst>
                <a:path extrusionOk="0" h="6395" w="1825">
                  <a:moveTo>
                    <a:pt x="1824" y="0"/>
                  </a:moveTo>
                  <a:lnTo>
                    <a:pt x="1586" y="137"/>
                  </a:lnTo>
                  <a:lnTo>
                    <a:pt x="1586" y="3507"/>
                  </a:lnTo>
                  <a:lnTo>
                    <a:pt x="1358" y="3768"/>
                  </a:lnTo>
                  <a:lnTo>
                    <a:pt x="406" y="4848"/>
                  </a:lnTo>
                  <a:cubicBezTo>
                    <a:pt x="261" y="5013"/>
                    <a:pt x="146" y="5206"/>
                    <a:pt x="76" y="5394"/>
                  </a:cubicBezTo>
                  <a:cubicBezTo>
                    <a:pt x="42" y="5488"/>
                    <a:pt x="18" y="5581"/>
                    <a:pt x="7" y="5668"/>
                  </a:cubicBezTo>
                  <a:cubicBezTo>
                    <a:pt x="0" y="5713"/>
                    <a:pt x="0" y="5754"/>
                    <a:pt x="0" y="5798"/>
                  </a:cubicBezTo>
                  <a:lnTo>
                    <a:pt x="0" y="6394"/>
                  </a:lnTo>
                  <a:lnTo>
                    <a:pt x="237" y="6258"/>
                  </a:lnTo>
                  <a:lnTo>
                    <a:pt x="237" y="5676"/>
                  </a:lnTo>
                  <a:cubicBezTo>
                    <a:pt x="237" y="5644"/>
                    <a:pt x="239" y="5613"/>
                    <a:pt x="241" y="5581"/>
                  </a:cubicBezTo>
                  <a:cubicBezTo>
                    <a:pt x="245" y="5516"/>
                    <a:pt x="263" y="5446"/>
                    <a:pt x="289" y="5375"/>
                  </a:cubicBezTo>
                  <a:cubicBezTo>
                    <a:pt x="339" y="5232"/>
                    <a:pt x="430" y="5089"/>
                    <a:pt x="540" y="4967"/>
                  </a:cubicBezTo>
                  <a:lnTo>
                    <a:pt x="1473" y="3906"/>
                  </a:lnTo>
                  <a:lnTo>
                    <a:pt x="1703" y="3648"/>
                  </a:lnTo>
                  <a:cubicBezTo>
                    <a:pt x="1740" y="3605"/>
                    <a:pt x="1781" y="3559"/>
                    <a:pt x="1803" y="3507"/>
                  </a:cubicBezTo>
                  <a:cubicBezTo>
                    <a:pt x="1814" y="3481"/>
                    <a:pt x="1820" y="3458"/>
                    <a:pt x="1822" y="3434"/>
                  </a:cubicBezTo>
                  <a:cubicBezTo>
                    <a:pt x="1824" y="3408"/>
                    <a:pt x="1822" y="3392"/>
                    <a:pt x="1824" y="3362"/>
                  </a:cubicBezTo>
                  <a:lnTo>
                    <a:pt x="182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8" name="Google Shape;12368;p162"/>
            <p:cNvSpPr/>
            <p:nvPr/>
          </p:nvSpPr>
          <p:spPr>
            <a:xfrm>
              <a:off x="6849919" y="1923061"/>
              <a:ext cx="216911" cy="759484"/>
            </a:xfrm>
            <a:custGeom>
              <a:rect b="b" l="l" r="r" t="t"/>
              <a:pathLst>
                <a:path extrusionOk="0" h="6397" w="1827">
                  <a:moveTo>
                    <a:pt x="1825" y="0"/>
                  </a:moveTo>
                  <a:lnTo>
                    <a:pt x="1586" y="137"/>
                  </a:lnTo>
                  <a:lnTo>
                    <a:pt x="1586" y="3501"/>
                  </a:lnTo>
                  <a:cubicBezTo>
                    <a:pt x="1586" y="3532"/>
                    <a:pt x="1588" y="3547"/>
                    <a:pt x="1586" y="3571"/>
                  </a:cubicBezTo>
                  <a:cubicBezTo>
                    <a:pt x="1584" y="3595"/>
                    <a:pt x="1575" y="3618"/>
                    <a:pt x="1567" y="3644"/>
                  </a:cubicBezTo>
                  <a:cubicBezTo>
                    <a:pt x="1545" y="3696"/>
                    <a:pt x="1506" y="3740"/>
                    <a:pt x="1467" y="3783"/>
                  </a:cubicBezTo>
                  <a:lnTo>
                    <a:pt x="1239" y="4041"/>
                  </a:lnTo>
                  <a:lnTo>
                    <a:pt x="304" y="5102"/>
                  </a:lnTo>
                  <a:cubicBezTo>
                    <a:pt x="194" y="5226"/>
                    <a:pt x="102" y="5369"/>
                    <a:pt x="53" y="5512"/>
                  </a:cubicBezTo>
                  <a:cubicBezTo>
                    <a:pt x="27" y="5583"/>
                    <a:pt x="9" y="5653"/>
                    <a:pt x="5" y="5718"/>
                  </a:cubicBezTo>
                  <a:cubicBezTo>
                    <a:pt x="1" y="5750"/>
                    <a:pt x="1" y="5783"/>
                    <a:pt x="1" y="5813"/>
                  </a:cubicBezTo>
                  <a:lnTo>
                    <a:pt x="1" y="6397"/>
                  </a:lnTo>
                  <a:lnTo>
                    <a:pt x="239" y="6260"/>
                  </a:lnTo>
                  <a:lnTo>
                    <a:pt x="239" y="5757"/>
                  </a:lnTo>
                  <a:cubicBezTo>
                    <a:pt x="241" y="5672"/>
                    <a:pt x="228" y="5592"/>
                    <a:pt x="265" y="5492"/>
                  </a:cubicBezTo>
                  <a:cubicBezTo>
                    <a:pt x="298" y="5397"/>
                    <a:pt x="365" y="5299"/>
                    <a:pt x="441" y="5221"/>
                  </a:cubicBezTo>
                  <a:lnTo>
                    <a:pt x="1354" y="4182"/>
                  </a:lnTo>
                  <a:lnTo>
                    <a:pt x="1584" y="3922"/>
                  </a:lnTo>
                  <a:cubicBezTo>
                    <a:pt x="1621" y="3879"/>
                    <a:pt x="1660" y="3837"/>
                    <a:pt x="1697" y="3790"/>
                  </a:cubicBezTo>
                  <a:cubicBezTo>
                    <a:pt x="1731" y="3744"/>
                    <a:pt x="1760" y="3694"/>
                    <a:pt x="1781" y="3642"/>
                  </a:cubicBezTo>
                  <a:cubicBezTo>
                    <a:pt x="1803" y="3592"/>
                    <a:pt x="1816" y="3542"/>
                    <a:pt x="1822" y="3495"/>
                  </a:cubicBezTo>
                  <a:cubicBezTo>
                    <a:pt x="1827" y="3449"/>
                    <a:pt x="1822" y="3408"/>
                    <a:pt x="1825" y="3362"/>
                  </a:cubicBezTo>
                  <a:lnTo>
                    <a:pt x="182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9" name="Google Shape;12369;p162"/>
            <p:cNvSpPr/>
            <p:nvPr/>
          </p:nvSpPr>
          <p:spPr>
            <a:xfrm>
              <a:off x="6876750" y="1907152"/>
              <a:ext cx="217979" cy="759246"/>
            </a:xfrm>
            <a:custGeom>
              <a:rect b="b" l="l" r="r" t="t"/>
              <a:pathLst>
                <a:path extrusionOk="0" h="6395" w="1836">
                  <a:moveTo>
                    <a:pt x="1833" y="0"/>
                  </a:moveTo>
                  <a:lnTo>
                    <a:pt x="1594" y="137"/>
                  </a:lnTo>
                  <a:lnTo>
                    <a:pt x="1594" y="3499"/>
                  </a:lnTo>
                  <a:cubicBezTo>
                    <a:pt x="1594" y="3544"/>
                    <a:pt x="1596" y="3585"/>
                    <a:pt x="1592" y="3631"/>
                  </a:cubicBezTo>
                  <a:cubicBezTo>
                    <a:pt x="1588" y="3676"/>
                    <a:pt x="1575" y="3726"/>
                    <a:pt x="1553" y="3778"/>
                  </a:cubicBezTo>
                  <a:cubicBezTo>
                    <a:pt x="1531" y="3828"/>
                    <a:pt x="1501" y="3878"/>
                    <a:pt x="1469" y="3924"/>
                  </a:cubicBezTo>
                  <a:cubicBezTo>
                    <a:pt x="1432" y="3969"/>
                    <a:pt x="1393" y="4013"/>
                    <a:pt x="1356" y="4056"/>
                  </a:cubicBezTo>
                  <a:lnTo>
                    <a:pt x="1126" y="4314"/>
                  </a:lnTo>
                  <a:lnTo>
                    <a:pt x="213" y="5353"/>
                  </a:lnTo>
                  <a:cubicBezTo>
                    <a:pt x="137" y="5433"/>
                    <a:pt x="70" y="5531"/>
                    <a:pt x="37" y="5629"/>
                  </a:cubicBezTo>
                  <a:cubicBezTo>
                    <a:pt x="0" y="5726"/>
                    <a:pt x="11" y="5809"/>
                    <a:pt x="9" y="5891"/>
                  </a:cubicBezTo>
                  <a:lnTo>
                    <a:pt x="9" y="6394"/>
                  </a:lnTo>
                  <a:lnTo>
                    <a:pt x="245" y="6258"/>
                  </a:lnTo>
                  <a:lnTo>
                    <a:pt x="245" y="5754"/>
                  </a:lnTo>
                  <a:lnTo>
                    <a:pt x="245" y="5676"/>
                  </a:lnTo>
                  <a:cubicBezTo>
                    <a:pt x="247" y="5655"/>
                    <a:pt x="252" y="5633"/>
                    <a:pt x="260" y="5609"/>
                  </a:cubicBezTo>
                  <a:cubicBezTo>
                    <a:pt x="276" y="5559"/>
                    <a:pt x="310" y="5511"/>
                    <a:pt x="347" y="5472"/>
                  </a:cubicBezTo>
                  <a:lnTo>
                    <a:pt x="1243" y="4455"/>
                  </a:lnTo>
                  <a:lnTo>
                    <a:pt x="1471" y="4195"/>
                  </a:lnTo>
                  <a:cubicBezTo>
                    <a:pt x="1529" y="4130"/>
                    <a:pt x="1586" y="4067"/>
                    <a:pt x="1636" y="3995"/>
                  </a:cubicBezTo>
                  <a:cubicBezTo>
                    <a:pt x="1685" y="3926"/>
                    <a:pt x="1727" y="3852"/>
                    <a:pt x="1759" y="3776"/>
                  </a:cubicBezTo>
                  <a:cubicBezTo>
                    <a:pt x="1790" y="3702"/>
                    <a:pt x="1813" y="3629"/>
                    <a:pt x="1824" y="3559"/>
                  </a:cubicBezTo>
                  <a:cubicBezTo>
                    <a:pt x="1835" y="3490"/>
                    <a:pt x="1831" y="3421"/>
                    <a:pt x="1833" y="3362"/>
                  </a:cubicBezTo>
                  <a:lnTo>
                    <a:pt x="18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0" name="Google Shape;12370;p162"/>
            <p:cNvSpPr/>
            <p:nvPr/>
          </p:nvSpPr>
          <p:spPr>
            <a:xfrm>
              <a:off x="6905600" y="1890887"/>
              <a:ext cx="216673" cy="759484"/>
            </a:xfrm>
            <a:custGeom>
              <a:rect b="b" l="l" r="r" t="t"/>
              <a:pathLst>
                <a:path extrusionOk="0" h="6397" w="1825">
                  <a:moveTo>
                    <a:pt x="1824" y="0"/>
                  </a:moveTo>
                  <a:lnTo>
                    <a:pt x="1586" y="139"/>
                  </a:lnTo>
                  <a:lnTo>
                    <a:pt x="1586" y="3501"/>
                  </a:lnTo>
                  <a:cubicBezTo>
                    <a:pt x="1586" y="3558"/>
                    <a:pt x="1588" y="3629"/>
                    <a:pt x="1577" y="3696"/>
                  </a:cubicBezTo>
                  <a:cubicBezTo>
                    <a:pt x="1566" y="3766"/>
                    <a:pt x="1544" y="3839"/>
                    <a:pt x="1514" y="3913"/>
                  </a:cubicBezTo>
                  <a:cubicBezTo>
                    <a:pt x="1481" y="3989"/>
                    <a:pt x="1440" y="4063"/>
                    <a:pt x="1390" y="4132"/>
                  </a:cubicBezTo>
                  <a:cubicBezTo>
                    <a:pt x="1340" y="4202"/>
                    <a:pt x="1284" y="4267"/>
                    <a:pt x="1228" y="4332"/>
                  </a:cubicBezTo>
                  <a:lnTo>
                    <a:pt x="998" y="4590"/>
                  </a:lnTo>
                  <a:lnTo>
                    <a:pt x="102" y="5607"/>
                  </a:lnTo>
                  <a:cubicBezTo>
                    <a:pt x="65" y="5646"/>
                    <a:pt x="30" y="5696"/>
                    <a:pt x="15" y="5744"/>
                  </a:cubicBezTo>
                  <a:cubicBezTo>
                    <a:pt x="7" y="5770"/>
                    <a:pt x="2" y="5794"/>
                    <a:pt x="0" y="5813"/>
                  </a:cubicBezTo>
                  <a:lnTo>
                    <a:pt x="0" y="6397"/>
                  </a:lnTo>
                  <a:lnTo>
                    <a:pt x="239" y="6260"/>
                  </a:lnTo>
                  <a:lnTo>
                    <a:pt x="239" y="5724"/>
                  </a:lnTo>
                  <a:lnTo>
                    <a:pt x="1113" y="4731"/>
                  </a:lnTo>
                  <a:lnTo>
                    <a:pt x="1343" y="4471"/>
                  </a:lnTo>
                  <a:cubicBezTo>
                    <a:pt x="1501" y="4304"/>
                    <a:pt x="1635" y="4113"/>
                    <a:pt x="1718" y="3913"/>
                  </a:cubicBezTo>
                  <a:cubicBezTo>
                    <a:pt x="1761" y="3816"/>
                    <a:pt x="1792" y="3716"/>
                    <a:pt x="1809" y="3623"/>
                  </a:cubicBezTo>
                  <a:cubicBezTo>
                    <a:pt x="1815" y="3577"/>
                    <a:pt x="1822" y="3531"/>
                    <a:pt x="1822" y="3486"/>
                  </a:cubicBezTo>
                  <a:cubicBezTo>
                    <a:pt x="1824" y="3464"/>
                    <a:pt x="1824" y="3443"/>
                    <a:pt x="1824" y="3421"/>
                  </a:cubicBezTo>
                  <a:lnTo>
                    <a:pt x="182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371" name="Google Shape;12371;p162"/>
            <p:cNvGrpSpPr/>
            <p:nvPr/>
          </p:nvGrpSpPr>
          <p:grpSpPr>
            <a:xfrm>
              <a:off x="6322266" y="3101517"/>
              <a:ext cx="841316" cy="786329"/>
              <a:chOff x="7561633" y="1773279"/>
              <a:chExt cx="517924" cy="484044"/>
            </a:xfrm>
          </p:grpSpPr>
          <p:sp>
            <p:nvSpPr>
              <p:cNvPr id="12372" name="Google Shape;12372;p162"/>
              <p:cNvSpPr/>
              <p:nvPr/>
            </p:nvSpPr>
            <p:spPr>
              <a:xfrm>
                <a:off x="7587781" y="1773279"/>
                <a:ext cx="491776" cy="480904"/>
              </a:xfrm>
              <a:custGeom>
                <a:rect b="b" l="l" r="r" t="t"/>
                <a:pathLst>
                  <a:path extrusionOk="0" h="5352" w="5473">
                    <a:moveTo>
                      <a:pt x="4532" y="0"/>
                    </a:moveTo>
                    <a:cubicBezTo>
                      <a:pt x="4505" y="0"/>
                      <a:pt x="4481" y="5"/>
                      <a:pt x="4459" y="15"/>
                    </a:cubicBezTo>
                    <a:cubicBezTo>
                      <a:pt x="4360" y="61"/>
                      <a:pt x="4446" y="610"/>
                      <a:pt x="4483" y="931"/>
                    </a:cubicBezTo>
                    <a:cubicBezTo>
                      <a:pt x="4512" y="1191"/>
                      <a:pt x="4446" y="1549"/>
                      <a:pt x="4423" y="1729"/>
                    </a:cubicBezTo>
                    <a:cubicBezTo>
                      <a:pt x="4418" y="1772"/>
                      <a:pt x="4394" y="1814"/>
                      <a:pt x="4362" y="1842"/>
                    </a:cubicBezTo>
                    <a:cubicBezTo>
                      <a:pt x="2583" y="3312"/>
                      <a:pt x="460" y="3816"/>
                      <a:pt x="0" y="3911"/>
                    </a:cubicBezTo>
                    <a:cubicBezTo>
                      <a:pt x="11" y="3910"/>
                      <a:pt x="21" y="3910"/>
                      <a:pt x="32" y="3910"/>
                    </a:cubicBezTo>
                    <a:cubicBezTo>
                      <a:pt x="125" y="3910"/>
                      <a:pt x="233" y="3943"/>
                      <a:pt x="354" y="4011"/>
                    </a:cubicBezTo>
                    <a:cubicBezTo>
                      <a:pt x="529" y="4113"/>
                      <a:pt x="688" y="4278"/>
                      <a:pt x="800" y="4458"/>
                    </a:cubicBezTo>
                    <a:cubicBezTo>
                      <a:pt x="918" y="4640"/>
                      <a:pt x="989" y="4841"/>
                      <a:pt x="989" y="5017"/>
                    </a:cubicBezTo>
                    <a:cubicBezTo>
                      <a:pt x="989" y="5039"/>
                      <a:pt x="987" y="5061"/>
                      <a:pt x="985" y="5082"/>
                    </a:cubicBezTo>
                    <a:cubicBezTo>
                      <a:pt x="972" y="5212"/>
                      <a:pt x="913" y="5303"/>
                      <a:pt x="824" y="5351"/>
                    </a:cubicBezTo>
                    <a:cubicBezTo>
                      <a:pt x="1863" y="5024"/>
                      <a:pt x="3297" y="3909"/>
                      <a:pt x="3724" y="3455"/>
                    </a:cubicBezTo>
                    <a:cubicBezTo>
                      <a:pt x="4067" y="3091"/>
                      <a:pt x="4657" y="2794"/>
                      <a:pt x="4878" y="2692"/>
                    </a:cubicBezTo>
                    <a:cubicBezTo>
                      <a:pt x="4926" y="2668"/>
                      <a:pt x="4976" y="2653"/>
                      <a:pt x="5028" y="2642"/>
                    </a:cubicBezTo>
                    <a:cubicBezTo>
                      <a:pt x="5106" y="2625"/>
                      <a:pt x="5240" y="2577"/>
                      <a:pt x="5336" y="2453"/>
                    </a:cubicBezTo>
                    <a:cubicBezTo>
                      <a:pt x="5418" y="2349"/>
                      <a:pt x="5472" y="2191"/>
                      <a:pt x="5438" y="1948"/>
                    </a:cubicBezTo>
                    <a:cubicBezTo>
                      <a:pt x="5344" y="1280"/>
                      <a:pt x="5338" y="1182"/>
                      <a:pt x="5312" y="770"/>
                    </a:cubicBezTo>
                    <a:cubicBezTo>
                      <a:pt x="5294" y="458"/>
                      <a:pt x="4795" y="0"/>
                      <a:pt x="453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3" name="Google Shape;12373;p162"/>
              <p:cNvSpPr/>
              <p:nvPr/>
            </p:nvSpPr>
            <p:spPr>
              <a:xfrm>
                <a:off x="7561633" y="2124517"/>
                <a:ext cx="115104" cy="132806"/>
              </a:xfrm>
              <a:custGeom>
                <a:rect b="b" l="l" r="r" t="t"/>
                <a:pathLst>
                  <a:path extrusionOk="0" h="1478" w="1281">
                    <a:moveTo>
                      <a:pt x="323" y="1"/>
                    </a:moveTo>
                    <a:cubicBezTo>
                      <a:pt x="312" y="1"/>
                      <a:pt x="302" y="1"/>
                      <a:pt x="291" y="2"/>
                    </a:cubicBezTo>
                    <a:cubicBezTo>
                      <a:pt x="248" y="11"/>
                      <a:pt x="219" y="15"/>
                      <a:pt x="206" y="17"/>
                    </a:cubicBezTo>
                    <a:cubicBezTo>
                      <a:pt x="204" y="19"/>
                      <a:pt x="204" y="19"/>
                      <a:pt x="202" y="19"/>
                    </a:cubicBezTo>
                    <a:cubicBezTo>
                      <a:pt x="196" y="22"/>
                      <a:pt x="191" y="24"/>
                      <a:pt x="187" y="26"/>
                    </a:cubicBezTo>
                    <a:cubicBezTo>
                      <a:pt x="72" y="74"/>
                      <a:pt x="0" y="193"/>
                      <a:pt x="0" y="369"/>
                    </a:cubicBezTo>
                    <a:cubicBezTo>
                      <a:pt x="0" y="546"/>
                      <a:pt x="72" y="748"/>
                      <a:pt x="187" y="930"/>
                    </a:cubicBezTo>
                    <a:cubicBezTo>
                      <a:pt x="304" y="1113"/>
                      <a:pt x="462" y="1277"/>
                      <a:pt x="640" y="1379"/>
                    </a:cubicBezTo>
                    <a:cubicBezTo>
                      <a:pt x="756" y="1446"/>
                      <a:pt x="865" y="1478"/>
                      <a:pt x="959" y="1478"/>
                    </a:cubicBezTo>
                    <a:cubicBezTo>
                      <a:pt x="1008" y="1478"/>
                      <a:pt x="1052" y="1469"/>
                      <a:pt x="1091" y="1453"/>
                    </a:cubicBezTo>
                    <a:cubicBezTo>
                      <a:pt x="1098" y="1449"/>
                      <a:pt x="1107" y="1447"/>
                      <a:pt x="1115" y="1442"/>
                    </a:cubicBezTo>
                    <a:cubicBezTo>
                      <a:pt x="1217" y="1386"/>
                      <a:pt x="1280" y="1273"/>
                      <a:pt x="1280" y="1108"/>
                    </a:cubicBezTo>
                    <a:cubicBezTo>
                      <a:pt x="1280" y="930"/>
                      <a:pt x="1209" y="731"/>
                      <a:pt x="1091" y="546"/>
                    </a:cubicBezTo>
                    <a:cubicBezTo>
                      <a:pt x="976" y="366"/>
                      <a:pt x="816" y="202"/>
                      <a:pt x="640" y="100"/>
                    </a:cubicBezTo>
                    <a:cubicBezTo>
                      <a:pt x="524" y="34"/>
                      <a:pt x="416" y="1"/>
                      <a:pt x="32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4" name="Google Shape;12374;p162"/>
              <p:cNvSpPr/>
              <p:nvPr/>
            </p:nvSpPr>
            <p:spPr>
              <a:xfrm>
                <a:off x="7587781" y="1774627"/>
                <a:ext cx="411266" cy="359061"/>
              </a:xfrm>
              <a:custGeom>
                <a:rect b="b" l="l" r="r" t="t"/>
                <a:pathLst>
                  <a:path extrusionOk="0" h="3996" w="4577">
                    <a:moveTo>
                      <a:pt x="4459" y="0"/>
                    </a:moveTo>
                    <a:lnTo>
                      <a:pt x="4459" y="0"/>
                    </a:lnTo>
                    <a:cubicBezTo>
                      <a:pt x="4360" y="46"/>
                      <a:pt x="4446" y="595"/>
                      <a:pt x="4483" y="916"/>
                    </a:cubicBezTo>
                    <a:cubicBezTo>
                      <a:pt x="4512" y="1176"/>
                      <a:pt x="4446" y="1534"/>
                      <a:pt x="4425" y="1714"/>
                    </a:cubicBezTo>
                    <a:cubicBezTo>
                      <a:pt x="4418" y="1757"/>
                      <a:pt x="4394" y="1799"/>
                      <a:pt x="4362" y="1827"/>
                    </a:cubicBezTo>
                    <a:cubicBezTo>
                      <a:pt x="2585" y="3297"/>
                      <a:pt x="460" y="3801"/>
                      <a:pt x="0" y="3896"/>
                    </a:cubicBezTo>
                    <a:cubicBezTo>
                      <a:pt x="11" y="3895"/>
                      <a:pt x="21" y="3895"/>
                      <a:pt x="32" y="3895"/>
                    </a:cubicBezTo>
                    <a:cubicBezTo>
                      <a:pt x="125" y="3895"/>
                      <a:pt x="233" y="3928"/>
                      <a:pt x="354" y="3996"/>
                    </a:cubicBezTo>
                    <a:cubicBezTo>
                      <a:pt x="2113" y="3573"/>
                      <a:pt x="3575" y="2484"/>
                      <a:pt x="3575" y="2484"/>
                    </a:cubicBezTo>
                    <a:cubicBezTo>
                      <a:pt x="3575" y="2484"/>
                      <a:pt x="4397" y="1920"/>
                      <a:pt x="4455" y="1857"/>
                    </a:cubicBezTo>
                    <a:cubicBezTo>
                      <a:pt x="4522" y="1786"/>
                      <a:pt x="4577" y="1222"/>
                      <a:pt x="4540" y="1007"/>
                    </a:cubicBezTo>
                    <a:cubicBezTo>
                      <a:pt x="4394" y="187"/>
                      <a:pt x="4459" y="1"/>
                      <a:pt x="44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5" name="Google Shape;12375;p162"/>
              <p:cNvSpPr/>
              <p:nvPr/>
            </p:nvSpPr>
            <p:spPr>
              <a:xfrm>
                <a:off x="7684733" y="1962870"/>
                <a:ext cx="372179" cy="222391"/>
              </a:xfrm>
              <a:custGeom>
                <a:rect b="b" l="l" r="r" t="t"/>
                <a:pathLst>
                  <a:path extrusionOk="0" h="2475" w="4142">
                    <a:moveTo>
                      <a:pt x="4047" y="1"/>
                    </a:moveTo>
                    <a:cubicBezTo>
                      <a:pt x="3812" y="1"/>
                      <a:pt x="3018" y="580"/>
                      <a:pt x="2966" y="615"/>
                    </a:cubicBezTo>
                    <a:cubicBezTo>
                      <a:pt x="2710" y="786"/>
                      <a:pt x="2456" y="955"/>
                      <a:pt x="2201" y="1126"/>
                    </a:cubicBezTo>
                    <a:cubicBezTo>
                      <a:pt x="1574" y="1543"/>
                      <a:pt x="943" y="1964"/>
                      <a:pt x="244" y="2239"/>
                    </a:cubicBezTo>
                    <a:cubicBezTo>
                      <a:pt x="186" y="2261"/>
                      <a:pt x="47" y="2304"/>
                      <a:pt x="23" y="2369"/>
                    </a:cubicBezTo>
                    <a:cubicBezTo>
                      <a:pt x="1" y="2436"/>
                      <a:pt x="76" y="2474"/>
                      <a:pt x="140" y="2474"/>
                    </a:cubicBezTo>
                    <a:cubicBezTo>
                      <a:pt x="145" y="2474"/>
                      <a:pt x="150" y="2474"/>
                      <a:pt x="155" y="2473"/>
                    </a:cubicBezTo>
                    <a:cubicBezTo>
                      <a:pt x="285" y="2465"/>
                      <a:pt x="1368" y="2024"/>
                      <a:pt x="2220" y="1326"/>
                    </a:cubicBezTo>
                    <a:cubicBezTo>
                      <a:pt x="2329" y="1237"/>
                      <a:pt x="2758" y="855"/>
                      <a:pt x="2940" y="743"/>
                    </a:cubicBezTo>
                    <a:cubicBezTo>
                      <a:pt x="3207" y="578"/>
                      <a:pt x="3478" y="411"/>
                      <a:pt x="3782" y="328"/>
                    </a:cubicBezTo>
                    <a:cubicBezTo>
                      <a:pt x="3866" y="307"/>
                      <a:pt x="3957" y="287"/>
                      <a:pt x="4022" y="231"/>
                    </a:cubicBezTo>
                    <a:cubicBezTo>
                      <a:pt x="4090" y="174"/>
                      <a:pt x="4142" y="5"/>
                      <a:pt x="4055" y="1"/>
                    </a:cubicBezTo>
                    <a:cubicBezTo>
                      <a:pt x="4053" y="1"/>
                      <a:pt x="4050" y="1"/>
                      <a:pt x="40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12376" name="Google Shape;12376;p162"/>
            <p:cNvCxnSpPr/>
            <p:nvPr/>
          </p:nvCxnSpPr>
          <p:spPr>
            <a:xfrm>
              <a:off x="6870000" y="3071753"/>
              <a:ext cx="0" cy="429600"/>
            </a:xfrm>
            <a:prstGeom prst="straightConnector1">
              <a:avLst/>
            </a:prstGeom>
            <a:noFill/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2377" name="Google Shape;12377;p162"/>
            <p:cNvSpPr/>
            <p:nvPr/>
          </p:nvSpPr>
          <p:spPr>
            <a:xfrm>
              <a:off x="6532213" y="2921171"/>
              <a:ext cx="56988" cy="1466966"/>
            </a:xfrm>
            <a:custGeom>
              <a:rect b="b" l="l" r="r" t="t"/>
              <a:pathLst>
                <a:path extrusionOk="0" h="12356" w="480">
                  <a:moveTo>
                    <a:pt x="479" y="0"/>
                  </a:moveTo>
                  <a:lnTo>
                    <a:pt x="0" y="276"/>
                  </a:lnTo>
                  <a:lnTo>
                    <a:pt x="0" y="12355"/>
                  </a:lnTo>
                  <a:lnTo>
                    <a:pt x="479" y="12073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8" name="Google Shape;12378;p162"/>
            <p:cNvSpPr/>
            <p:nvPr/>
          </p:nvSpPr>
          <p:spPr>
            <a:xfrm>
              <a:off x="6479381" y="2924258"/>
              <a:ext cx="52952" cy="1463879"/>
            </a:xfrm>
            <a:custGeom>
              <a:rect b="b" l="l" r="r" t="t"/>
              <a:pathLst>
                <a:path extrusionOk="0" h="12330" w="446">
                  <a:moveTo>
                    <a:pt x="0" y="1"/>
                  </a:moveTo>
                  <a:lnTo>
                    <a:pt x="0" y="12073"/>
                  </a:lnTo>
                  <a:lnTo>
                    <a:pt x="445" y="12329"/>
                  </a:lnTo>
                  <a:lnTo>
                    <a:pt x="445" y="2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379" name="Google Shape;12379;p162"/>
          <p:cNvGrpSpPr/>
          <p:nvPr/>
        </p:nvGrpSpPr>
        <p:grpSpPr>
          <a:xfrm>
            <a:off x="3196342" y="4360121"/>
            <a:ext cx="849856" cy="815832"/>
            <a:chOff x="2389421" y="4175441"/>
            <a:chExt cx="647066" cy="621113"/>
          </a:xfrm>
        </p:grpSpPr>
        <p:sp>
          <p:nvSpPr>
            <p:cNvPr id="12380" name="Google Shape;12380;p162"/>
            <p:cNvSpPr/>
            <p:nvPr/>
          </p:nvSpPr>
          <p:spPr>
            <a:xfrm>
              <a:off x="2389421" y="4344661"/>
              <a:ext cx="124500" cy="1245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1" name="Google Shape;12381;p162"/>
            <p:cNvSpPr/>
            <p:nvPr/>
          </p:nvSpPr>
          <p:spPr>
            <a:xfrm>
              <a:off x="2563609" y="4344661"/>
              <a:ext cx="124500" cy="1245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2" name="Google Shape;12382;p162"/>
            <p:cNvSpPr/>
            <p:nvPr/>
          </p:nvSpPr>
          <p:spPr>
            <a:xfrm>
              <a:off x="2737798" y="4344661"/>
              <a:ext cx="124500" cy="1245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3" name="Google Shape;12383;p162"/>
            <p:cNvSpPr/>
            <p:nvPr/>
          </p:nvSpPr>
          <p:spPr>
            <a:xfrm>
              <a:off x="2911987" y="4344661"/>
              <a:ext cx="124500" cy="1245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4" name="Google Shape;12384;p162"/>
            <p:cNvSpPr/>
            <p:nvPr/>
          </p:nvSpPr>
          <p:spPr>
            <a:xfrm>
              <a:off x="2389421" y="4175441"/>
              <a:ext cx="124500" cy="1245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5" name="Google Shape;12385;p162"/>
            <p:cNvSpPr/>
            <p:nvPr/>
          </p:nvSpPr>
          <p:spPr>
            <a:xfrm>
              <a:off x="2563609" y="4175441"/>
              <a:ext cx="124500" cy="1245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6" name="Google Shape;12386;p162"/>
            <p:cNvSpPr/>
            <p:nvPr/>
          </p:nvSpPr>
          <p:spPr>
            <a:xfrm>
              <a:off x="2737798" y="4175441"/>
              <a:ext cx="124500" cy="1245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7" name="Google Shape;12387;p162"/>
            <p:cNvSpPr/>
            <p:nvPr/>
          </p:nvSpPr>
          <p:spPr>
            <a:xfrm>
              <a:off x="2911987" y="4175441"/>
              <a:ext cx="124500" cy="1245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8" name="Google Shape;12388;p162"/>
            <p:cNvSpPr/>
            <p:nvPr/>
          </p:nvSpPr>
          <p:spPr>
            <a:xfrm>
              <a:off x="2389421" y="4508357"/>
              <a:ext cx="124500" cy="1245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9" name="Google Shape;12389;p162"/>
            <p:cNvSpPr/>
            <p:nvPr/>
          </p:nvSpPr>
          <p:spPr>
            <a:xfrm>
              <a:off x="2563609" y="4508357"/>
              <a:ext cx="124500" cy="1245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0" name="Google Shape;12390;p162"/>
            <p:cNvSpPr/>
            <p:nvPr/>
          </p:nvSpPr>
          <p:spPr>
            <a:xfrm>
              <a:off x="2737798" y="4508357"/>
              <a:ext cx="124500" cy="1245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1" name="Google Shape;12391;p162"/>
            <p:cNvSpPr/>
            <p:nvPr/>
          </p:nvSpPr>
          <p:spPr>
            <a:xfrm>
              <a:off x="2911987" y="4508357"/>
              <a:ext cx="124500" cy="1245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2" name="Google Shape;12392;p162"/>
            <p:cNvSpPr/>
            <p:nvPr/>
          </p:nvSpPr>
          <p:spPr>
            <a:xfrm>
              <a:off x="2389421" y="4672054"/>
              <a:ext cx="124500" cy="1245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3" name="Google Shape;12393;p162"/>
            <p:cNvSpPr/>
            <p:nvPr/>
          </p:nvSpPr>
          <p:spPr>
            <a:xfrm>
              <a:off x="2563609" y="4672054"/>
              <a:ext cx="124500" cy="1245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4" name="Google Shape;12394;p162"/>
            <p:cNvSpPr/>
            <p:nvPr/>
          </p:nvSpPr>
          <p:spPr>
            <a:xfrm>
              <a:off x="2737798" y="4672054"/>
              <a:ext cx="124500" cy="1245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5" name="Google Shape;12395;p162"/>
            <p:cNvSpPr/>
            <p:nvPr/>
          </p:nvSpPr>
          <p:spPr>
            <a:xfrm>
              <a:off x="2911987" y="4672054"/>
              <a:ext cx="124500" cy="1245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396" name="Google Shape;12396;p162"/>
          <p:cNvGrpSpPr/>
          <p:nvPr/>
        </p:nvGrpSpPr>
        <p:grpSpPr>
          <a:xfrm>
            <a:off x="8856507" y="-555213"/>
            <a:ext cx="875256" cy="2443694"/>
            <a:chOff x="6796607" y="-1215524"/>
            <a:chExt cx="793955" cy="2216502"/>
          </a:xfrm>
        </p:grpSpPr>
        <p:grpSp>
          <p:nvGrpSpPr>
            <p:cNvPr id="12397" name="Google Shape;12397;p162"/>
            <p:cNvGrpSpPr/>
            <p:nvPr/>
          </p:nvGrpSpPr>
          <p:grpSpPr>
            <a:xfrm>
              <a:off x="6796607" y="-1215524"/>
              <a:ext cx="166230" cy="1755027"/>
              <a:chOff x="6796607" y="-1215524"/>
              <a:chExt cx="166230" cy="1755027"/>
            </a:xfrm>
          </p:grpSpPr>
          <p:sp>
            <p:nvSpPr>
              <p:cNvPr id="12398" name="Google Shape;12398;p162"/>
              <p:cNvSpPr/>
              <p:nvPr/>
            </p:nvSpPr>
            <p:spPr>
              <a:xfrm rot="5400000">
                <a:off x="6087019" y="-422296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9" name="Google Shape;12399;p162"/>
              <p:cNvSpPr/>
              <p:nvPr/>
            </p:nvSpPr>
            <p:spPr>
              <a:xfrm rot="5400000">
                <a:off x="6796607" y="373273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00" name="Google Shape;12400;p162"/>
              <p:cNvSpPr/>
              <p:nvPr/>
            </p:nvSpPr>
            <p:spPr>
              <a:xfrm rot="5400000">
                <a:off x="6847500" y="424268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401" name="Google Shape;12401;p162"/>
            <p:cNvGrpSpPr/>
            <p:nvPr/>
          </p:nvGrpSpPr>
          <p:grpSpPr>
            <a:xfrm>
              <a:off x="7110482" y="-754049"/>
              <a:ext cx="166230" cy="1755027"/>
              <a:chOff x="7110482" y="-754049"/>
              <a:chExt cx="166230" cy="1755027"/>
            </a:xfrm>
          </p:grpSpPr>
          <p:sp>
            <p:nvSpPr>
              <p:cNvPr id="12402" name="Google Shape;12402;p162"/>
              <p:cNvSpPr/>
              <p:nvPr/>
            </p:nvSpPr>
            <p:spPr>
              <a:xfrm rot="5400000">
                <a:off x="6400894" y="39179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03" name="Google Shape;12403;p162"/>
              <p:cNvSpPr/>
              <p:nvPr/>
            </p:nvSpPr>
            <p:spPr>
              <a:xfrm rot="5400000">
                <a:off x="7110482" y="834748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04" name="Google Shape;12404;p162"/>
              <p:cNvSpPr/>
              <p:nvPr/>
            </p:nvSpPr>
            <p:spPr>
              <a:xfrm rot="5400000">
                <a:off x="7161375" y="885743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405" name="Google Shape;12405;p162"/>
            <p:cNvGrpSpPr/>
            <p:nvPr/>
          </p:nvGrpSpPr>
          <p:grpSpPr>
            <a:xfrm>
              <a:off x="7424332" y="-1215524"/>
              <a:ext cx="166230" cy="1755027"/>
              <a:chOff x="7424332" y="-1215524"/>
              <a:chExt cx="166230" cy="1755027"/>
            </a:xfrm>
          </p:grpSpPr>
          <p:sp>
            <p:nvSpPr>
              <p:cNvPr id="12406" name="Google Shape;12406;p162"/>
              <p:cNvSpPr/>
              <p:nvPr/>
            </p:nvSpPr>
            <p:spPr>
              <a:xfrm rot="5400000">
                <a:off x="6714744" y="-422296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07" name="Google Shape;12407;p162"/>
              <p:cNvSpPr/>
              <p:nvPr/>
            </p:nvSpPr>
            <p:spPr>
              <a:xfrm rot="5400000">
                <a:off x="7424332" y="373273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08" name="Google Shape;12408;p162"/>
              <p:cNvSpPr/>
              <p:nvPr/>
            </p:nvSpPr>
            <p:spPr>
              <a:xfrm rot="5400000">
                <a:off x="7475226" y="424268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409" name="Google Shape;12409;p162"/>
          <p:cNvGrpSpPr/>
          <p:nvPr/>
        </p:nvGrpSpPr>
        <p:grpSpPr>
          <a:xfrm>
            <a:off x="4685368" y="3577969"/>
            <a:ext cx="639888" cy="1597991"/>
            <a:chOff x="3825775" y="2571750"/>
            <a:chExt cx="580450" cy="1449425"/>
          </a:xfrm>
        </p:grpSpPr>
        <p:cxnSp>
          <p:nvCxnSpPr>
            <p:cNvPr id="12410" name="Google Shape;12410;p162"/>
            <p:cNvCxnSpPr/>
            <p:nvPr/>
          </p:nvCxnSpPr>
          <p:spPr>
            <a:xfrm>
              <a:off x="3901675" y="2572975"/>
              <a:ext cx="0" cy="1325100"/>
            </a:xfrm>
            <a:prstGeom prst="straightConnector1">
              <a:avLst/>
            </a:pr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2411" name="Google Shape;12411;p162"/>
            <p:cNvSpPr/>
            <p:nvPr/>
          </p:nvSpPr>
          <p:spPr>
            <a:xfrm>
              <a:off x="3825775" y="3869375"/>
              <a:ext cx="151800" cy="151800"/>
            </a:xfrm>
            <a:prstGeom prst="rect">
              <a:avLst/>
            </a:prstGeom>
            <a:solidFill>
              <a:schemeClr val="dk2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2412" name="Google Shape;12412;p162"/>
            <p:cNvCxnSpPr/>
            <p:nvPr/>
          </p:nvCxnSpPr>
          <p:spPr>
            <a:xfrm>
              <a:off x="4116000" y="2576325"/>
              <a:ext cx="0" cy="1119600"/>
            </a:xfrm>
            <a:prstGeom prst="straightConnector1">
              <a:avLst/>
            </a:pr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2413" name="Google Shape;12413;p162"/>
            <p:cNvSpPr/>
            <p:nvPr/>
          </p:nvSpPr>
          <p:spPr>
            <a:xfrm>
              <a:off x="4040100" y="3667200"/>
              <a:ext cx="151800" cy="151800"/>
            </a:xfrm>
            <a:prstGeom prst="rect">
              <a:avLst/>
            </a:prstGeom>
            <a:solidFill>
              <a:schemeClr val="dk2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2414" name="Google Shape;12414;p162"/>
            <p:cNvCxnSpPr/>
            <p:nvPr/>
          </p:nvCxnSpPr>
          <p:spPr>
            <a:xfrm>
              <a:off x="4330325" y="2571750"/>
              <a:ext cx="0" cy="1326300"/>
            </a:xfrm>
            <a:prstGeom prst="straightConnector1">
              <a:avLst/>
            </a:pr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2415" name="Google Shape;12415;p162"/>
            <p:cNvSpPr/>
            <p:nvPr/>
          </p:nvSpPr>
          <p:spPr>
            <a:xfrm>
              <a:off x="4254425" y="3869375"/>
              <a:ext cx="151800" cy="151800"/>
            </a:xfrm>
            <a:prstGeom prst="rect">
              <a:avLst/>
            </a:prstGeom>
            <a:solidFill>
              <a:schemeClr val="dk2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04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400"/>
                                        <p:tgtEl>
                                          <p:spTgt spid="12304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4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04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400"/>
                                        <p:tgtEl>
                                          <p:spTgt spid="12304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8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04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400"/>
                                        <p:tgtEl>
                                          <p:spTgt spid="12304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2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04">
                                            <p:txEl>
                                              <p:pRg end="3" st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400"/>
                                        <p:tgtEl>
                                          <p:spTgt spid="12304">
                                            <p:txEl>
                                              <p:pRg end="3" st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419" name="Shape 12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20" name="Google Shape;12420;p163"/>
          <p:cNvSpPr/>
          <p:nvPr/>
        </p:nvSpPr>
        <p:spPr>
          <a:xfrm>
            <a:off x="814550" y="3303050"/>
            <a:ext cx="4176600" cy="871500"/>
          </a:xfrm>
          <a:prstGeom prst="rect">
            <a:avLst/>
          </a:prstGeom>
          <a:solidFill>
            <a:srgbClr val="EEEEEE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2421" name="Google Shape;12421;p163"/>
          <p:cNvSpPr txBox="1"/>
          <p:nvPr>
            <p:ph type="title"/>
          </p:nvPr>
        </p:nvSpPr>
        <p:spPr>
          <a:xfrm>
            <a:off x="711475" y="684775"/>
            <a:ext cx="6049800" cy="1256700"/>
          </a:xfrm>
          <a:prstGeom prst="rect">
            <a:avLst/>
          </a:prstGeom>
          <a:noFill/>
          <a:ln>
            <a:noFill/>
          </a:ln>
        </p:spPr>
        <p:txBody>
          <a:bodyPr anchorCtr="0" anchor="t" bIns="100800" lIns="100800" spcFirstLastPara="1" rIns="100800" wrap="square" tIns="10080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900"/>
              <a:buNone/>
            </a:pPr>
            <a:r>
              <a:rPr lang="en" sz="6900"/>
              <a:t>Спасибо за внимание!</a:t>
            </a:r>
            <a:endParaRPr sz="6900"/>
          </a:p>
        </p:txBody>
      </p:sp>
      <p:sp>
        <p:nvSpPr>
          <p:cNvPr id="12422" name="Google Shape;12422;p163"/>
          <p:cNvSpPr txBox="1"/>
          <p:nvPr>
            <p:ph idx="1" type="subTitle"/>
          </p:nvPr>
        </p:nvSpPr>
        <p:spPr>
          <a:xfrm>
            <a:off x="1215350" y="2918000"/>
            <a:ext cx="3238500" cy="179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00800" lIns="100800" spcFirstLastPara="1" rIns="100800" wrap="square" tIns="10080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</a:pPr>
            <a:r>
              <a:rPr b="1" lang="en" sz="17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rPr>
              <a:t>Команда:</a:t>
            </a:r>
            <a:endParaRPr b="1" sz="1700">
              <a:solidFill>
                <a:schemeClr val="accent5"/>
              </a:solidFill>
              <a:latin typeface="Azeret Mono"/>
              <a:ea typeface="Azeret Mono"/>
              <a:cs typeface="Azeret Mono"/>
              <a:sym typeface="Azeret Mono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</a:pPr>
            <a:r>
              <a:rPr b="1" lang="en" sz="17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rPr>
              <a:t>Таминдаров Николай</a:t>
            </a:r>
            <a:endParaRPr b="1" sz="1700">
              <a:solidFill>
                <a:schemeClr val="accent5"/>
              </a:solidFill>
              <a:latin typeface="Azeret Mono"/>
              <a:ea typeface="Azeret Mono"/>
              <a:cs typeface="Azeret Mono"/>
              <a:sym typeface="Azeret Mono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</a:pPr>
            <a:r>
              <a:rPr b="1" lang="en" sz="17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rPr>
              <a:t>Сурков Всеволод</a:t>
            </a:r>
            <a:endParaRPr b="1" sz="1700">
              <a:solidFill>
                <a:schemeClr val="accent5"/>
              </a:solidFill>
              <a:latin typeface="Azeret Mono"/>
              <a:ea typeface="Azeret Mono"/>
              <a:cs typeface="Azeret Mono"/>
              <a:sym typeface="Azeret Mono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</a:pPr>
            <a:r>
              <a:rPr b="1" lang="en" sz="17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rPr>
              <a:t>Ражина Маргарита</a:t>
            </a:r>
            <a:endParaRPr b="1" sz="1700">
              <a:solidFill>
                <a:schemeClr val="accent5"/>
              </a:solidFill>
              <a:latin typeface="Azeret Mono"/>
              <a:ea typeface="Azeret Mono"/>
              <a:cs typeface="Azeret Mono"/>
              <a:sym typeface="Azeret Mono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</a:pPr>
            <a:r>
              <a:rPr b="1" lang="en" sz="17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rPr>
              <a:t>Лаукерт Кирилл</a:t>
            </a:r>
            <a:endParaRPr b="1" sz="1700">
              <a:solidFill>
                <a:schemeClr val="accent5"/>
              </a:solidFill>
              <a:latin typeface="Azeret Mono"/>
              <a:ea typeface="Azeret Mono"/>
              <a:cs typeface="Azeret Mono"/>
              <a:sym typeface="Azeret Mono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</a:pPr>
            <a:r>
              <a:rPr b="1" lang="en" sz="1700">
                <a:solidFill>
                  <a:schemeClr val="accent5"/>
                </a:solidFill>
                <a:latin typeface="Azeret Mono"/>
                <a:ea typeface="Azeret Mono"/>
                <a:cs typeface="Azeret Mono"/>
                <a:sym typeface="Azeret Mono"/>
              </a:rPr>
              <a:t>Мельникова Анастасия</a:t>
            </a:r>
            <a:endParaRPr b="1" sz="1700">
              <a:solidFill>
                <a:schemeClr val="accent5"/>
              </a:solidFill>
              <a:latin typeface="Azeret Mono"/>
              <a:ea typeface="Azeret Mono"/>
              <a:cs typeface="Azeret Mono"/>
              <a:sym typeface="Azeret Mono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</a:pPr>
            <a:r>
              <a:t/>
            </a:r>
            <a:endParaRPr b="1" sz="1800">
              <a:solidFill>
                <a:schemeClr val="accent5"/>
              </a:solidFill>
              <a:latin typeface="Azeret Mono"/>
              <a:ea typeface="Azeret Mono"/>
              <a:cs typeface="Azeret Mono"/>
              <a:sym typeface="Azeret Mono"/>
            </a:endParaRPr>
          </a:p>
        </p:txBody>
      </p:sp>
      <p:grpSp>
        <p:nvGrpSpPr>
          <p:cNvPr id="12423" name="Google Shape;12423;p163"/>
          <p:cNvGrpSpPr/>
          <p:nvPr/>
        </p:nvGrpSpPr>
        <p:grpSpPr>
          <a:xfrm>
            <a:off x="5711226" y="1008774"/>
            <a:ext cx="3336425" cy="3653159"/>
            <a:chOff x="-638970" y="147553"/>
            <a:chExt cx="2377387" cy="2602706"/>
          </a:xfrm>
        </p:grpSpPr>
        <p:sp>
          <p:nvSpPr>
            <p:cNvPr id="12424" name="Google Shape;12424;p163"/>
            <p:cNvSpPr/>
            <p:nvPr/>
          </p:nvSpPr>
          <p:spPr>
            <a:xfrm>
              <a:off x="1319966" y="1316129"/>
              <a:ext cx="50784" cy="71989"/>
            </a:xfrm>
            <a:custGeom>
              <a:rect b="b" l="l" r="r" t="t"/>
              <a:pathLst>
                <a:path extrusionOk="0" h="662" w="467">
                  <a:moveTo>
                    <a:pt x="466" y="0"/>
                  </a:moveTo>
                  <a:lnTo>
                    <a:pt x="252" y="126"/>
                  </a:lnTo>
                  <a:cubicBezTo>
                    <a:pt x="247" y="384"/>
                    <a:pt x="155" y="569"/>
                    <a:pt x="8" y="657"/>
                  </a:cubicBezTo>
                  <a:lnTo>
                    <a:pt x="8" y="657"/>
                  </a:lnTo>
                  <a:lnTo>
                    <a:pt x="215" y="536"/>
                  </a:lnTo>
                  <a:cubicBezTo>
                    <a:pt x="367" y="449"/>
                    <a:pt x="462" y="265"/>
                    <a:pt x="466" y="0"/>
                  </a:cubicBezTo>
                  <a:close/>
                  <a:moveTo>
                    <a:pt x="8" y="657"/>
                  </a:moveTo>
                  <a:lnTo>
                    <a:pt x="0" y="662"/>
                  </a:lnTo>
                  <a:lnTo>
                    <a:pt x="0" y="662"/>
                  </a:lnTo>
                  <a:cubicBezTo>
                    <a:pt x="3" y="660"/>
                    <a:pt x="5" y="659"/>
                    <a:pt x="8" y="65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5" name="Google Shape;12425;p163"/>
            <p:cNvSpPr/>
            <p:nvPr/>
          </p:nvSpPr>
          <p:spPr>
            <a:xfrm>
              <a:off x="1347261" y="474550"/>
              <a:ext cx="23924" cy="855279"/>
            </a:xfrm>
            <a:custGeom>
              <a:rect b="b" l="l" r="r" t="t"/>
              <a:pathLst>
                <a:path extrusionOk="0" h="7865" w="220">
                  <a:moveTo>
                    <a:pt x="220" y="0"/>
                  </a:moveTo>
                  <a:lnTo>
                    <a:pt x="5" y="126"/>
                  </a:lnTo>
                  <a:lnTo>
                    <a:pt x="1" y="7865"/>
                  </a:lnTo>
                  <a:lnTo>
                    <a:pt x="215" y="77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6" name="Google Shape;12426;p163"/>
            <p:cNvSpPr/>
            <p:nvPr/>
          </p:nvSpPr>
          <p:spPr>
            <a:xfrm>
              <a:off x="1160436" y="366457"/>
              <a:ext cx="210748" cy="121794"/>
            </a:xfrm>
            <a:custGeom>
              <a:rect b="b" l="l" r="r" t="t"/>
              <a:pathLst>
                <a:path extrusionOk="0" h="1120" w="1938">
                  <a:moveTo>
                    <a:pt x="218" y="1"/>
                  </a:moveTo>
                  <a:lnTo>
                    <a:pt x="1" y="124"/>
                  </a:lnTo>
                  <a:lnTo>
                    <a:pt x="1723" y="1120"/>
                  </a:lnTo>
                  <a:lnTo>
                    <a:pt x="1938" y="994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2E4257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7" name="Google Shape;12427;p163"/>
            <p:cNvSpPr/>
            <p:nvPr/>
          </p:nvSpPr>
          <p:spPr>
            <a:xfrm>
              <a:off x="1160001" y="379942"/>
              <a:ext cx="187911" cy="1014591"/>
            </a:xfrm>
            <a:custGeom>
              <a:rect b="b" l="l" r="r" t="t"/>
              <a:pathLst>
                <a:path extrusionOk="0" h="9330" w="1728">
                  <a:moveTo>
                    <a:pt x="7" y="0"/>
                  </a:moveTo>
                  <a:lnTo>
                    <a:pt x="1" y="7742"/>
                  </a:lnTo>
                  <a:cubicBezTo>
                    <a:pt x="5" y="8284"/>
                    <a:pt x="387" y="8939"/>
                    <a:pt x="857" y="9212"/>
                  </a:cubicBezTo>
                  <a:cubicBezTo>
                    <a:pt x="996" y="9292"/>
                    <a:pt x="1127" y="9330"/>
                    <a:pt x="1244" y="9330"/>
                  </a:cubicBezTo>
                  <a:cubicBezTo>
                    <a:pt x="1523" y="9330"/>
                    <a:pt x="1717" y="9113"/>
                    <a:pt x="1723" y="8735"/>
                  </a:cubicBezTo>
                  <a:lnTo>
                    <a:pt x="1727" y="996"/>
                  </a:lnTo>
                  <a:lnTo>
                    <a:pt x="1727" y="99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8" name="Google Shape;12428;p163"/>
            <p:cNvSpPr/>
            <p:nvPr/>
          </p:nvSpPr>
          <p:spPr>
            <a:xfrm>
              <a:off x="1686002" y="612004"/>
              <a:ext cx="52415" cy="1343436"/>
            </a:xfrm>
            <a:custGeom>
              <a:rect b="b" l="l" r="r" t="t"/>
              <a:pathLst>
                <a:path extrusionOk="0" h="12354" w="482">
                  <a:moveTo>
                    <a:pt x="482" y="1"/>
                  </a:moveTo>
                  <a:lnTo>
                    <a:pt x="0" y="283"/>
                  </a:lnTo>
                  <a:lnTo>
                    <a:pt x="0" y="12353"/>
                  </a:lnTo>
                  <a:lnTo>
                    <a:pt x="482" y="12073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9" name="Google Shape;12429;p163"/>
            <p:cNvSpPr/>
            <p:nvPr/>
          </p:nvSpPr>
          <p:spPr>
            <a:xfrm>
              <a:off x="1637828" y="614614"/>
              <a:ext cx="48283" cy="1340826"/>
            </a:xfrm>
            <a:custGeom>
              <a:rect b="b" l="l" r="r" t="t"/>
              <a:pathLst>
                <a:path extrusionOk="0" h="12330" w="444">
                  <a:moveTo>
                    <a:pt x="1" y="1"/>
                  </a:moveTo>
                  <a:lnTo>
                    <a:pt x="1" y="12073"/>
                  </a:lnTo>
                  <a:lnTo>
                    <a:pt x="443" y="12329"/>
                  </a:lnTo>
                  <a:lnTo>
                    <a:pt x="443" y="2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0" name="Google Shape;12430;p163"/>
            <p:cNvSpPr/>
            <p:nvPr/>
          </p:nvSpPr>
          <p:spPr>
            <a:xfrm>
              <a:off x="1637828" y="584165"/>
              <a:ext cx="100589" cy="58614"/>
            </a:xfrm>
            <a:custGeom>
              <a:rect b="b" l="l" r="r" t="t"/>
              <a:pathLst>
                <a:path extrusionOk="0" h="539" w="925">
                  <a:moveTo>
                    <a:pt x="491" y="1"/>
                  </a:moveTo>
                  <a:lnTo>
                    <a:pt x="1" y="281"/>
                  </a:lnTo>
                  <a:lnTo>
                    <a:pt x="443" y="539"/>
                  </a:lnTo>
                  <a:lnTo>
                    <a:pt x="925" y="257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C0CCD8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431" name="Google Shape;12431;p163"/>
            <p:cNvGrpSpPr/>
            <p:nvPr/>
          </p:nvGrpSpPr>
          <p:grpSpPr>
            <a:xfrm>
              <a:off x="-638970" y="147553"/>
              <a:ext cx="2377385" cy="2602706"/>
              <a:chOff x="-638970" y="147553"/>
              <a:chExt cx="2377385" cy="2602706"/>
            </a:xfrm>
          </p:grpSpPr>
          <p:sp>
            <p:nvSpPr>
              <p:cNvPr id="12432" name="Google Shape;12432;p163"/>
              <p:cNvSpPr/>
              <p:nvPr/>
            </p:nvSpPr>
            <p:spPr>
              <a:xfrm>
                <a:off x="471318" y="1924884"/>
                <a:ext cx="1267097" cy="825375"/>
              </a:xfrm>
              <a:custGeom>
                <a:rect b="b" l="l" r="r" t="t"/>
                <a:pathLst>
                  <a:path extrusionOk="0" h="7590" w="11652">
                    <a:moveTo>
                      <a:pt x="11652" y="0"/>
                    </a:moveTo>
                    <a:lnTo>
                      <a:pt x="0" y="6778"/>
                    </a:lnTo>
                    <a:lnTo>
                      <a:pt x="0" y="7590"/>
                    </a:lnTo>
                    <a:lnTo>
                      <a:pt x="11652" y="811"/>
                    </a:lnTo>
                    <a:lnTo>
                      <a:pt x="1165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3" name="Google Shape;12433;p163"/>
              <p:cNvSpPr/>
              <p:nvPr/>
            </p:nvSpPr>
            <p:spPr>
              <a:xfrm>
                <a:off x="-333070" y="2186634"/>
                <a:ext cx="804496" cy="563625"/>
              </a:xfrm>
              <a:custGeom>
                <a:rect b="b" l="l" r="r" t="t"/>
                <a:pathLst>
                  <a:path extrusionOk="0" h="5183" w="7398">
                    <a:moveTo>
                      <a:pt x="1" y="1"/>
                    </a:moveTo>
                    <a:lnTo>
                      <a:pt x="1" y="927"/>
                    </a:lnTo>
                    <a:lnTo>
                      <a:pt x="7397" y="5183"/>
                    </a:lnTo>
                    <a:lnTo>
                      <a:pt x="7397" y="437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4" name="Google Shape;12434;p163"/>
              <p:cNvSpPr/>
              <p:nvPr/>
            </p:nvSpPr>
            <p:spPr>
              <a:xfrm>
                <a:off x="-333070" y="1462065"/>
                <a:ext cx="2071484" cy="1200001"/>
              </a:xfrm>
              <a:custGeom>
                <a:rect b="b" l="l" r="r" t="t"/>
                <a:pathLst>
                  <a:path extrusionOk="0" h="11035" w="19049">
                    <a:moveTo>
                      <a:pt x="11661" y="1"/>
                    </a:moveTo>
                    <a:lnTo>
                      <a:pt x="1" y="6664"/>
                    </a:lnTo>
                    <a:lnTo>
                      <a:pt x="7397" y="11034"/>
                    </a:lnTo>
                    <a:lnTo>
                      <a:pt x="19049" y="4256"/>
                    </a:lnTo>
                    <a:lnTo>
                      <a:pt x="116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5" name="Google Shape;12435;p163"/>
              <p:cNvSpPr/>
              <p:nvPr/>
            </p:nvSpPr>
            <p:spPr>
              <a:xfrm>
                <a:off x="471971" y="1855940"/>
                <a:ext cx="1034382" cy="671174"/>
              </a:xfrm>
              <a:custGeom>
                <a:rect b="b" l="l" r="r" t="t"/>
                <a:pathLst>
                  <a:path extrusionOk="0" h="6172" w="9512">
                    <a:moveTo>
                      <a:pt x="9512" y="1"/>
                    </a:moveTo>
                    <a:lnTo>
                      <a:pt x="1" y="5534"/>
                    </a:lnTo>
                    <a:lnTo>
                      <a:pt x="1" y="6172"/>
                    </a:lnTo>
                    <a:lnTo>
                      <a:pt x="9512" y="639"/>
                    </a:lnTo>
                    <a:lnTo>
                      <a:pt x="951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6" name="Google Shape;12436;p163"/>
              <p:cNvSpPr/>
              <p:nvPr/>
            </p:nvSpPr>
            <p:spPr>
              <a:xfrm>
                <a:off x="-102095" y="2108881"/>
                <a:ext cx="574174" cy="418233"/>
              </a:xfrm>
              <a:custGeom>
                <a:rect b="b" l="l" r="r" t="t"/>
                <a:pathLst>
                  <a:path extrusionOk="0" h="3846" w="5280">
                    <a:moveTo>
                      <a:pt x="0" y="0"/>
                    </a:moveTo>
                    <a:lnTo>
                      <a:pt x="0" y="729"/>
                    </a:lnTo>
                    <a:lnTo>
                      <a:pt x="5280" y="3846"/>
                    </a:lnTo>
                    <a:lnTo>
                      <a:pt x="5280" y="320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7" name="Google Shape;12437;p163"/>
              <p:cNvSpPr/>
              <p:nvPr/>
            </p:nvSpPr>
            <p:spPr>
              <a:xfrm>
                <a:off x="-102095" y="1517090"/>
                <a:ext cx="1608447" cy="940753"/>
              </a:xfrm>
              <a:custGeom>
                <a:rect b="b" l="l" r="r" t="t"/>
                <a:pathLst>
                  <a:path extrusionOk="0" h="8651" w="14791">
                    <a:moveTo>
                      <a:pt x="9520" y="0"/>
                    </a:moveTo>
                    <a:lnTo>
                      <a:pt x="0" y="5442"/>
                    </a:lnTo>
                    <a:lnTo>
                      <a:pt x="5280" y="8650"/>
                    </a:lnTo>
                    <a:lnTo>
                      <a:pt x="14791" y="3117"/>
                    </a:lnTo>
                    <a:lnTo>
                      <a:pt x="952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8" name="Google Shape;12438;p163"/>
              <p:cNvSpPr/>
              <p:nvPr/>
            </p:nvSpPr>
            <p:spPr>
              <a:xfrm>
                <a:off x="-284461" y="871687"/>
                <a:ext cx="52306" cy="1343436"/>
              </a:xfrm>
              <a:custGeom>
                <a:rect b="b" l="l" r="r" t="t"/>
                <a:pathLst>
                  <a:path extrusionOk="0" h="12354" w="481">
                    <a:moveTo>
                      <a:pt x="480" y="1"/>
                    </a:moveTo>
                    <a:lnTo>
                      <a:pt x="1" y="281"/>
                    </a:lnTo>
                    <a:lnTo>
                      <a:pt x="1" y="12353"/>
                    </a:lnTo>
                    <a:lnTo>
                      <a:pt x="480" y="12071"/>
                    </a:lnTo>
                    <a:lnTo>
                      <a:pt x="48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9" name="Google Shape;12439;p163"/>
              <p:cNvSpPr/>
              <p:nvPr/>
            </p:nvSpPr>
            <p:spPr>
              <a:xfrm>
                <a:off x="-332743" y="874297"/>
                <a:ext cx="48392" cy="1340826"/>
              </a:xfrm>
              <a:custGeom>
                <a:rect b="b" l="l" r="r" t="t"/>
                <a:pathLst>
                  <a:path extrusionOk="0" h="12330" w="445">
                    <a:moveTo>
                      <a:pt x="0" y="1"/>
                    </a:moveTo>
                    <a:lnTo>
                      <a:pt x="0" y="12073"/>
                    </a:lnTo>
                    <a:lnTo>
                      <a:pt x="445" y="12329"/>
                    </a:lnTo>
                    <a:lnTo>
                      <a:pt x="445" y="2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0" name="Google Shape;12440;p163"/>
              <p:cNvSpPr/>
              <p:nvPr/>
            </p:nvSpPr>
            <p:spPr>
              <a:xfrm>
                <a:off x="-332744" y="843631"/>
                <a:ext cx="100589" cy="58614"/>
              </a:xfrm>
              <a:custGeom>
                <a:rect b="b" l="l" r="r" t="t"/>
                <a:pathLst>
                  <a:path extrusionOk="0" h="539" w="925">
                    <a:moveTo>
                      <a:pt x="490" y="1"/>
                    </a:moveTo>
                    <a:lnTo>
                      <a:pt x="0" y="283"/>
                    </a:lnTo>
                    <a:lnTo>
                      <a:pt x="445" y="539"/>
                    </a:lnTo>
                    <a:lnTo>
                      <a:pt x="924" y="259"/>
                    </a:lnTo>
                    <a:lnTo>
                      <a:pt x="490" y="1"/>
                    </a:lnTo>
                    <a:close/>
                  </a:path>
                </a:pathLst>
              </a:custGeom>
              <a:solidFill>
                <a:srgbClr val="C0CCD8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1" name="Google Shape;12441;p163"/>
              <p:cNvSpPr/>
              <p:nvPr/>
            </p:nvSpPr>
            <p:spPr>
              <a:xfrm>
                <a:off x="929788" y="178219"/>
                <a:ext cx="52198" cy="1343436"/>
              </a:xfrm>
              <a:custGeom>
                <a:rect b="b" l="l" r="r" t="t"/>
                <a:pathLst>
                  <a:path extrusionOk="0" h="12354" w="480">
                    <a:moveTo>
                      <a:pt x="480" y="1"/>
                    </a:moveTo>
                    <a:lnTo>
                      <a:pt x="1" y="281"/>
                    </a:lnTo>
                    <a:lnTo>
                      <a:pt x="1" y="12353"/>
                    </a:lnTo>
                    <a:lnTo>
                      <a:pt x="480" y="12071"/>
                    </a:lnTo>
                    <a:lnTo>
                      <a:pt x="48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2" name="Google Shape;12442;p163"/>
              <p:cNvSpPr/>
              <p:nvPr/>
            </p:nvSpPr>
            <p:spPr>
              <a:xfrm>
                <a:off x="881723" y="180829"/>
                <a:ext cx="48174" cy="1340826"/>
              </a:xfrm>
              <a:custGeom>
                <a:rect b="b" l="l" r="r" t="t"/>
                <a:pathLst>
                  <a:path extrusionOk="0" h="12330" w="443">
                    <a:moveTo>
                      <a:pt x="0" y="1"/>
                    </a:moveTo>
                    <a:lnTo>
                      <a:pt x="0" y="12073"/>
                    </a:lnTo>
                    <a:lnTo>
                      <a:pt x="443" y="12329"/>
                    </a:lnTo>
                    <a:lnTo>
                      <a:pt x="443" y="2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3" name="Google Shape;12443;p163"/>
              <p:cNvSpPr/>
              <p:nvPr/>
            </p:nvSpPr>
            <p:spPr>
              <a:xfrm>
                <a:off x="881723" y="150163"/>
                <a:ext cx="100263" cy="58614"/>
              </a:xfrm>
              <a:custGeom>
                <a:rect b="b" l="l" r="r" t="t"/>
                <a:pathLst>
                  <a:path extrusionOk="0" h="539" w="922">
                    <a:moveTo>
                      <a:pt x="488" y="1"/>
                    </a:moveTo>
                    <a:lnTo>
                      <a:pt x="0" y="283"/>
                    </a:lnTo>
                    <a:lnTo>
                      <a:pt x="443" y="539"/>
                    </a:lnTo>
                    <a:lnTo>
                      <a:pt x="922" y="259"/>
                    </a:lnTo>
                    <a:lnTo>
                      <a:pt x="488" y="1"/>
                    </a:lnTo>
                    <a:close/>
                  </a:path>
                </a:pathLst>
              </a:custGeom>
              <a:solidFill>
                <a:srgbClr val="C0CCD8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4" name="Google Shape;12444;p163"/>
              <p:cNvSpPr/>
              <p:nvPr/>
            </p:nvSpPr>
            <p:spPr>
              <a:xfrm>
                <a:off x="423144" y="1290574"/>
                <a:ext cx="100589" cy="57961"/>
              </a:xfrm>
              <a:custGeom>
                <a:rect b="b" l="l" r="r" t="t"/>
                <a:pathLst>
                  <a:path extrusionOk="0" h="533" w="925">
                    <a:moveTo>
                      <a:pt x="489" y="1"/>
                    </a:moveTo>
                    <a:lnTo>
                      <a:pt x="1" y="283"/>
                    </a:lnTo>
                    <a:lnTo>
                      <a:pt x="443" y="532"/>
                    </a:lnTo>
                    <a:lnTo>
                      <a:pt x="925" y="257"/>
                    </a:lnTo>
                    <a:lnTo>
                      <a:pt x="489" y="1"/>
                    </a:lnTo>
                    <a:close/>
                  </a:path>
                </a:pathLst>
              </a:custGeom>
              <a:solidFill>
                <a:srgbClr val="C0CCD8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5" name="Google Shape;12445;p163"/>
              <p:cNvSpPr/>
              <p:nvPr/>
            </p:nvSpPr>
            <p:spPr>
              <a:xfrm>
                <a:off x="-234003" y="208015"/>
                <a:ext cx="1163898" cy="695207"/>
              </a:xfrm>
              <a:custGeom>
                <a:rect b="b" l="l" r="r" t="t"/>
                <a:pathLst>
                  <a:path extrusionOk="0" h="6393" w="10703">
                    <a:moveTo>
                      <a:pt x="10703" y="0"/>
                    </a:moveTo>
                    <a:lnTo>
                      <a:pt x="1" y="6115"/>
                    </a:lnTo>
                    <a:lnTo>
                      <a:pt x="469" y="6392"/>
                    </a:lnTo>
                    <a:lnTo>
                      <a:pt x="10703" y="545"/>
                    </a:lnTo>
                    <a:lnTo>
                      <a:pt x="10703" y="0"/>
                    </a:lnTo>
                    <a:close/>
                  </a:path>
                </a:pathLst>
              </a:custGeom>
              <a:solidFill>
                <a:srgbClr val="4B628A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6" name="Google Shape;12446;p163"/>
              <p:cNvSpPr/>
              <p:nvPr/>
            </p:nvSpPr>
            <p:spPr>
              <a:xfrm>
                <a:off x="27094" y="655284"/>
                <a:ext cx="1254917" cy="767305"/>
              </a:xfrm>
              <a:custGeom>
                <a:rect b="b" l="l" r="r" t="t"/>
                <a:pathLst>
                  <a:path extrusionOk="0" h="7056" w="11540">
                    <a:moveTo>
                      <a:pt x="1" y="6496"/>
                    </a:moveTo>
                    <a:lnTo>
                      <a:pt x="1" y="6498"/>
                    </a:lnTo>
                    <a:lnTo>
                      <a:pt x="2" y="6497"/>
                    </a:lnTo>
                    <a:lnTo>
                      <a:pt x="2" y="6497"/>
                    </a:lnTo>
                    <a:lnTo>
                      <a:pt x="1" y="6496"/>
                    </a:lnTo>
                    <a:close/>
                    <a:moveTo>
                      <a:pt x="11159" y="0"/>
                    </a:moveTo>
                    <a:cubicBezTo>
                      <a:pt x="11139" y="0"/>
                      <a:pt x="11122" y="4"/>
                      <a:pt x="11106" y="10"/>
                    </a:cubicBezTo>
                    <a:cubicBezTo>
                      <a:pt x="11097" y="13"/>
                      <a:pt x="11091" y="17"/>
                      <a:pt x="11084" y="23"/>
                    </a:cubicBezTo>
                    <a:lnTo>
                      <a:pt x="2" y="6497"/>
                    </a:lnTo>
                    <a:lnTo>
                      <a:pt x="2" y="6497"/>
                    </a:lnTo>
                    <a:lnTo>
                      <a:pt x="333" y="6997"/>
                    </a:lnTo>
                    <a:lnTo>
                      <a:pt x="372" y="7055"/>
                    </a:lnTo>
                    <a:lnTo>
                      <a:pt x="11466" y="577"/>
                    </a:lnTo>
                    <a:cubicBezTo>
                      <a:pt x="11512" y="557"/>
                      <a:pt x="11540" y="509"/>
                      <a:pt x="11540" y="440"/>
                    </a:cubicBezTo>
                    <a:cubicBezTo>
                      <a:pt x="11540" y="371"/>
                      <a:pt x="11512" y="290"/>
                      <a:pt x="11466" y="217"/>
                    </a:cubicBezTo>
                    <a:cubicBezTo>
                      <a:pt x="11418" y="145"/>
                      <a:pt x="11356" y="80"/>
                      <a:pt x="11286" y="39"/>
                    </a:cubicBezTo>
                    <a:cubicBezTo>
                      <a:pt x="11239" y="13"/>
                      <a:pt x="11196" y="0"/>
                      <a:pt x="111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7" name="Google Shape;12447;p163"/>
              <p:cNvSpPr/>
              <p:nvPr/>
            </p:nvSpPr>
            <p:spPr>
              <a:xfrm>
                <a:off x="63198" y="703023"/>
                <a:ext cx="1218814" cy="719566"/>
              </a:xfrm>
              <a:custGeom>
                <a:rect b="b" l="l" r="r" t="t"/>
                <a:pathLst>
                  <a:path extrusionOk="0" h="6617" w="11208">
                    <a:moveTo>
                      <a:pt x="11208" y="1"/>
                    </a:moveTo>
                    <a:lnTo>
                      <a:pt x="103" y="6488"/>
                    </a:lnTo>
                    <a:lnTo>
                      <a:pt x="1" y="6556"/>
                    </a:lnTo>
                    <a:lnTo>
                      <a:pt x="40" y="6616"/>
                    </a:lnTo>
                    <a:lnTo>
                      <a:pt x="11134" y="138"/>
                    </a:lnTo>
                    <a:cubicBezTo>
                      <a:pt x="11180" y="118"/>
                      <a:pt x="11208" y="70"/>
                      <a:pt x="112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8" name="Google Shape;12448;p163"/>
              <p:cNvSpPr/>
              <p:nvPr/>
            </p:nvSpPr>
            <p:spPr>
              <a:xfrm>
                <a:off x="632587" y="1388227"/>
                <a:ext cx="152026" cy="86235"/>
              </a:xfrm>
              <a:custGeom>
                <a:rect b="b" l="l" r="r" t="t"/>
                <a:pathLst>
                  <a:path extrusionOk="0" h="793" w="1398">
                    <a:moveTo>
                      <a:pt x="797" y="1"/>
                    </a:moveTo>
                    <a:lnTo>
                      <a:pt x="105" y="72"/>
                    </a:lnTo>
                    <a:lnTo>
                      <a:pt x="1" y="174"/>
                    </a:lnTo>
                    <a:lnTo>
                      <a:pt x="346" y="654"/>
                    </a:lnTo>
                    <a:cubicBezTo>
                      <a:pt x="363" y="680"/>
                      <a:pt x="391" y="706"/>
                      <a:pt x="428" y="727"/>
                    </a:cubicBezTo>
                    <a:cubicBezTo>
                      <a:pt x="467" y="749"/>
                      <a:pt x="510" y="764"/>
                      <a:pt x="556" y="775"/>
                    </a:cubicBezTo>
                    <a:cubicBezTo>
                      <a:pt x="602" y="786"/>
                      <a:pt x="651" y="793"/>
                      <a:pt x="699" y="793"/>
                    </a:cubicBezTo>
                    <a:cubicBezTo>
                      <a:pt x="749" y="793"/>
                      <a:pt x="797" y="786"/>
                      <a:pt x="842" y="775"/>
                    </a:cubicBezTo>
                    <a:cubicBezTo>
                      <a:pt x="890" y="764"/>
                      <a:pt x="933" y="749"/>
                      <a:pt x="970" y="727"/>
                    </a:cubicBezTo>
                    <a:cubicBezTo>
                      <a:pt x="1007" y="706"/>
                      <a:pt x="1035" y="680"/>
                      <a:pt x="1055" y="654"/>
                    </a:cubicBezTo>
                    <a:lnTo>
                      <a:pt x="1398" y="174"/>
                    </a:lnTo>
                    <a:lnTo>
                      <a:pt x="797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9" name="Google Shape;12449;p163"/>
              <p:cNvSpPr/>
              <p:nvPr/>
            </p:nvSpPr>
            <p:spPr>
              <a:xfrm>
                <a:off x="626498" y="1249142"/>
                <a:ext cx="164205" cy="187803"/>
              </a:xfrm>
              <a:custGeom>
                <a:rect b="b" l="l" r="r" t="t"/>
                <a:pathLst>
                  <a:path extrusionOk="0" h="1727" w="1510">
                    <a:moveTo>
                      <a:pt x="0" y="0"/>
                    </a:moveTo>
                    <a:lnTo>
                      <a:pt x="0" y="1291"/>
                    </a:lnTo>
                    <a:cubicBezTo>
                      <a:pt x="0" y="1347"/>
                      <a:pt x="20" y="1401"/>
                      <a:pt x="57" y="1453"/>
                    </a:cubicBezTo>
                    <a:cubicBezTo>
                      <a:pt x="94" y="1508"/>
                      <a:pt x="148" y="1555"/>
                      <a:pt x="222" y="1599"/>
                    </a:cubicBezTo>
                    <a:cubicBezTo>
                      <a:pt x="295" y="1640"/>
                      <a:pt x="380" y="1672"/>
                      <a:pt x="471" y="1694"/>
                    </a:cubicBezTo>
                    <a:cubicBezTo>
                      <a:pt x="562" y="1716"/>
                      <a:pt x="660" y="1727"/>
                      <a:pt x="755" y="1727"/>
                    </a:cubicBezTo>
                    <a:cubicBezTo>
                      <a:pt x="853" y="1727"/>
                      <a:pt x="948" y="1716"/>
                      <a:pt x="1039" y="1694"/>
                    </a:cubicBezTo>
                    <a:cubicBezTo>
                      <a:pt x="1130" y="1672"/>
                      <a:pt x="1215" y="1642"/>
                      <a:pt x="1289" y="1599"/>
                    </a:cubicBezTo>
                    <a:cubicBezTo>
                      <a:pt x="1362" y="1555"/>
                      <a:pt x="1419" y="1508"/>
                      <a:pt x="1456" y="1453"/>
                    </a:cubicBezTo>
                    <a:cubicBezTo>
                      <a:pt x="1493" y="1401"/>
                      <a:pt x="1510" y="1347"/>
                      <a:pt x="1510" y="1291"/>
                    </a:cubicBezTo>
                    <a:lnTo>
                      <a:pt x="151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0" name="Google Shape;12450;p163"/>
              <p:cNvSpPr/>
              <p:nvPr/>
            </p:nvSpPr>
            <p:spPr>
              <a:xfrm>
                <a:off x="540806" y="900505"/>
                <a:ext cx="167576" cy="443571"/>
              </a:xfrm>
              <a:custGeom>
                <a:rect b="b" l="l" r="r" t="t"/>
                <a:pathLst>
                  <a:path extrusionOk="0" h="4079" w="1541">
                    <a:moveTo>
                      <a:pt x="1" y="0"/>
                    </a:moveTo>
                    <a:lnTo>
                      <a:pt x="1" y="3184"/>
                    </a:lnTo>
                    <a:lnTo>
                      <a:pt x="1541" y="4078"/>
                    </a:lnTo>
                    <a:lnTo>
                      <a:pt x="1541" y="89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1" name="Google Shape;12451;p163"/>
              <p:cNvSpPr/>
              <p:nvPr/>
            </p:nvSpPr>
            <p:spPr>
              <a:xfrm>
                <a:off x="708274" y="900070"/>
                <a:ext cx="168337" cy="444006"/>
              </a:xfrm>
              <a:custGeom>
                <a:rect b="b" l="l" r="r" t="t"/>
                <a:pathLst>
                  <a:path extrusionOk="0" h="4083" w="1548">
                    <a:moveTo>
                      <a:pt x="1547" y="0"/>
                    </a:moveTo>
                    <a:lnTo>
                      <a:pt x="1" y="898"/>
                    </a:lnTo>
                    <a:lnTo>
                      <a:pt x="1" y="4082"/>
                    </a:lnTo>
                    <a:lnTo>
                      <a:pt x="1547" y="3184"/>
                    </a:lnTo>
                    <a:lnTo>
                      <a:pt x="15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2" name="Google Shape;12452;p163"/>
              <p:cNvSpPr/>
              <p:nvPr/>
            </p:nvSpPr>
            <p:spPr>
              <a:xfrm>
                <a:off x="540806" y="802852"/>
                <a:ext cx="335805" cy="194871"/>
              </a:xfrm>
              <a:custGeom>
                <a:rect b="b" l="l" r="r" t="t"/>
                <a:pathLst>
                  <a:path extrusionOk="0" h="1792" w="3088">
                    <a:moveTo>
                      <a:pt x="1545" y="0"/>
                    </a:moveTo>
                    <a:lnTo>
                      <a:pt x="1" y="898"/>
                    </a:lnTo>
                    <a:lnTo>
                      <a:pt x="1541" y="1792"/>
                    </a:lnTo>
                    <a:lnTo>
                      <a:pt x="3087" y="894"/>
                    </a:lnTo>
                    <a:lnTo>
                      <a:pt x="154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3" name="Google Shape;12453;p163"/>
              <p:cNvSpPr/>
              <p:nvPr/>
            </p:nvSpPr>
            <p:spPr>
              <a:xfrm>
                <a:off x="27094" y="1021538"/>
                <a:ext cx="627785" cy="401052"/>
              </a:xfrm>
              <a:custGeom>
                <a:rect b="b" l="l" r="r" t="t"/>
                <a:pathLst>
                  <a:path extrusionOk="0" h="3688" w="5773">
                    <a:moveTo>
                      <a:pt x="1" y="3128"/>
                    </a:moveTo>
                    <a:lnTo>
                      <a:pt x="1" y="3130"/>
                    </a:lnTo>
                    <a:lnTo>
                      <a:pt x="2" y="3129"/>
                    </a:lnTo>
                    <a:lnTo>
                      <a:pt x="1" y="3128"/>
                    </a:lnTo>
                    <a:close/>
                    <a:moveTo>
                      <a:pt x="5390" y="1"/>
                    </a:moveTo>
                    <a:cubicBezTo>
                      <a:pt x="5372" y="1"/>
                      <a:pt x="5354" y="4"/>
                      <a:pt x="5339" y="11"/>
                    </a:cubicBezTo>
                    <a:cubicBezTo>
                      <a:pt x="5330" y="15"/>
                      <a:pt x="5324" y="20"/>
                      <a:pt x="5317" y="24"/>
                    </a:cubicBezTo>
                    <a:lnTo>
                      <a:pt x="2" y="3129"/>
                    </a:lnTo>
                    <a:lnTo>
                      <a:pt x="333" y="3629"/>
                    </a:lnTo>
                    <a:lnTo>
                      <a:pt x="372" y="3687"/>
                    </a:lnTo>
                    <a:lnTo>
                      <a:pt x="5697" y="577"/>
                    </a:lnTo>
                    <a:cubicBezTo>
                      <a:pt x="5742" y="557"/>
                      <a:pt x="5773" y="510"/>
                      <a:pt x="5773" y="440"/>
                    </a:cubicBezTo>
                    <a:cubicBezTo>
                      <a:pt x="5773" y="371"/>
                      <a:pt x="5742" y="291"/>
                      <a:pt x="5697" y="219"/>
                    </a:cubicBezTo>
                    <a:cubicBezTo>
                      <a:pt x="5651" y="145"/>
                      <a:pt x="5588" y="80"/>
                      <a:pt x="5519" y="41"/>
                    </a:cubicBezTo>
                    <a:cubicBezTo>
                      <a:pt x="5471" y="14"/>
                      <a:pt x="5428" y="1"/>
                      <a:pt x="539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4" name="Google Shape;12454;p163"/>
              <p:cNvSpPr/>
              <p:nvPr/>
            </p:nvSpPr>
            <p:spPr>
              <a:xfrm>
                <a:off x="63198" y="1069386"/>
                <a:ext cx="591682" cy="353204"/>
              </a:xfrm>
              <a:custGeom>
                <a:rect b="b" l="l" r="r" t="t"/>
                <a:pathLst>
                  <a:path extrusionOk="0" h="3248" w="5441">
                    <a:moveTo>
                      <a:pt x="1" y="3187"/>
                    </a:moveTo>
                    <a:lnTo>
                      <a:pt x="1" y="3189"/>
                    </a:lnTo>
                    <a:lnTo>
                      <a:pt x="2" y="3188"/>
                    </a:lnTo>
                    <a:lnTo>
                      <a:pt x="1" y="3187"/>
                    </a:lnTo>
                    <a:close/>
                    <a:moveTo>
                      <a:pt x="5441" y="0"/>
                    </a:moveTo>
                    <a:lnTo>
                      <a:pt x="103" y="3119"/>
                    </a:lnTo>
                    <a:lnTo>
                      <a:pt x="2" y="3188"/>
                    </a:lnTo>
                    <a:lnTo>
                      <a:pt x="40" y="3247"/>
                    </a:lnTo>
                    <a:lnTo>
                      <a:pt x="5365" y="137"/>
                    </a:lnTo>
                    <a:cubicBezTo>
                      <a:pt x="5410" y="117"/>
                      <a:pt x="5441" y="70"/>
                      <a:pt x="54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5" name="Google Shape;12455;p163"/>
              <p:cNvSpPr/>
              <p:nvPr/>
            </p:nvSpPr>
            <p:spPr>
              <a:xfrm>
                <a:off x="108979" y="2058315"/>
                <a:ext cx="50784" cy="72098"/>
              </a:xfrm>
              <a:custGeom>
                <a:rect b="b" l="l" r="r" t="t"/>
                <a:pathLst>
                  <a:path extrusionOk="0" h="663" w="467">
                    <a:moveTo>
                      <a:pt x="467" y="1"/>
                    </a:moveTo>
                    <a:lnTo>
                      <a:pt x="250" y="127"/>
                    </a:lnTo>
                    <a:cubicBezTo>
                      <a:pt x="246" y="389"/>
                      <a:pt x="152" y="574"/>
                      <a:pt x="1" y="662"/>
                    </a:cubicBezTo>
                    <a:lnTo>
                      <a:pt x="215" y="537"/>
                    </a:lnTo>
                    <a:cubicBezTo>
                      <a:pt x="367" y="450"/>
                      <a:pt x="463" y="263"/>
                      <a:pt x="4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6" name="Google Shape;12456;p163"/>
              <p:cNvSpPr/>
              <p:nvPr/>
            </p:nvSpPr>
            <p:spPr>
              <a:xfrm>
                <a:off x="136057" y="1194660"/>
                <a:ext cx="24250" cy="877463"/>
              </a:xfrm>
              <a:custGeom>
                <a:rect b="b" l="l" r="r" t="t"/>
                <a:pathLst>
                  <a:path extrusionOk="0" h="8069" w="223">
                    <a:moveTo>
                      <a:pt x="222" y="0"/>
                    </a:moveTo>
                    <a:lnTo>
                      <a:pt x="8" y="124"/>
                    </a:lnTo>
                    <a:lnTo>
                      <a:pt x="1" y="8069"/>
                    </a:lnTo>
                    <a:lnTo>
                      <a:pt x="218" y="7943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7" name="Google Shape;12457;p163"/>
              <p:cNvSpPr/>
              <p:nvPr/>
            </p:nvSpPr>
            <p:spPr>
              <a:xfrm>
                <a:off x="-50441" y="1086350"/>
                <a:ext cx="210748" cy="121794"/>
              </a:xfrm>
              <a:custGeom>
                <a:rect b="b" l="l" r="r" t="t"/>
                <a:pathLst>
                  <a:path extrusionOk="0" h="1120" w="1938">
                    <a:moveTo>
                      <a:pt x="217" y="1"/>
                    </a:moveTo>
                    <a:lnTo>
                      <a:pt x="0" y="126"/>
                    </a:lnTo>
                    <a:lnTo>
                      <a:pt x="1723" y="1120"/>
                    </a:lnTo>
                    <a:lnTo>
                      <a:pt x="1937" y="996"/>
                    </a:lnTo>
                    <a:lnTo>
                      <a:pt x="217" y="1"/>
                    </a:lnTo>
                    <a:close/>
                  </a:path>
                </a:pathLst>
              </a:custGeom>
              <a:solidFill>
                <a:srgbClr val="2E4257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8" name="Google Shape;12458;p163"/>
              <p:cNvSpPr/>
              <p:nvPr/>
            </p:nvSpPr>
            <p:spPr>
              <a:xfrm>
                <a:off x="-50985" y="1100052"/>
                <a:ext cx="187911" cy="1036557"/>
              </a:xfrm>
              <a:custGeom>
                <a:rect b="b" l="l" r="r" t="t"/>
                <a:pathLst>
                  <a:path extrusionOk="0" h="9532" w="1728">
                    <a:moveTo>
                      <a:pt x="5" y="0"/>
                    </a:moveTo>
                    <a:lnTo>
                      <a:pt x="1" y="7945"/>
                    </a:lnTo>
                    <a:cubicBezTo>
                      <a:pt x="5" y="8488"/>
                      <a:pt x="385" y="9143"/>
                      <a:pt x="858" y="9414"/>
                    </a:cubicBezTo>
                    <a:cubicBezTo>
                      <a:pt x="997" y="9494"/>
                      <a:pt x="1129" y="9532"/>
                      <a:pt x="1245" y="9532"/>
                    </a:cubicBezTo>
                    <a:cubicBezTo>
                      <a:pt x="1524" y="9532"/>
                      <a:pt x="1716" y="9316"/>
                      <a:pt x="1721" y="8939"/>
                    </a:cubicBezTo>
                    <a:lnTo>
                      <a:pt x="1728" y="99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9" name="Google Shape;12459;p163"/>
              <p:cNvSpPr/>
              <p:nvPr/>
            </p:nvSpPr>
            <p:spPr>
              <a:xfrm>
                <a:off x="-497166" y="1057968"/>
                <a:ext cx="393983" cy="502619"/>
              </a:xfrm>
              <a:custGeom>
                <a:rect b="b" l="l" r="r" t="t"/>
                <a:pathLst>
                  <a:path extrusionOk="0" h="4622" w="3623">
                    <a:moveTo>
                      <a:pt x="576" y="0"/>
                    </a:moveTo>
                    <a:cubicBezTo>
                      <a:pt x="420" y="0"/>
                      <a:pt x="278" y="28"/>
                      <a:pt x="152" y="82"/>
                    </a:cubicBezTo>
                    <a:cubicBezTo>
                      <a:pt x="89" y="110"/>
                      <a:pt x="0" y="157"/>
                      <a:pt x="0" y="157"/>
                    </a:cubicBezTo>
                    <a:lnTo>
                      <a:pt x="2670" y="4138"/>
                    </a:lnTo>
                    <a:lnTo>
                      <a:pt x="2991" y="4621"/>
                    </a:lnTo>
                    <a:lnTo>
                      <a:pt x="3026" y="4617"/>
                    </a:lnTo>
                    <a:cubicBezTo>
                      <a:pt x="3395" y="4461"/>
                      <a:pt x="3622" y="4085"/>
                      <a:pt x="3622" y="3524"/>
                    </a:cubicBezTo>
                    <a:cubicBezTo>
                      <a:pt x="3622" y="2962"/>
                      <a:pt x="3395" y="2322"/>
                      <a:pt x="3026" y="1741"/>
                    </a:cubicBezTo>
                    <a:cubicBezTo>
                      <a:pt x="2659" y="1162"/>
                      <a:pt x="2150" y="639"/>
                      <a:pt x="1590" y="316"/>
                    </a:cubicBezTo>
                    <a:cubicBezTo>
                      <a:pt x="1221" y="102"/>
                      <a:pt x="874" y="0"/>
                      <a:pt x="57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0" name="Google Shape;12460;p163"/>
              <p:cNvSpPr/>
              <p:nvPr/>
            </p:nvSpPr>
            <p:spPr>
              <a:xfrm>
                <a:off x="-559912" y="1065362"/>
                <a:ext cx="442375" cy="510884"/>
              </a:xfrm>
              <a:custGeom>
                <a:rect b="b" l="l" r="r" t="t"/>
                <a:pathLst>
                  <a:path extrusionOk="0" h="4698" w="4068">
                    <a:moveTo>
                      <a:pt x="1017" y="0"/>
                    </a:moveTo>
                    <a:cubicBezTo>
                      <a:pt x="862" y="0"/>
                      <a:pt x="720" y="27"/>
                      <a:pt x="595" y="81"/>
                    </a:cubicBezTo>
                    <a:cubicBezTo>
                      <a:pt x="228" y="237"/>
                      <a:pt x="0" y="614"/>
                      <a:pt x="0" y="1176"/>
                    </a:cubicBezTo>
                    <a:cubicBezTo>
                      <a:pt x="0" y="1736"/>
                      <a:pt x="228" y="2376"/>
                      <a:pt x="595" y="2957"/>
                    </a:cubicBezTo>
                    <a:cubicBezTo>
                      <a:pt x="963" y="3538"/>
                      <a:pt x="1471" y="4059"/>
                      <a:pt x="2033" y="4382"/>
                    </a:cubicBezTo>
                    <a:cubicBezTo>
                      <a:pt x="2402" y="4596"/>
                      <a:pt x="2749" y="4697"/>
                      <a:pt x="3047" y="4697"/>
                    </a:cubicBezTo>
                    <a:cubicBezTo>
                      <a:pt x="3203" y="4697"/>
                      <a:pt x="3345" y="4670"/>
                      <a:pt x="3471" y="4616"/>
                    </a:cubicBezTo>
                    <a:cubicBezTo>
                      <a:pt x="3839" y="4462"/>
                      <a:pt x="4067" y="4085"/>
                      <a:pt x="4067" y="3523"/>
                    </a:cubicBezTo>
                    <a:cubicBezTo>
                      <a:pt x="4067" y="2961"/>
                      <a:pt x="3839" y="2321"/>
                      <a:pt x="3471" y="1742"/>
                    </a:cubicBezTo>
                    <a:cubicBezTo>
                      <a:pt x="3104" y="1161"/>
                      <a:pt x="2594" y="640"/>
                      <a:pt x="2033" y="315"/>
                    </a:cubicBezTo>
                    <a:cubicBezTo>
                      <a:pt x="1662" y="102"/>
                      <a:pt x="1316" y="0"/>
                      <a:pt x="101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1" name="Google Shape;12461;p163"/>
              <p:cNvSpPr/>
              <p:nvPr/>
            </p:nvSpPr>
            <p:spPr>
              <a:xfrm>
                <a:off x="-537076" y="1096137"/>
                <a:ext cx="391699" cy="478369"/>
              </a:xfrm>
              <a:custGeom>
                <a:rect b="b" l="l" r="r" t="t"/>
                <a:pathLst>
                  <a:path extrusionOk="0" h="4399" w="3602">
                    <a:moveTo>
                      <a:pt x="841" y="0"/>
                    </a:moveTo>
                    <a:cubicBezTo>
                      <a:pt x="700" y="0"/>
                      <a:pt x="571" y="25"/>
                      <a:pt x="456" y="73"/>
                    </a:cubicBezTo>
                    <a:cubicBezTo>
                      <a:pt x="398" y="97"/>
                      <a:pt x="346" y="130"/>
                      <a:pt x="296" y="166"/>
                    </a:cubicBezTo>
                    <a:lnTo>
                      <a:pt x="1" y="333"/>
                    </a:lnTo>
                    <a:lnTo>
                      <a:pt x="2404" y="3958"/>
                    </a:lnTo>
                    <a:lnTo>
                      <a:pt x="2695" y="4398"/>
                    </a:lnTo>
                    <a:lnTo>
                      <a:pt x="3061" y="4181"/>
                    </a:lnTo>
                    <a:cubicBezTo>
                      <a:pt x="3395" y="4040"/>
                      <a:pt x="3601" y="3700"/>
                      <a:pt x="3601" y="3192"/>
                    </a:cubicBezTo>
                    <a:cubicBezTo>
                      <a:pt x="3601" y="2682"/>
                      <a:pt x="3395" y="2103"/>
                      <a:pt x="3061" y="1576"/>
                    </a:cubicBezTo>
                    <a:cubicBezTo>
                      <a:pt x="2727" y="1051"/>
                      <a:pt x="2267" y="579"/>
                      <a:pt x="1760" y="286"/>
                    </a:cubicBezTo>
                    <a:cubicBezTo>
                      <a:pt x="1425" y="92"/>
                      <a:pt x="1111" y="0"/>
                      <a:pt x="8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2" name="Google Shape;12462;p163"/>
              <p:cNvSpPr/>
              <p:nvPr/>
            </p:nvSpPr>
            <p:spPr>
              <a:xfrm>
                <a:off x="-497166" y="1650738"/>
                <a:ext cx="393983" cy="502511"/>
              </a:xfrm>
              <a:custGeom>
                <a:rect b="b" l="l" r="r" t="t"/>
                <a:pathLst>
                  <a:path extrusionOk="0" h="4621" w="3623">
                    <a:moveTo>
                      <a:pt x="573" y="1"/>
                    </a:moveTo>
                    <a:cubicBezTo>
                      <a:pt x="419" y="1"/>
                      <a:pt x="277" y="28"/>
                      <a:pt x="152" y="81"/>
                    </a:cubicBezTo>
                    <a:cubicBezTo>
                      <a:pt x="89" y="109"/>
                      <a:pt x="0" y="157"/>
                      <a:pt x="0" y="157"/>
                    </a:cubicBezTo>
                    <a:lnTo>
                      <a:pt x="2670" y="4137"/>
                    </a:lnTo>
                    <a:lnTo>
                      <a:pt x="2991" y="4621"/>
                    </a:lnTo>
                    <a:lnTo>
                      <a:pt x="3026" y="4617"/>
                    </a:lnTo>
                    <a:cubicBezTo>
                      <a:pt x="3395" y="4463"/>
                      <a:pt x="3622" y="4085"/>
                      <a:pt x="3622" y="3523"/>
                    </a:cubicBezTo>
                    <a:cubicBezTo>
                      <a:pt x="3622" y="2964"/>
                      <a:pt x="3395" y="2322"/>
                      <a:pt x="3026" y="1740"/>
                    </a:cubicBezTo>
                    <a:cubicBezTo>
                      <a:pt x="2659" y="1161"/>
                      <a:pt x="2150" y="641"/>
                      <a:pt x="1590" y="315"/>
                    </a:cubicBezTo>
                    <a:cubicBezTo>
                      <a:pt x="1220" y="102"/>
                      <a:pt x="872" y="1"/>
                      <a:pt x="57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3" name="Google Shape;12463;p163"/>
              <p:cNvSpPr/>
              <p:nvPr/>
            </p:nvSpPr>
            <p:spPr>
              <a:xfrm>
                <a:off x="-559912" y="1658132"/>
                <a:ext cx="442375" cy="510884"/>
              </a:xfrm>
              <a:custGeom>
                <a:rect b="b" l="l" r="r" t="t"/>
                <a:pathLst>
                  <a:path extrusionOk="0" h="4698" w="4068">
                    <a:moveTo>
                      <a:pt x="1016" y="1"/>
                    </a:moveTo>
                    <a:cubicBezTo>
                      <a:pt x="862" y="1"/>
                      <a:pt x="720" y="28"/>
                      <a:pt x="595" y="80"/>
                    </a:cubicBezTo>
                    <a:cubicBezTo>
                      <a:pt x="228" y="237"/>
                      <a:pt x="0" y="614"/>
                      <a:pt x="0" y="1176"/>
                    </a:cubicBezTo>
                    <a:cubicBezTo>
                      <a:pt x="0" y="1738"/>
                      <a:pt x="228" y="2377"/>
                      <a:pt x="595" y="2956"/>
                    </a:cubicBezTo>
                    <a:cubicBezTo>
                      <a:pt x="963" y="3538"/>
                      <a:pt x="1471" y="4058"/>
                      <a:pt x="2033" y="4381"/>
                    </a:cubicBezTo>
                    <a:cubicBezTo>
                      <a:pt x="2403" y="4596"/>
                      <a:pt x="2751" y="4697"/>
                      <a:pt x="3050" y="4697"/>
                    </a:cubicBezTo>
                    <a:cubicBezTo>
                      <a:pt x="3204" y="4697"/>
                      <a:pt x="3346" y="4670"/>
                      <a:pt x="3471" y="4618"/>
                    </a:cubicBezTo>
                    <a:cubicBezTo>
                      <a:pt x="3839" y="4462"/>
                      <a:pt x="4067" y="4084"/>
                      <a:pt x="4067" y="3523"/>
                    </a:cubicBezTo>
                    <a:cubicBezTo>
                      <a:pt x="4067" y="2961"/>
                      <a:pt x="3839" y="2321"/>
                      <a:pt x="3471" y="1742"/>
                    </a:cubicBezTo>
                    <a:cubicBezTo>
                      <a:pt x="3104" y="1161"/>
                      <a:pt x="2594" y="640"/>
                      <a:pt x="2033" y="317"/>
                    </a:cubicBezTo>
                    <a:cubicBezTo>
                      <a:pt x="1662" y="102"/>
                      <a:pt x="1315" y="1"/>
                      <a:pt x="101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4" name="Google Shape;12464;p163"/>
              <p:cNvSpPr/>
              <p:nvPr/>
            </p:nvSpPr>
            <p:spPr>
              <a:xfrm>
                <a:off x="-537076" y="1688907"/>
                <a:ext cx="391699" cy="478261"/>
              </a:xfrm>
              <a:custGeom>
                <a:rect b="b" l="l" r="r" t="t"/>
                <a:pathLst>
                  <a:path extrusionOk="0" h="4398" w="3602">
                    <a:moveTo>
                      <a:pt x="1" y="333"/>
                    </a:moveTo>
                    <a:lnTo>
                      <a:pt x="1" y="335"/>
                    </a:lnTo>
                    <a:lnTo>
                      <a:pt x="2" y="335"/>
                    </a:lnTo>
                    <a:lnTo>
                      <a:pt x="2" y="335"/>
                    </a:lnTo>
                    <a:lnTo>
                      <a:pt x="1" y="333"/>
                    </a:lnTo>
                    <a:close/>
                    <a:moveTo>
                      <a:pt x="838" y="0"/>
                    </a:moveTo>
                    <a:cubicBezTo>
                      <a:pt x="698" y="0"/>
                      <a:pt x="570" y="25"/>
                      <a:pt x="456" y="73"/>
                    </a:cubicBezTo>
                    <a:cubicBezTo>
                      <a:pt x="398" y="99"/>
                      <a:pt x="346" y="129"/>
                      <a:pt x="296" y="166"/>
                    </a:cubicBezTo>
                    <a:lnTo>
                      <a:pt x="2" y="335"/>
                    </a:lnTo>
                    <a:lnTo>
                      <a:pt x="2" y="335"/>
                    </a:lnTo>
                    <a:lnTo>
                      <a:pt x="2404" y="3960"/>
                    </a:lnTo>
                    <a:lnTo>
                      <a:pt x="2695" y="4398"/>
                    </a:lnTo>
                    <a:lnTo>
                      <a:pt x="3061" y="4183"/>
                    </a:lnTo>
                    <a:cubicBezTo>
                      <a:pt x="3395" y="4042"/>
                      <a:pt x="3601" y="3699"/>
                      <a:pt x="3601" y="3192"/>
                    </a:cubicBezTo>
                    <a:cubicBezTo>
                      <a:pt x="3601" y="2684"/>
                      <a:pt x="3395" y="2103"/>
                      <a:pt x="3061" y="1578"/>
                    </a:cubicBezTo>
                    <a:cubicBezTo>
                      <a:pt x="2727" y="1053"/>
                      <a:pt x="2267" y="578"/>
                      <a:pt x="1760" y="285"/>
                    </a:cubicBezTo>
                    <a:cubicBezTo>
                      <a:pt x="1424" y="92"/>
                      <a:pt x="1109" y="0"/>
                      <a:pt x="8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5" name="Google Shape;12465;p163"/>
              <p:cNvSpPr/>
              <p:nvPr/>
            </p:nvSpPr>
            <p:spPr>
              <a:xfrm>
                <a:off x="-576006" y="1693583"/>
                <a:ext cx="394092" cy="502619"/>
              </a:xfrm>
              <a:custGeom>
                <a:rect b="b" l="l" r="r" t="t"/>
                <a:pathLst>
                  <a:path extrusionOk="0" h="4622" w="3624">
                    <a:moveTo>
                      <a:pt x="575" y="1"/>
                    </a:moveTo>
                    <a:cubicBezTo>
                      <a:pt x="419" y="1"/>
                      <a:pt x="277" y="28"/>
                      <a:pt x="150" y="82"/>
                    </a:cubicBezTo>
                    <a:cubicBezTo>
                      <a:pt x="88" y="108"/>
                      <a:pt x="1" y="158"/>
                      <a:pt x="1" y="158"/>
                    </a:cubicBezTo>
                    <a:lnTo>
                      <a:pt x="2671" y="4138"/>
                    </a:lnTo>
                    <a:lnTo>
                      <a:pt x="2992" y="4622"/>
                    </a:lnTo>
                    <a:lnTo>
                      <a:pt x="3027" y="4617"/>
                    </a:lnTo>
                    <a:cubicBezTo>
                      <a:pt x="3395" y="4461"/>
                      <a:pt x="3623" y="4086"/>
                      <a:pt x="3623" y="3524"/>
                    </a:cubicBezTo>
                    <a:cubicBezTo>
                      <a:pt x="3623" y="2962"/>
                      <a:pt x="3395" y="2322"/>
                      <a:pt x="3027" y="1741"/>
                    </a:cubicBezTo>
                    <a:cubicBezTo>
                      <a:pt x="2658" y="1162"/>
                      <a:pt x="2150" y="639"/>
                      <a:pt x="1589" y="316"/>
                    </a:cubicBezTo>
                    <a:cubicBezTo>
                      <a:pt x="1219" y="102"/>
                      <a:pt x="873" y="1"/>
                      <a:pt x="57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6" name="Google Shape;12466;p163"/>
              <p:cNvSpPr/>
              <p:nvPr/>
            </p:nvSpPr>
            <p:spPr>
              <a:xfrm>
                <a:off x="-638970" y="1700978"/>
                <a:ext cx="442375" cy="510884"/>
              </a:xfrm>
              <a:custGeom>
                <a:rect b="b" l="l" r="r" t="t"/>
                <a:pathLst>
                  <a:path extrusionOk="0" h="4698" w="4068">
                    <a:moveTo>
                      <a:pt x="1019" y="1"/>
                    </a:moveTo>
                    <a:cubicBezTo>
                      <a:pt x="864" y="1"/>
                      <a:pt x="722" y="28"/>
                      <a:pt x="597" y="81"/>
                    </a:cubicBezTo>
                    <a:cubicBezTo>
                      <a:pt x="228" y="237"/>
                      <a:pt x="1" y="615"/>
                      <a:pt x="1" y="1174"/>
                    </a:cubicBezTo>
                    <a:cubicBezTo>
                      <a:pt x="1" y="1736"/>
                      <a:pt x="228" y="2376"/>
                      <a:pt x="597" y="2957"/>
                    </a:cubicBezTo>
                    <a:cubicBezTo>
                      <a:pt x="964" y="3536"/>
                      <a:pt x="1473" y="4059"/>
                      <a:pt x="2035" y="4382"/>
                    </a:cubicBezTo>
                    <a:cubicBezTo>
                      <a:pt x="2405" y="4596"/>
                      <a:pt x="2750" y="4698"/>
                      <a:pt x="3049" y="4698"/>
                    </a:cubicBezTo>
                    <a:cubicBezTo>
                      <a:pt x="3204" y="4698"/>
                      <a:pt x="3347" y="4670"/>
                      <a:pt x="3473" y="4617"/>
                    </a:cubicBezTo>
                    <a:cubicBezTo>
                      <a:pt x="3840" y="4460"/>
                      <a:pt x="4068" y="4085"/>
                      <a:pt x="4068" y="3523"/>
                    </a:cubicBezTo>
                    <a:cubicBezTo>
                      <a:pt x="4068" y="2962"/>
                      <a:pt x="3840" y="2322"/>
                      <a:pt x="3473" y="1740"/>
                    </a:cubicBezTo>
                    <a:cubicBezTo>
                      <a:pt x="3105" y="1161"/>
                      <a:pt x="2597" y="641"/>
                      <a:pt x="2035" y="315"/>
                    </a:cubicBezTo>
                    <a:cubicBezTo>
                      <a:pt x="1665" y="102"/>
                      <a:pt x="1317" y="1"/>
                      <a:pt x="101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7" name="Google Shape;12467;p163"/>
              <p:cNvSpPr/>
              <p:nvPr/>
            </p:nvSpPr>
            <p:spPr>
              <a:xfrm>
                <a:off x="-471502" y="1896719"/>
                <a:ext cx="105374" cy="121577"/>
              </a:xfrm>
              <a:custGeom>
                <a:rect b="b" l="l" r="r" t="t"/>
                <a:pathLst>
                  <a:path extrusionOk="0" h="1118" w="969">
                    <a:moveTo>
                      <a:pt x="243" y="0"/>
                    </a:moveTo>
                    <a:cubicBezTo>
                      <a:pt x="98" y="0"/>
                      <a:pt x="1" y="100"/>
                      <a:pt x="1" y="279"/>
                    </a:cubicBezTo>
                    <a:cubicBezTo>
                      <a:pt x="1" y="546"/>
                      <a:pt x="218" y="888"/>
                      <a:pt x="484" y="1042"/>
                    </a:cubicBezTo>
                    <a:cubicBezTo>
                      <a:pt x="572" y="1093"/>
                      <a:pt x="655" y="1117"/>
                      <a:pt x="726" y="1117"/>
                    </a:cubicBezTo>
                    <a:cubicBezTo>
                      <a:pt x="871" y="1117"/>
                      <a:pt x="968" y="1017"/>
                      <a:pt x="968" y="838"/>
                    </a:cubicBezTo>
                    <a:cubicBezTo>
                      <a:pt x="968" y="569"/>
                      <a:pt x="751" y="229"/>
                      <a:pt x="484" y="75"/>
                    </a:cubicBezTo>
                    <a:cubicBezTo>
                      <a:pt x="396" y="24"/>
                      <a:pt x="314" y="0"/>
                      <a:pt x="24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8" name="Google Shape;12468;p163"/>
              <p:cNvSpPr/>
              <p:nvPr/>
            </p:nvSpPr>
            <p:spPr>
              <a:xfrm>
                <a:off x="-600039" y="1771010"/>
                <a:ext cx="105265" cy="121686"/>
              </a:xfrm>
              <a:custGeom>
                <a:rect b="b" l="l" r="r" t="t"/>
                <a:pathLst>
                  <a:path extrusionOk="0" h="1119" w="968">
                    <a:moveTo>
                      <a:pt x="243" y="0"/>
                    </a:moveTo>
                    <a:cubicBezTo>
                      <a:pt x="98" y="0"/>
                      <a:pt x="1" y="100"/>
                      <a:pt x="1" y="281"/>
                    </a:cubicBezTo>
                    <a:cubicBezTo>
                      <a:pt x="1" y="548"/>
                      <a:pt x="217" y="888"/>
                      <a:pt x="484" y="1044"/>
                    </a:cubicBezTo>
                    <a:cubicBezTo>
                      <a:pt x="572" y="1095"/>
                      <a:pt x="655" y="1119"/>
                      <a:pt x="725" y="1119"/>
                    </a:cubicBezTo>
                    <a:cubicBezTo>
                      <a:pt x="871" y="1119"/>
                      <a:pt x="968" y="1018"/>
                      <a:pt x="968" y="838"/>
                    </a:cubicBezTo>
                    <a:cubicBezTo>
                      <a:pt x="968" y="572"/>
                      <a:pt x="753" y="229"/>
                      <a:pt x="484" y="75"/>
                    </a:cubicBezTo>
                    <a:cubicBezTo>
                      <a:pt x="397" y="24"/>
                      <a:pt x="314" y="0"/>
                      <a:pt x="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9" name="Google Shape;12469;p163"/>
              <p:cNvSpPr/>
              <p:nvPr/>
            </p:nvSpPr>
            <p:spPr>
              <a:xfrm>
                <a:off x="-340138" y="2022102"/>
                <a:ext cx="105591" cy="121794"/>
              </a:xfrm>
              <a:custGeom>
                <a:rect b="b" l="l" r="r" t="t"/>
                <a:pathLst>
                  <a:path extrusionOk="0" h="1120" w="971">
                    <a:moveTo>
                      <a:pt x="244" y="1"/>
                    </a:moveTo>
                    <a:cubicBezTo>
                      <a:pt x="98" y="1"/>
                      <a:pt x="1" y="101"/>
                      <a:pt x="1" y="280"/>
                    </a:cubicBezTo>
                    <a:cubicBezTo>
                      <a:pt x="1" y="549"/>
                      <a:pt x="218" y="889"/>
                      <a:pt x="487" y="1043"/>
                    </a:cubicBezTo>
                    <a:cubicBezTo>
                      <a:pt x="575" y="1095"/>
                      <a:pt x="657" y="1119"/>
                      <a:pt x="728" y="1119"/>
                    </a:cubicBezTo>
                    <a:cubicBezTo>
                      <a:pt x="873" y="1119"/>
                      <a:pt x="970" y="1018"/>
                      <a:pt x="970" y="839"/>
                    </a:cubicBezTo>
                    <a:cubicBezTo>
                      <a:pt x="970" y="573"/>
                      <a:pt x="753" y="230"/>
                      <a:pt x="487" y="76"/>
                    </a:cubicBezTo>
                    <a:cubicBezTo>
                      <a:pt x="398" y="25"/>
                      <a:pt x="315" y="1"/>
                      <a:pt x="2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0" name="Google Shape;12470;p163"/>
              <p:cNvSpPr/>
              <p:nvPr/>
            </p:nvSpPr>
            <p:spPr>
              <a:xfrm>
                <a:off x="-350469" y="1891934"/>
                <a:ext cx="105265" cy="121577"/>
              </a:xfrm>
              <a:custGeom>
                <a:rect b="b" l="l" r="r" t="t"/>
                <a:pathLst>
                  <a:path extrusionOk="0" h="1118" w="968">
                    <a:moveTo>
                      <a:pt x="242" y="1"/>
                    </a:moveTo>
                    <a:cubicBezTo>
                      <a:pt x="97" y="1"/>
                      <a:pt x="0" y="101"/>
                      <a:pt x="0" y="279"/>
                    </a:cubicBezTo>
                    <a:cubicBezTo>
                      <a:pt x="0" y="546"/>
                      <a:pt x="215" y="889"/>
                      <a:pt x="484" y="1043"/>
                    </a:cubicBezTo>
                    <a:cubicBezTo>
                      <a:pt x="572" y="1094"/>
                      <a:pt x="654" y="1118"/>
                      <a:pt x="726" y="1118"/>
                    </a:cubicBezTo>
                    <a:cubicBezTo>
                      <a:pt x="870" y="1118"/>
                      <a:pt x="968" y="1018"/>
                      <a:pt x="968" y="839"/>
                    </a:cubicBezTo>
                    <a:cubicBezTo>
                      <a:pt x="968" y="572"/>
                      <a:pt x="751" y="230"/>
                      <a:pt x="484" y="76"/>
                    </a:cubicBezTo>
                    <a:cubicBezTo>
                      <a:pt x="395" y="25"/>
                      <a:pt x="313" y="1"/>
                      <a:pt x="2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1" name="Google Shape;12471;p163"/>
              <p:cNvSpPr/>
              <p:nvPr/>
            </p:nvSpPr>
            <p:spPr>
              <a:xfrm>
                <a:off x="-588512" y="1903788"/>
                <a:ext cx="105374" cy="121577"/>
              </a:xfrm>
              <a:custGeom>
                <a:rect b="b" l="l" r="r" t="t"/>
                <a:pathLst>
                  <a:path extrusionOk="0" h="1118" w="969">
                    <a:moveTo>
                      <a:pt x="243" y="0"/>
                    </a:moveTo>
                    <a:cubicBezTo>
                      <a:pt x="98" y="0"/>
                      <a:pt x="1" y="100"/>
                      <a:pt x="1" y="279"/>
                    </a:cubicBezTo>
                    <a:cubicBezTo>
                      <a:pt x="1" y="548"/>
                      <a:pt x="218" y="888"/>
                      <a:pt x="485" y="1042"/>
                    </a:cubicBezTo>
                    <a:cubicBezTo>
                      <a:pt x="572" y="1093"/>
                      <a:pt x="655" y="1117"/>
                      <a:pt x="726" y="1117"/>
                    </a:cubicBezTo>
                    <a:cubicBezTo>
                      <a:pt x="871" y="1117"/>
                      <a:pt x="968" y="1017"/>
                      <a:pt x="968" y="838"/>
                    </a:cubicBezTo>
                    <a:cubicBezTo>
                      <a:pt x="968" y="572"/>
                      <a:pt x="751" y="229"/>
                      <a:pt x="485" y="75"/>
                    </a:cubicBezTo>
                    <a:cubicBezTo>
                      <a:pt x="397" y="24"/>
                      <a:pt x="314" y="0"/>
                      <a:pt x="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2" name="Google Shape;12472;p163"/>
              <p:cNvSpPr/>
              <p:nvPr/>
            </p:nvSpPr>
            <p:spPr>
              <a:xfrm>
                <a:off x="-471502" y="1768074"/>
                <a:ext cx="105374" cy="121686"/>
              </a:xfrm>
              <a:custGeom>
                <a:rect b="b" l="l" r="r" t="t"/>
                <a:pathLst>
                  <a:path extrusionOk="0" h="1119" w="969">
                    <a:moveTo>
                      <a:pt x="243" y="1"/>
                    </a:moveTo>
                    <a:cubicBezTo>
                      <a:pt x="98" y="1"/>
                      <a:pt x="1" y="101"/>
                      <a:pt x="1" y="280"/>
                    </a:cubicBezTo>
                    <a:cubicBezTo>
                      <a:pt x="1" y="546"/>
                      <a:pt x="218" y="889"/>
                      <a:pt x="484" y="1043"/>
                    </a:cubicBezTo>
                    <a:cubicBezTo>
                      <a:pt x="572" y="1094"/>
                      <a:pt x="655" y="1118"/>
                      <a:pt x="726" y="1118"/>
                    </a:cubicBezTo>
                    <a:cubicBezTo>
                      <a:pt x="871" y="1118"/>
                      <a:pt x="968" y="1018"/>
                      <a:pt x="968" y="839"/>
                    </a:cubicBezTo>
                    <a:cubicBezTo>
                      <a:pt x="968" y="570"/>
                      <a:pt x="751" y="230"/>
                      <a:pt x="484" y="76"/>
                    </a:cubicBezTo>
                    <a:cubicBezTo>
                      <a:pt x="396" y="25"/>
                      <a:pt x="314" y="1"/>
                      <a:pt x="2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3" name="Google Shape;12473;p163"/>
              <p:cNvSpPr/>
              <p:nvPr/>
            </p:nvSpPr>
            <p:spPr>
              <a:xfrm>
                <a:off x="-471502" y="2031128"/>
                <a:ext cx="105374" cy="121577"/>
              </a:xfrm>
              <a:custGeom>
                <a:rect b="b" l="l" r="r" t="t"/>
                <a:pathLst>
                  <a:path extrusionOk="0" h="1118" w="969">
                    <a:moveTo>
                      <a:pt x="243" y="0"/>
                    </a:moveTo>
                    <a:cubicBezTo>
                      <a:pt x="98" y="0"/>
                      <a:pt x="1" y="100"/>
                      <a:pt x="1" y="279"/>
                    </a:cubicBezTo>
                    <a:cubicBezTo>
                      <a:pt x="1" y="546"/>
                      <a:pt x="218" y="889"/>
                      <a:pt x="484" y="1043"/>
                    </a:cubicBezTo>
                    <a:cubicBezTo>
                      <a:pt x="572" y="1093"/>
                      <a:pt x="655" y="1117"/>
                      <a:pt x="726" y="1117"/>
                    </a:cubicBezTo>
                    <a:cubicBezTo>
                      <a:pt x="871" y="1117"/>
                      <a:pt x="968" y="1018"/>
                      <a:pt x="968" y="839"/>
                    </a:cubicBezTo>
                    <a:cubicBezTo>
                      <a:pt x="968" y="570"/>
                      <a:pt x="751" y="229"/>
                      <a:pt x="484" y="75"/>
                    </a:cubicBezTo>
                    <a:cubicBezTo>
                      <a:pt x="396" y="24"/>
                      <a:pt x="314" y="0"/>
                      <a:pt x="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4" name="Google Shape;12474;p163"/>
              <p:cNvSpPr/>
              <p:nvPr/>
            </p:nvSpPr>
            <p:spPr>
              <a:xfrm>
                <a:off x="471318" y="610373"/>
                <a:ext cx="1267097" cy="825592"/>
              </a:xfrm>
              <a:custGeom>
                <a:rect b="b" l="l" r="r" t="t"/>
                <a:pathLst>
                  <a:path extrusionOk="0" h="7592" w="11652">
                    <a:moveTo>
                      <a:pt x="11652" y="1"/>
                    </a:moveTo>
                    <a:lnTo>
                      <a:pt x="0" y="6787"/>
                    </a:lnTo>
                    <a:cubicBezTo>
                      <a:pt x="0" y="7510"/>
                      <a:pt x="0" y="7271"/>
                      <a:pt x="0" y="7592"/>
                    </a:cubicBezTo>
                    <a:lnTo>
                      <a:pt x="11652" y="812"/>
                    </a:lnTo>
                    <a:lnTo>
                      <a:pt x="11652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5" name="Google Shape;12475;p163"/>
              <p:cNvSpPr/>
              <p:nvPr/>
            </p:nvSpPr>
            <p:spPr>
              <a:xfrm>
                <a:off x="-333070" y="872231"/>
                <a:ext cx="804496" cy="563734"/>
              </a:xfrm>
              <a:custGeom>
                <a:rect b="b" l="l" r="r" t="t"/>
                <a:pathLst>
                  <a:path extrusionOk="0" h="5184" w="7398">
                    <a:moveTo>
                      <a:pt x="1" y="0"/>
                    </a:moveTo>
                    <a:lnTo>
                      <a:pt x="1" y="926"/>
                    </a:lnTo>
                    <a:lnTo>
                      <a:pt x="7397" y="5184"/>
                    </a:lnTo>
                    <a:lnTo>
                      <a:pt x="7397" y="437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6" name="Google Shape;12476;p163"/>
              <p:cNvSpPr/>
              <p:nvPr/>
            </p:nvSpPr>
            <p:spPr>
              <a:xfrm>
                <a:off x="-333070" y="147553"/>
                <a:ext cx="2071484" cy="1200980"/>
              </a:xfrm>
              <a:custGeom>
                <a:rect b="b" l="l" r="r" t="t"/>
                <a:pathLst>
                  <a:path extrusionOk="0" h="11044" w="19049">
                    <a:moveTo>
                      <a:pt x="11611" y="1101"/>
                    </a:moveTo>
                    <a:lnTo>
                      <a:pt x="17615" y="4558"/>
                    </a:lnTo>
                    <a:lnTo>
                      <a:pt x="7397" y="10503"/>
                    </a:lnTo>
                    <a:lnTo>
                      <a:pt x="1367" y="6940"/>
                    </a:lnTo>
                    <a:lnTo>
                      <a:pt x="11611" y="1101"/>
                    </a:lnTo>
                    <a:close/>
                    <a:moveTo>
                      <a:pt x="11661" y="1"/>
                    </a:moveTo>
                    <a:lnTo>
                      <a:pt x="1" y="6664"/>
                    </a:lnTo>
                    <a:lnTo>
                      <a:pt x="7397" y="11043"/>
                    </a:lnTo>
                    <a:lnTo>
                      <a:pt x="19049" y="4257"/>
                    </a:lnTo>
                    <a:lnTo>
                      <a:pt x="116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7" name="Google Shape;12477;p163"/>
              <p:cNvSpPr/>
              <p:nvPr/>
            </p:nvSpPr>
            <p:spPr>
              <a:xfrm>
                <a:off x="929788" y="208015"/>
                <a:ext cx="703906" cy="435306"/>
              </a:xfrm>
              <a:custGeom>
                <a:rect b="b" l="l" r="r" t="t"/>
                <a:pathLst>
                  <a:path extrusionOk="0" h="4003" w="6473">
                    <a:moveTo>
                      <a:pt x="1" y="0"/>
                    </a:moveTo>
                    <a:lnTo>
                      <a:pt x="1" y="545"/>
                    </a:lnTo>
                    <a:lnTo>
                      <a:pt x="6002" y="4002"/>
                    </a:lnTo>
                    <a:lnTo>
                      <a:pt x="6473" y="372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8" name="Google Shape;12478;p163"/>
              <p:cNvSpPr/>
              <p:nvPr/>
            </p:nvSpPr>
            <p:spPr>
              <a:xfrm>
                <a:off x="-235090" y="208015"/>
                <a:ext cx="1164768" cy="694663"/>
              </a:xfrm>
              <a:custGeom>
                <a:rect b="b" l="l" r="r" t="t"/>
                <a:pathLst>
                  <a:path extrusionOk="0" h="6388" w="10711">
                    <a:moveTo>
                      <a:pt x="10710" y="0"/>
                    </a:moveTo>
                    <a:lnTo>
                      <a:pt x="0" y="6115"/>
                    </a:lnTo>
                    <a:lnTo>
                      <a:pt x="466" y="6388"/>
                    </a:lnTo>
                    <a:lnTo>
                      <a:pt x="10710" y="547"/>
                    </a:lnTo>
                    <a:lnTo>
                      <a:pt x="1071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9" name="Google Shape;12479;p163"/>
              <p:cNvSpPr/>
              <p:nvPr/>
            </p:nvSpPr>
            <p:spPr>
              <a:xfrm>
                <a:off x="-576006" y="1100813"/>
                <a:ext cx="394092" cy="502619"/>
              </a:xfrm>
              <a:custGeom>
                <a:rect b="b" l="l" r="r" t="t"/>
                <a:pathLst>
                  <a:path extrusionOk="0" h="4622" w="3624">
                    <a:moveTo>
                      <a:pt x="573" y="1"/>
                    </a:moveTo>
                    <a:cubicBezTo>
                      <a:pt x="418" y="1"/>
                      <a:pt x="276" y="28"/>
                      <a:pt x="150" y="80"/>
                    </a:cubicBezTo>
                    <a:cubicBezTo>
                      <a:pt x="88" y="108"/>
                      <a:pt x="1" y="156"/>
                      <a:pt x="1" y="156"/>
                    </a:cubicBezTo>
                    <a:lnTo>
                      <a:pt x="2671" y="4138"/>
                    </a:lnTo>
                    <a:lnTo>
                      <a:pt x="2992" y="4622"/>
                    </a:lnTo>
                    <a:lnTo>
                      <a:pt x="3027" y="4618"/>
                    </a:lnTo>
                    <a:cubicBezTo>
                      <a:pt x="3395" y="4461"/>
                      <a:pt x="3623" y="4084"/>
                      <a:pt x="3623" y="3524"/>
                    </a:cubicBezTo>
                    <a:cubicBezTo>
                      <a:pt x="3623" y="2963"/>
                      <a:pt x="3395" y="2323"/>
                      <a:pt x="3027" y="1742"/>
                    </a:cubicBezTo>
                    <a:cubicBezTo>
                      <a:pt x="2658" y="1162"/>
                      <a:pt x="2150" y="640"/>
                      <a:pt x="1589" y="314"/>
                    </a:cubicBezTo>
                    <a:cubicBezTo>
                      <a:pt x="1218" y="101"/>
                      <a:pt x="872" y="1"/>
                      <a:pt x="57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0" name="Google Shape;12480;p163"/>
              <p:cNvSpPr/>
              <p:nvPr/>
            </p:nvSpPr>
            <p:spPr>
              <a:xfrm>
                <a:off x="-638970" y="1108208"/>
                <a:ext cx="442375" cy="510884"/>
              </a:xfrm>
              <a:custGeom>
                <a:rect b="b" l="l" r="r" t="t"/>
                <a:pathLst>
                  <a:path extrusionOk="0" h="4698" w="4068">
                    <a:moveTo>
                      <a:pt x="1021" y="0"/>
                    </a:moveTo>
                    <a:cubicBezTo>
                      <a:pt x="865" y="0"/>
                      <a:pt x="723" y="28"/>
                      <a:pt x="597" y="81"/>
                    </a:cubicBezTo>
                    <a:cubicBezTo>
                      <a:pt x="228" y="238"/>
                      <a:pt x="1" y="613"/>
                      <a:pt x="1" y="1175"/>
                    </a:cubicBezTo>
                    <a:cubicBezTo>
                      <a:pt x="1" y="1736"/>
                      <a:pt x="228" y="2376"/>
                      <a:pt x="597" y="2958"/>
                    </a:cubicBezTo>
                    <a:cubicBezTo>
                      <a:pt x="964" y="3537"/>
                      <a:pt x="1473" y="4057"/>
                      <a:pt x="2035" y="4383"/>
                    </a:cubicBezTo>
                    <a:cubicBezTo>
                      <a:pt x="2405" y="4596"/>
                      <a:pt x="2752" y="4697"/>
                      <a:pt x="3051" y="4697"/>
                    </a:cubicBezTo>
                    <a:cubicBezTo>
                      <a:pt x="3206" y="4697"/>
                      <a:pt x="3348" y="4670"/>
                      <a:pt x="3473" y="4617"/>
                    </a:cubicBezTo>
                    <a:cubicBezTo>
                      <a:pt x="3840" y="4461"/>
                      <a:pt x="4068" y="4083"/>
                      <a:pt x="4068" y="3524"/>
                    </a:cubicBezTo>
                    <a:cubicBezTo>
                      <a:pt x="4068" y="2962"/>
                      <a:pt x="3840" y="2322"/>
                      <a:pt x="3473" y="1741"/>
                    </a:cubicBezTo>
                    <a:cubicBezTo>
                      <a:pt x="3105" y="1162"/>
                      <a:pt x="2597" y="639"/>
                      <a:pt x="2035" y="316"/>
                    </a:cubicBezTo>
                    <a:cubicBezTo>
                      <a:pt x="1666" y="102"/>
                      <a:pt x="1319" y="0"/>
                      <a:pt x="10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1" name="Google Shape;12481;p163"/>
              <p:cNvSpPr/>
              <p:nvPr/>
            </p:nvSpPr>
            <p:spPr>
              <a:xfrm>
                <a:off x="-471502" y="1303732"/>
                <a:ext cx="105374" cy="121794"/>
              </a:xfrm>
              <a:custGeom>
                <a:rect b="b" l="l" r="r" t="t"/>
                <a:pathLst>
                  <a:path extrusionOk="0" h="1120" w="969">
                    <a:moveTo>
                      <a:pt x="243" y="0"/>
                    </a:moveTo>
                    <a:cubicBezTo>
                      <a:pt x="98" y="0"/>
                      <a:pt x="1" y="101"/>
                      <a:pt x="1" y="281"/>
                    </a:cubicBezTo>
                    <a:cubicBezTo>
                      <a:pt x="1" y="548"/>
                      <a:pt x="218" y="888"/>
                      <a:pt x="484" y="1045"/>
                    </a:cubicBezTo>
                    <a:cubicBezTo>
                      <a:pt x="572" y="1095"/>
                      <a:pt x="655" y="1119"/>
                      <a:pt x="726" y="1119"/>
                    </a:cubicBezTo>
                    <a:cubicBezTo>
                      <a:pt x="870" y="1119"/>
                      <a:pt x="968" y="1019"/>
                      <a:pt x="968" y="839"/>
                    </a:cubicBezTo>
                    <a:cubicBezTo>
                      <a:pt x="968" y="572"/>
                      <a:pt x="751" y="229"/>
                      <a:pt x="484" y="75"/>
                    </a:cubicBezTo>
                    <a:cubicBezTo>
                      <a:pt x="397" y="24"/>
                      <a:pt x="314" y="0"/>
                      <a:pt x="24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2" name="Google Shape;12482;p163"/>
              <p:cNvSpPr/>
              <p:nvPr/>
            </p:nvSpPr>
            <p:spPr>
              <a:xfrm>
                <a:off x="-600039" y="1178240"/>
                <a:ext cx="105265" cy="121577"/>
              </a:xfrm>
              <a:custGeom>
                <a:rect b="b" l="l" r="r" t="t"/>
                <a:pathLst>
                  <a:path extrusionOk="0" h="1118" w="968">
                    <a:moveTo>
                      <a:pt x="243" y="0"/>
                    </a:moveTo>
                    <a:cubicBezTo>
                      <a:pt x="98" y="0"/>
                      <a:pt x="1" y="100"/>
                      <a:pt x="1" y="279"/>
                    </a:cubicBezTo>
                    <a:cubicBezTo>
                      <a:pt x="1" y="546"/>
                      <a:pt x="217" y="889"/>
                      <a:pt x="484" y="1043"/>
                    </a:cubicBezTo>
                    <a:cubicBezTo>
                      <a:pt x="573" y="1093"/>
                      <a:pt x="656" y="1117"/>
                      <a:pt x="727" y="1117"/>
                    </a:cubicBezTo>
                    <a:cubicBezTo>
                      <a:pt x="871" y="1117"/>
                      <a:pt x="968" y="1018"/>
                      <a:pt x="968" y="839"/>
                    </a:cubicBezTo>
                    <a:cubicBezTo>
                      <a:pt x="968" y="572"/>
                      <a:pt x="753" y="229"/>
                      <a:pt x="484" y="75"/>
                    </a:cubicBezTo>
                    <a:cubicBezTo>
                      <a:pt x="396" y="24"/>
                      <a:pt x="314" y="0"/>
                      <a:pt x="2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3" name="Google Shape;12483;p163"/>
              <p:cNvSpPr/>
              <p:nvPr/>
            </p:nvSpPr>
            <p:spPr>
              <a:xfrm>
                <a:off x="-340138" y="1429441"/>
                <a:ext cx="105591" cy="121577"/>
              </a:xfrm>
              <a:custGeom>
                <a:rect b="b" l="l" r="r" t="t"/>
                <a:pathLst>
                  <a:path extrusionOk="0" h="1118" w="971">
                    <a:moveTo>
                      <a:pt x="244" y="0"/>
                    </a:moveTo>
                    <a:cubicBezTo>
                      <a:pt x="98" y="0"/>
                      <a:pt x="1" y="100"/>
                      <a:pt x="1" y="279"/>
                    </a:cubicBezTo>
                    <a:cubicBezTo>
                      <a:pt x="1" y="546"/>
                      <a:pt x="218" y="889"/>
                      <a:pt x="487" y="1043"/>
                    </a:cubicBezTo>
                    <a:cubicBezTo>
                      <a:pt x="575" y="1093"/>
                      <a:pt x="657" y="1117"/>
                      <a:pt x="728" y="1117"/>
                    </a:cubicBezTo>
                    <a:cubicBezTo>
                      <a:pt x="873" y="1117"/>
                      <a:pt x="970" y="1017"/>
                      <a:pt x="970" y="839"/>
                    </a:cubicBezTo>
                    <a:cubicBezTo>
                      <a:pt x="970" y="572"/>
                      <a:pt x="753" y="229"/>
                      <a:pt x="487" y="75"/>
                    </a:cubicBezTo>
                    <a:cubicBezTo>
                      <a:pt x="398" y="24"/>
                      <a:pt x="315" y="0"/>
                      <a:pt x="24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4" name="Google Shape;12484;p163"/>
              <p:cNvSpPr/>
              <p:nvPr/>
            </p:nvSpPr>
            <p:spPr>
              <a:xfrm>
                <a:off x="-350469" y="1299165"/>
                <a:ext cx="105265" cy="121686"/>
              </a:xfrm>
              <a:custGeom>
                <a:rect b="b" l="l" r="r" t="t"/>
                <a:pathLst>
                  <a:path extrusionOk="0" h="1119" w="968">
                    <a:moveTo>
                      <a:pt x="242" y="0"/>
                    </a:moveTo>
                    <a:cubicBezTo>
                      <a:pt x="97" y="0"/>
                      <a:pt x="0" y="101"/>
                      <a:pt x="0" y="280"/>
                    </a:cubicBezTo>
                    <a:cubicBezTo>
                      <a:pt x="0" y="547"/>
                      <a:pt x="215" y="889"/>
                      <a:pt x="484" y="1043"/>
                    </a:cubicBezTo>
                    <a:cubicBezTo>
                      <a:pt x="572" y="1094"/>
                      <a:pt x="654" y="1118"/>
                      <a:pt x="726" y="1118"/>
                    </a:cubicBezTo>
                    <a:cubicBezTo>
                      <a:pt x="870" y="1118"/>
                      <a:pt x="968" y="1018"/>
                      <a:pt x="968" y="839"/>
                    </a:cubicBezTo>
                    <a:cubicBezTo>
                      <a:pt x="968" y="570"/>
                      <a:pt x="751" y="230"/>
                      <a:pt x="484" y="76"/>
                    </a:cubicBezTo>
                    <a:cubicBezTo>
                      <a:pt x="395" y="24"/>
                      <a:pt x="313" y="0"/>
                      <a:pt x="2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5" name="Google Shape;12485;p163"/>
              <p:cNvSpPr/>
              <p:nvPr/>
            </p:nvSpPr>
            <p:spPr>
              <a:xfrm>
                <a:off x="-588512" y="1310909"/>
                <a:ext cx="105374" cy="121686"/>
              </a:xfrm>
              <a:custGeom>
                <a:rect b="b" l="l" r="r" t="t"/>
                <a:pathLst>
                  <a:path extrusionOk="0" h="1119" w="969">
                    <a:moveTo>
                      <a:pt x="243" y="0"/>
                    </a:moveTo>
                    <a:cubicBezTo>
                      <a:pt x="98" y="0"/>
                      <a:pt x="1" y="101"/>
                      <a:pt x="1" y="280"/>
                    </a:cubicBezTo>
                    <a:cubicBezTo>
                      <a:pt x="1" y="547"/>
                      <a:pt x="218" y="890"/>
                      <a:pt x="485" y="1044"/>
                    </a:cubicBezTo>
                    <a:cubicBezTo>
                      <a:pt x="572" y="1094"/>
                      <a:pt x="655" y="1119"/>
                      <a:pt x="726" y="1119"/>
                    </a:cubicBezTo>
                    <a:cubicBezTo>
                      <a:pt x="871" y="1119"/>
                      <a:pt x="968" y="1019"/>
                      <a:pt x="968" y="840"/>
                    </a:cubicBezTo>
                    <a:cubicBezTo>
                      <a:pt x="968" y="571"/>
                      <a:pt x="751" y="230"/>
                      <a:pt x="485" y="76"/>
                    </a:cubicBezTo>
                    <a:cubicBezTo>
                      <a:pt x="397" y="25"/>
                      <a:pt x="314" y="0"/>
                      <a:pt x="2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6" name="Google Shape;12486;p163"/>
              <p:cNvSpPr/>
              <p:nvPr/>
            </p:nvSpPr>
            <p:spPr>
              <a:xfrm>
                <a:off x="-471502" y="1175195"/>
                <a:ext cx="105374" cy="121794"/>
              </a:xfrm>
              <a:custGeom>
                <a:rect b="b" l="l" r="r" t="t"/>
                <a:pathLst>
                  <a:path extrusionOk="0" h="1120" w="969">
                    <a:moveTo>
                      <a:pt x="243" y="0"/>
                    </a:moveTo>
                    <a:cubicBezTo>
                      <a:pt x="98" y="0"/>
                      <a:pt x="1" y="101"/>
                      <a:pt x="1" y="281"/>
                    </a:cubicBezTo>
                    <a:cubicBezTo>
                      <a:pt x="1" y="548"/>
                      <a:pt x="218" y="891"/>
                      <a:pt x="484" y="1045"/>
                    </a:cubicBezTo>
                    <a:cubicBezTo>
                      <a:pt x="572" y="1095"/>
                      <a:pt x="655" y="1119"/>
                      <a:pt x="726" y="1119"/>
                    </a:cubicBezTo>
                    <a:cubicBezTo>
                      <a:pt x="870" y="1119"/>
                      <a:pt x="968" y="1019"/>
                      <a:pt x="968" y="838"/>
                    </a:cubicBezTo>
                    <a:cubicBezTo>
                      <a:pt x="968" y="572"/>
                      <a:pt x="751" y="231"/>
                      <a:pt x="484" y="75"/>
                    </a:cubicBezTo>
                    <a:cubicBezTo>
                      <a:pt x="397" y="24"/>
                      <a:pt x="314" y="0"/>
                      <a:pt x="2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7" name="Google Shape;12487;p163"/>
              <p:cNvSpPr/>
              <p:nvPr/>
            </p:nvSpPr>
            <p:spPr>
              <a:xfrm>
                <a:off x="-471502" y="1438141"/>
                <a:ext cx="105374" cy="121794"/>
              </a:xfrm>
              <a:custGeom>
                <a:rect b="b" l="l" r="r" t="t"/>
                <a:pathLst>
                  <a:path extrusionOk="0" h="1120" w="969">
                    <a:moveTo>
                      <a:pt x="243" y="1"/>
                    </a:moveTo>
                    <a:cubicBezTo>
                      <a:pt x="98" y="1"/>
                      <a:pt x="1" y="101"/>
                      <a:pt x="1" y="281"/>
                    </a:cubicBezTo>
                    <a:cubicBezTo>
                      <a:pt x="1" y="548"/>
                      <a:pt x="218" y="889"/>
                      <a:pt x="484" y="1045"/>
                    </a:cubicBezTo>
                    <a:cubicBezTo>
                      <a:pt x="572" y="1096"/>
                      <a:pt x="655" y="1120"/>
                      <a:pt x="726" y="1120"/>
                    </a:cubicBezTo>
                    <a:cubicBezTo>
                      <a:pt x="870" y="1120"/>
                      <a:pt x="968" y="1019"/>
                      <a:pt x="968" y="839"/>
                    </a:cubicBezTo>
                    <a:cubicBezTo>
                      <a:pt x="968" y="572"/>
                      <a:pt x="751" y="229"/>
                      <a:pt x="484" y="75"/>
                    </a:cubicBezTo>
                    <a:cubicBezTo>
                      <a:pt x="397" y="25"/>
                      <a:pt x="314" y="1"/>
                      <a:pt x="24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8" name="Google Shape;12488;p163"/>
              <p:cNvSpPr/>
              <p:nvPr/>
            </p:nvSpPr>
            <p:spPr>
              <a:xfrm>
                <a:off x="-189200" y="703350"/>
                <a:ext cx="839620" cy="1332235"/>
              </a:xfrm>
              <a:custGeom>
                <a:rect b="b" l="l" r="r" t="t"/>
                <a:pathLst>
                  <a:path extrusionOk="0" h="12251" w="7721">
                    <a:moveTo>
                      <a:pt x="1578" y="0"/>
                    </a:moveTo>
                    <a:cubicBezTo>
                      <a:pt x="708" y="0"/>
                      <a:pt x="1" y="707"/>
                      <a:pt x="1" y="1577"/>
                    </a:cubicBezTo>
                    <a:lnTo>
                      <a:pt x="1" y="11884"/>
                    </a:lnTo>
                    <a:lnTo>
                      <a:pt x="307" y="12251"/>
                    </a:lnTo>
                    <a:lnTo>
                      <a:pt x="307" y="1577"/>
                    </a:lnTo>
                    <a:cubicBezTo>
                      <a:pt x="307" y="876"/>
                      <a:pt x="877" y="306"/>
                      <a:pt x="1578" y="306"/>
                    </a:cubicBezTo>
                    <a:lnTo>
                      <a:pt x="6530" y="306"/>
                    </a:lnTo>
                    <a:cubicBezTo>
                      <a:pt x="7018" y="306"/>
                      <a:pt x="7415" y="703"/>
                      <a:pt x="7415" y="1191"/>
                    </a:cubicBezTo>
                    <a:lnTo>
                      <a:pt x="7415" y="1852"/>
                    </a:lnTo>
                    <a:cubicBezTo>
                      <a:pt x="7415" y="1876"/>
                      <a:pt x="7430" y="1898"/>
                      <a:pt x="7460" y="1915"/>
                    </a:cubicBezTo>
                    <a:cubicBezTo>
                      <a:pt x="7490" y="1934"/>
                      <a:pt x="7530" y="1943"/>
                      <a:pt x="7569" y="1943"/>
                    </a:cubicBezTo>
                    <a:cubicBezTo>
                      <a:pt x="7608" y="1943"/>
                      <a:pt x="7647" y="1934"/>
                      <a:pt x="7677" y="1915"/>
                    </a:cubicBezTo>
                    <a:cubicBezTo>
                      <a:pt x="7707" y="1900"/>
                      <a:pt x="7720" y="1876"/>
                      <a:pt x="7720" y="1852"/>
                    </a:cubicBezTo>
                    <a:lnTo>
                      <a:pt x="7720" y="1191"/>
                    </a:lnTo>
                    <a:cubicBezTo>
                      <a:pt x="7720" y="534"/>
                      <a:pt x="7187" y="0"/>
                      <a:pt x="65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9" name="Google Shape;12489;p163"/>
              <p:cNvSpPr/>
              <p:nvPr/>
            </p:nvSpPr>
            <p:spPr>
              <a:xfrm>
                <a:off x="-525549" y="595801"/>
                <a:ext cx="1298415" cy="510449"/>
              </a:xfrm>
              <a:custGeom>
                <a:rect b="b" l="l" r="r" t="t"/>
                <a:pathLst>
                  <a:path extrusionOk="0" h="4694" w="11940">
                    <a:moveTo>
                      <a:pt x="9842" y="0"/>
                    </a:moveTo>
                    <a:lnTo>
                      <a:pt x="2085" y="52"/>
                    </a:lnTo>
                    <a:cubicBezTo>
                      <a:pt x="936" y="52"/>
                      <a:pt x="1" y="987"/>
                      <a:pt x="1" y="2139"/>
                    </a:cubicBezTo>
                    <a:lnTo>
                      <a:pt x="1" y="4694"/>
                    </a:lnTo>
                    <a:lnTo>
                      <a:pt x="307" y="4694"/>
                    </a:lnTo>
                    <a:lnTo>
                      <a:pt x="307" y="2139"/>
                    </a:lnTo>
                    <a:cubicBezTo>
                      <a:pt x="307" y="1156"/>
                      <a:pt x="1103" y="356"/>
                      <a:pt x="2085" y="356"/>
                    </a:cubicBezTo>
                    <a:lnTo>
                      <a:pt x="9842" y="306"/>
                    </a:lnTo>
                    <a:cubicBezTo>
                      <a:pt x="10831" y="306"/>
                      <a:pt x="11633" y="1111"/>
                      <a:pt x="11633" y="2097"/>
                    </a:cubicBezTo>
                    <a:lnTo>
                      <a:pt x="11633" y="2802"/>
                    </a:lnTo>
                    <a:cubicBezTo>
                      <a:pt x="11633" y="2826"/>
                      <a:pt x="11648" y="2846"/>
                      <a:pt x="11679" y="2865"/>
                    </a:cubicBezTo>
                    <a:cubicBezTo>
                      <a:pt x="11709" y="2883"/>
                      <a:pt x="11748" y="2891"/>
                      <a:pt x="11787" y="2891"/>
                    </a:cubicBezTo>
                    <a:cubicBezTo>
                      <a:pt x="11826" y="2891"/>
                      <a:pt x="11865" y="2883"/>
                      <a:pt x="11896" y="2865"/>
                    </a:cubicBezTo>
                    <a:cubicBezTo>
                      <a:pt x="11924" y="2846"/>
                      <a:pt x="11939" y="2826"/>
                      <a:pt x="11939" y="2802"/>
                    </a:cubicBezTo>
                    <a:lnTo>
                      <a:pt x="11939" y="2097"/>
                    </a:lnTo>
                    <a:cubicBezTo>
                      <a:pt x="11939" y="941"/>
                      <a:pt x="10998" y="0"/>
                      <a:pt x="98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490" name="Google Shape;12490;p163"/>
              <p:cNvGrpSpPr/>
              <p:nvPr/>
            </p:nvGrpSpPr>
            <p:grpSpPr>
              <a:xfrm flipH="1" rot="-7491882">
                <a:off x="425611" y="1460259"/>
                <a:ext cx="420744" cy="883265"/>
                <a:chOff x="-811075" y="1773274"/>
                <a:chExt cx="1047080" cy="2200102"/>
              </a:xfrm>
            </p:grpSpPr>
            <p:sp>
              <p:nvSpPr>
                <p:cNvPr id="12491" name="Google Shape;12491;p163"/>
                <p:cNvSpPr/>
                <p:nvPr/>
              </p:nvSpPr>
              <p:spPr>
                <a:xfrm>
                  <a:off x="-393362" y="3687751"/>
                  <a:ext cx="507457" cy="285625"/>
                </a:xfrm>
                <a:custGeom>
                  <a:rect b="b" l="l" r="r" t="t"/>
                  <a:pathLst>
                    <a:path extrusionOk="0" h="3170" w="5632">
                      <a:moveTo>
                        <a:pt x="2816" y="1"/>
                      </a:moveTo>
                      <a:cubicBezTo>
                        <a:pt x="1261" y="1"/>
                        <a:pt x="1" y="710"/>
                        <a:pt x="1" y="1586"/>
                      </a:cubicBezTo>
                      <a:cubicBezTo>
                        <a:pt x="1" y="2460"/>
                        <a:pt x="1261" y="3170"/>
                        <a:pt x="2816" y="3170"/>
                      </a:cubicBezTo>
                      <a:cubicBezTo>
                        <a:pt x="4371" y="3170"/>
                        <a:pt x="5631" y="2460"/>
                        <a:pt x="5631" y="1586"/>
                      </a:cubicBezTo>
                      <a:cubicBezTo>
                        <a:pt x="5631" y="710"/>
                        <a:pt x="4371" y="1"/>
                        <a:pt x="281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92" name="Google Shape;12492;p163"/>
                <p:cNvSpPr/>
                <p:nvPr/>
              </p:nvSpPr>
              <p:spPr>
                <a:xfrm>
                  <a:off x="-393362" y="3585755"/>
                  <a:ext cx="507457" cy="285625"/>
                </a:xfrm>
                <a:custGeom>
                  <a:rect b="b" l="l" r="r" t="t"/>
                  <a:pathLst>
                    <a:path extrusionOk="0" h="3170" w="5632">
                      <a:moveTo>
                        <a:pt x="2816" y="1"/>
                      </a:moveTo>
                      <a:cubicBezTo>
                        <a:pt x="1261" y="1"/>
                        <a:pt x="1" y="710"/>
                        <a:pt x="1" y="1584"/>
                      </a:cubicBezTo>
                      <a:cubicBezTo>
                        <a:pt x="1" y="2460"/>
                        <a:pt x="1261" y="3169"/>
                        <a:pt x="2816" y="3169"/>
                      </a:cubicBezTo>
                      <a:cubicBezTo>
                        <a:pt x="4371" y="3169"/>
                        <a:pt x="5631" y="2460"/>
                        <a:pt x="5631" y="1584"/>
                      </a:cubicBezTo>
                      <a:cubicBezTo>
                        <a:pt x="5631" y="710"/>
                        <a:pt x="4371" y="1"/>
                        <a:pt x="2816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93" name="Google Shape;12493;p163"/>
                <p:cNvSpPr/>
                <p:nvPr/>
              </p:nvSpPr>
              <p:spPr>
                <a:xfrm>
                  <a:off x="-409220" y="3519890"/>
                  <a:ext cx="539083" cy="303375"/>
                </a:xfrm>
                <a:custGeom>
                  <a:rect b="b" l="l" r="r" t="t"/>
                  <a:pathLst>
                    <a:path extrusionOk="0" h="3367" w="5983">
                      <a:moveTo>
                        <a:pt x="2992" y="1"/>
                      </a:moveTo>
                      <a:cubicBezTo>
                        <a:pt x="1341" y="1"/>
                        <a:pt x="1" y="753"/>
                        <a:pt x="1" y="1684"/>
                      </a:cubicBezTo>
                      <a:cubicBezTo>
                        <a:pt x="1" y="2614"/>
                        <a:pt x="1341" y="3367"/>
                        <a:pt x="2992" y="3367"/>
                      </a:cubicBezTo>
                      <a:cubicBezTo>
                        <a:pt x="4642" y="3367"/>
                        <a:pt x="5983" y="2614"/>
                        <a:pt x="5983" y="1684"/>
                      </a:cubicBezTo>
                      <a:cubicBezTo>
                        <a:pt x="5983" y="755"/>
                        <a:pt x="4642" y="1"/>
                        <a:pt x="299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94" name="Google Shape;12494;p163"/>
                <p:cNvSpPr/>
                <p:nvPr/>
              </p:nvSpPr>
              <p:spPr>
                <a:xfrm>
                  <a:off x="-409220" y="3467360"/>
                  <a:ext cx="539083" cy="303375"/>
                </a:xfrm>
                <a:custGeom>
                  <a:rect b="b" l="l" r="r" t="t"/>
                  <a:pathLst>
                    <a:path extrusionOk="0" h="3367" w="5983">
                      <a:moveTo>
                        <a:pt x="2992" y="0"/>
                      </a:moveTo>
                      <a:cubicBezTo>
                        <a:pt x="1339" y="0"/>
                        <a:pt x="1" y="753"/>
                        <a:pt x="1" y="1683"/>
                      </a:cubicBezTo>
                      <a:cubicBezTo>
                        <a:pt x="1" y="2612"/>
                        <a:pt x="1339" y="3366"/>
                        <a:pt x="2992" y="3366"/>
                      </a:cubicBezTo>
                      <a:cubicBezTo>
                        <a:pt x="4642" y="3366"/>
                        <a:pt x="5983" y="2612"/>
                        <a:pt x="5983" y="1683"/>
                      </a:cubicBezTo>
                      <a:cubicBezTo>
                        <a:pt x="5983" y="753"/>
                        <a:pt x="4642" y="0"/>
                        <a:pt x="299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95" name="Google Shape;12495;p163"/>
                <p:cNvSpPr/>
                <p:nvPr/>
              </p:nvSpPr>
              <p:spPr>
                <a:xfrm>
                  <a:off x="-500494" y="2763931"/>
                  <a:ext cx="137496" cy="603507"/>
                </a:xfrm>
                <a:custGeom>
                  <a:rect b="b" l="l" r="r" t="t"/>
                  <a:pathLst>
                    <a:path extrusionOk="0" h="6698" w="1526">
                      <a:moveTo>
                        <a:pt x="1" y="1"/>
                      </a:moveTo>
                      <a:lnTo>
                        <a:pt x="1" y="5508"/>
                      </a:lnTo>
                      <a:cubicBezTo>
                        <a:pt x="1" y="5822"/>
                        <a:pt x="18" y="5976"/>
                        <a:pt x="51" y="6267"/>
                      </a:cubicBezTo>
                      <a:lnTo>
                        <a:pt x="174" y="6486"/>
                      </a:lnTo>
                      <a:cubicBezTo>
                        <a:pt x="409" y="6622"/>
                        <a:pt x="639" y="6697"/>
                        <a:pt x="837" y="6697"/>
                      </a:cubicBezTo>
                      <a:cubicBezTo>
                        <a:pt x="1183" y="6697"/>
                        <a:pt x="1430" y="6465"/>
                        <a:pt x="1430" y="5916"/>
                      </a:cubicBezTo>
                      <a:lnTo>
                        <a:pt x="1526" y="2157"/>
                      </a:lnTo>
                      <a:cubicBezTo>
                        <a:pt x="1526" y="1296"/>
                        <a:pt x="821" y="474"/>
                        <a:pt x="172" y="101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96" name="Google Shape;12496;p163"/>
                <p:cNvSpPr/>
                <p:nvPr/>
              </p:nvSpPr>
              <p:spPr>
                <a:xfrm>
                  <a:off x="-500494" y="3277965"/>
                  <a:ext cx="137496" cy="99653"/>
                </a:xfrm>
                <a:custGeom>
                  <a:rect b="b" l="l" r="r" t="t"/>
                  <a:pathLst>
                    <a:path extrusionOk="0" h="1106" w="1526">
                      <a:moveTo>
                        <a:pt x="1526" y="0"/>
                      </a:moveTo>
                      <a:cubicBezTo>
                        <a:pt x="1526" y="0"/>
                        <a:pt x="1289" y="399"/>
                        <a:pt x="923" y="399"/>
                      </a:cubicBezTo>
                      <a:cubicBezTo>
                        <a:pt x="639" y="399"/>
                        <a:pt x="259" y="120"/>
                        <a:pt x="259" y="120"/>
                      </a:cubicBezTo>
                      <a:lnTo>
                        <a:pt x="1" y="313"/>
                      </a:lnTo>
                      <a:lnTo>
                        <a:pt x="51" y="562"/>
                      </a:lnTo>
                      <a:cubicBezTo>
                        <a:pt x="51" y="562"/>
                        <a:pt x="276" y="1052"/>
                        <a:pt x="834" y="1104"/>
                      </a:cubicBezTo>
                      <a:cubicBezTo>
                        <a:pt x="846" y="1105"/>
                        <a:pt x="857" y="1106"/>
                        <a:pt x="869" y="1106"/>
                      </a:cubicBezTo>
                      <a:cubicBezTo>
                        <a:pt x="1397" y="1106"/>
                        <a:pt x="1526" y="1"/>
                        <a:pt x="152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97" name="Google Shape;12497;p163"/>
                <p:cNvSpPr/>
                <p:nvPr/>
              </p:nvSpPr>
              <p:spPr>
                <a:xfrm>
                  <a:off x="-483104" y="2678965"/>
                  <a:ext cx="587558" cy="924001"/>
                </a:xfrm>
                <a:custGeom>
                  <a:rect b="b" l="l" r="r" t="t"/>
                  <a:pathLst>
                    <a:path extrusionOk="0" h="10255" w="6521">
                      <a:moveTo>
                        <a:pt x="2521" y="0"/>
                      </a:moveTo>
                      <a:lnTo>
                        <a:pt x="4918" y="1744"/>
                      </a:lnTo>
                      <a:lnTo>
                        <a:pt x="4918" y="4846"/>
                      </a:lnTo>
                      <a:cubicBezTo>
                        <a:pt x="4918" y="5661"/>
                        <a:pt x="4729" y="7201"/>
                        <a:pt x="4491" y="8006"/>
                      </a:cubicBezTo>
                      <a:cubicBezTo>
                        <a:pt x="4295" y="8670"/>
                        <a:pt x="3617" y="9243"/>
                        <a:pt x="2664" y="9243"/>
                      </a:cubicBezTo>
                      <a:cubicBezTo>
                        <a:pt x="2581" y="9243"/>
                        <a:pt x="2496" y="9239"/>
                        <a:pt x="2409" y="9229"/>
                      </a:cubicBezTo>
                      <a:cubicBezTo>
                        <a:pt x="1897" y="9177"/>
                        <a:pt x="669" y="8531"/>
                        <a:pt x="1" y="8160"/>
                      </a:cubicBezTo>
                      <a:lnTo>
                        <a:pt x="1" y="8160"/>
                      </a:lnTo>
                      <a:cubicBezTo>
                        <a:pt x="62" y="8481"/>
                        <a:pt x="133" y="8785"/>
                        <a:pt x="209" y="9030"/>
                      </a:cubicBezTo>
                      <a:cubicBezTo>
                        <a:pt x="504" y="9238"/>
                        <a:pt x="821" y="9453"/>
                        <a:pt x="1155" y="9659"/>
                      </a:cubicBezTo>
                      <a:cubicBezTo>
                        <a:pt x="1842" y="10085"/>
                        <a:pt x="2533" y="10255"/>
                        <a:pt x="3139" y="10255"/>
                      </a:cubicBezTo>
                      <a:cubicBezTo>
                        <a:pt x="3906" y="10255"/>
                        <a:pt x="4536" y="9982"/>
                        <a:pt x="4849" y="9611"/>
                      </a:cubicBezTo>
                      <a:cubicBezTo>
                        <a:pt x="5410" y="8950"/>
                        <a:pt x="5664" y="7470"/>
                        <a:pt x="5664" y="6197"/>
                      </a:cubicBezTo>
                      <a:lnTo>
                        <a:pt x="5664" y="1801"/>
                      </a:lnTo>
                      <a:lnTo>
                        <a:pt x="6521" y="1621"/>
                      </a:lnTo>
                      <a:lnTo>
                        <a:pt x="25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98" name="Google Shape;12498;p163"/>
                <p:cNvSpPr/>
                <p:nvPr/>
              </p:nvSpPr>
              <p:spPr>
                <a:xfrm>
                  <a:off x="-500494" y="2579852"/>
                  <a:ext cx="460604" cy="931930"/>
                </a:xfrm>
                <a:custGeom>
                  <a:rect b="b" l="l" r="r" t="t"/>
                  <a:pathLst>
                    <a:path extrusionOk="0" h="10343" w="5112">
                      <a:moveTo>
                        <a:pt x="1" y="1"/>
                      </a:moveTo>
                      <a:lnTo>
                        <a:pt x="1" y="2413"/>
                      </a:lnTo>
                      <a:lnTo>
                        <a:pt x="595" y="2751"/>
                      </a:lnTo>
                      <a:cubicBezTo>
                        <a:pt x="1242" y="3124"/>
                        <a:pt x="1348" y="3525"/>
                        <a:pt x="1348" y="4389"/>
                      </a:cubicBezTo>
                      <a:lnTo>
                        <a:pt x="1348" y="7640"/>
                      </a:lnTo>
                      <a:cubicBezTo>
                        <a:pt x="1348" y="8264"/>
                        <a:pt x="1149" y="8608"/>
                        <a:pt x="793" y="8608"/>
                      </a:cubicBezTo>
                      <a:cubicBezTo>
                        <a:pt x="658" y="8608"/>
                        <a:pt x="500" y="8558"/>
                        <a:pt x="322" y="8455"/>
                      </a:cubicBezTo>
                      <a:lnTo>
                        <a:pt x="51" y="8308"/>
                      </a:lnTo>
                      <a:lnTo>
                        <a:pt x="51" y="8308"/>
                      </a:lnTo>
                      <a:cubicBezTo>
                        <a:pt x="83" y="8618"/>
                        <a:pt x="133" y="8948"/>
                        <a:pt x="194" y="9260"/>
                      </a:cubicBezTo>
                      <a:cubicBezTo>
                        <a:pt x="862" y="9629"/>
                        <a:pt x="2090" y="10275"/>
                        <a:pt x="2602" y="10329"/>
                      </a:cubicBezTo>
                      <a:cubicBezTo>
                        <a:pt x="2689" y="10339"/>
                        <a:pt x="2774" y="10343"/>
                        <a:pt x="2857" y="10343"/>
                      </a:cubicBezTo>
                      <a:cubicBezTo>
                        <a:pt x="3810" y="10343"/>
                        <a:pt x="4488" y="9770"/>
                        <a:pt x="4684" y="9106"/>
                      </a:cubicBezTo>
                      <a:cubicBezTo>
                        <a:pt x="4922" y="8301"/>
                        <a:pt x="5111" y="6761"/>
                        <a:pt x="5111" y="5946"/>
                      </a:cubicBezTo>
                      <a:lnTo>
                        <a:pt x="5111" y="2844"/>
                      </a:lnTo>
                      <a:lnTo>
                        <a:pt x="2714" y="110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2E4257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99" name="Google Shape;12499;p163"/>
                <p:cNvSpPr/>
                <p:nvPr/>
              </p:nvSpPr>
              <p:spPr>
                <a:xfrm>
                  <a:off x="-500494" y="2579852"/>
                  <a:ext cx="460604" cy="931930"/>
                </a:xfrm>
                <a:custGeom>
                  <a:rect b="b" l="l" r="r" t="t"/>
                  <a:pathLst>
                    <a:path extrusionOk="0" h="10343" w="5112">
                      <a:moveTo>
                        <a:pt x="1" y="1"/>
                      </a:moveTo>
                      <a:lnTo>
                        <a:pt x="1" y="2413"/>
                      </a:lnTo>
                      <a:lnTo>
                        <a:pt x="595" y="2751"/>
                      </a:lnTo>
                      <a:cubicBezTo>
                        <a:pt x="1242" y="3124"/>
                        <a:pt x="1348" y="3525"/>
                        <a:pt x="1348" y="4389"/>
                      </a:cubicBezTo>
                      <a:lnTo>
                        <a:pt x="1348" y="7640"/>
                      </a:lnTo>
                      <a:cubicBezTo>
                        <a:pt x="1348" y="8264"/>
                        <a:pt x="1149" y="8608"/>
                        <a:pt x="793" y="8608"/>
                      </a:cubicBezTo>
                      <a:cubicBezTo>
                        <a:pt x="658" y="8608"/>
                        <a:pt x="500" y="8558"/>
                        <a:pt x="322" y="8455"/>
                      </a:cubicBezTo>
                      <a:lnTo>
                        <a:pt x="51" y="8308"/>
                      </a:lnTo>
                      <a:lnTo>
                        <a:pt x="51" y="8308"/>
                      </a:lnTo>
                      <a:cubicBezTo>
                        <a:pt x="83" y="8618"/>
                        <a:pt x="133" y="8948"/>
                        <a:pt x="194" y="9260"/>
                      </a:cubicBezTo>
                      <a:cubicBezTo>
                        <a:pt x="862" y="9629"/>
                        <a:pt x="2090" y="10275"/>
                        <a:pt x="2602" y="10329"/>
                      </a:cubicBezTo>
                      <a:cubicBezTo>
                        <a:pt x="2689" y="10339"/>
                        <a:pt x="2774" y="10343"/>
                        <a:pt x="2857" y="10343"/>
                      </a:cubicBezTo>
                      <a:cubicBezTo>
                        <a:pt x="3810" y="10343"/>
                        <a:pt x="4488" y="9770"/>
                        <a:pt x="4684" y="9106"/>
                      </a:cubicBezTo>
                      <a:cubicBezTo>
                        <a:pt x="4922" y="8301"/>
                        <a:pt x="5111" y="6761"/>
                        <a:pt x="5111" y="5946"/>
                      </a:cubicBezTo>
                      <a:lnTo>
                        <a:pt x="5111" y="2844"/>
                      </a:lnTo>
                      <a:lnTo>
                        <a:pt x="2714" y="110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00" name="Google Shape;12500;p163"/>
                <p:cNvSpPr/>
                <p:nvPr/>
              </p:nvSpPr>
              <p:spPr>
                <a:xfrm>
                  <a:off x="-464273" y="2824930"/>
                  <a:ext cx="685410" cy="927605"/>
                </a:xfrm>
                <a:custGeom>
                  <a:rect b="b" l="l" r="r" t="t"/>
                  <a:pathLst>
                    <a:path extrusionOk="0" h="10295" w="7607">
                      <a:moveTo>
                        <a:pt x="6312" y="1"/>
                      </a:moveTo>
                      <a:lnTo>
                        <a:pt x="5455" y="181"/>
                      </a:lnTo>
                      <a:lnTo>
                        <a:pt x="5455" y="4577"/>
                      </a:lnTo>
                      <a:cubicBezTo>
                        <a:pt x="5455" y="5850"/>
                        <a:pt x="5201" y="7330"/>
                        <a:pt x="4640" y="7991"/>
                      </a:cubicBezTo>
                      <a:cubicBezTo>
                        <a:pt x="4327" y="8362"/>
                        <a:pt x="3697" y="8635"/>
                        <a:pt x="2930" y="8635"/>
                      </a:cubicBezTo>
                      <a:cubicBezTo>
                        <a:pt x="2324" y="8635"/>
                        <a:pt x="1633" y="8465"/>
                        <a:pt x="946" y="8039"/>
                      </a:cubicBezTo>
                      <a:cubicBezTo>
                        <a:pt x="612" y="7833"/>
                        <a:pt x="295" y="7618"/>
                        <a:pt x="0" y="7410"/>
                      </a:cubicBezTo>
                      <a:lnTo>
                        <a:pt x="0" y="7410"/>
                      </a:lnTo>
                      <a:cubicBezTo>
                        <a:pt x="345" y="8510"/>
                        <a:pt x="788" y="9182"/>
                        <a:pt x="788" y="9182"/>
                      </a:cubicBezTo>
                      <a:lnTo>
                        <a:pt x="792" y="9182"/>
                      </a:lnTo>
                      <a:cubicBezTo>
                        <a:pt x="1206" y="9830"/>
                        <a:pt x="2308" y="10295"/>
                        <a:pt x="3603" y="10295"/>
                      </a:cubicBezTo>
                      <a:cubicBezTo>
                        <a:pt x="4616" y="10295"/>
                        <a:pt x="5509" y="10011"/>
                        <a:pt x="6049" y="9577"/>
                      </a:cubicBezTo>
                      <a:lnTo>
                        <a:pt x="6052" y="9577"/>
                      </a:lnTo>
                      <a:cubicBezTo>
                        <a:pt x="6052" y="9577"/>
                        <a:pt x="7607" y="8445"/>
                        <a:pt x="7607" y="6152"/>
                      </a:cubicBezTo>
                      <a:cubicBezTo>
                        <a:pt x="7607" y="4525"/>
                        <a:pt x="7605" y="506"/>
                        <a:pt x="7605" y="506"/>
                      </a:cubicBezTo>
                      <a:lnTo>
                        <a:pt x="631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01" name="Google Shape;12501;p163"/>
                <p:cNvSpPr/>
                <p:nvPr/>
              </p:nvSpPr>
              <p:spPr>
                <a:xfrm>
                  <a:off x="-515270" y="2519213"/>
                  <a:ext cx="751275" cy="416724"/>
                </a:xfrm>
                <a:custGeom>
                  <a:rect b="b" l="l" r="r" t="t"/>
                  <a:pathLst>
                    <a:path extrusionOk="0" h="4625" w="8338">
                      <a:moveTo>
                        <a:pt x="1364" y="1"/>
                      </a:moveTo>
                      <a:cubicBezTo>
                        <a:pt x="1042" y="1"/>
                        <a:pt x="734" y="65"/>
                        <a:pt x="505" y="197"/>
                      </a:cubicBezTo>
                      <a:cubicBezTo>
                        <a:pt x="0" y="489"/>
                        <a:pt x="65" y="1003"/>
                        <a:pt x="649" y="1340"/>
                      </a:cubicBezTo>
                      <a:lnTo>
                        <a:pt x="5852" y="4346"/>
                      </a:lnTo>
                      <a:cubicBezTo>
                        <a:pt x="6171" y="4530"/>
                        <a:pt x="6583" y="4624"/>
                        <a:pt x="6973" y="4624"/>
                      </a:cubicBezTo>
                      <a:cubicBezTo>
                        <a:pt x="7296" y="4624"/>
                        <a:pt x="7604" y="4560"/>
                        <a:pt x="7832" y="4428"/>
                      </a:cubicBezTo>
                      <a:cubicBezTo>
                        <a:pt x="8338" y="4135"/>
                        <a:pt x="8275" y="3621"/>
                        <a:pt x="7691" y="3285"/>
                      </a:cubicBezTo>
                      <a:lnTo>
                        <a:pt x="7689" y="3285"/>
                      </a:lnTo>
                      <a:lnTo>
                        <a:pt x="2486" y="279"/>
                      </a:lnTo>
                      <a:cubicBezTo>
                        <a:pt x="2166" y="95"/>
                        <a:pt x="1755" y="1"/>
                        <a:pt x="136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02" name="Google Shape;12502;p163"/>
                <p:cNvSpPr/>
                <p:nvPr/>
              </p:nvSpPr>
              <p:spPr>
                <a:xfrm>
                  <a:off x="-678265" y="2718249"/>
                  <a:ext cx="130018" cy="144524"/>
                </a:xfrm>
                <a:custGeom>
                  <a:rect b="b" l="l" r="r" t="t"/>
                  <a:pathLst>
                    <a:path extrusionOk="0" h="1604" w="1443">
                      <a:moveTo>
                        <a:pt x="1078" y="0"/>
                      </a:moveTo>
                      <a:lnTo>
                        <a:pt x="0" y="612"/>
                      </a:lnTo>
                      <a:lnTo>
                        <a:pt x="367" y="1603"/>
                      </a:lnTo>
                      <a:lnTo>
                        <a:pt x="1443" y="992"/>
                      </a:lnTo>
                      <a:lnTo>
                        <a:pt x="1078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03" name="Google Shape;12503;p163"/>
                <p:cNvSpPr/>
                <p:nvPr/>
              </p:nvSpPr>
              <p:spPr>
                <a:xfrm>
                  <a:off x="-807471" y="2698697"/>
                  <a:ext cx="162275" cy="463487"/>
                </a:xfrm>
                <a:custGeom>
                  <a:rect b="b" l="l" r="r" t="t"/>
                  <a:pathLst>
                    <a:path extrusionOk="0" h="5144" w="1801">
                      <a:moveTo>
                        <a:pt x="0" y="0"/>
                      </a:moveTo>
                      <a:cubicBezTo>
                        <a:pt x="0" y="289"/>
                        <a:pt x="3" y="506"/>
                        <a:pt x="3" y="766"/>
                      </a:cubicBezTo>
                      <a:cubicBezTo>
                        <a:pt x="3" y="1365"/>
                        <a:pt x="89" y="2326"/>
                        <a:pt x="467" y="3319"/>
                      </a:cubicBezTo>
                      <a:cubicBezTo>
                        <a:pt x="831" y="4276"/>
                        <a:pt x="1731" y="5067"/>
                        <a:pt x="1801" y="5143"/>
                      </a:cubicBezTo>
                      <a:lnTo>
                        <a:pt x="1801" y="1820"/>
                      </a:lnTo>
                      <a:cubicBezTo>
                        <a:pt x="1681" y="1478"/>
                        <a:pt x="1538" y="1074"/>
                        <a:pt x="1434" y="829"/>
                      </a:cubicBezTo>
                      <a:cubicBezTo>
                        <a:pt x="1434" y="829"/>
                        <a:pt x="499" y="287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04" name="Google Shape;12504;p163"/>
                <p:cNvSpPr/>
                <p:nvPr/>
              </p:nvSpPr>
              <p:spPr>
                <a:xfrm>
                  <a:off x="-807471" y="2643554"/>
                  <a:ext cx="226428" cy="129928"/>
                </a:xfrm>
                <a:custGeom>
                  <a:rect b="b" l="l" r="r" t="t"/>
                  <a:pathLst>
                    <a:path extrusionOk="0" h="1442" w="2513">
                      <a:moveTo>
                        <a:pt x="1076" y="1"/>
                      </a:moveTo>
                      <a:lnTo>
                        <a:pt x="0" y="612"/>
                      </a:lnTo>
                      <a:lnTo>
                        <a:pt x="1434" y="1441"/>
                      </a:lnTo>
                      <a:lnTo>
                        <a:pt x="2512" y="829"/>
                      </a:lnTo>
                      <a:lnTo>
                        <a:pt x="107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05" name="Google Shape;12505;p163"/>
                <p:cNvSpPr/>
                <p:nvPr/>
              </p:nvSpPr>
              <p:spPr>
                <a:xfrm>
                  <a:off x="-645287" y="2807541"/>
                  <a:ext cx="97040" cy="354643"/>
                </a:xfrm>
                <a:custGeom>
                  <a:rect b="b" l="l" r="r" t="t"/>
                  <a:pathLst>
                    <a:path extrusionOk="0" h="3936" w="1077">
                      <a:moveTo>
                        <a:pt x="1077" y="1"/>
                      </a:moveTo>
                      <a:lnTo>
                        <a:pt x="1" y="612"/>
                      </a:lnTo>
                      <a:lnTo>
                        <a:pt x="1" y="3935"/>
                      </a:lnTo>
                      <a:lnTo>
                        <a:pt x="1077" y="3315"/>
                      </a:lnTo>
                      <a:lnTo>
                        <a:pt x="107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06" name="Google Shape;12506;p163"/>
                <p:cNvSpPr/>
                <p:nvPr/>
              </p:nvSpPr>
              <p:spPr>
                <a:xfrm>
                  <a:off x="-720973" y="2384510"/>
                  <a:ext cx="130288" cy="318152"/>
                </a:xfrm>
                <a:custGeom>
                  <a:rect b="b" l="l" r="r" t="t"/>
                  <a:pathLst>
                    <a:path extrusionOk="0" h="3531" w="1446">
                      <a:moveTo>
                        <a:pt x="273" y="1"/>
                      </a:moveTo>
                      <a:cubicBezTo>
                        <a:pt x="112" y="1"/>
                        <a:pt x="0" y="115"/>
                        <a:pt x="1" y="358"/>
                      </a:cubicBezTo>
                      <a:cubicBezTo>
                        <a:pt x="3" y="826"/>
                        <a:pt x="3" y="2717"/>
                        <a:pt x="3" y="2717"/>
                      </a:cubicBezTo>
                      <a:lnTo>
                        <a:pt x="1420" y="3531"/>
                      </a:lnTo>
                      <a:cubicBezTo>
                        <a:pt x="1420" y="3531"/>
                        <a:pt x="1446" y="1362"/>
                        <a:pt x="1166" y="802"/>
                      </a:cubicBezTo>
                      <a:cubicBezTo>
                        <a:pt x="907" y="286"/>
                        <a:pt x="528" y="1"/>
                        <a:pt x="27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07" name="Google Shape;12507;p163"/>
                <p:cNvSpPr/>
                <p:nvPr/>
              </p:nvSpPr>
              <p:spPr>
                <a:xfrm>
                  <a:off x="-799452" y="2386943"/>
                  <a:ext cx="206425" cy="367889"/>
                </a:xfrm>
                <a:custGeom>
                  <a:rect b="b" l="l" r="r" t="t"/>
                  <a:pathLst>
                    <a:path extrusionOk="0" h="4083" w="2291">
                      <a:moveTo>
                        <a:pt x="1022" y="1"/>
                      </a:moveTo>
                      <a:lnTo>
                        <a:pt x="0" y="593"/>
                      </a:lnTo>
                      <a:lnTo>
                        <a:pt x="1278" y="4083"/>
                      </a:lnTo>
                      <a:lnTo>
                        <a:pt x="2291" y="3504"/>
                      </a:lnTo>
                      <a:lnTo>
                        <a:pt x="102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08" name="Google Shape;12508;p163"/>
                <p:cNvSpPr/>
                <p:nvPr/>
              </p:nvSpPr>
              <p:spPr>
                <a:xfrm>
                  <a:off x="-811075" y="2436769"/>
                  <a:ext cx="130288" cy="318062"/>
                </a:xfrm>
                <a:custGeom>
                  <a:rect b="b" l="l" r="r" t="t"/>
                  <a:pathLst>
                    <a:path extrusionOk="0" h="3530" w="1446">
                      <a:moveTo>
                        <a:pt x="273" y="0"/>
                      </a:moveTo>
                      <a:cubicBezTo>
                        <a:pt x="112" y="0"/>
                        <a:pt x="1" y="114"/>
                        <a:pt x="1" y="357"/>
                      </a:cubicBezTo>
                      <a:cubicBezTo>
                        <a:pt x="1" y="825"/>
                        <a:pt x="1" y="2717"/>
                        <a:pt x="1" y="2717"/>
                      </a:cubicBezTo>
                      <a:lnTo>
                        <a:pt x="1420" y="3530"/>
                      </a:lnTo>
                      <a:cubicBezTo>
                        <a:pt x="1420" y="3530"/>
                        <a:pt x="1446" y="1361"/>
                        <a:pt x="1164" y="801"/>
                      </a:cubicBezTo>
                      <a:cubicBezTo>
                        <a:pt x="906" y="285"/>
                        <a:pt x="528" y="0"/>
                        <a:pt x="27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09" name="Google Shape;12509;p163"/>
                <p:cNvSpPr/>
                <p:nvPr/>
              </p:nvSpPr>
              <p:spPr>
                <a:xfrm>
                  <a:off x="-674931" y="2545163"/>
                  <a:ext cx="71361" cy="200298"/>
                </a:xfrm>
                <a:custGeom>
                  <a:rect b="b" l="l" r="r" t="t"/>
                  <a:pathLst>
                    <a:path extrusionOk="0" h="2223" w="792">
                      <a:moveTo>
                        <a:pt x="558" y="1"/>
                      </a:moveTo>
                      <a:cubicBezTo>
                        <a:pt x="512" y="1"/>
                        <a:pt x="455" y="19"/>
                        <a:pt x="384" y="56"/>
                      </a:cubicBezTo>
                      <a:lnTo>
                        <a:pt x="384" y="54"/>
                      </a:lnTo>
                      <a:cubicBezTo>
                        <a:pt x="113" y="197"/>
                        <a:pt x="0" y="264"/>
                        <a:pt x="50" y="765"/>
                      </a:cubicBezTo>
                      <a:cubicBezTo>
                        <a:pt x="93" y="1214"/>
                        <a:pt x="78" y="2223"/>
                        <a:pt x="78" y="2223"/>
                      </a:cubicBezTo>
                      <a:lnTo>
                        <a:pt x="772" y="1826"/>
                      </a:lnTo>
                      <a:cubicBezTo>
                        <a:pt x="772" y="1826"/>
                        <a:pt x="792" y="867"/>
                        <a:pt x="761" y="472"/>
                      </a:cubicBezTo>
                      <a:cubicBezTo>
                        <a:pt x="740" y="175"/>
                        <a:pt x="702" y="1"/>
                        <a:pt x="55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10" name="Google Shape;12510;p163"/>
                <p:cNvSpPr/>
                <p:nvPr/>
              </p:nvSpPr>
              <p:spPr>
                <a:xfrm>
                  <a:off x="-573746" y="2824480"/>
                  <a:ext cx="189215" cy="453756"/>
                </a:xfrm>
                <a:custGeom>
                  <a:rect b="b" l="l" r="r" t="t"/>
                  <a:pathLst>
                    <a:path extrusionOk="0" h="5036" w="2100">
                      <a:moveTo>
                        <a:pt x="394" y="1"/>
                      </a:moveTo>
                      <a:cubicBezTo>
                        <a:pt x="71" y="1"/>
                        <a:pt x="1" y="321"/>
                        <a:pt x="1" y="895"/>
                      </a:cubicBezTo>
                      <a:lnTo>
                        <a:pt x="1" y="3391"/>
                      </a:lnTo>
                      <a:cubicBezTo>
                        <a:pt x="1" y="4053"/>
                        <a:pt x="155" y="4558"/>
                        <a:pt x="1148" y="4966"/>
                      </a:cubicBezTo>
                      <a:cubicBezTo>
                        <a:pt x="1262" y="5013"/>
                        <a:pt x="1360" y="5035"/>
                        <a:pt x="1445" y="5035"/>
                      </a:cubicBezTo>
                      <a:cubicBezTo>
                        <a:pt x="2100" y="5035"/>
                        <a:pt x="1947" y="3697"/>
                        <a:pt x="1920" y="1769"/>
                      </a:cubicBezTo>
                      <a:cubicBezTo>
                        <a:pt x="1914" y="1344"/>
                        <a:pt x="1955" y="726"/>
                        <a:pt x="1124" y="266"/>
                      </a:cubicBezTo>
                      <a:lnTo>
                        <a:pt x="1124" y="268"/>
                      </a:lnTo>
                      <a:cubicBezTo>
                        <a:pt x="796" y="87"/>
                        <a:pt x="561" y="1"/>
                        <a:pt x="3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11" name="Google Shape;12511;p163"/>
                <p:cNvSpPr/>
                <p:nvPr/>
              </p:nvSpPr>
              <p:spPr>
                <a:xfrm>
                  <a:off x="-623933" y="2854033"/>
                  <a:ext cx="189035" cy="453666"/>
                </a:xfrm>
                <a:custGeom>
                  <a:rect b="b" l="l" r="r" t="t"/>
                  <a:pathLst>
                    <a:path extrusionOk="0" h="5035" w="2098">
                      <a:moveTo>
                        <a:pt x="394" y="1"/>
                      </a:moveTo>
                      <a:cubicBezTo>
                        <a:pt x="71" y="1"/>
                        <a:pt x="0" y="322"/>
                        <a:pt x="0" y="897"/>
                      </a:cubicBezTo>
                      <a:lnTo>
                        <a:pt x="0" y="3391"/>
                      </a:lnTo>
                      <a:cubicBezTo>
                        <a:pt x="0" y="4055"/>
                        <a:pt x="152" y="4560"/>
                        <a:pt x="1145" y="4966"/>
                      </a:cubicBezTo>
                      <a:cubicBezTo>
                        <a:pt x="1259" y="5012"/>
                        <a:pt x="1358" y="5035"/>
                        <a:pt x="1443" y="5035"/>
                      </a:cubicBezTo>
                      <a:cubicBezTo>
                        <a:pt x="2098" y="5035"/>
                        <a:pt x="1947" y="3698"/>
                        <a:pt x="1920" y="1771"/>
                      </a:cubicBezTo>
                      <a:cubicBezTo>
                        <a:pt x="1913" y="1346"/>
                        <a:pt x="1954" y="727"/>
                        <a:pt x="1124" y="268"/>
                      </a:cubicBezTo>
                      <a:cubicBezTo>
                        <a:pt x="796" y="86"/>
                        <a:pt x="561" y="1"/>
                        <a:pt x="39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12" name="Google Shape;12512;p163"/>
                <p:cNvSpPr/>
                <p:nvPr/>
              </p:nvSpPr>
              <p:spPr>
                <a:xfrm>
                  <a:off x="-717549" y="2796999"/>
                  <a:ext cx="38384" cy="61720"/>
                </a:xfrm>
                <a:custGeom>
                  <a:rect b="b" l="l" r="r" t="t"/>
                  <a:pathLst>
                    <a:path extrusionOk="0" h="685" w="426">
                      <a:moveTo>
                        <a:pt x="122" y="0"/>
                      </a:moveTo>
                      <a:lnTo>
                        <a:pt x="122" y="0"/>
                      </a:lnTo>
                      <a:cubicBezTo>
                        <a:pt x="50" y="13"/>
                        <a:pt x="0" y="87"/>
                        <a:pt x="0" y="204"/>
                      </a:cubicBezTo>
                      <a:cubicBezTo>
                        <a:pt x="0" y="378"/>
                        <a:pt x="106" y="582"/>
                        <a:pt x="237" y="658"/>
                      </a:cubicBezTo>
                      <a:cubicBezTo>
                        <a:pt x="270" y="676"/>
                        <a:pt x="300" y="685"/>
                        <a:pt x="329" y="685"/>
                      </a:cubicBezTo>
                      <a:cubicBezTo>
                        <a:pt x="367" y="685"/>
                        <a:pt x="400" y="668"/>
                        <a:pt x="425" y="638"/>
                      </a:cubicBezTo>
                      <a:lnTo>
                        <a:pt x="425" y="638"/>
                      </a:lnTo>
                      <a:cubicBezTo>
                        <a:pt x="417" y="640"/>
                        <a:pt x="408" y="641"/>
                        <a:pt x="400" y="641"/>
                      </a:cubicBezTo>
                      <a:cubicBezTo>
                        <a:pt x="372" y="641"/>
                        <a:pt x="341" y="632"/>
                        <a:pt x="308" y="614"/>
                      </a:cubicBezTo>
                      <a:cubicBezTo>
                        <a:pt x="178" y="538"/>
                        <a:pt x="72" y="337"/>
                        <a:pt x="72" y="161"/>
                      </a:cubicBezTo>
                      <a:lnTo>
                        <a:pt x="74" y="161"/>
                      </a:lnTo>
                      <a:cubicBezTo>
                        <a:pt x="74" y="92"/>
                        <a:pt x="91" y="35"/>
                        <a:pt x="1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13" name="Google Shape;12513;p163"/>
                <p:cNvSpPr/>
                <p:nvPr/>
              </p:nvSpPr>
              <p:spPr>
                <a:xfrm>
                  <a:off x="-706016" y="2794566"/>
                  <a:ext cx="30635" cy="50097"/>
                </a:xfrm>
                <a:custGeom>
                  <a:rect b="b" l="l" r="r" t="t"/>
                  <a:pathLst>
                    <a:path extrusionOk="0" h="556" w="340">
                      <a:moveTo>
                        <a:pt x="85" y="1"/>
                      </a:moveTo>
                      <a:cubicBezTo>
                        <a:pt x="35" y="18"/>
                        <a:pt x="1" y="77"/>
                        <a:pt x="1" y="166"/>
                      </a:cubicBezTo>
                      <a:cubicBezTo>
                        <a:pt x="1" y="307"/>
                        <a:pt x="87" y="471"/>
                        <a:pt x="194" y="532"/>
                      </a:cubicBezTo>
                      <a:cubicBezTo>
                        <a:pt x="222" y="548"/>
                        <a:pt x="248" y="556"/>
                        <a:pt x="271" y="556"/>
                      </a:cubicBezTo>
                      <a:cubicBezTo>
                        <a:pt x="292" y="556"/>
                        <a:pt x="311" y="549"/>
                        <a:pt x="328" y="537"/>
                      </a:cubicBezTo>
                      <a:cubicBezTo>
                        <a:pt x="335" y="513"/>
                        <a:pt x="339" y="489"/>
                        <a:pt x="339" y="461"/>
                      </a:cubicBezTo>
                      <a:cubicBezTo>
                        <a:pt x="339" y="287"/>
                        <a:pt x="233" y="83"/>
                        <a:pt x="103" y="10"/>
                      </a:cubicBezTo>
                      <a:cubicBezTo>
                        <a:pt x="96" y="5"/>
                        <a:pt x="92" y="5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14" name="Google Shape;12514;p163"/>
                <p:cNvSpPr/>
                <p:nvPr/>
              </p:nvSpPr>
              <p:spPr>
                <a:xfrm>
                  <a:off x="-27008" y="2928548"/>
                  <a:ext cx="38384" cy="61720"/>
                </a:xfrm>
                <a:custGeom>
                  <a:rect b="b" l="l" r="r" t="t"/>
                  <a:pathLst>
                    <a:path extrusionOk="0" h="685" w="426">
                      <a:moveTo>
                        <a:pt x="122" y="0"/>
                      </a:moveTo>
                      <a:lnTo>
                        <a:pt x="122" y="0"/>
                      </a:lnTo>
                      <a:cubicBezTo>
                        <a:pt x="50" y="13"/>
                        <a:pt x="0" y="87"/>
                        <a:pt x="0" y="204"/>
                      </a:cubicBezTo>
                      <a:cubicBezTo>
                        <a:pt x="0" y="378"/>
                        <a:pt x="106" y="582"/>
                        <a:pt x="237" y="658"/>
                      </a:cubicBezTo>
                      <a:cubicBezTo>
                        <a:pt x="270" y="676"/>
                        <a:pt x="300" y="685"/>
                        <a:pt x="329" y="685"/>
                      </a:cubicBezTo>
                      <a:cubicBezTo>
                        <a:pt x="367" y="685"/>
                        <a:pt x="400" y="668"/>
                        <a:pt x="425" y="638"/>
                      </a:cubicBezTo>
                      <a:lnTo>
                        <a:pt x="425" y="638"/>
                      </a:lnTo>
                      <a:cubicBezTo>
                        <a:pt x="417" y="640"/>
                        <a:pt x="408" y="641"/>
                        <a:pt x="400" y="641"/>
                      </a:cubicBezTo>
                      <a:cubicBezTo>
                        <a:pt x="372" y="641"/>
                        <a:pt x="341" y="632"/>
                        <a:pt x="308" y="614"/>
                      </a:cubicBezTo>
                      <a:cubicBezTo>
                        <a:pt x="178" y="538"/>
                        <a:pt x="72" y="337"/>
                        <a:pt x="72" y="161"/>
                      </a:cubicBezTo>
                      <a:lnTo>
                        <a:pt x="74" y="161"/>
                      </a:lnTo>
                      <a:cubicBezTo>
                        <a:pt x="74" y="92"/>
                        <a:pt x="91" y="35"/>
                        <a:pt x="1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15" name="Google Shape;12515;p163"/>
                <p:cNvSpPr/>
                <p:nvPr/>
              </p:nvSpPr>
              <p:spPr>
                <a:xfrm>
                  <a:off x="-15475" y="2926115"/>
                  <a:ext cx="30635" cy="50097"/>
                </a:xfrm>
                <a:custGeom>
                  <a:rect b="b" l="l" r="r" t="t"/>
                  <a:pathLst>
                    <a:path extrusionOk="0" h="556" w="340">
                      <a:moveTo>
                        <a:pt x="85" y="1"/>
                      </a:moveTo>
                      <a:cubicBezTo>
                        <a:pt x="35" y="18"/>
                        <a:pt x="1" y="77"/>
                        <a:pt x="1" y="166"/>
                      </a:cubicBezTo>
                      <a:cubicBezTo>
                        <a:pt x="1" y="307"/>
                        <a:pt x="87" y="471"/>
                        <a:pt x="194" y="532"/>
                      </a:cubicBezTo>
                      <a:cubicBezTo>
                        <a:pt x="222" y="548"/>
                        <a:pt x="248" y="556"/>
                        <a:pt x="271" y="556"/>
                      </a:cubicBezTo>
                      <a:cubicBezTo>
                        <a:pt x="292" y="556"/>
                        <a:pt x="311" y="549"/>
                        <a:pt x="328" y="537"/>
                      </a:cubicBezTo>
                      <a:cubicBezTo>
                        <a:pt x="335" y="513"/>
                        <a:pt x="339" y="489"/>
                        <a:pt x="339" y="461"/>
                      </a:cubicBezTo>
                      <a:cubicBezTo>
                        <a:pt x="339" y="287"/>
                        <a:pt x="233" y="83"/>
                        <a:pt x="103" y="10"/>
                      </a:cubicBezTo>
                      <a:cubicBezTo>
                        <a:pt x="96" y="5"/>
                        <a:pt x="92" y="5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16" name="Google Shape;12516;p163"/>
                <p:cNvSpPr/>
                <p:nvPr/>
              </p:nvSpPr>
              <p:spPr>
                <a:xfrm>
                  <a:off x="-500223" y="3208857"/>
                  <a:ext cx="38384" cy="61720"/>
                </a:xfrm>
                <a:custGeom>
                  <a:rect b="b" l="l" r="r" t="t"/>
                  <a:pathLst>
                    <a:path extrusionOk="0" h="685" w="426">
                      <a:moveTo>
                        <a:pt x="122" y="0"/>
                      </a:moveTo>
                      <a:lnTo>
                        <a:pt x="122" y="0"/>
                      </a:lnTo>
                      <a:cubicBezTo>
                        <a:pt x="50" y="13"/>
                        <a:pt x="0" y="87"/>
                        <a:pt x="0" y="204"/>
                      </a:cubicBezTo>
                      <a:cubicBezTo>
                        <a:pt x="0" y="378"/>
                        <a:pt x="106" y="582"/>
                        <a:pt x="237" y="658"/>
                      </a:cubicBezTo>
                      <a:cubicBezTo>
                        <a:pt x="270" y="676"/>
                        <a:pt x="300" y="685"/>
                        <a:pt x="329" y="685"/>
                      </a:cubicBezTo>
                      <a:cubicBezTo>
                        <a:pt x="367" y="685"/>
                        <a:pt x="400" y="668"/>
                        <a:pt x="425" y="638"/>
                      </a:cubicBezTo>
                      <a:lnTo>
                        <a:pt x="425" y="638"/>
                      </a:lnTo>
                      <a:cubicBezTo>
                        <a:pt x="417" y="640"/>
                        <a:pt x="408" y="641"/>
                        <a:pt x="400" y="641"/>
                      </a:cubicBezTo>
                      <a:cubicBezTo>
                        <a:pt x="372" y="641"/>
                        <a:pt x="341" y="632"/>
                        <a:pt x="308" y="614"/>
                      </a:cubicBezTo>
                      <a:cubicBezTo>
                        <a:pt x="178" y="538"/>
                        <a:pt x="72" y="337"/>
                        <a:pt x="72" y="161"/>
                      </a:cubicBezTo>
                      <a:lnTo>
                        <a:pt x="74" y="161"/>
                      </a:lnTo>
                      <a:cubicBezTo>
                        <a:pt x="74" y="92"/>
                        <a:pt x="91" y="35"/>
                        <a:pt x="1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17" name="Google Shape;12517;p163"/>
                <p:cNvSpPr/>
                <p:nvPr/>
              </p:nvSpPr>
              <p:spPr>
                <a:xfrm>
                  <a:off x="-488690" y="3206424"/>
                  <a:ext cx="30635" cy="50097"/>
                </a:xfrm>
                <a:custGeom>
                  <a:rect b="b" l="l" r="r" t="t"/>
                  <a:pathLst>
                    <a:path extrusionOk="0" h="556" w="340">
                      <a:moveTo>
                        <a:pt x="85" y="1"/>
                      </a:moveTo>
                      <a:cubicBezTo>
                        <a:pt x="35" y="18"/>
                        <a:pt x="1" y="77"/>
                        <a:pt x="1" y="166"/>
                      </a:cubicBezTo>
                      <a:cubicBezTo>
                        <a:pt x="1" y="307"/>
                        <a:pt x="87" y="471"/>
                        <a:pt x="194" y="532"/>
                      </a:cubicBezTo>
                      <a:cubicBezTo>
                        <a:pt x="222" y="548"/>
                        <a:pt x="248" y="556"/>
                        <a:pt x="271" y="556"/>
                      </a:cubicBezTo>
                      <a:cubicBezTo>
                        <a:pt x="292" y="556"/>
                        <a:pt x="311" y="549"/>
                        <a:pt x="328" y="537"/>
                      </a:cubicBezTo>
                      <a:cubicBezTo>
                        <a:pt x="335" y="513"/>
                        <a:pt x="339" y="489"/>
                        <a:pt x="339" y="461"/>
                      </a:cubicBezTo>
                      <a:cubicBezTo>
                        <a:pt x="339" y="287"/>
                        <a:pt x="233" y="83"/>
                        <a:pt x="103" y="10"/>
                      </a:cubicBezTo>
                      <a:cubicBezTo>
                        <a:pt x="96" y="5"/>
                        <a:pt x="92" y="5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18" name="Google Shape;12518;p163"/>
                <p:cNvSpPr/>
                <p:nvPr/>
              </p:nvSpPr>
              <p:spPr>
                <a:xfrm>
                  <a:off x="-461795" y="2652249"/>
                  <a:ext cx="38384" cy="61720"/>
                </a:xfrm>
                <a:custGeom>
                  <a:rect b="b" l="l" r="r" t="t"/>
                  <a:pathLst>
                    <a:path extrusionOk="0" h="685" w="426">
                      <a:moveTo>
                        <a:pt x="122" y="0"/>
                      </a:moveTo>
                      <a:lnTo>
                        <a:pt x="122" y="0"/>
                      </a:lnTo>
                      <a:cubicBezTo>
                        <a:pt x="50" y="13"/>
                        <a:pt x="0" y="87"/>
                        <a:pt x="0" y="204"/>
                      </a:cubicBezTo>
                      <a:cubicBezTo>
                        <a:pt x="0" y="378"/>
                        <a:pt x="106" y="582"/>
                        <a:pt x="237" y="658"/>
                      </a:cubicBezTo>
                      <a:cubicBezTo>
                        <a:pt x="270" y="676"/>
                        <a:pt x="300" y="685"/>
                        <a:pt x="329" y="685"/>
                      </a:cubicBezTo>
                      <a:cubicBezTo>
                        <a:pt x="367" y="685"/>
                        <a:pt x="400" y="668"/>
                        <a:pt x="425" y="638"/>
                      </a:cubicBezTo>
                      <a:lnTo>
                        <a:pt x="425" y="638"/>
                      </a:lnTo>
                      <a:cubicBezTo>
                        <a:pt x="417" y="640"/>
                        <a:pt x="408" y="641"/>
                        <a:pt x="400" y="641"/>
                      </a:cubicBezTo>
                      <a:cubicBezTo>
                        <a:pt x="372" y="641"/>
                        <a:pt x="341" y="632"/>
                        <a:pt x="308" y="614"/>
                      </a:cubicBezTo>
                      <a:cubicBezTo>
                        <a:pt x="178" y="538"/>
                        <a:pt x="72" y="337"/>
                        <a:pt x="72" y="161"/>
                      </a:cubicBezTo>
                      <a:lnTo>
                        <a:pt x="74" y="161"/>
                      </a:lnTo>
                      <a:cubicBezTo>
                        <a:pt x="74" y="92"/>
                        <a:pt x="91" y="35"/>
                        <a:pt x="1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19" name="Google Shape;12519;p163"/>
                <p:cNvSpPr/>
                <p:nvPr/>
              </p:nvSpPr>
              <p:spPr>
                <a:xfrm>
                  <a:off x="-450262" y="2649816"/>
                  <a:ext cx="30635" cy="50097"/>
                </a:xfrm>
                <a:custGeom>
                  <a:rect b="b" l="l" r="r" t="t"/>
                  <a:pathLst>
                    <a:path extrusionOk="0" h="556" w="340">
                      <a:moveTo>
                        <a:pt x="85" y="1"/>
                      </a:moveTo>
                      <a:cubicBezTo>
                        <a:pt x="35" y="18"/>
                        <a:pt x="1" y="77"/>
                        <a:pt x="1" y="166"/>
                      </a:cubicBezTo>
                      <a:cubicBezTo>
                        <a:pt x="1" y="307"/>
                        <a:pt x="87" y="471"/>
                        <a:pt x="194" y="532"/>
                      </a:cubicBezTo>
                      <a:cubicBezTo>
                        <a:pt x="222" y="548"/>
                        <a:pt x="248" y="556"/>
                        <a:pt x="271" y="556"/>
                      </a:cubicBezTo>
                      <a:cubicBezTo>
                        <a:pt x="292" y="556"/>
                        <a:pt x="311" y="549"/>
                        <a:pt x="328" y="537"/>
                      </a:cubicBezTo>
                      <a:cubicBezTo>
                        <a:pt x="335" y="513"/>
                        <a:pt x="339" y="489"/>
                        <a:pt x="339" y="461"/>
                      </a:cubicBezTo>
                      <a:cubicBezTo>
                        <a:pt x="339" y="287"/>
                        <a:pt x="233" y="83"/>
                        <a:pt x="103" y="10"/>
                      </a:cubicBezTo>
                      <a:cubicBezTo>
                        <a:pt x="96" y="5"/>
                        <a:pt x="92" y="5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20" name="Google Shape;12520;p163"/>
                <p:cNvSpPr/>
                <p:nvPr/>
              </p:nvSpPr>
              <p:spPr>
                <a:xfrm>
                  <a:off x="-335562" y="2746496"/>
                  <a:ext cx="38384" cy="61720"/>
                </a:xfrm>
                <a:custGeom>
                  <a:rect b="b" l="l" r="r" t="t"/>
                  <a:pathLst>
                    <a:path extrusionOk="0" h="685" w="426">
                      <a:moveTo>
                        <a:pt x="122" y="0"/>
                      </a:moveTo>
                      <a:lnTo>
                        <a:pt x="122" y="0"/>
                      </a:lnTo>
                      <a:cubicBezTo>
                        <a:pt x="50" y="13"/>
                        <a:pt x="0" y="87"/>
                        <a:pt x="0" y="204"/>
                      </a:cubicBezTo>
                      <a:cubicBezTo>
                        <a:pt x="0" y="378"/>
                        <a:pt x="106" y="582"/>
                        <a:pt x="237" y="658"/>
                      </a:cubicBezTo>
                      <a:cubicBezTo>
                        <a:pt x="270" y="676"/>
                        <a:pt x="300" y="685"/>
                        <a:pt x="329" y="685"/>
                      </a:cubicBezTo>
                      <a:cubicBezTo>
                        <a:pt x="367" y="685"/>
                        <a:pt x="400" y="668"/>
                        <a:pt x="425" y="638"/>
                      </a:cubicBezTo>
                      <a:lnTo>
                        <a:pt x="425" y="638"/>
                      </a:lnTo>
                      <a:cubicBezTo>
                        <a:pt x="417" y="640"/>
                        <a:pt x="408" y="641"/>
                        <a:pt x="400" y="641"/>
                      </a:cubicBezTo>
                      <a:cubicBezTo>
                        <a:pt x="372" y="641"/>
                        <a:pt x="341" y="632"/>
                        <a:pt x="308" y="614"/>
                      </a:cubicBezTo>
                      <a:cubicBezTo>
                        <a:pt x="178" y="538"/>
                        <a:pt x="72" y="337"/>
                        <a:pt x="72" y="161"/>
                      </a:cubicBezTo>
                      <a:lnTo>
                        <a:pt x="74" y="161"/>
                      </a:lnTo>
                      <a:cubicBezTo>
                        <a:pt x="74" y="92"/>
                        <a:pt x="91" y="35"/>
                        <a:pt x="1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21" name="Google Shape;12521;p163"/>
                <p:cNvSpPr/>
                <p:nvPr/>
              </p:nvSpPr>
              <p:spPr>
                <a:xfrm>
                  <a:off x="-324029" y="2744064"/>
                  <a:ext cx="30635" cy="50097"/>
                </a:xfrm>
                <a:custGeom>
                  <a:rect b="b" l="l" r="r" t="t"/>
                  <a:pathLst>
                    <a:path extrusionOk="0" h="556" w="340">
                      <a:moveTo>
                        <a:pt x="85" y="1"/>
                      </a:moveTo>
                      <a:cubicBezTo>
                        <a:pt x="35" y="18"/>
                        <a:pt x="1" y="77"/>
                        <a:pt x="1" y="166"/>
                      </a:cubicBezTo>
                      <a:cubicBezTo>
                        <a:pt x="1" y="307"/>
                        <a:pt x="87" y="471"/>
                        <a:pt x="194" y="532"/>
                      </a:cubicBezTo>
                      <a:cubicBezTo>
                        <a:pt x="222" y="548"/>
                        <a:pt x="248" y="556"/>
                        <a:pt x="271" y="556"/>
                      </a:cubicBezTo>
                      <a:cubicBezTo>
                        <a:pt x="292" y="556"/>
                        <a:pt x="311" y="549"/>
                        <a:pt x="328" y="537"/>
                      </a:cubicBezTo>
                      <a:cubicBezTo>
                        <a:pt x="335" y="513"/>
                        <a:pt x="339" y="489"/>
                        <a:pt x="339" y="461"/>
                      </a:cubicBezTo>
                      <a:cubicBezTo>
                        <a:pt x="339" y="287"/>
                        <a:pt x="233" y="83"/>
                        <a:pt x="103" y="10"/>
                      </a:cubicBezTo>
                      <a:cubicBezTo>
                        <a:pt x="96" y="5"/>
                        <a:pt x="92" y="5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22" name="Google Shape;12522;p163"/>
                <p:cNvSpPr/>
                <p:nvPr/>
              </p:nvSpPr>
              <p:spPr>
                <a:xfrm>
                  <a:off x="-174009" y="2836463"/>
                  <a:ext cx="38384" cy="61720"/>
                </a:xfrm>
                <a:custGeom>
                  <a:rect b="b" l="l" r="r" t="t"/>
                  <a:pathLst>
                    <a:path extrusionOk="0" h="685" w="426">
                      <a:moveTo>
                        <a:pt x="122" y="0"/>
                      </a:moveTo>
                      <a:lnTo>
                        <a:pt x="122" y="0"/>
                      </a:lnTo>
                      <a:cubicBezTo>
                        <a:pt x="50" y="13"/>
                        <a:pt x="0" y="87"/>
                        <a:pt x="0" y="204"/>
                      </a:cubicBezTo>
                      <a:cubicBezTo>
                        <a:pt x="0" y="378"/>
                        <a:pt x="106" y="582"/>
                        <a:pt x="237" y="658"/>
                      </a:cubicBezTo>
                      <a:cubicBezTo>
                        <a:pt x="270" y="676"/>
                        <a:pt x="300" y="685"/>
                        <a:pt x="329" y="685"/>
                      </a:cubicBezTo>
                      <a:cubicBezTo>
                        <a:pt x="367" y="685"/>
                        <a:pt x="400" y="668"/>
                        <a:pt x="425" y="638"/>
                      </a:cubicBezTo>
                      <a:lnTo>
                        <a:pt x="425" y="638"/>
                      </a:lnTo>
                      <a:cubicBezTo>
                        <a:pt x="417" y="640"/>
                        <a:pt x="408" y="641"/>
                        <a:pt x="400" y="641"/>
                      </a:cubicBezTo>
                      <a:cubicBezTo>
                        <a:pt x="372" y="641"/>
                        <a:pt x="341" y="632"/>
                        <a:pt x="308" y="614"/>
                      </a:cubicBezTo>
                      <a:cubicBezTo>
                        <a:pt x="178" y="538"/>
                        <a:pt x="72" y="337"/>
                        <a:pt x="72" y="161"/>
                      </a:cubicBezTo>
                      <a:lnTo>
                        <a:pt x="74" y="161"/>
                      </a:lnTo>
                      <a:cubicBezTo>
                        <a:pt x="74" y="92"/>
                        <a:pt x="91" y="35"/>
                        <a:pt x="1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23" name="Google Shape;12523;p163"/>
                <p:cNvSpPr/>
                <p:nvPr/>
              </p:nvSpPr>
              <p:spPr>
                <a:xfrm>
                  <a:off x="-162476" y="2834031"/>
                  <a:ext cx="30635" cy="50097"/>
                </a:xfrm>
                <a:custGeom>
                  <a:rect b="b" l="l" r="r" t="t"/>
                  <a:pathLst>
                    <a:path extrusionOk="0" h="556" w="340">
                      <a:moveTo>
                        <a:pt x="85" y="1"/>
                      </a:moveTo>
                      <a:cubicBezTo>
                        <a:pt x="35" y="18"/>
                        <a:pt x="1" y="77"/>
                        <a:pt x="1" y="166"/>
                      </a:cubicBezTo>
                      <a:cubicBezTo>
                        <a:pt x="1" y="307"/>
                        <a:pt x="87" y="471"/>
                        <a:pt x="194" y="532"/>
                      </a:cubicBezTo>
                      <a:cubicBezTo>
                        <a:pt x="222" y="548"/>
                        <a:pt x="248" y="556"/>
                        <a:pt x="271" y="556"/>
                      </a:cubicBezTo>
                      <a:cubicBezTo>
                        <a:pt x="292" y="556"/>
                        <a:pt x="311" y="549"/>
                        <a:pt x="328" y="537"/>
                      </a:cubicBezTo>
                      <a:cubicBezTo>
                        <a:pt x="335" y="513"/>
                        <a:pt x="339" y="489"/>
                        <a:pt x="339" y="461"/>
                      </a:cubicBezTo>
                      <a:cubicBezTo>
                        <a:pt x="339" y="287"/>
                        <a:pt x="233" y="83"/>
                        <a:pt x="103" y="10"/>
                      </a:cubicBezTo>
                      <a:cubicBezTo>
                        <a:pt x="96" y="5"/>
                        <a:pt x="92" y="5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24" name="Google Shape;12524;p163"/>
                <p:cNvSpPr/>
                <p:nvPr/>
              </p:nvSpPr>
              <p:spPr>
                <a:xfrm>
                  <a:off x="-460821" y="2366670"/>
                  <a:ext cx="111264" cy="243547"/>
                </a:xfrm>
                <a:custGeom>
                  <a:rect b="b" l="l" r="r" t="t"/>
                  <a:pathLst>
                    <a:path extrusionOk="0" h="2703" w="1235">
                      <a:moveTo>
                        <a:pt x="1234" y="0"/>
                      </a:moveTo>
                      <a:cubicBezTo>
                        <a:pt x="833" y="234"/>
                        <a:pt x="445" y="360"/>
                        <a:pt x="215" y="829"/>
                      </a:cubicBezTo>
                      <a:cubicBezTo>
                        <a:pt x="0" y="1271"/>
                        <a:pt x="35" y="2703"/>
                        <a:pt x="35" y="2703"/>
                      </a:cubicBezTo>
                      <a:lnTo>
                        <a:pt x="1234" y="2013"/>
                      </a:lnTo>
                      <a:lnTo>
                        <a:pt x="1234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25" name="Google Shape;12525;p163"/>
                <p:cNvSpPr/>
                <p:nvPr/>
              </p:nvSpPr>
              <p:spPr>
                <a:xfrm>
                  <a:off x="-457668" y="2366670"/>
                  <a:ext cx="199195" cy="297338"/>
                </a:xfrm>
                <a:custGeom>
                  <a:rect b="b" l="l" r="r" t="t"/>
                  <a:pathLst>
                    <a:path extrusionOk="0" h="3300" w="2211">
                      <a:moveTo>
                        <a:pt x="1199" y="0"/>
                      </a:moveTo>
                      <a:lnTo>
                        <a:pt x="0" y="2703"/>
                      </a:lnTo>
                      <a:lnTo>
                        <a:pt x="1011" y="3299"/>
                      </a:lnTo>
                      <a:lnTo>
                        <a:pt x="2210" y="597"/>
                      </a:lnTo>
                      <a:lnTo>
                        <a:pt x="119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26" name="Google Shape;12526;p163"/>
                <p:cNvSpPr/>
                <p:nvPr/>
              </p:nvSpPr>
              <p:spPr>
                <a:xfrm>
                  <a:off x="-368268" y="2420371"/>
                  <a:ext cx="111444" cy="243637"/>
                </a:xfrm>
                <a:custGeom>
                  <a:rect b="b" l="l" r="r" t="t"/>
                  <a:pathLst>
                    <a:path extrusionOk="0" h="2704" w="1237">
                      <a:moveTo>
                        <a:pt x="1236" y="1"/>
                      </a:moveTo>
                      <a:cubicBezTo>
                        <a:pt x="835" y="233"/>
                        <a:pt x="447" y="359"/>
                        <a:pt x="217" y="827"/>
                      </a:cubicBezTo>
                      <a:cubicBezTo>
                        <a:pt x="0" y="1272"/>
                        <a:pt x="35" y="2703"/>
                        <a:pt x="35" y="2703"/>
                      </a:cubicBezTo>
                      <a:lnTo>
                        <a:pt x="1236" y="2011"/>
                      </a:lnTo>
                      <a:lnTo>
                        <a:pt x="123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27" name="Google Shape;12527;p163"/>
                <p:cNvSpPr/>
                <p:nvPr/>
              </p:nvSpPr>
              <p:spPr>
                <a:xfrm>
                  <a:off x="-424232" y="2399287"/>
                  <a:ext cx="134959" cy="82173"/>
                </a:xfrm>
                <a:custGeom>
                  <a:rect b="b" l="l" r="r" t="t"/>
                  <a:pathLst>
                    <a:path extrusionOk="0" h="912" w="1498">
                      <a:moveTo>
                        <a:pt x="450" y="0"/>
                      </a:moveTo>
                      <a:cubicBezTo>
                        <a:pt x="450" y="0"/>
                        <a:pt x="292" y="72"/>
                        <a:pt x="157" y="219"/>
                      </a:cubicBezTo>
                      <a:cubicBezTo>
                        <a:pt x="83" y="298"/>
                        <a:pt x="1" y="467"/>
                        <a:pt x="1" y="467"/>
                      </a:cubicBezTo>
                      <a:lnTo>
                        <a:pt x="788" y="911"/>
                      </a:lnTo>
                      <a:cubicBezTo>
                        <a:pt x="788" y="911"/>
                        <a:pt x="836" y="760"/>
                        <a:pt x="986" y="632"/>
                      </a:cubicBezTo>
                      <a:cubicBezTo>
                        <a:pt x="1127" y="508"/>
                        <a:pt x="1200" y="449"/>
                        <a:pt x="1307" y="386"/>
                      </a:cubicBezTo>
                      <a:cubicBezTo>
                        <a:pt x="1497" y="276"/>
                        <a:pt x="450" y="0"/>
                        <a:pt x="45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28" name="Google Shape;12528;p163"/>
                <p:cNvSpPr/>
                <p:nvPr/>
              </p:nvSpPr>
              <p:spPr>
                <a:xfrm>
                  <a:off x="-442791" y="2488128"/>
                  <a:ext cx="72615" cy="166239"/>
                </a:xfrm>
                <a:custGeom>
                  <a:rect b="b" l="l" r="r" t="t"/>
                  <a:pathLst>
                    <a:path extrusionOk="0" h="1845" w="806">
                      <a:moveTo>
                        <a:pt x="249" y="1"/>
                      </a:moveTo>
                      <a:cubicBezTo>
                        <a:pt x="162" y="1"/>
                        <a:pt x="113" y="87"/>
                        <a:pt x="70" y="303"/>
                      </a:cubicBezTo>
                      <a:cubicBezTo>
                        <a:pt x="1" y="665"/>
                        <a:pt x="9" y="1435"/>
                        <a:pt x="9" y="1435"/>
                      </a:cubicBezTo>
                      <a:lnTo>
                        <a:pt x="704" y="1845"/>
                      </a:lnTo>
                      <a:cubicBezTo>
                        <a:pt x="704" y="1845"/>
                        <a:pt x="684" y="1038"/>
                        <a:pt x="743" y="689"/>
                      </a:cubicBezTo>
                      <a:cubicBezTo>
                        <a:pt x="805" y="303"/>
                        <a:pt x="671" y="218"/>
                        <a:pt x="493" y="108"/>
                      </a:cubicBezTo>
                      <a:cubicBezTo>
                        <a:pt x="387" y="41"/>
                        <a:pt x="309" y="1"/>
                        <a:pt x="24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29" name="Google Shape;12529;p163"/>
                <p:cNvSpPr/>
                <p:nvPr/>
              </p:nvSpPr>
              <p:spPr>
                <a:xfrm>
                  <a:off x="-456767" y="2181780"/>
                  <a:ext cx="108561" cy="223815"/>
                </a:xfrm>
                <a:custGeom>
                  <a:rect b="b" l="l" r="r" t="t"/>
                  <a:pathLst>
                    <a:path extrusionOk="0" h="2484" w="1205">
                      <a:moveTo>
                        <a:pt x="996" y="0"/>
                      </a:moveTo>
                      <a:cubicBezTo>
                        <a:pt x="996" y="0"/>
                        <a:pt x="541" y="172"/>
                        <a:pt x="255" y="402"/>
                      </a:cubicBezTo>
                      <a:cubicBezTo>
                        <a:pt x="72" y="547"/>
                        <a:pt x="1" y="798"/>
                        <a:pt x="72" y="1562"/>
                      </a:cubicBezTo>
                      <a:cubicBezTo>
                        <a:pt x="133" y="2230"/>
                        <a:pt x="315" y="2484"/>
                        <a:pt x="315" y="2484"/>
                      </a:cubicBezTo>
                      <a:lnTo>
                        <a:pt x="1205" y="1866"/>
                      </a:lnTo>
                      <a:lnTo>
                        <a:pt x="99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0" name="Google Shape;12530;p163"/>
                <p:cNvSpPr/>
                <p:nvPr/>
              </p:nvSpPr>
              <p:spPr>
                <a:xfrm>
                  <a:off x="-428388" y="2181780"/>
                  <a:ext cx="151716" cy="276434"/>
                </a:xfrm>
                <a:custGeom>
                  <a:rect b="b" l="l" r="r" t="t"/>
                  <a:pathLst>
                    <a:path extrusionOk="0" h="3068" w="1684">
                      <a:moveTo>
                        <a:pt x="681" y="0"/>
                      </a:moveTo>
                      <a:lnTo>
                        <a:pt x="0" y="2484"/>
                      </a:lnTo>
                      <a:lnTo>
                        <a:pt x="1005" y="3067"/>
                      </a:lnTo>
                      <a:lnTo>
                        <a:pt x="1683" y="582"/>
                      </a:lnTo>
                      <a:lnTo>
                        <a:pt x="68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1" name="Google Shape;12531;p163"/>
                <p:cNvSpPr/>
                <p:nvPr/>
              </p:nvSpPr>
              <p:spPr>
                <a:xfrm>
                  <a:off x="-366224" y="2234129"/>
                  <a:ext cx="108291" cy="224085"/>
                </a:xfrm>
                <a:custGeom>
                  <a:rect b="b" l="l" r="r" t="t"/>
                  <a:pathLst>
                    <a:path extrusionOk="0" h="2487" w="1202">
                      <a:moveTo>
                        <a:pt x="993" y="1"/>
                      </a:moveTo>
                      <a:cubicBezTo>
                        <a:pt x="993" y="1"/>
                        <a:pt x="540" y="174"/>
                        <a:pt x="254" y="402"/>
                      </a:cubicBezTo>
                      <a:cubicBezTo>
                        <a:pt x="72" y="547"/>
                        <a:pt x="0" y="799"/>
                        <a:pt x="72" y="1562"/>
                      </a:cubicBezTo>
                      <a:cubicBezTo>
                        <a:pt x="132" y="2230"/>
                        <a:pt x="315" y="2486"/>
                        <a:pt x="315" y="2486"/>
                      </a:cubicBezTo>
                      <a:lnTo>
                        <a:pt x="1202" y="1866"/>
                      </a:lnTo>
                      <a:lnTo>
                        <a:pt x="99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2" name="Google Shape;12532;p163"/>
                <p:cNvSpPr/>
                <p:nvPr/>
              </p:nvSpPr>
              <p:spPr>
                <a:xfrm>
                  <a:off x="-440100" y="2212234"/>
                  <a:ext cx="128292" cy="75506"/>
                </a:xfrm>
                <a:custGeom>
                  <a:rect b="b" l="l" r="r" t="t"/>
                  <a:pathLst>
                    <a:path extrusionOk="0" h="838" w="1424">
                      <a:moveTo>
                        <a:pt x="395" y="1"/>
                      </a:moveTo>
                      <a:cubicBezTo>
                        <a:pt x="395" y="1"/>
                        <a:pt x="241" y="64"/>
                        <a:pt x="139" y="135"/>
                      </a:cubicBezTo>
                      <a:cubicBezTo>
                        <a:pt x="52" y="196"/>
                        <a:pt x="0" y="380"/>
                        <a:pt x="0" y="380"/>
                      </a:cubicBezTo>
                      <a:lnTo>
                        <a:pt x="814" y="838"/>
                      </a:lnTo>
                      <a:cubicBezTo>
                        <a:pt x="814" y="838"/>
                        <a:pt x="853" y="701"/>
                        <a:pt x="909" y="630"/>
                      </a:cubicBezTo>
                      <a:cubicBezTo>
                        <a:pt x="1026" y="482"/>
                        <a:pt x="1126" y="443"/>
                        <a:pt x="1234" y="380"/>
                      </a:cubicBezTo>
                      <a:cubicBezTo>
                        <a:pt x="1423" y="270"/>
                        <a:pt x="395" y="1"/>
                        <a:pt x="39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3" name="Google Shape;12533;p163"/>
                <p:cNvSpPr/>
                <p:nvPr/>
              </p:nvSpPr>
              <p:spPr>
                <a:xfrm>
                  <a:off x="-428838" y="2382798"/>
                  <a:ext cx="74416" cy="65775"/>
                </a:xfrm>
                <a:custGeom>
                  <a:rect b="b" l="l" r="r" t="t"/>
                  <a:pathLst>
                    <a:path extrusionOk="0" h="730" w="826">
                      <a:moveTo>
                        <a:pt x="35" y="1"/>
                      </a:moveTo>
                      <a:cubicBezTo>
                        <a:pt x="8" y="1"/>
                        <a:pt x="1" y="20"/>
                        <a:pt x="8" y="62"/>
                      </a:cubicBezTo>
                      <a:cubicBezTo>
                        <a:pt x="25" y="168"/>
                        <a:pt x="92" y="305"/>
                        <a:pt x="92" y="305"/>
                      </a:cubicBezTo>
                      <a:lnTo>
                        <a:pt x="825" y="730"/>
                      </a:lnTo>
                      <a:cubicBezTo>
                        <a:pt x="825" y="730"/>
                        <a:pt x="791" y="663"/>
                        <a:pt x="751" y="522"/>
                      </a:cubicBezTo>
                      <a:cubicBezTo>
                        <a:pt x="704" y="353"/>
                        <a:pt x="589" y="274"/>
                        <a:pt x="346" y="144"/>
                      </a:cubicBezTo>
                      <a:cubicBezTo>
                        <a:pt x="174" y="52"/>
                        <a:pt x="79" y="1"/>
                        <a:pt x="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4" name="Google Shape;12534;p163"/>
                <p:cNvSpPr/>
                <p:nvPr/>
              </p:nvSpPr>
              <p:spPr>
                <a:xfrm>
                  <a:off x="-475506" y="1991393"/>
                  <a:ext cx="108381" cy="223905"/>
                </a:xfrm>
                <a:custGeom>
                  <a:rect b="b" l="l" r="r" t="t"/>
                  <a:pathLst>
                    <a:path extrusionOk="0" h="2485" w="1203">
                      <a:moveTo>
                        <a:pt x="994" y="1"/>
                      </a:moveTo>
                      <a:cubicBezTo>
                        <a:pt x="994" y="1"/>
                        <a:pt x="541" y="172"/>
                        <a:pt x="254" y="402"/>
                      </a:cubicBezTo>
                      <a:cubicBezTo>
                        <a:pt x="72" y="547"/>
                        <a:pt x="1" y="797"/>
                        <a:pt x="72" y="1560"/>
                      </a:cubicBezTo>
                      <a:cubicBezTo>
                        <a:pt x="133" y="2230"/>
                        <a:pt x="315" y="2484"/>
                        <a:pt x="315" y="2484"/>
                      </a:cubicBezTo>
                      <a:lnTo>
                        <a:pt x="1202" y="1866"/>
                      </a:lnTo>
                      <a:lnTo>
                        <a:pt x="99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5" name="Google Shape;12535;p163"/>
                <p:cNvSpPr/>
                <p:nvPr/>
              </p:nvSpPr>
              <p:spPr>
                <a:xfrm>
                  <a:off x="-447127" y="1991393"/>
                  <a:ext cx="151716" cy="276254"/>
                </a:xfrm>
                <a:custGeom>
                  <a:rect b="b" l="l" r="r" t="t"/>
                  <a:pathLst>
                    <a:path extrusionOk="0" h="3066" w="1684">
                      <a:moveTo>
                        <a:pt x="679" y="1"/>
                      </a:moveTo>
                      <a:lnTo>
                        <a:pt x="0" y="2484"/>
                      </a:lnTo>
                      <a:lnTo>
                        <a:pt x="1004" y="3065"/>
                      </a:lnTo>
                      <a:lnTo>
                        <a:pt x="1683" y="582"/>
                      </a:lnTo>
                      <a:lnTo>
                        <a:pt x="679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6" name="Google Shape;12536;p163"/>
                <p:cNvSpPr/>
                <p:nvPr/>
              </p:nvSpPr>
              <p:spPr>
                <a:xfrm>
                  <a:off x="-385053" y="2043743"/>
                  <a:ext cx="108381" cy="223905"/>
                </a:xfrm>
                <a:custGeom>
                  <a:rect b="b" l="l" r="r" t="t"/>
                  <a:pathLst>
                    <a:path extrusionOk="0" h="2485" w="1203">
                      <a:moveTo>
                        <a:pt x="994" y="1"/>
                      </a:moveTo>
                      <a:cubicBezTo>
                        <a:pt x="994" y="1"/>
                        <a:pt x="541" y="172"/>
                        <a:pt x="255" y="402"/>
                      </a:cubicBezTo>
                      <a:cubicBezTo>
                        <a:pt x="72" y="548"/>
                        <a:pt x="1" y="797"/>
                        <a:pt x="72" y="1560"/>
                      </a:cubicBezTo>
                      <a:cubicBezTo>
                        <a:pt x="133" y="2231"/>
                        <a:pt x="315" y="2484"/>
                        <a:pt x="315" y="2484"/>
                      </a:cubicBezTo>
                      <a:lnTo>
                        <a:pt x="1202" y="1866"/>
                      </a:lnTo>
                      <a:lnTo>
                        <a:pt x="994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7" name="Google Shape;12537;p163"/>
                <p:cNvSpPr/>
                <p:nvPr/>
              </p:nvSpPr>
              <p:spPr>
                <a:xfrm>
                  <a:off x="-457128" y="2020316"/>
                  <a:ext cx="128292" cy="75776"/>
                </a:xfrm>
                <a:custGeom>
                  <a:rect b="b" l="l" r="r" t="t"/>
                  <a:pathLst>
                    <a:path extrusionOk="0" h="841" w="1424">
                      <a:moveTo>
                        <a:pt x="393" y="1"/>
                      </a:moveTo>
                      <a:cubicBezTo>
                        <a:pt x="393" y="1"/>
                        <a:pt x="239" y="64"/>
                        <a:pt x="137" y="137"/>
                      </a:cubicBezTo>
                      <a:cubicBezTo>
                        <a:pt x="50" y="198"/>
                        <a:pt x="1" y="380"/>
                        <a:pt x="1" y="380"/>
                      </a:cubicBezTo>
                      <a:lnTo>
                        <a:pt x="812" y="840"/>
                      </a:lnTo>
                      <a:cubicBezTo>
                        <a:pt x="812" y="840"/>
                        <a:pt x="851" y="703"/>
                        <a:pt x="907" y="632"/>
                      </a:cubicBezTo>
                      <a:cubicBezTo>
                        <a:pt x="1024" y="484"/>
                        <a:pt x="1126" y="443"/>
                        <a:pt x="1232" y="380"/>
                      </a:cubicBezTo>
                      <a:cubicBezTo>
                        <a:pt x="1423" y="272"/>
                        <a:pt x="393" y="1"/>
                        <a:pt x="39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8" name="Google Shape;12538;p163"/>
                <p:cNvSpPr/>
                <p:nvPr/>
              </p:nvSpPr>
              <p:spPr>
                <a:xfrm>
                  <a:off x="-445415" y="2193493"/>
                  <a:ext cx="74146" cy="65775"/>
                </a:xfrm>
                <a:custGeom>
                  <a:rect b="b" l="l" r="r" t="t"/>
                  <a:pathLst>
                    <a:path extrusionOk="0" h="730" w="823">
                      <a:moveTo>
                        <a:pt x="34" y="0"/>
                      </a:moveTo>
                      <a:cubicBezTo>
                        <a:pt x="8" y="0"/>
                        <a:pt x="1" y="20"/>
                        <a:pt x="7" y="61"/>
                      </a:cubicBezTo>
                      <a:cubicBezTo>
                        <a:pt x="25" y="167"/>
                        <a:pt x="92" y="304"/>
                        <a:pt x="92" y="304"/>
                      </a:cubicBezTo>
                      <a:lnTo>
                        <a:pt x="823" y="729"/>
                      </a:lnTo>
                      <a:cubicBezTo>
                        <a:pt x="823" y="729"/>
                        <a:pt x="790" y="662"/>
                        <a:pt x="751" y="521"/>
                      </a:cubicBezTo>
                      <a:cubicBezTo>
                        <a:pt x="701" y="352"/>
                        <a:pt x="586" y="274"/>
                        <a:pt x="346" y="144"/>
                      </a:cubicBezTo>
                      <a:cubicBezTo>
                        <a:pt x="173" y="51"/>
                        <a:pt x="78" y="0"/>
                        <a:pt x="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9" name="Google Shape;12539;p163"/>
                <p:cNvSpPr/>
                <p:nvPr/>
              </p:nvSpPr>
              <p:spPr>
                <a:xfrm>
                  <a:off x="-472804" y="1781004"/>
                  <a:ext cx="143337" cy="296077"/>
                </a:xfrm>
                <a:custGeom>
                  <a:rect b="b" l="l" r="r" t="t"/>
                  <a:pathLst>
                    <a:path extrusionOk="0" h="3286" w="1591">
                      <a:moveTo>
                        <a:pt x="1162" y="1"/>
                      </a:moveTo>
                      <a:cubicBezTo>
                        <a:pt x="1093" y="1"/>
                        <a:pt x="1018" y="14"/>
                        <a:pt x="940" y="50"/>
                      </a:cubicBezTo>
                      <a:lnTo>
                        <a:pt x="940" y="52"/>
                      </a:lnTo>
                      <a:cubicBezTo>
                        <a:pt x="578" y="214"/>
                        <a:pt x="172" y="863"/>
                        <a:pt x="86" y="1397"/>
                      </a:cubicBezTo>
                      <a:cubicBezTo>
                        <a:pt x="1" y="1932"/>
                        <a:pt x="205" y="2809"/>
                        <a:pt x="205" y="2809"/>
                      </a:cubicBezTo>
                      <a:lnTo>
                        <a:pt x="1023" y="3286"/>
                      </a:lnTo>
                      <a:cubicBezTo>
                        <a:pt x="1023" y="3286"/>
                        <a:pt x="1120" y="2459"/>
                        <a:pt x="1194" y="1869"/>
                      </a:cubicBezTo>
                      <a:cubicBezTo>
                        <a:pt x="1270" y="1282"/>
                        <a:pt x="1591" y="182"/>
                        <a:pt x="1591" y="182"/>
                      </a:cubicBezTo>
                      <a:cubicBezTo>
                        <a:pt x="1591" y="182"/>
                        <a:pt x="1412" y="1"/>
                        <a:pt x="116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0" name="Google Shape;12540;p163"/>
                <p:cNvSpPr/>
                <p:nvPr/>
              </p:nvSpPr>
              <p:spPr>
                <a:xfrm>
                  <a:off x="-395414" y="1797313"/>
                  <a:ext cx="100363" cy="279948"/>
                </a:xfrm>
                <a:custGeom>
                  <a:rect b="b" l="l" r="r" t="t"/>
                  <a:pathLst>
                    <a:path extrusionOk="0" h="3107" w="1114">
                      <a:moveTo>
                        <a:pt x="732" y="1"/>
                      </a:moveTo>
                      <a:cubicBezTo>
                        <a:pt x="732" y="1"/>
                        <a:pt x="424" y="357"/>
                        <a:pt x="200" y="1062"/>
                      </a:cubicBezTo>
                      <a:lnTo>
                        <a:pt x="203" y="1062"/>
                      </a:lnTo>
                      <a:cubicBezTo>
                        <a:pt x="1" y="1699"/>
                        <a:pt x="164" y="3107"/>
                        <a:pt x="164" y="3107"/>
                      </a:cubicBezTo>
                      <a:lnTo>
                        <a:pt x="1114" y="2558"/>
                      </a:lnTo>
                      <a:lnTo>
                        <a:pt x="73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1" name="Google Shape;12541;p163"/>
                <p:cNvSpPr/>
                <p:nvPr/>
              </p:nvSpPr>
              <p:spPr>
                <a:xfrm>
                  <a:off x="-460281" y="1894804"/>
                  <a:ext cx="72795" cy="176060"/>
                </a:xfrm>
                <a:custGeom>
                  <a:rect b="b" l="l" r="r" t="t"/>
                  <a:pathLst>
                    <a:path extrusionOk="0" h="1954" w="808">
                      <a:moveTo>
                        <a:pt x="278" y="0"/>
                      </a:moveTo>
                      <a:cubicBezTo>
                        <a:pt x="163" y="0"/>
                        <a:pt x="131" y="103"/>
                        <a:pt x="79" y="279"/>
                      </a:cubicBezTo>
                      <a:cubicBezTo>
                        <a:pt x="0" y="535"/>
                        <a:pt x="189" y="1593"/>
                        <a:pt x="189" y="1593"/>
                      </a:cubicBezTo>
                      <a:lnTo>
                        <a:pt x="807" y="1953"/>
                      </a:lnTo>
                      <a:cubicBezTo>
                        <a:pt x="807" y="1953"/>
                        <a:pt x="692" y="893"/>
                        <a:pt x="705" y="617"/>
                      </a:cubicBezTo>
                      <a:cubicBezTo>
                        <a:pt x="721" y="344"/>
                        <a:pt x="760" y="194"/>
                        <a:pt x="497" y="68"/>
                      </a:cubicBezTo>
                      <a:cubicBezTo>
                        <a:pt x="400" y="22"/>
                        <a:pt x="330" y="0"/>
                        <a:pt x="27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2" name="Google Shape;12542;p163"/>
                <p:cNvSpPr/>
                <p:nvPr/>
              </p:nvSpPr>
              <p:spPr>
                <a:xfrm>
                  <a:off x="-348453" y="2413004"/>
                  <a:ext cx="122259" cy="266029"/>
                </a:xfrm>
                <a:custGeom>
                  <a:rect b="b" l="l" r="r" t="t"/>
                  <a:pathLst>
                    <a:path extrusionOk="0" h="2703" w="1235">
                      <a:moveTo>
                        <a:pt x="1234" y="0"/>
                      </a:moveTo>
                      <a:cubicBezTo>
                        <a:pt x="833" y="234"/>
                        <a:pt x="445" y="360"/>
                        <a:pt x="215" y="829"/>
                      </a:cubicBezTo>
                      <a:cubicBezTo>
                        <a:pt x="0" y="1271"/>
                        <a:pt x="35" y="2703"/>
                        <a:pt x="35" y="2703"/>
                      </a:cubicBezTo>
                      <a:lnTo>
                        <a:pt x="1234" y="2013"/>
                      </a:lnTo>
                      <a:lnTo>
                        <a:pt x="1234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3" name="Google Shape;12543;p163"/>
                <p:cNvSpPr/>
                <p:nvPr/>
              </p:nvSpPr>
              <p:spPr>
                <a:xfrm>
                  <a:off x="-344988" y="2413004"/>
                  <a:ext cx="218878" cy="324786"/>
                </a:xfrm>
                <a:custGeom>
                  <a:rect b="b" l="l" r="r" t="t"/>
                  <a:pathLst>
                    <a:path extrusionOk="0" h="3300" w="2211">
                      <a:moveTo>
                        <a:pt x="1199" y="0"/>
                      </a:moveTo>
                      <a:lnTo>
                        <a:pt x="0" y="2703"/>
                      </a:lnTo>
                      <a:lnTo>
                        <a:pt x="1011" y="3299"/>
                      </a:lnTo>
                      <a:lnTo>
                        <a:pt x="2210" y="597"/>
                      </a:lnTo>
                      <a:lnTo>
                        <a:pt x="119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4" name="Google Shape;12544;p163"/>
                <p:cNvSpPr/>
                <p:nvPr/>
              </p:nvSpPr>
              <p:spPr>
                <a:xfrm>
                  <a:off x="-246754" y="2471663"/>
                  <a:ext cx="122457" cy="266128"/>
                </a:xfrm>
                <a:custGeom>
                  <a:rect b="b" l="l" r="r" t="t"/>
                  <a:pathLst>
                    <a:path extrusionOk="0" h="2704" w="1237">
                      <a:moveTo>
                        <a:pt x="1236" y="1"/>
                      </a:moveTo>
                      <a:cubicBezTo>
                        <a:pt x="835" y="233"/>
                        <a:pt x="447" y="359"/>
                        <a:pt x="217" y="827"/>
                      </a:cubicBezTo>
                      <a:cubicBezTo>
                        <a:pt x="0" y="1272"/>
                        <a:pt x="35" y="2703"/>
                        <a:pt x="35" y="2703"/>
                      </a:cubicBezTo>
                      <a:lnTo>
                        <a:pt x="1236" y="2011"/>
                      </a:lnTo>
                      <a:lnTo>
                        <a:pt x="123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5" name="Google Shape;12545;p163"/>
                <p:cNvSpPr/>
                <p:nvPr/>
              </p:nvSpPr>
              <p:spPr>
                <a:xfrm>
                  <a:off x="-308248" y="2448632"/>
                  <a:ext cx="148295" cy="89759"/>
                </a:xfrm>
                <a:custGeom>
                  <a:rect b="b" l="l" r="r" t="t"/>
                  <a:pathLst>
                    <a:path extrusionOk="0" h="912" w="1498">
                      <a:moveTo>
                        <a:pt x="450" y="0"/>
                      </a:moveTo>
                      <a:cubicBezTo>
                        <a:pt x="450" y="0"/>
                        <a:pt x="292" y="72"/>
                        <a:pt x="157" y="219"/>
                      </a:cubicBezTo>
                      <a:cubicBezTo>
                        <a:pt x="83" y="298"/>
                        <a:pt x="1" y="467"/>
                        <a:pt x="1" y="467"/>
                      </a:cubicBezTo>
                      <a:lnTo>
                        <a:pt x="788" y="911"/>
                      </a:lnTo>
                      <a:cubicBezTo>
                        <a:pt x="788" y="911"/>
                        <a:pt x="836" y="760"/>
                        <a:pt x="986" y="632"/>
                      </a:cubicBezTo>
                      <a:cubicBezTo>
                        <a:pt x="1127" y="508"/>
                        <a:pt x="1200" y="449"/>
                        <a:pt x="1307" y="386"/>
                      </a:cubicBezTo>
                      <a:cubicBezTo>
                        <a:pt x="1497" y="276"/>
                        <a:pt x="450" y="0"/>
                        <a:pt x="45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6" name="Google Shape;12546;p163"/>
                <p:cNvSpPr/>
                <p:nvPr/>
              </p:nvSpPr>
              <p:spPr>
                <a:xfrm>
                  <a:off x="-328641" y="2545674"/>
                  <a:ext cx="79790" cy="181585"/>
                </a:xfrm>
                <a:custGeom>
                  <a:rect b="b" l="l" r="r" t="t"/>
                  <a:pathLst>
                    <a:path extrusionOk="0" h="1845" w="806">
                      <a:moveTo>
                        <a:pt x="249" y="1"/>
                      </a:moveTo>
                      <a:cubicBezTo>
                        <a:pt x="162" y="1"/>
                        <a:pt x="113" y="87"/>
                        <a:pt x="70" y="303"/>
                      </a:cubicBezTo>
                      <a:cubicBezTo>
                        <a:pt x="1" y="665"/>
                        <a:pt x="9" y="1435"/>
                        <a:pt x="9" y="1435"/>
                      </a:cubicBezTo>
                      <a:lnTo>
                        <a:pt x="704" y="1845"/>
                      </a:lnTo>
                      <a:cubicBezTo>
                        <a:pt x="704" y="1845"/>
                        <a:pt x="684" y="1038"/>
                        <a:pt x="743" y="689"/>
                      </a:cubicBezTo>
                      <a:cubicBezTo>
                        <a:pt x="805" y="303"/>
                        <a:pt x="671" y="218"/>
                        <a:pt x="493" y="108"/>
                      </a:cubicBezTo>
                      <a:cubicBezTo>
                        <a:pt x="387" y="41"/>
                        <a:pt x="309" y="1"/>
                        <a:pt x="24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7" name="Google Shape;12547;p163"/>
                <p:cNvSpPr/>
                <p:nvPr/>
              </p:nvSpPr>
              <p:spPr>
                <a:xfrm>
                  <a:off x="-343998" y="2211046"/>
                  <a:ext cx="119289" cy="244475"/>
                </a:xfrm>
                <a:custGeom>
                  <a:rect b="b" l="l" r="r" t="t"/>
                  <a:pathLst>
                    <a:path extrusionOk="0" h="2484" w="1205">
                      <a:moveTo>
                        <a:pt x="996" y="0"/>
                      </a:moveTo>
                      <a:cubicBezTo>
                        <a:pt x="996" y="0"/>
                        <a:pt x="541" y="172"/>
                        <a:pt x="255" y="402"/>
                      </a:cubicBezTo>
                      <a:cubicBezTo>
                        <a:pt x="72" y="547"/>
                        <a:pt x="1" y="798"/>
                        <a:pt x="72" y="1562"/>
                      </a:cubicBezTo>
                      <a:cubicBezTo>
                        <a:pt x="133" y="2230"/>
                        <a:pt x="315" y="2484"/>
                        <a:pt x="315" y="2484"/>
                      </a:cubicBezTo>
                      <a:lnTo>
                        <a:pt x="1205" y="1866"/>
                      </a:lnTo>
                      <a:lnTo>
                        <a:pt x="99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8" name="Google Shape;12548;p163"/>
                <p:cNvSpPr/>
                <p:nvPr/>
              </p:nvSpPr>
              <p:spPr>
                <a:xfrm>
                  <a:off x="-312815" y="2211046"/>
                  <a:ext cx="166708" cy="301953"/>
                </a:xfrm>
                <a:custGeom>
                  <a:rect b="b" l="l" r="r" t="t"/>
                  <a:pathLst>
                    <a:path extrusionOk="0" h="3068" w="1684">
                      <a:moveTo>
                        <a:pt x="681" y="0"/>
                      </a:moveTo>
                      <a:lnTo>
                        <a:pt x="0" y="2484"/>
                      </a:lnTo>
                      <a:lnTo>
                        <a:pt x="1005" y="3067"/>
                      </a:lnTo>
                      <a:lnTo>
                        <a:pt x="1683" y="582"/>
                      </a:lnTo>
                      <a:lnTo>
                        <a:pt x="68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9" name="Google Shape;12549;p163"/>
                <p:cNvSpPr/>
                <p:nvPr/>
              </p:nvSpPr>
              <p:spPr>
                <a:xfrm>
                  <a:off x="-244508" y="2268228"/>
                  <a:ext cx="118992" cy="244771"/>
                </a:xfrm>
                <a:custGeom>
                  <a:rect b="b" l="l" r="r" t="t"/>
                  <a:pathLst>
                    <a:path extrusionOk="0" h="2487" w="1202">
                      <a:moveTo>
                        <a:pt x="993" y="1"/>
                      </a:moveTo>
                      <a:cubicBezTo>
                        <a:pt x="993" y="1"/>
                        <a:pt x="540" y="174"/>
                        <a:pt x="254" y="402"/>
                      </a:cubicBezTo>
                      <a:cubicBezTo>
                        <a:pt x="72" y="547"/>
                        <a:pt x="0" y="799"/>
                        <a:pt x="72" y="1562"/>
                      </a:cubicBezTo>
                      <a:cubicBezTo>
                        <a:pt x="132" y="2230"/>
                        <a:pt x="315" y="2486"/>
                        <a:pt x="315" y="2486"/>
                      </a:cubicBezTo>
                      <a:lnTo>
                        <a:pt x="1202" y="1866"/>
                      </a:lnTo>
                      <a:lnTo>
                        <a:pt x="99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0" name="Google Shape;12550;p163"/>
                <p:cNvSpPr/>
                <p:nvPr/>
              </p:nvSpPr>
              <p:spPr>
                <a:xfrm>
                  <a:off x="-325684" y="2244312"/>
                  <a:ext cx="140969" cy="82476"/>
                </a:xfrm>
                <a:custGeom>
                  <a:rect b="b" l="l" r="r" t="t"/>
                  <a:pathLst>
                    <a:path extrusionOk="0" h="838" w="1424">
                      <a:moveTo>
                        <a:pt x="395" y="1"/>
                      </a:moveTo>
                      <a:cubicBezTo>
                        <a:pt x="395" y="1"/>
                        <a:pt x="241" y="64"/>
                        <a:pt x="139" y="135"/>
                      </a:cubicBezTo>
                      <a:cubicBezTo>
                        <a:pt x="52" y="196"/>
                        <a:pt x="0" y="380"/>
                        <a:pt x="0" y="380"/>
                      </a:cubicBezTo>
                      <a:lnTo>
                        <a:pt x="814" y="838"/>
                      </a:lnTo>
                      <a:cubicBezTo>
                        <a:pt x="814" y="838"/>
                        <a:pt x="853" y="701"/>
                        <a:pt x="909" y="630"/>
                      </a:cubicBezTo>
                      <a:cubicBezTo>
                        <a:pt x="1026" y="482"/>
                        <a:pt x="1126" y="443"/>
                        <a:pt x="1234" y="380"/>
                      </a:cubicBezTo>
                      <a:cubicBezTo>
                        <a:pt x="1423" y="270"/>
                        <a:pt x="395" y="1"/>
                        <a:pt x="39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1" name="Google Shape;12551;p163"/>
                <p:cNvSpPr/>
                <p:nvPr/>
              </p:nvSpPr>
              <p:spPr>
                <a:xfrm>
                  <a:off x="-313310" y="2430621"/>
                  <a:ext cx="81770" cy="71847"/>
                </a:xfrm>
                <a:custGeom>
                  <a:rect b="b" l="l" r="r" t="t"/>
                  <a:pathLst>
                    <a:path extrusionOk="0" h="730" w="826">
                      <a:moveTo>
                        <a:pt x="35" y="1"/>
                      </a:moveTo>
                      <a:cubicBezTo>
                        <a:pt x="8" y="1"/>
                        <a:pt x="1" y="20"/>
                        <a:pt x="8" y="62"/>
                      </a:cubicBezTo>
                      <a:cubicBezTo>
                        <a:pt x="25" y="168"/>
                        <a:pt x="92" y="305"/>
                        <a:pt x="92" y="305"/>
                      </a:cubicBezTo>
                      <a:lnTo>
                        <a:pt x="825" y="730"/>
                      </a:lnTo>
                      <a:cubicBezTo>
                        <a:pt x="825" y="730"/>
                        <a:pt x="791" y="663"/>
                        <a:pt x="751" y="522"/>
                      </a:cubicBezTo>
                      <a:cubicBezTo>
                        <a:pt x="704" y="353"/>
                        <a:pt x="589" y="274"/>
                        <a:pt x="346" y="144"/>
                      </a:cubicBezTo>
                      <a:cubicBezTo>
                        <a:pt x="174" y="52"/>
                        <a:pt x="79" y="1"/>
                        <a:pt x="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2" name="Google Shape;12552;p163"/>
                <p:cNvSpPr/>
                <p:nvPr/>
              </p:nvSpPr>
              <p:spPr>
                <a:xfrm>
                  <a:off x="-364589" y="2003085"/>
                  <a:ext cx="119091" cy="244574"/>
                </a:xfrm>
                <a:custGeom>
                  <a:rect b="b" l="l" r="r" t="t"/>
                  <a:pathLst>
                    <a:path extrusionOk="0" h="2485" w="1203">
                      <a:moveTo>
                        <a:pt x="994" y="1"/>
                      </a:moveTo>
                      <a:cubicBezTo>
                        <a:pt x="994" y="1"/>
                        <a:pt x="541" y="172"/>
                        <a:pt x="254" y="402"/>
                      </a:cubicBezTo>
                      <a:cubicBezTo>
                        <a:pt x="72" y="547"/>
                        <a:pt x="1" y="797"/>
                        <a:pt x="72" y="1560"/>
                      </a:cubicBezTo>
                      <a:cubicBezTo>
                        <a:pt x="133" y="2230"/>
                        <a:pt x="315" y="2484"/>
                        <a:pt x="315" y="2484"/>
                      </a:cubicBezTo>
                      <a:lnTo>
                        <a:pt x="1202" y="1866"/>
                      </a:lnTo>
                      <a:lnTo>
                        <a:pt x="99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3" name="Google Shape;12553;p163"/>
                <p:cNvSpPr/>
                <p:nvPr/>
              </p:nvSpPr>
              <p:spPr>
                <a:xfrm>
                  <a:off x="-333406" y="2003085"/>
                  <a:ext cx="166708" cy="301756"/>
                </a:xfrm>
                <a:custGeom>
                  <a:rect b="b" l="l" r="r" t="t"/>
                  <a:pathLst>
                    <a:path extrusionOk="0" h="3066" w="1684">
                      <a:moveTo>
                        <a:pt x="679" y="1"/>
                      </a:moveTo>
                      <a:lnTo>
                        <a:pt x="0" y="2484"/>
                      </a:lnTo>
                      <a:lnTo>
                        <a:pt x="1004" y="3065"/>
                      </a:lnTo>
                      <a:lnTo>
                        <a:pt x="1683" y="582"/>
                      </a:lnTo>
                      <a:lnTo>
                        <a:pt x="679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4" name="Google Shape;12554;p163"/>
                <p:cNvSpPr/>
                <p:nvPr/>
              </p:nvSpPr>
              <p:spPr>
                <a:xfrm>
                  <a:off x="-265198" y="2060267"/>
                  <a:ext cx="119091" cy="244574"/>
                </a:xfrm>
                <a:custGeom>
                  <a:rect b="b" l="l" r="r" t="t"/>
                  <a:pathLst>
                    <a:path extrusionOk="0" h="2485" w="1203">
                      <a:moveTo>
                        <a:pt x="994" y="1"/>
                      </a:moveTo>
                      <a:cubicBezTo>
                        <a:pt x="994" y="1"/>
                        <a:pt x="541" y="172"/>
                        <a:pt x="255" y="402"/>
                      </a:cubicBezTo>
                      <a:cubicBezTo>
                        <a:pt x="72" y="548"/>
                        <a:pt x="1" y="797"/>
                        <a:pt x="72" y="1560"/>
                      </a:cubicBezTo>
                      <a:cubicBezTo>
                        <a:pt x="133" y="2231"/>
                        <a:pt x="315" y="2484"/>
                        <a:pt x="315" y="2484"/>
                      </a:cubicBezTo>
                      <a:lnTo>
                        <a:pt x="1202" y="1866"/>
                      </a:lnTo>
                      <a:lnTo>
                        <a:pt x="994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5" name="Google Shape;12555;p163"/>
                <p:cNvSpPr/>
                <p:nvPr/>
              </p:nvSpPr>
              <p:spPr>
                <a:xfrm>
                  <a:off x="-344394" y="2034678"/>
                  <a:ext cx="140969" cy="82771"/>
                </a:xfrm>
                <a:custGeom>
                  <a:rect b="b" l="l" r="r" t="t"/>
                  <a:pathLst>
                    <a:path extrusionOk="0" h="841" w="1424">
                      <a:moveTo>
                        <a:pt x="393" y="1"/>
                      </a:moveTo>
                      <a:cubicBezTo>
                        <a:pt x="393" y="1"/>
                        <a:pt x="239" y="64"/>
                        <a:pt x="137" y="137"/>
                      </a:cubicBezTo>
                      <a:cubicBezTo>
                        <a:pt x="50" y="198"/>
                        <a:pt x="1" y="380"/>
                        <a:pt x="1" y="380"/>
                      </a:cubicBezTo>
                      <a:lnTo>
                        <a:pt x="812" y="840"/>
                      </a:lnTo>
                      <a:cubicBezTo>
                        <a:pt x="812" y="840"/>
                        <a:pt x="851" y="703"/>
                        <a:pt x="907" y="632"/>
                      </a:cubicBezTo>
                      <a:cubicBezTo>
                        <a:pt x="1024" y="484"/>
                        <a:pt x="1126" y="443"/>
                        <a:pt x="1232" y="380"/>
                      </a:cubicBezTo>
                      <a:cubicBezTo>
                        <a:pt x="1423" y="272"/>
                        <a:pt x="393" y="1"/>
                        <a:pt x="39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6" name="Google Shape;12556;p163"/>
                <p:cNvSpPr/>
                <p:nvPr/>
              </p:nvSpPr>
              <p:spPr>
                <a:xfrm>
                  <a:off x="-331525" y="2223841"/>
                  <a:ext cx="81473" cy="71847"/>
                </a:xfrm>
                <a:custGeom>
                  <a:rect b="b" l="l" r="r" t="t"/>
                  <a:pathLst>
                    <a:path extrusionOk="0" h="730" w="823">
                      <a:moveTo>
                        <a:pt x="34" y="0"/>
                      </a:moveTo>
                      <a:cubicBezTo>
                        <a:pt x="8" y="0"/>
                        <a:pt x="1" y="20"/>
                        <a:pt x="7" y="61"/>
                      </a:cubicBezTo>
                      <a:cubicBezTo>
                        <a:pt x="25" y="167"/>
                        <a:pt x="92" y="304"/>
                        <a:pt x="92" y="304"/>
                      </a:cubicBezTo>
                      <a:lnTo>
                        <a:pt x="823" y="729"/>
                      </a:lnTo>
                      <a:cubicBezTo>
                        <a:pt x="823" y="729"/>
                        <a:pt x="790" y="662"/>
                        <a:pt x="751" y="521"/>
                      </a:cubicBezTo>
                      <a:cubicBezTo>
                        <a:pt x="701" y="352"/>
                        <a:pt x="586" y="274"/>
                        <a:pt x="346" y="144"/>
                      </a:cubicBezTo>
                      <a:cubicBezTo>
                        <a:pt x="173" y="51"/>
                        <a:pt x="78" y="0"/>
                        <a:pt x="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7" name="Google Shape;12557;p163"/>
                <p:cNvSpPr/>
                <p:nvPr/>
              </p:nvSpPr>
              <p:spPr>
                <a:xfrm>
                  <a:off x="-361619" y="1773274"/>
                  <a:ext cx="157501" cy="323408"/>
                </a:xfrm>
                <a:custGeom>
                  <a:rect b="b" l="l" r="r" t="t"/>
                  <a:pathLst>
                    <a:path extrusionOk="0" h="3286" w="1591">
                      <a:moveTo>
                        <a:pt x="1162" y="1"/>
                      </a:moveTo>
                      <a:cubicBezTo>
                        <a:pt x="1093" y="1"/>
                        <a:pt x="1018" y="14"/>
                        <a:pt x="940" y="50"/>
                      </a:cubicBezTo>
                      <a:lnTo>
                        <a:pt x="940" y="52"/>
                      </a:lnTo>
                      <a:cubicBezTo>
                        <a:pt x="578" y="214"/>
                        <a:pt x="172" y="863"/>
                        <a:pt x="86" y="1397"/>
                      </a:cubicBezTo>
                      <a:cubicBezTo>
                        <a:pt x="1" y="1932"/>
                        <a:pt x="205" y="2809"/>
                        <a:pt x="205" y="2809"/>
                      </a:cubicBezTo>
                      <a:lnTo>
                        <a:pt x="1023" y="3286"/>
                      </a:lnTo>
                      <a:cubicBezTo>
                        <a:pt x="1023" y="3286"/>
                        <a:pt x="1120" y="2459"/>
                        <a:pt x="1194" y="1869"/>
                      </a:cubicBezTo>
                      <a:cubicBezTo>
                        <a:pt x="1270" y="1282"/>
                        <a:pt x="1591" y="182"/>
                        <a:pt x="1591" y="182"/>
                      </a:cubicBezTo>
                      <a:cubicBezTo>
                        <a:pt x="1591" y="182"/>
                        <a:pt x="1412" y="1"/>
                        <a:pt x="116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8" name="Google Shape;12558;p163"/>
                <p:cNvSpPr/>
                <p:nvPr/>
              </p:nvSpPr>
              <p:spPr>
                <a:xfrm>
                  <a:off x="-276582" y="1791088"/>
                  <a:ext cx="110280" cy="305791"/>
                </a:xfrm>
                <a:custGeom>
                  <a:rect b="b" l="l" r="r" t="t"/>
                  <a:pathLst>
                    <a:path extrusionOk="0" h="3107" w="1114">
                      <a:moveTo>
                        <a:pt x="732" y="1"/>
                      </a:moveTo>
                      <a:cubicBezTo>
                        <a:pt x="732" y="1"/>
                        <a:pt x="424" y="357"/>
                        <a:pt x="200" y="1062"/>
                      </a:cubicBezTo>
                      <a:lnTo>
                        <a:pt x="203" y="1062"/>
                      </a:lnTo>
                      <a:cubicBezTo>
                        <a:pt x="1" y="1699"/>
                        <a:pt x="164" y="3107"/>
                        <a:pt x="164" y="3107"/>
                      </a:cubicBezTo>
                      <a:lnTo>
                        <a:pt x="1114" y="2558"/>
                      </a:lnTo>
                      <a:lnTo>
                        <a:pt x="73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9" name="Google Shape;12559;p163"/>
                <p:cNvSpPr/>
                <p:nvPr/>
              </p:nvSpPr>
              <p:spPr>
                <a:xfrm>
                  <a:off x="-347859" y="1897579"/>
                  <a:ext cx="79988" cy="192313"/>
                </a:xfrm>
                <a:custGeom>
                  <a:rect b="b" l="l" r="r" t="t"/>
                  <a:pathLst>
                    <a:path extrusionOk="0" h="1954" w="808">
                      <a:moveTo>
                        <a:pt x="278" y="0"/>
                      </a:moveTo>
                      <a:cubicBezTo>
                        <a:pt x="163" y="0"/>
                        <a:pt x="131" y="103"/>
                        <a:pt x="79" y="279"/>
                      </a:cubicBezTo>
                      <a:cubicBezTo>
                        <a:pt x="0" y="535"/>
                        <a:pt x="189" y="1593"/>
                        <a:pt x="189" y="1593"/>
                      </a:cubicBezTo>
                      <a:lnTo>
                        <a:pt x="807" y="1953"/>
                      </a:lnTo>
                      <a:cubicBezTo>
                        <a:pt x="807" y="1953"/>
                        <a:pt x="692" y="893"/>
                        <a:pt x="705" y="617"/>
                      </a:cubicBezTo>
                      <a:cubicBezTo>
                        <a:pt x="721" y="344"/>
                        <a:pt x="760" y="194"/>
                        <a:pt x="497" y="68"/>
                      </a:cubicBezTo>
                      <a:cubicBezTo>
                        <a:pt x="400" y="22"/>
                        <a:pt x="330" y="0"/>
                        <a:pt x="27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0" name="Google Shape;12560;p163"/>
                <p:cNvSpPr/>
                <p:nvPr/>
              </p:nvSpPr>
              <p:spPr>
                <a:xfrm>
                  <a:off x="-213485" y="2474710"/>
                  <a:ext cx="122259" cy="280078"/>
                </a:xfrm>
                <a:custGeom>
                  <a:rect b="b" l="l" r="r" t="t"/>
                  <a:pathLst>
                    <a:path extrusionOk="0" h="2703" w="1235">
                      <a:moveTo>
                        <a:pt x="1234" y="0"/>
                      </a:moveTo>
                      <a:cubicBezTo>
                        <a:pt x="833" y="234"/>
                        <a:pt x="445" y="360"/>
                        <a:pt x="215" y="829"/>
                      </a:cubicBezTo>
                      <a:cubicBezTo>
                        <a:pt x="0" y="1271"/>
                        <a:pt x="35" y="2703"/>
                        <a:pt x="35" y="2703"/>
                      </a:cubicBezTo>
                      <a:lnTo>
                        <a:pt x="1234" y="2013"/>
                      </a:lnTo>
                      <a:lnTo>
                        <a:pt x="1234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1" name="Google Shape;12561;p163"/>
                <p:cNvSpPr/>
                <p:nvPr/>
              </p:nvSpPr>
              <p:spPr>
                <a:xfrm>
                  <a:off x="-210020" y="2474710"/>
                  <a:ext cx="218878" cy="341938"/>
                </a:xfrm>
                <a:custGeom>
                  <a:rect b="b" l="l" r="r" t="t"/>
                  <a:pathLst>
                    <a:path extrusionOk="0" h="3300" w="2211">
                      <a:moveTo>
                        <a:pt x="1199" y="0"/>
                      </a:moveTo>
                      <a:lnTo>
                        <a:pt x="0" y="2703"/>
                      </a:lnTo>
                      <a:lnTo>
                        <a:pt x="1011" y="3299"/>
                      </a:lnTo>
                      <a:lnTo>
                        <a:pt x="2210" y="597"/>
                      </a:lnTo>
                      <a:lnTo>
                        <a:pt x="119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2" name="Google Shape;12562;p163"/>
                <p:cNvSpPr/>
                <p:nvPr/>
              </p:nvSpPr>
              <p:spPr>
                <a:xfrm>
                  <a:off x="-111786" y="2536466"/>
                  <a:ext cx="122457" cy="280182"/>
                </a:xfrm>
                <a:custGeom>
                  <a:rect b="b" l="l" r="r" t="t"/>
                  <a:pathLst>
                    <a:path extrusionOk="0" h="2704" w="1237">
                      <a:moveTo>
                        <a:pt x="1236" y="1"/>
                      </a:moveTo>
                      <a:cubicBezTo>
                        <a:pt x="835" y="233"/>
                        <a:pt x="447" y="359"/>
                        <a:pt x="217" y="827"/>
                      </a:cubicBezTo>
                      <a:cubicBezTo>
                        <a:pt x="0" y="1272"/>
                        <a:pt x="35" y="2703"/>
                        <a:pt x="35" y="2703"/>
                      </a:cubicBezTo>
                      <a:lnTo>
                        <a:pt x="1236" y="2011"/>
                      </a:lnTo>
                      <a:lnTo>
                        <a:pt x="123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3" name="Google Shape;12563;p163"/>
                <p:cNvSpPr/>
                <p:nvPr/>
              </p:nvSpPr>
              <p:spPr>
                <a:xfrm>
                  <a:off x="-173280" y="2512219"/>
                  <a:ext cx="148295" cy="94499"/>
                </a:xfrm>
                <a:custGeom>
                  <a:rect b="b" l="l" r="r" t="t"/>
                  <a:pathLst>
                    <a:path extrusionOk="0" h="912" w="1498">
                      <a:moveTo>
                        <a:pt x="450" y="0"/>
                      </a:moveTo>
                      <a:cubicBezTo>
                        <a:pt x="450" y="0"/>
                        <a:pt x="292" y="72"/>
                        <a:pt x="157" y="219"/>
                      </a:cubicBezTo>
                      <a:cubicBezTo>
                        <a:pt x="83" y="298"/>
                        <a:pt x="1" y="467"/>
                        <a:pt x="1" y="467"/>
                      </a:cubicBezTo>
                      <a:lnTo>
                        <a:pt x="788" y="911"/>
                      </a:lnTo>
                      <a:cubicBezTo>
                        <a:pt x="788" y="911"/>
                        <a:pt x="836" y="760"/>
                        <a:pt x="986" y="632"/>
                      </a:cubicBezTo>
                      <a:cubicBezTo>
                        <a:pt x="1127" y="508"/>
                        <a:pt x="1200" y="449"/>
                        <a:pt x="1307" y="386"/>
                      </a:cubicBezTo>
                      <a:cubicBezTo>
                        <a:pt x="1497" y="276"/>
                        <a:pt x="450" y="0"/>
                        <a:pt x="45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4" name="Google Shape;12564;p163"/>
                <p:cNvSpPr/>
                <p:nvPr/>
              </p:nvSpPr>
              <p:spPr>
                <a:xfrm>
                  <a:off x="-193673" y="2614386"/>
                  <a:ext cx="79790" cy="191174"/>
                </a:xfrm>
                <a:custGeom>
                  <a:rect b="b" l="l" r="r" t="t"/>
                  <a:pathLst>
                    <a:path extrusionOk="0" h="1845" w="806">
                      <a:moveTo>
                        <a:pt x="249" y="1"/>
                      </a:moveTo>
                      <a:cubicBezTo>
                        <a:pt x="162" y="1"/>
                        <a:pt x="113" y="87"/>
                        <a:pt x="70" y="303"/>
                      </a:cubicBezTo>
                      <a:cubicBezTo>
                        <a:pt x="1" y="665"/>
                        <a:pt x="9" y="1435"/>
                        <a:pt x="9" y="1435"/>
                      </a:cubicBezTo>
                      <a:lnTo>
                        <a:pt x="704" y="1845"/>
                      </a:lnTo>
                      <a:cubicBezTo>
                        <a:pt x="704" y="1845"/>
                        <a:pt x="684" y="1038"/>
                        <a:pt x="743" y="689"/>
                      </a:cubicBezTo>
                      <a:cubicBezTo>
                        <a:pt x="805" y="303"/>
                        <a:pt x="671" y="218"/>
                        <a:pt x="493" y="108"/>
                      </a:cubicBezTo>
                      <a:cubicBezTo>
                        <a:pt x="387" y="41"/>
                        <a:pt x="309" y="1"/>
                        <a:pt x="24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5" name="Google Shape;12565;p163"/>
                <p:cNvSpPr/>
                <p:nvPr/>
              </p:nvSpPr>
              <p:spPr>
                <a:xfrm>
                  <a:off x="-209030" y="2262086"/>
                  <a:ext cx="119289" cy="257386"/>
                </a:xfrm>
                <a:custGeom>
                  <a:rect b="b" l="l" r="r" t="t"/>
                  <a:pathLst>
                    <a:path extrusionOk="0" h="2484" w="1205">
                      <a:moveTo>
                        <a:pt x="996" y="0"/>
                      </a:moveTo>
                      <a:cubicBezTo>
                        <a:pt x="996" y="0"/>
                        <a:pt x="541" y="172"/>
                        <a:pt x="255" y="402"/>
                      </a:cubicBezTo>
                      <a:cubicBezTo>
                        <a:pt x="72" y="547"/>
                        <a:pt x="1" y="798"/>
                        <a:pt x="72" y="1562"/>
                      </a:cubicBezTo>
                      <a:cubicBezTo>
                        <a:pt x="133" y="2230"/>
                        <a:pt x="315" y="2484"/>
                        <a:pt x="315" y="2484"/>
                      </a:cubicBezTo>
                      <a:lnTo>
                        <a:pt x="1205" y="1866"/>
                      </a:lnTo>
                      <a:lnTo>
                        <a:pt x="99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6" name="Google Shape;12566;p163"/>
                <p:cNvSpPr/>
                <p:nvPr/>
              </p:nvSpPr>
              <p:spPr>
                <a:xfrm>
                  <a:off x="-177847" y="2262086"/>
                  <a:ext cx="166708" cy="317898"/>
                </a:xfrm>
                <a:custGeom>
                  <a:rect b="b" l="l" r="r" t="t"/>
                  <a:pathLst>
                    <a:path extrusionOk="0" h="3068" w="1684">
                      <a:moveTo>
                        <a:pt x="681" y="0"/>
                      </a:moveTo>
                      <a:lnTo>
                        <a:pt x="0" y="2484"/>
                      </a:lnTo>
                      <a:lnTo>
                        <a:pt x="1005" y="3067"/>
                      </a:lnTo>
                      <a:lnTo>
                        <a:pt x="1683" y="582"/>
                      </a:lnTo>
                      <a:lnTo>
                        <a:pt x="68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7" name="Google Shape;12567;p163"/>
                <p:cNvSpPr/>
                <p:nvPr/>
              </p:nvSpPr>
              <p:spPr>
                <a:xfrm>
                  <a:off x="-109540" y="2322288"/>
                  <a:ext cx="118992" cy="257697"/>
                </a:xfrm>
                <a:custGeom>
                  <a:rect b="b" l="l" r="r" t="t"/>
                  <a:pathLst>
                    <a:path extrusionOk="0" h="2487" w="1202">
                      <a:moveTo>
                        <a:pt x="993" y="1"/>
                      </a:moveTo>
                      <a:cubicBezTo>
                        <a:pt x="993" y="1"/>
                        <a:pt x="540" y="174"/>
                        <a:pt x="254" y="402"/>
                      </a:cubicBezTo>
                      <a:cubicBezTo>
                        <a:pt x="72" y="547"/>
                        <a:pt x="0" y="799"/>
                        <a:pt x="72" y="1562"/>
                      </a:cubicBezTo>
                      <a:cubicBezTo>
                        <a:pt x="132" y="2230"/>
                        <a:pt x="315" y="2486"/>
                        <a:pt x="315" y="2486"/>
                      </a:cubicBezTo>
                      <a:lnTo>
                        <a:pt x="1202" y="1866"/>
                      </a:lnTo>
                      <a:lnTo>
                        <a:pt x="99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8" name="Google Shape;12568;p163"/>
                <p:cNvSpPr/>
                <p:nvPr/>
              </p:nvSpPr>
              <p:spPr>
                <a:xfrm>
                  <a:off x="-190716" y="2297109"/>
                  <a:ext cx="140969" cy="86831"/>
                </a:xfrm>
                <a:custGeom>
                  <a:rect b="b" l="l" r="r" t="t"/>
                  <a:pathLst>
                    <a:path extrusionOk="0" h="838" w="1424">
                      <a:moveTo>
                        <a:pt x="395" y="1"/>
                      </a:moveTo>
                      <a:cubicBezTo>
                        <a:pt x="395" y="1"/>
                        <a:pt x="241" y="64"/>
                        <a:pt x="139" y="135"/>
                      </a:cubicBezTo>
                      <a:cubicBezTo>
                        <a:pt x="52" y="196"/>
                        <a:pt x="0" y="380"/>
                        <a:pt x="0" y="380"/>
                      </a:cubicBezTo>
                      <a:lnTo>
                        <a:pt x="814" y="838"/>
                      </a:lnTo>
                      <a:cubicBezTo>
                        <a:pt x="814" y="838"/>
                        <a:pt x="853" y="701"/>
                        <a:pt x="909" y="630"/>
                      </a:cubicBezTo>
                      <a:cubicBezTo>
                        <a:pt x="1026" y="482"/>
                        <a:pt x="1126" y="443"/>
                        <a:pt x="1234" y="380"/>
                      </a:cubicBezTo>
                      <a:cubicBezTo>
                        <a:pt x="1423" y="270"/>
                        <a:pt x="395" y="1"/>
                        <a:pt x="39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9" name="Google Shape;12569;p163"/>
                <p:cNvSpPr/>
                <p:nvPr/>
              </p:nvSpPr>
              <p:spPr>
                <a:xfrm>
                  <a:off x="-178342" y="2493257"/>
                  <a:ext cx="81770" cy="75641"/>
                </a:xfrm>
                <a:custGeom>
                  <a:rect b="b" l="l" r="r" t="t"/>
                  <a:pathLst>
                    <a:path extrusionOk="0" h="730" w="826">
                      <a:moveTo>
                        <a:pt x="35" y="1"/>
                      </a:moveTo>
                      <a:cubicBezTo>
                        <a:pt x="8" y="1"/>
                        <a:pt x="1" y="20"/>
                        <a:pt x="8" y="62"/>
                      </a:cubicBezTo>
                      <a:cubicBezTo>
                        <a:pt x="25" y="168"/>
                        <a:pt x="92" y="305"/>
                        <a:pt x="92" y="305"/>
                      </a:cubicBezTo>
                      <a:lnTo>
                        <a:pt x="825" y="730"/>
                      </a:lnTo>
                      <a:cubicBezTo>
                        <a:pt x="825" y="730"/>
                        <a:pt x="791" y="663"/>
                        <a:pt x="751" y="522"/>
                      </a:cubicBezTo>
                      <a:cubicBezTo>
                        <a:pt x="704" y="353"/>
                        <a:pt x="589" y="274"/>
                        <a:pt x="346" y="144"/>
                      </a:cubicBezTo>
                      <a:cubicBezTo>
                        <a:pt x="174" y="52"/>
                        <a:pt x="79" y="1"/>
                        <a:pt x="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0" name="Google Shape;12570;p163"/>
                <p:cNvSpPr/>
                <p:nvPr/>
              </p:nvSpPr>
              <p:spPr>
                <a:xfrm>
                  <a:off x="-229621" y="2043142"/>
                  <a:ext cx="119091" cy="257489"/>
                </a:xfrm>
                <a:custGeom>
                  <a:rect b="b" l="l" r="r" t="t"/>
                  <a:pathLst>
                    <a:path extrusionOk="0" h="2485" w="1203">
                      <a:moveTo>
                        <a:pt x="994" y="1"/>
                      </a:moveTo>
                      <a:cubicBezTo>
                        <a:pt x="994" y="1"/>
                        <a:pt x="541" y="172"/>
                        <a:pt x="254" y="402"/>
                      </a:cubicBezTo>
                      <a:cubicBezTo>
                        <a:pt x="72" y="547"/>
                        <a:pt x="1" y="797"/>
                        <a:pt x="72" y="1560"/>
                      </a:cubicBezTo>
                      <a:cubicBezTo>
                        <a:pt x="133" y="2230"/>
                        <a:pt x="315" y="2484"/>
                        <a:pt x="315" y="2484"/>
                      </a:cubicBezTo>
                      <a:lnTo>
                        <a:pt x="1202" y="1866"/>
                      </a:lnTo>
                      <a:lnTo>
                        <a:pt x="99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1" name="Google Shape;12571;p163"/>
                <p:cNvSpPr/>
                <p:nvPr/>
              </p:nvSpPr>
              <p:spPr>
                <a:xfrm>
                  <a:off x="-198438" y="2043142"/>
                  <a:ext cx="166708" cy="317691"/>
                </a:xfrm>
                <a:custGeom>
                  <a:rect b="b" l="l" r="r" t="t"/>
                  <a:pathLst>
                    <a:path extrusionOk="0" h="3066" w="1684">
                      <a:moveTo>
                        <a:pt x="679" y="1"/>
                      </a:moveTo>
                      <a:lnTo>
                        <a:pt x="0" y="2484"/>
                      </a:lnTo>
                      <a:lnTo>
                        <a:pt x="1004" y="3065"/>
                      </a:lnTo>
                      <a:lnTo>
                        <a:pt x="1683" y="582"/>
                      </a:lnTo>
                      <a:lnTo>
                        <a:pt x="679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2" name="Google Shape;12572;p163"/>
                <p:cNvSpPr/>
                <p:nvPr/>
              </p:nvSpPr>
              <p:spPr>
                <a:xfrm>
                  <a:off x="-130230" y="2103344"/>
                  <a:ext cx="119091" cy="257489"/>
                </a:xfrm>
                <a:custGeom>
                  <a:rect b="b" l="l" r="r" t="t"/>
                  <a:pathLst>
                    <a:path extrusionOk="0" h="2485" w="1203">
                      <a:moveTo>
                        <a:pt x="994" y="1"/>
                      </a:moveTo>
                      <a:cubicBezTo>
                        <a:pt x="994" y="1"/>
                        <a:pt x="541" y="172"/>
                        <a:pt x="255" y="402"/>
                      </a:cubicBezTo>
                      <a:cubicBezTo>
                        <a:pt x="72" y="548"/>
                        <a:pt x="1" y="797"/>
                        <a:pt x="72" y="1560"/>
                      </a:cubicBezTo>
                      <a:cubicBezTo>
                        <a:pt x="133" y="2231"/>
                        <a:pt x="315" y="2484"/>
                        <a:pt x="315" y="2484"/>
                      </a:cubicBezTo>
                      <a:lnTo>
                        <a:pt x="1202" y="1866"/>
                      </a:lnTo>
                      <a:lnTo>
                        <a:pt x="994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3" name="Google Shape;12573;p163"/>
                <p:cNvSpPr/>
                <p:nvPr/>
              </p:nvSpPr>
              <p:spPr>
                <a:xfrm>
                  <a:off x="-209426" y="2076403"/>
                  <a:ext cx="140969" cy="87142"/>
                </a:xfrm>
                <a:custGeom>
                  <a:rect b="b" l="l" r="r" t="t"/>
                  <a:pathLst>
                    <a:path extrusionOk="0" h="841" w="1424">
                      <a:moveTo>
                        <a:pt x="393" y="1"/>
                      </a:moveTo>
                      <a:cubicBezTo>
                        <a:pt x="393" y="1"/>
                        <a:pt x="239" y="64"/>
                        <a:pt x="137" y="137"/>
                      </a:cubicBezTo>
                      <a:cubicBezTo>
                        <a:pt x="50" y="198"/>
                        <a:pt x="1" y="380"/>
                        <a:pt x="1" y="380"/>
                      </a:cubicBezTo>
                      <a:lnTo>
                        <a:pt x="812" y="840"/>
                      </a:lnTo>
                      <a:cubicBezTo>
                        <a:pt x="812" y="840"/>
                        <a:pt x="851" y="703"/>
                        <a:pt x="907" y="632"/>
                      </a:cubicBezTo>
                      <a:cubicBezTo>
                        <a:pt x="1024" y="484"/>
                        <a:pt x="1126" y="443"/>
                        <a:pt x="1232" y="380"/>
                      </a:cubicBezTo>
                      <a:cubicBezTo>
                        <a:pt x="1423" y="272"/>
                        <a:pt x="393" y="1"/>
                        <a:pt x="39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4" name="Google Shape;12574;p163"/>
                <p:cNvSpPr/>
                <p:nvPr/>
              </p:nvSpPr>
              <p:spPr>
                <a:xfrm>
                  <a:off x="-196557" y="2275556"/>
                  <a:ext cx="81473" cy="75641"/>
                </a:xfrm>
                <a:custGeom>
                  <a:rect b="b" l="l" r="r" t="t"/>
                  <a:pathLst>
                    <a:path extrusionOk="0" h="730" w="823">
                      <a:moveTo>
                        <a:pt x="34" y="0"/>
                      </a:moveTo>
                      <a:cubicBezTo>
                        <a:pt x="8" y="0"/>
                        <a:pt x="1" y="20"/>
                        <a:pt x="7" y="61"/>
                      </a:cubicBezTo>
                      <a:cubicBezTo>
                        <a:pt x="25" y="167"/>
                        <a:pt x="92" y="304"/>
                        <a:pt x="92" y="304"/>
                      </a:cubicBezTo>
                      <a:lnTo>
                        <a:pt x="823" y="729"/>
                      </a:lnTo>
                      <a:cubicBezTo>
                        <a:pt x="823" y="729"/>
                        <a:pt x="790" y="662"/>
                        <a:pt x="751" y="521"/>
                      </a:cubicBezTo>
                      <a:cubicBezTo>
                        <a:pt x="701" y="352"/>
                        <a:pt x="586" y="274"/>
                        <a:pt x="346" y="144"/>
                      </a:cubicBezTo>
                      <a:cubicBezTo>
                        <a:pt x="173" y="51"/>
                        <a:pt x="78" y="0"/>
                        <a:pt x="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5" name="Google Shape;12575;p163"/>
                <p:cNvSpPr/>
                <p:nvPr/>
              </p:nvSpPr>
              <p:spPr>
                <a:xfrm>
                  <a:off x="-226651" y="1801194"/>
                  <a:ext cx="157501" cy="340487"/>
                </a:xfrm>
                <a:custGeom>
                  <a:rect b="b" l="l" r="r" t="t"/>
                  <a:pathLst>
                    <a:path extrusionOk="0" h="3286" w="1591">
                      <a:moveTo>
                        <a:pt x="1162" y="1"/>
                      </a:moveTo>
                      <a:cubicBezTo>
                        <a:pt x="1093" y="1"/>
                        <a:pt x="1018" y="14"/>
                        <a:pt x="940" y="50"/>
                      </a:cubicBezTo>
                      <a:lnTo>
                        <a:pt x="940" y="52"/>
                      </a:lnTo>
                      <a:cubicBezTo>
                        <a:pt x="578" y="214"/>
                        <a:pt x="172" y="863"/>
                        <a:pt x="86" y="1397"/>
                      </a:cubicBezTo>
                      <a:cubicBezTo>
                        <a:pt x="1" y="1932"/>
                        <a:pt x="205" y="2809"/>
                        <a:pt x="205" y="2809"/>
                      </a:cubicBezTo>
                      <a:lnTo>
                        <a:pt x="1023" y="3286"/>
                      </a:lnTo>
                      <a:cubicBezTo>
                        <a:pt x="1023" y="3286"/>
                        <a:pt x="1120" y="2459"/>
                        <a:pt x="1194" y="1869"/>
                      </a:cubicBezTo>
                      <a:cubicBezTo>
                        <a:pt x="1270" y="1282"/>
                        <a:pt x="1591" y="182"/>
                        <a:pt x="1591" y="182"/>
                      </a:cubicBezTo>
                      <a:cubicBezTo>
                        <a:pt x="1591" y="182"/>
                        <a:pt x="1412" y="1"/>
                        <a:pt x="116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6" name="Google Shape;12576;p163"/>
                <p:cNvSpPr/>
                <p:nvPr/>
              </p:nvSpPr>
              <p:spPr>
                <a:xfrm>
                  <a:off x="-141614" y="1819949"/>
                  <a:ext cx="110280" cy="321940"/>
                </a:xfrm>
                <a:custGeom>
                  <a:rect b="b" l="l" r="r" t="t"/>
                  <a:pathLst>
                    <a:path extrusionOk="0" h="3107" w="1114">
                      <a:moveTo>
                        <a:pt x="732" y="1"/>
                      </a:moveTo>
                      <a:cubicBezTo>
                        <a:pt x="732" y="1"/>
                        <a:pt x="424" y="357"/>
                        <a:pt x="200" y="1062"/>
                      </a:cubicBezTo>
                      <a:lnTo>
                        <a:pt x="203" y="1062"/>
                      </a:lnTo>
                      <a:cubicBezTo>
                        <a:pt x="1" y="1699"/>
                        <a:pt x="164" y="3107"/>
                        <a:pt x="164" y="3107"/>
                      </a:cubicBezTo>
                      <a:lnTo>
                        <a:pt x="1114" y="2558"/>
                      </a:lnTo>
                      <a:lnTo>
                        <a:pt x="73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7" name="Google Shape;12577;p163"/>
                <p:cNvSpPr/>
                <p:nvPr/>
              </p:nvSpPr>
              <p:spPr>
                <a:xfrm>
                  <a:off x="-212891" y="1932064"/>
                  <a:ext cx="79988" cy="202469"/>
                </a:xfrm>
                <a:custGeom>
                  <a:rect b="b" l="l" r="r" t="t"/>
                  <a:pathLst>
                    <a:path extrusionOk="0" h="1954" w="808">
                      <a:moveTo>
                        <a:pt x="278" y="0"/>
                      </a:moveTo>
                      <a:cubicBezTo>
                        <a:pt x="163" y="0"/>
                        <a:pt x="131" y="103"/>
                        <a:pt x="79" y="279"/>
                      </a:cubicBezTo>
                      <a:cubicBezTo>
                        <a:pt x="0" y="535"/>
                        <a:pt x="189" y="1593"/>
                        <a:pt x="189" y="1593"/>
                      </a:cubicBezTo>
                      <a:lnTo>
                        <a:pt x="807" y="1953"/>
                      </a:lnTo>
                      <a:cubicBezTo>
                        <a:pt x="807" y="1953"/>
                        <a:pt x="692" y="893"/>
                        <a:pt x="705" y="617"/>
                      </a:cubicBezTo>
                      <a:cubicBezTo>
                        <a:pt x="721" y="344"/>
                        <a:pt x="760" y="194"/>
                        <a:pt x="497" y="68"/>
                      </a:cubicBezTo>
                      <a:cubicBezTo>
                        <a:pt x="400" y="22"/>
                        <a:pt x="330" y="0"/>
                        <a:pt x="27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8" name="Google Shape;12578;p163"/>
                <p:cNvSpPr/>
                <p:nvPr/>
              </p:nvSpPr>
              <p:spPr>
                <a:xfrm>
                  <a:off x="-52955" y="2568786"/>
                  <a:ext cx="120567" cy="263907"/>
                </a:xfrm>
                <a:custGeom>
                  <a:rect b="b" l="l" r="r" t="t"/>
                  <a:pathLst>
                    <a:path extrusionOk="0" h="2703" w="1235">
                      <a:moveTo>
                        <a:pt x="1234" y="0"/>
                      </a:moveTo>
                      <a:cubicBezTo>
                        <a:pt x="833" y="234"/>
                        <a:pt x="445" y="360"/>
                        <a:pt x="215" y="829"/>
                      </a:cubicBezTo>
                      <a:cubicBezTo>
                        <a:pt x="0" y="1271"/>
                        <a:pt x="35" y="2703"/>
                        <a:pt x="35" y="2703"/>
                      </a:cubicBezTo>
                      <a:lnTo>
                        <a:pt x="1234" y="2013"/>
                      </a:lnTo>
                      <a:lnTo>
                        <a:pt x="1234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9" name="Google Shape;12579;p163"/>
                <p:cNvSpPr/>
                <p:nvPr/>
              </p:nvSpPr>
              <p:spPr>
                <a:xfrm>
                  <a:off x="-49538" y="2568786"/>
                  <a:ext cx="215849" cy="322196"/>
                </a:xfrm>
                <a:custGeom>
                  <a:rect b="b" l="l" r="r" t="t"/>
                  <a:pathLst>
                    <a:path extrusionOk="0" h="3300" w="2211">
                      <a:moveTo>
                        <a:pt x="1199" y="0"/>
                      </a:moveTo>
                      <a:lnTo>
                        <a:pt x="0" y="2703"/>
                      </a:lnTo>
                      <a:lnTo>
                        <a:pt x="1011" y="3299"/>
                      </a:lnTo>
                      <a:lnTo>
                        <a:pt x="2210" y="597"/>
                      </a:lnTo>
                      <a:lnTo>
                        <a:pt x="119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0" name="Google Shape;12580;p163"/>
                <p:cNvSpPr/>
                <p:nvPr/>
              </p:nvSpPr>
              <p:spPr>
                <a:xfrm>
                  <a:off x="47337" y="2626977"/>
                  <a:ext cx="120762" cy="264005"/>
                </a:xfrm>
                <a:custGeom>
                  <a:rect b="b" l="l" r="r" t="t"/>
                  <a:pathLst>
                    <a:path extrusionOk="0" h="2704" w="1237">
                      <a:moveTo>
                        <a:pt x="1236" y="1"/>
                      </a:moveTo>
                      <a:cubicBezTo>
                        <a:pt x="835" y="233"/>
                        <a:pt x="447" y="359"/>
                        <a:pt x="217" y="827"/>
                      </a:cubicBezTo>
                      <a:cubicBezTo>
                        <a:pt x="0" y="1272"/>
                        <a:pt x="35" y="2703"/>
                        <a:pt x="35" y="2703"/>
                      </a:cubicBezTo>
                      <a:lnTo>
                        <a:pt x="1236" y="2011"/>
                      </a:lnTo>
                      <a:lnTo>
                        <a:pt x="123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1" name="Google Shape;12581;p163"/>
                <p:cNvSpPr/>
                <p:nvPr/>
              </p:nvSpPr>
              <p:spPr>
                <a:xfrm>
                  <a:off x="-13307" y="2604130"/>
                  <a:ext cx="146242" cy="89043"/>
                </a:xfrm>
                <a:custGeom>
                  <a:rect b="b" l="l" r="r" t="t"/>
                  <a:pathLst>
                    <a:path extrusionOk="0" h="912" w="1498">
                      <a:moveTo>
                        <a:pt x="450" y="0"/>
                      </a:moveTo>
                      <a:cubicBezTo>
                        <a:pt x="450" y="0"/>
                        <a:pt x="292" y="72"/>
                        <a:pt x="157" y="219"/>
                      </a:cubicBezTo>
                      <a:cubicBezTo>
                        <a:pt x="83" y="298"/>
                        <a:pt x="1" y="467"/>
                        <a:pt x="1" y="467"/>
                      </a:cubicBezTo>
                      <a:lnTo>
                        <a:pt x="788" y="911"/>
                      </a:lnTo>
                      <a:cubicBezTo>
                        <a:pt x="788" y="911"/>
                        <a:pt x="836" y="760"/>
                        <a:pt x="986" y="632"/>
                      </a:cubicBezTo>
                      <a:cubicBezTo>
                        <a:pt x="1127" y="508"/>
                        <a:pt x="1200" y="449"/>
                        <a:pt x="1307" y="386"/>
                      </a:cubicBezTo>
                      <a:cubicBezTo>
                        <a:pt x="1497" y="276"/>
                        <a:pt x="450" y="0"/>
                        <a:pt x="45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2" name="Google Shape;12582;p163"/>
                <p:cNvSpPr/>
                <p:nvPr/>
              </p:nvSpPr>
              <p:spPr>
                <a:xfrm>
                  <a:off x="-33418" y="2700398"/>
                  <a:ext cx="78686" cy="180137"/>
                </a:xfrm>
                <a:custGeom>
                  <a:rect b="b" l="l" r="r" t="t"/>
                  <a:pathLst>
                    <a:path extrusionOk="0" h="1845" w="806">
                      <a:moveTo>
                        <a:pt x="249" y="1"/>
                      </a:moveTo>
                      <a:cubicBezTo>
                        <a:pt x="162" y="1"/>
                        <a:pt x="113" y="87"/>
                        <a:pt x="70" y="303"/>
                      </a:cubicBezTo>
                      <a:cubicBezTo>
                        <a:pt x="1" y="665"/>
                        <a:pt x="9" y="1435"/>
                        <a:pt x="9" y="1435"/>
                      </a:cubicBezTo>
                      <a:lnTo>
                        <a:pt x="704" y="1845"/>
                      </a:lnTo>
                      <a:cubicBezTo>
                        <a:pt x="704" y="1845"/>
                        <a:pt x="684" y="1038"/>
                        <a:pt x="743" y="689"/>
                      </a:cubicBezTo>
                      <a:cubicBezTo>
                        <a:pt x="805" y="303"/>
                        <a:pt x="671" y="218"/>
                        <a:pt x="493" y="108"/>
                      </a:cubicBezTo>
                      <a:cubicBezTo>
                        <a:pt x="387" y="41"/>
                        <a:pt x="309" y="1"/>
                        <a:pt x="24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3" name="Google Shape;12583;p163"/>
                <p:cNvSpPr/>
                <p:nvPr/>
              </p:nvSpPr>
              <p:spPr>
                <a:xfrm>
                  <a:off x="-48562" y="2368440"/>
                  <a:ext cx="117638" cy="242525"/>
                </a:xfrm>
                <a:custGeom>
                  <a:rect b="b" l="l" r="r" t="t"/>
                  <a:pathLst>
                    <a:path extrusionOk="0" h="2484" w="1205">
                      <a:moveTo>
                        <a:pt x="996" y="0"/>
                      </a:moveTo>
                      <a:cubicBezTo>
                        <a:pt x="996" y="0"/>
                        <a:pt x="541" y="172"/>
                        <a:pt x="255" y="402"/>
                      </a:cubicBezTo>
                      <a:cubicBezTo>
                        <a:pt x="72" y="547"/>
                        <a:pt x="1" y="798"/>
                        <a:pt x="72" y="1562"/>
                      </a:cubicBezTo>
                      <a:cubicBezTo>
                        <a:pt x="133" y="2230"/>
                        <a:pt x="315" y="2484"/>
                        <a:pt x="315" y="2484"/>
                      </a:cubicBezTo>
                      <a:lnTo>
                        <a:pt x="1205" y="1866"/>
                      </a:lnTo>
                      <a:lnTo>
                        <a:pt x="99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4" name="Google Shape;12584;p163"/>
                <p:cNvSpPr/>
                <p:nvPr/>
              </p:nvSpPr>
              <p:spPr>
                <a:xfrm>
                  <a:off x="-17810" y="2368440"/>
                  <a:ext cx="164401" cy="299544"/>
                </a:xfrm>
                <a:custGeom>
                  <a:rect b="b" l="l" r="r" t="t"/>
                  <a:pathLst>
                    <a:path extrusionOk="0" h="3068" w="1684">
                      <a:moveTo>
                        <a:pt x="681" y="0"/>
                      </a:moveTo>
                      <a:lnTo>
                        <a:pt x="0" y="2484"/>
                      </a:lnTo>
                      <a:lnTo>
                        <a:pt x="1005" y="3067"/>
                      </a:lnTo>
                      <a:lnTo>
                        <a:pt x="1683" y="582"/>
                      </a:lnTo>
                      <a:lnTo>
                        <a:pt x="68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5" name="Google Shape;12585;p163"/>
                <p:cNvSpPr/>
                <p:nvPr/>
              </p:nvSpPr>
              <p:spPr>
                <a:xfrm>
                  <a:off x="49552" y="2425165"/>
                  <a:ext cx="117345" cy="242818"/>
                </a:xfrm>
                <a:custGeom>
                  <a:rect b="b" l="l" r="r" t="t"/>
                  <a:pathLst>
                    <a:path extrusionOk="0" h="2487" w="1202">
                      <a:moveTo>
                        <a:pt x="993" y="1"/>
                      </a:moveTo>
                      <a:cubicBezTo>
                        <a:pt x="993" y="1"/>
                        <a:pt x="540" y="174"/>
                        <a:pt x="254" y="402"/>
                      </a:cubicBezTo>
                      <a:cubicBezTo>
                        <a:pt x="72" y="547"/>
                        <a:pt x="0" y="799"/>
                        <a:pt x="72" y="1562"/>
                      </a:cubicBezTo>
                      <a:cubicBezTo>
                        <a:pt x="132" y="2230"/>
                        <a:pt x="315" y="2486"/>
                        <a:pt x="315" y="2486"/>
                      </a:cubicBezTo>
                      <a:lnTo>
                        <a:pt x="1202" y="1866"/>
                      </a:lnTo>
                      <a:lnTo>
                        <a:pt x="99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6" name="Google Shape;12586;p163"/>
                <p:cNvSpPr/>
                <p:nvPr/>
              </p:nvSpPr>
              <p:spPr>
                <a:xfrm>
                  <a:off x="-30501" y="2401440"/>
                  <a:ext cx="139018" cy="81818"/>
                </a:xfrm>
                <a:custGeom>
                  <a:rect b="b" l="l" r="r" t="t"/>
                  <a:pathLst>
                    <a:path extrusionOk="0" h="838" w="1424">
                      <a:moveTo>
                        <a:pt x="395" y="1"/>
                      </a:moveTo>
                      <a:cubicBezTo>
                        <a:pt x="395" y="1"/>
                        <a:pt x="241" y="64"/>
                        <a:pt x="139" y="135"/>
                      </a:cubicBezTo>
                      <a:cubicBezTo>
                        <a:pt x="52" y="196"/>
                        <a:pt x="0" y="380"/>
                        <a:pt x="0" y="380"/>
                      </a:cubicBezTo>
                      <a:lnTo>
                        <a:pt x="814" y="838"/>
                      </a:lnTo>
                      <a:cubicBezTo>
                        <a:pt x="814" y="838"/>
                        <a:pt x="853" y="701"/>
                        <a:pt x="909" y="630"/>
                      </a:cubicBezTo>
                      <a:cubicBezTo>
                        <a:pt x="1026" y="482"/>
                        <a:pt x="1126" y="443"/>
                        <a:pt x="1234" y="380"/>
                      </a:cubicBezTo>
                      <a:cubicBezTo>
                        <a:pt x="1423" y="270"/>
                        <a:pt x="395" y="1"/>
                        <a:pt x="39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7" name="Google Shape;12587;p163"/>
                <p:cNvSpPr/>
                <p:nvPr/>
              </p:nvSpPr>
              <p:spPr>
                <a:xfrm>
                  <a:off x="-18298" y="2586263"/>
                  <a:ext cx="80638" cy="71274"/>
                </a:xfrm>
                <a:custGeom>
                  <a:rect b="b" l="l" r="r" t="t"/>
                  <a:pathLst>
                    <a:path extrusionOk="0" h="730" w="826">
                      <a:moveTo>
                        <a:pt x="35" y="1"/>
                      </a:moveTo>
                      <a:cubicBezTo>
                        <a:pt x="8" y="1"/>
                        <a:pt x="1" y="20"/>
                        <a:pt x="8" y="62"/>
                      </a:cubicBezTo>
                      <a:cubicBezTo>
                        <a:pt x="25" y="168"/>
                        <a:pt x="92" y="305"/>
                        <a:pt x="92" y="305"/>
                      </a:cubicBezTo>
                      <a:lnTo>
                        <a:pt x="825" y="730"/>
                      </a:lnTo>
                      <a:cubicBezTo>
                        <a:pt x="825" y="730"/>
                        <a:pt x="791" y="663"/>
                        <a:pt x="751" y="522"/>
                      </a:cubicBezTo>
                      <a:cubicBezTo>
                        <a:pt x="704" y="353"/>
                        <a:pt x="589" y="274"/>
                        <a:pt x="346" y="144"/>
                      </a:cubicBezTo>
                      <a:cubicBezTo>
                        <a:pt x="174" y="52"/>
                        <a:pt x="79" y="1"/>
                        <a:pt x="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8" name="Google Shape;12588;p163"/>
                <p:cNvSpPr/>
                <p:nvPr/>
              </p:nvSpPr>
              <p:spPr>
                <a:xfrm>
                  <a:off x="-68868" y="2162137"/>
                  <a:ext cx="117443" cy="242623"/>
                </a:xfrm>
                <a:custGeom>
                  <a:rect b="b" l="l" r="r" t="t"/>
                  <a:pathLst>
                    <a:path extrusionOk="0" h="2485" w="1203">
                      <a:moveTo>
                        <a:pt x="994" y="1"/>
                      </a:moveTo>
                      <a:cubicBezTo>
                        <a:pt x="994" y="1"/>
                        <a:pt x="541" y="172"/>
                        <a:pt x="254" y="402"/>
                      </a:cubicBezTo>
                      <a:cubicBezTo>
                        <a:pt x="72" y="547"/>
                        <a:pt x="1" y="797"/>
                        <a:pt x="72" y="1560"/>
                      </a:cubicBezTo>
                      <a:cubicBezTo>
                        <a:pt x="133" y="2230"/>
                        <a:pt x="315" y="2484"/>
                        <a:pt x="315" y="2484"/>
                      </a:cubicBezTo>
                      <a:lnTo>
                        <a:pt x="1202" y="1866"/>
                      </a:lnTo>
                      <a:lnTo>
                        <a:pt x="99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9" name="Google Shape;12589;p163"/>
                <p:cNvSpPr/>
                <p:nvPr/>
              </p:nvSpPr>
              <p:spPr>
                <a:xfrm>
                  <a:off x="-38116" y="2162137"/>
                  <a:ext cx="164401" cy="299349"/>
                </a:xfrm>
                <a:custGeom>
                  <a:rect b="b" l="l" r="r" t="t"/>
                  <a:pathLst>
                    <a:path extrusionOk="0" h="3066" w="1684">
                      <a:moveTo>
                        <a:pt x="679" y="1"/>
                      </a:moveTo>
                      <a:lnTo>
                        <a:pt x="0" y="2484"/>
                      </a:lnTo>
                      <a:lnTo>
                        <a:pt x="1004" y="3065"/>
                      </a:lnTo>
                      <a:lnTo>
                        <a:pt x="1683" y="582"/>
                      </a:lnTo>
                      <a:lnTo>
                        <a:pt x="679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0" name="Google Shape;12590;p163"/>
                <p:cNvSpPr/>
                <p:nvPr/>
              </p:nvSpPr>
              <p:spPr>
                <a:xfrm>
                  <a:off x="29148" y="2218863"/>
                  <a:ext cx="117443" cy="242623"/>
                </a:xfrm>
                <a:custGeom>
                  <a:rect b="b" l="l" r="r" t="t"/>
                  <a:pathLst>
                    <a:path extrusionOk="0" h="2485" w="1203">
                      <a:moveTo>
                        <a:pt x="994" y="1"/>
                      </a:moveTo>
                      <a:cubicBezTo>
                        <a:pt x="994" y="1"/>
                        <a:pt x="541" y="172"/>
                        <a:pt x="255" y="402"/>
                      </a:cubicBezTo>
                      <a:cubicBezTo>
                        <a:pt x="72" y="548"/>
                        <a:pt x="1" y="797"/>
                        <a:pt x="72" y="1560"/>
                      </a:cubicBezTo>
                      <a:cubicBezTo>
                        <a:pt x="133" y="2231"/>
                        <a:pt x="315" y="2484"/>
                        <a:pt x="315" y="2484"/>
                      </a:cubicBezTo>
                      <a:lnTo>
                        <a:pt x="1202" y="1866"/>
                      </a:lnTo>
                      <a:lnTo>
                        <a:pt x="994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1" name="Google Shape;12591;p163"/>
                <p:cNvSpPr/>
                <p:nvPr/>
              </p:nvSpPr>
              <p:spPr>
                <a:xfrm>
                  <a:off x="-48953" y="2193478"/>
                  <a:ext cx="139018" cy="82111"/>
                </a:xfrm>
                <a:custGeom>
                  <a:rect b="b" l="l" r="r" t="t"/>
                  <a:pathLst>
                    <a:path extrusionOk="0" h="841" w="1424">
                      <a:moveTo>
                        <a:pt x="393" y="1"/>
                      </a:moveTo>
                      <a:cubicBezTo>
                        <a:pt x="393" y="1"/>
                        <a:pt x="239" y="64"/>
                        <a:pt x="137" y="137"/>
                      </a:cubicBezTo>
                      <a:cubicBezTo>
                        <a:pt x="50" y="198"/>
                        <a:pt x="1" y="380"/>
                        <a:pt x="1" y="380"/>
                      </a:cubicBezTo>
                      <a:lnTo>
                        <a:pt x="812" y="840"/>
                      </a:lnTo>
                      <a:cubicBezTo>
                        <a:pt x="812" y="840"/>
                        <a:pt x="851" y="703"/>
                        <a:pt x="907" y="632"/>
                      </a:cubicBezTo>
                      <a:cubicBezTo>
                        <a:pt x="1024" y="484"/>
                        <a:pt x="1126" y="443"/>
                        <a:pt x="1232" y="380"/>
                      </a:cubicBezTo>
                      <a:cubicBezTo>
                        <a:pt x="1423" y="272"/>
                        <a:pt x="393" y="1"/>
                        <a:pt x="39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2" name="Google Shape;12592;p163"/>
                <p:cNvSpPr/>
                <p:nvPr/>
              </p:nvSpPr>
              <p:spPr>
                <a:xfrm>
                  <a:off x="-36261" y="2381132"/>
                  <a:ext cx="80345" cy="71274"/>
                </a:xfrm>
                <a:custGeom>
                  <a:rect b="b" l="l" r="r" t="t"/>
                  <a:pathLst>
                    <a:path extrusionOk="0" h="730" w="823">
                      <a:moveTo>
                        <a:pt x="34" y="0"/>
                      </a:moveTo>
                      <a:cubicBezTo>
                        <a:pt x="8" y="0"/>
                        <a:pt x="1" y="20"/>
                        <a:pt x="7" y="61"/>
                      </a:cubicBezTo>
                      <a:cubicBezTo>
                        <a:pt x="25" y="167"/>
                        <a:pt x="92" y="304"/>
                        <a:pt x="92" y="304"/>
                      </a:cubicBezTo>
                      <a:lnTo>
                        <a:pt x="823" y="729"/>
                      </a:lnTo>
                      <a:cubicBezTo>
                        <a:pt x="823" y="729"/>
                        <a:pt x="790" y="662"/>
                        <a:pt x="751" y="521"/>
                      </a:cubicBezTo>
                      <a:cubicBezTo>
                        <a:pt x="701" y="352"/>
                        <a:pt x="586" y="274"/>
                        <a:pt x="346" y="144"/>
                      </a:cubicBezTo>
                      <a:cubicBezTo>
                        <a:pt x="173" y="51"/>
                        <a:pt x="78" y="0"/>
                        <a:pt x="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3" name="Google Shape;12593;p163"/>
                <p:cNvSpPr/>
                <p:nvPr/>
              </p:nvSpPr>
              <p:spPr>
                <a:xfrm>
                  <a:off x="-65939" y="1934160"/>
                  <a:ext cx="155321" cy="320829"/>
                </a:xfrm>
                <a:custGeom>
                  <a:rect b="b" l="l" r="r" t="t"/>
                  <a:pathLst>
                    <a:path extrusionOk="0" h="3286" w="1591">
                      <a:moveTo>
                        <a:pt x="1162" y="1"/>
                      </a:moveTo>
                      <a:cubicBezTo>
                        <a:pt x="1093" y="1"/>
                        <a:pt x="1018" y="14"/>
                        <a:pt x="940" y="50"/>
                      </a:cubicBezTo>
                      <a:lnTo>
                        <a:pt x="940" y="52"/>
                      </a:lnTo>
                      <a:cubicBezTo>
                        <a:pt x="578" y="214"/>
                        <a:pt x="172" y="863"/>
                        <a:pt x="86" y="1397"/>
                      </a:cubicBezTo>
                      <a:cubicBezTo>
                        <a:pt x="1" y="1932"/>
                        <a:pt x="205" y="2809"/>
                        <a:pt x="205" y="2809"/>
                      </a:cubicBezTo>
                      <a:lnTo>
                        <a:pt x="1023" y="3286"/>
                      </a:lnTo>
                      <a:cubicBezTo>
                        <a:pt x="1023" y="3286"/>
                        <a:pt x="1120" y="2459"/>
                        <a:pt x="1194" y="1869"/>
                      </a:cubicBezTo>
                      <a:cubicBezTo>
                        <a:pt x="1270" y="1282"/>
                        <a:pt x="1591" y="182"/>
                        <a:pt x="1591" y="182"/>
                      </a:cubicBezTo>
                      <a:cubicBezTo>
                        <a:pt x="1591" y="182"/>
                        <a:pt x="1412" y="1"/>
                        <a:pt x="116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4" name="Google Shape;12594;p163"/>
                <p:cNvSpPr/>
                <p:nvPr/>
              </p:nvSpPr>
              <p:spPr>
                <a:xfrm>
                  <a:off x="17921" y="1951831"/>
                  <a:ext cx="108754" cy="303352"/>
                </a:xfrm>
                <a:custGeom>
                  <a:rect b="b" l="l" r="r" t="t"/>
                  <a:pathLst>
                    <a:path extrusionOk="0" h="3107" w="1114">
                      <a:moveTo>
                        <a:pt x="732" y="1"/>
                      </a:moveTo>
                      <a:cubicBezTo>
                        <a:pt x="732" y="1"/>
                        <a:pt x="424" y="357"/>
                        <a:pt x="200" y="1062"/>
                      </a:cubicBezTo>
                      <a:lnTo>
                        <a:pt x="203" y="1062"/>
                      </a:lnTo>
                      <a:cubicBezTo>
                        <a:pt x="1" y="1699"/>
                        <a:pt x="164" y="3107"/>
                        <a:pt x="164" y="3107"/>
                      </a:cubicBezTo>
                      <a:lnTo>
                        <a:pt x="1114" y="2558"/>
                      </a:lnTo>
                      <a:lnTo>
                        <a:pt x="73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5" name="Google Shape;12595;p163"/>
                <p:cNvSpPr/>
                <p:nvPr/>
              </p:nvSpPr>
              <p:spPr>
                <a:xfrm>
                  <a:off x="-52369" y="2057472"/>
                  <a:ext cx="78881" cy="190779"/>
                </a:xfrm>
                <a:custGeom>
                  <a:rect b="b" l="l" r="r" t="t"/>
                  <a:pathLst>
                    <a:path extrusionOk="0" h="1954" w="808">
                      <a:moveTo>
                        <a:pt x="278" y="0"/>
                      </a:moveTo>
                      <a:cubicBezTo>
                        <a:pt x="163" y="0"/>
                        <a:pt x="131" y="103"/>
                        <a:pt x="79" y="279"/>
                      </a:cubicBezTo>
                      <a:cubicBezTo>
                        <a:pt x="0" y="535"/>
                        <a:pt x="189" y="1593"/>
                        <a:pt x="189" y="1593"/>
                      </a:cubicBezTo>
                      <a:lnTo>
                        <a:pt x="807" y="1953"/>
                      </a:lnTo>
                      <a:cubicBezTo>
                        <a:pt x="807" y="1953"/>
                        <a:pt x="692" y="893"/>
                        <a:pt x="705" y="617"/>
                      </a:cubicBezTo>
                      <a:cubicBezTo>
                        <a:pt x="721" y="344"/>
                        <a:pt x="760" y="194"/>
                        <a:pt x="497" y="68"/>
                      </a:cubicBezTo>
                      <a:cubicBezTo>
                        <a:pt x="400" y="22"/>
                        <a:pt x="330" y="0"/>
                        <a:pt x="27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100800" lIns="100800" spcFirstLastPara="1" rIns="100800" wrap="square" tIns="1008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5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596" name="Google Shape;12596;p163"/>
              <p:cNvSpPr/>
              <p:nvPr/>
            </p:nvSpPr>
            <p:spPr>
              <a:xfrm>
                <a:off x="471318" y="1318412"/>
                <a:ext cx="52415" cy="1343436"/>
              </a:xfrm>
              <a:custGeom>
                <a:rect b="b" l="l" r="r" t="t"/>
                <a:pathLst>
                  <a:path extrusionOk="0" h="12354" w="482">
                    <a:moveTo>
                      <a:pt x="482" y="1"/>
                    </a:moveTo>
                    <a:lnTo>
                      <a:pt x="0" y="276"/>
                    </a:lnTo>
                    <a:lnTo>
                      <a:pt x="0" y="12353"/>
                    </a:lnTo>
                    <a:lnTo>
                      <a:pt x="482" y="12073"/>
                    </a:lnTo>
                    <a:lnTo>
                      <a:pt x="482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7" name="Google Shape;12597;p163"/>
              <p:cNvSpPr/>
              <p:nvPr/>
            </p:nvSpPr>
            <p:spPr>
              <a:xfrm>
                <a:off x="423144" y="1321240"/>
                <a:ext cx="48283" cy="1340608"/>
              </a:xfrm>
              <a:custGeom>
                <a:rect b="b" l="l" r="r" t="t"/>
                <a:pathLst>
                  <a:path extrusionOk="0" h="12328" w="444">
                    <a:moveTo>
                      <a:pt x="1" y="1"/>
                    </a:moveTo>
                    <a:lnTo>
                      <a:pt x="1" y="12071"/>
                    </a:lnTo>
                    <a:lnTo>
                      <a:pt x="443" y="12327"/>
                    </a:lnTo>
                    <a:lnTo>
                      <a:pt x="443" y="25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2598" name="Google Shape;12598;p163"/>
              <p:cNvCxnSpPr/>
              <p:nvPr/>
            </p:nvCxnSpPr>
            <p:spPr>
              <a:xfrm>
                <a:off x="729550" y="1470600"/>
                <a:ext cx="0" cy="28770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accent3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  <p:cxnSp>
            <p:nvCxnSpPr>
              <p:cNvPr id="12599" name="Google Shape;12599;p163"/>
              <p:cNvCxnSpPr/>
              <p:nvPr/>
            </p:nvCxnSpPr>
            <p:spPr>
              <a:xfrm>
                <a:off x="688200" y="1470600"/>
                <a:ext cx="0" cy="38250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</p:grpSp>
      </p:grpSp>
      <p:grpSp>
        <p:nvGrpSpPr>
          <p:cNvPr id="12600" name="Google Shape;12600;p163"/>
          <p:cNvGrpSpPr/>
          <p:nvPr/>
        </p:nvGrpSpPr>
        <p:grpSpPr>
          <a:xfrm rot="10800000">
            <a:off x="682760" y="2917998"/>
            <a:ext cx="532580" cy="247981"/>
            <a:chOff x="1181525" y="4444275"/>
            <a:chExt cx="528825" cy="277850"/>
          </a:xfrm>
        </p:grpSpPr>
        <p:sp>
          <p:nvSpPr>
            <p:cNvPr id="12601" name="Google Shape;12601;p163"/>
            <p:cNvSpPr/>
            <p:nvPr/>
          </p:nvSpPr>
          <p:spPr>
            <a:xfrm>
              <a:off x="1435200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2" y="11114"/>
                  </a:lnTo>
                  <a:lnTo>
                    <a:pt x="2724" y="5557"/>
                  </a:lnTo>
                  <a:lnTo>
                    <a:pt x="5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3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2" name="Google Shape;12602;p163"/>
            <p:cNvSpPr/>
            <p:nvPr/>
          </p:nvSpPr>
          <p:spPr>
            <a:xfrm>
              <a:off x="1308350" y="4444275"/>
              <a:ext cx="148350" cy="277850"/>
            </a:xfrm>
            <a:custGeom>
              <a:rect b="b" l="l" r="r" t="t"/>
              <a:pathLst>
                <a:path extrusionOk="0" h="11114" w="5934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3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3" name="Google Shape;12603;p163"/>
            <p:cNvSpPr/>
            <p:nvPr/>
          </p:nvSpPr>
          <p:spPr>
            <a:xfrm>
              <a:off x="1181525" y="4444275"/>
              <a:ext cx="148400" cy="277850"/>
            </a:xfrm>
            <a:custGeom>
              <a:rect b="b" l="l" r="r" t="t"/>
              <a:pathLst>
                <a:path extrusionOk="0" h="11114" w="5936">
                  <a:moveTo>
                    <a:pt x="3211" y="0"/>
                  </a:moveTo>
                  <a:lnTo>
                    <a:pt x="1" y="5557"/>
                  </a:lnTo>
                  <a:lnTo>
                    <a:pt x="3211" y="11114"/>
                  </a:lnTo>
                  <a:lnTo>
                    <a:pt x="5935" y="11114"/>
                  </a:lnTo>
                  <a:lnTo>
                    <a:pt x="2725" y="5557"/>
                  </a:lnTo>
                  <a:lnTo>
                    <a:pt x="59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3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4" name="Google Shape;12604;p163"/>
            <p:cNvSpPr/>
            <p:nvPr/>
          </p:nvSpPr>
          <p:spPr>
            <a:xfrm>
              <a:off x="1562025" y="4444275"/>
              <a:ext cx="148325" cy="277850"/>
            </a:xfrm>
            <a:custGeom>
              <a:rect b="b" l="l" r="r" t="t"/>
              <a:pathLst>
                <a:path extrusionOk="0" h="11114" w="5933">
                  <a:moveTo>
                    <a:pt x="3208" y="0"/>
                  </a:moveTo>
                  <a:lnTo>
                    <a:pt x="0" y="5557"/>
                  </a:lnTo>
                  <a:lnTo>
                    <a:pt x="3208" y="11114"/>
                  </a:lnTo>
                  <a:lnTo>
                    <a:pt x="5933" y="11114"/>
                  </a:lnTo>
                  <a:lnTo>
                    <a:pt x="2725" y="5557"/>
                  </a:lnTo>
                  <a:lnTo>
                    <a:pt x="59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100800" lIns="100800" spcFirstLastPara="1" rIns="100800" wrap="square" tIns="1008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t/>
              </a:r>
              <a:endParaRPr b="0" i="0" sz="13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605" name="Google Shape;12605;p163"/>
          <p:cNvGrpSpPr/>
          <p:nvPr/>
        </p:nvGrpSpPr>
        <p:grpSpPr>
          <a:xfrm rot="10800000">
            <a:off x="5282453" y="4384213"/>
            <a:ext cx="875256" cy="2443694"/>
            <a:chOff x="6796607" y="-1215524"/>
            <a:chExt cx="793955" cy="2216502"/>
          </a:xfrm>
        </p:grpSpPr>
        <p:grpSp>
          <p:nvGrpSpPr>
            <p:cNvPr id="12606" name="Google Shape;12606;p163"/>
            <p:cNvGrpSpPr/>
            <p:nvPr/>
          </p:nvGrpSpPr>
          <p:grpSpPr>
            <a:xfrm>
              <a:off x="6796607" y="-1215524"/>
              <a:ext cx="166230" cy="1755027"/>
              <a:chOff x="6796607" y="-1215524"/>
              <a:chExt cx="166230" cy="1755027"/>
            </a:xfrm>
          </p:grpSpPr>
          <p:sp>
            <p:nvSpPr>
              <p:cNvPr id="12607" name="Google Shape;12607;p163"/>
              <p:cNvSpPr/>
              <p:nvPr/>
            </p:nvSpPr>
            <p:spPr>
              <a:xfrm rot="5400000">
                <a:off x="6087019" y="-422296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8" name="Google Shape;12608;p163"/>
              <p:cNvSpPr/>
              <p:nvPr/>
            </p:nvSpPr>
            <p:spPr>
              <a:xfrm rot="5400000">
                <a:off x="6796607" y="373273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9" name="Google Shape;12609;p163"/>
              <p:cNvSpPr/>
              <p:nvPr/>
            </p:nvSpPr>
            <p:spPr>
              <a:xfrm rot="5400000">
                <a:off x="6847500" y="424268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610" name="Google Shape;12610;p163"/>
            <p:cNvGrpSpPr/>
            <p:nvPr/>
          </p:nvGrpSpPr>
          <p:grpSpPr>
            <a:xfrm>
              <a:off x="7110482" y="-754049"/>
              <a:ext cx="166230" cy="1755027"/>
              <a:chOff x="7110482" y="-754049"/>
              <a:chExt cx="166230" cy="1755027"/>
            </a:xfrm>
          </p:grpSpPr>
          <p:sp>
            <p:nvSpPr>
              <p:cNvPr id="12611" name="Google Shape;12611;p163"/>
              <p:cNvSpPr/>
              <p:nvPr/>
            </p:nvSpPr>
            <p:spPr>
              <a:xfrm rot="5400000">
                <a:off x="6400894" y="39179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2" name="Google Shape;12612;p163"/>
              <p:cNvSpPr/>
              <p:nvPr/>
            </p:nvSpPr>
            <p:spPr>
              <a:xfrm rot="5400000">
                <a:off x="7110482" y="834748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3" name="Google Shape;12613;p163"/>
              <p:cNvSpPr/>
              <p:nvPr/>
            </p:nvSpPr>
            <p:spPr>
              <a:xfrm rot="5400000">
                <a:off x="7161375" y="885743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614" name="Google Shape;12614;p163"/>
            <p:cNvGrpSpPr/>
            <p:nvPr/>
          </p:nvGrpSpPr>
          <p:grpSpPr>
            <a:xfrm>
              <a:off x="7424332" y="-1215524"/>
              <a:ext cx="166230" cy="1755027"/>
              <a:chOff x="7424332" y="-1215524"/>
              <a:chExt cx="166230" cy="1755027"/>
            </a:xfrm>
          </p:grpSpPr>
          <p:sp>
            <p:nvSpPr>
              <p:cNvPr id="12615" name="Google Shape;12615;p163"/>
              <p:cNvSpPr/>
              <p:nvPr/>
            </p:nvSpPr>
            <p:spPr>
              <a:xfrm rot="5400000">
                <a:off x="6714744" y="-422296"/>
                <a:ext cx="1586491" cy="34"/>
              </a:xfrm>
              <a:custGeom>
                <a:rect b="b" l="l" r="r" t="t"/>
                <a:pathLst>
                  <a:path extrusionOk="0" fill="none" h="1" w="46775">
                    <a:moveTo>
                      <a:pt x="0" y="1"/>
                    </a:moveTo>
                    <a:lnTo>
                      <a:pt x="46774" y="1"/>
                    </a:lnTo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6" name="Google Shape;12616;p163"/>
              <p:cNvSpPr/>
              <p:nvPr/>
            </p:nvSpPr>
            <p:spPr>
              <a:xfrm rot="5400000">
                <a:off x="7424332" y="373273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7" name="Google Shape;12617;p163"/>
              <p:cNvSpPr/>
              <p:nvPr/>
            </p:nvSpPr>
            <p:spPr>
              <a:xfrm rot="5400000">
                <a:off x="7475226" y="424268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618" name="Google Shape;12618;p163"/>
          <p:cNvGrpSpPr/>
          <p:nvPr/>
        </p:nvGrpSpPr>
        <p:grpSpPr>
          <a:xfrm>
            <a:off x="-273277" y="280449"/>
            <a:ext cx="2750699" cy="537724"/>
            <a:chOff x="377875" y="2965800"/>
            <a:chExt cx="2495192" cy="487732"/>
          </a:xfrm>
        </p:grpSpPr>
        <p:sp>
          <p:nvSpPr>
            <p:cNvPr id="12619" name="Google Shape;12619;p163"/>
            <p:cNvSpPr/>
            <p:nvPr/>
          </p:nvSpPr>
          <p:spPr>
            <a:xfrm>
              <a:off x="377875" y="2965800"/>
              <a:ext cx="2351400" cy="341700"/>
            </a:xfrm>
            <a:custGeom>
              <a:rect b="b" l="l" r="r" t="t"/>
              <a:pathLst>
                <a:path extrusionOk="0" h="13668" w="94056">
                  <a:moveTo>
                    <a:pt x="0" y="0"/>
                  </a:moveTo>
                  <a:lnTo>
                    <a:pt x="80388" y="0"/>
                  </a:lnTo>
                  <a:lnTo>
                    <a:pt x="94056" y="13668"/>
                  </a:lnTo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sp>
        <p:grpSp>
          <p:nvGrpSpPr>
            <p:cNvPr id="12620" name="Google Shape;12620;p163"/>
            <p:cNvGrpSpPr/>
            <p:nvPr/>
          </p:nvGrpSpPr>
          <p:grpSpPr>
            <a:xfrm>
              <a:off x="2706837" y="3287302"/>
              <a:ext cx="166230" cy="166230"/>
              <a:chOff x="2011331" y="3508249"/>
              <a:chExt cx="166230" cy="166230"/>
            </a:xfrm>
          </p:grpSpPr>
          <p:sp>
            <p:nvSpPr>
              <p:cNvPr id="12621" name="Google Shape;12621;p163"/>
              <p:cNvSpPr/>
              <p:nvPr/>
            </p:nvSpPr>
            <p:spPr>
              <a:xfrm>
                <a:off x="2011331" y="3508249"/>
                <a:ext cx="166230" cy="166230"/>
              </a:xfrm>
              <a:custGeom>
                <a:rect b="b" l="l" r="r" t="t"/>
                <a:pathLst>
                  <a:path extrusionOk="0" fill="none" h="4901" w="4901">
                    <a:moveTo>
                      <a:pt x="4900" y="2452"/>
                    </a:moveTo>
                    <a:cubicBezTo>
                      <a:pt x="4900" y="3803"/>
                      <a:pt x="3803" y="4901"/>
                      <a:pt x="2452" y="4901"/>
                    </a:cubicBezTo>
                    <a:cubicBezTo>
                      <a:pt x="1098" y="4901"/>
                      <a:pt x="1" y="3803"/>
                      <a:pt x="1" y="2452"/>
                    </a:cubicBezTo>
                    <a:cubicBezTo>
                      <a:pt x="1" y="1098"/>
                      <a:pt x="1098" y="1"/>
                      <a:pt x="2452" y="1"/>
                    </a:cubicBezTo>
                    <a:cubicBezTo>
                      <a:pt x="3803" y="1"/>
                      <a:pt x="4900" y="1098"/>
                      <a:pt x="4900" y="2452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dk1"/>
                </a:solidFill>
                <a:prstDash val="solid"/>
                <a:miter lim="2169"/>
                <a:headEnd len="sm" w="sm" type="none"/>
                <a:tailEnd len="sm" w="sm" type="none"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2" name="Google Shape;12622;p163"/>
              <p:cNvSpPr/>
              <p:nvPr/>
            </p:nvSpPr>
            <p:spPr>
              <a:xfrm>
                <a:off x="2062309" y="3559261"/>
                <a:ext cx="64341" cy="64308"/>
              </a:xfrm>
              <a:custGeom>
                <a:rect b="b" l="l" r="r" t="t"/>
                <a:pathLst>
                  <a:path extrusionOk="0" h="1896" w="1897">
                    <a:moveTo>
                      <a:pt x="949" y="0"/>
                    </a:moveTo>
                    <a:cubicBezTo>
                      <a:pt x="424" y="0"/>
                      <a:pt x="1" y="423"/>
                      <a:pt x="1" y="948"/>
                    </a:cubicBezTo>
                    <a:cubicBezTo>
                      <a:pt x="1" y="1471"/>
                      <a:pt x="424" y="1896"/>
                      <a:pt x="949" y="1896"/>
                    </a:cubicBezTo>
                    <a:cubicBezTo>
                      <a:pt x="1471" y="1896"/>
                      <a:pt x="1897" y="1471"/>
                      <a:pt x="1897" y="948"/>
                    </a:cubicBezTo>
                    <a:cubicBezTo>
                      <a:pt x="1897" y="423"/>
                      <a:pt x="1471" y="0"/>
                      <a:pt x="9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100800" lIns="100800" spcFirstLastPara="1" rIns="100800" wrap="square" tIns="1008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22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300"/>
                                        <p:tgtEl>
                                          <p:spTgt spid="12422">
                                            <p:txEl>
                                              <p:pRg end="0" st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3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22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300"/>
                                        <p:tgtEl>
                                          <p:spTgt spid="12422">
                                            <p:txEl>
                                              <p:pRg end="1" st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6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22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300"/>
                                        <p:tgtEl>
                                          <p:spTgt spid="12422">
                                            <p:txEl>
                                              <p:pRg end="2" st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9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22">
                                            <p:txEl>
                                              <p:pRg end="3" st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300"/>
                                        <p:tgtEl>
                                          <p:spTgt spid="12422">
                                            <p:txEl>
                                              <p:pRg end="3" st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2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22">
                                            <p:txEl>
                                              <p:pRg end="4" st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300"/>
                                        <p:tgtEl>
                                          <p:spTgt spid="12422">
                                            <p:txEl>
                                              <p:pRg end="4" st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5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22">
                                            <p:txEl>
                                              <p:pRg end="5" st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300"/>
                                        <p:tgtEl>
                                          <p:spTgt spid="12422">
                                            <p:txEl>
                                              <p:pRg end="5" st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80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22">
                                            <p:txEl>
                                              <p:pRg end="6" st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300"/>
                                        <p:tgtEl>
                                          <p:spTgt spid="12422">
                                            <p:txEl>
                                              <p:pRg end="6" st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xmlns:r="http://schemas.openxmlformats.org/officeDocument/2006/relationships" name="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3D Printing Prosthesis Pitch Deck by Slidesgo">
  <a:themeElements>
    <a:clrScheme name="Simple Light">
      <a:dk1>
        <a:srgbClr val="000000"/>
      </a:dk1>
      <a:lt1>
        <a:srgbClr val="547E97"/>
      </a:lt1>
      <a:dk2>
        <a:srgbClr val="EEEEEE"/>
      </a:dk2>
      <a:lt2>
        <a:srgbClr val="D3E0ED"/>
      </a:lt2>
      <a:accent1>
        <a:srgbClr val="93A5B1"/>
      </a:accent1>
      <a:accent2>
        <a:srgbClr val="65BEEA"/>
      </a:accent2>
      <a:accent3>
        <a:srgbClr val="00EFF4"/>
      </a:accent3>
      <a:accent4>
        <a:srgbClr val="199CEC"/>
      </a:accent4>
      <a:accent5>
        <a:srgbClr val="3A5069"/>
      </a:accent5>
      <a:accent6>
        <a:srgbClr val="1D2D34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.xml><?xml version="1.0" encoding="utf-8"?>
<a:theme xmlns:a="http://schemas.openxmlformats.org/drawingml/2006/main" xmlns:r="http://schemas.openxmlformats.org/officeDocument/2006/relationships" name="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5.xml><?xml version="1.0" encoding="utf-8"?>
<a:theme xmlns:a="http://schemas.openxmlformats.org/drawingml/2006/main" xmlns:r="http://schemas.openxmlformats.org/officeDocument/2006/relationships" name="3D Printing Prosthesis Pitch Deck by Slidesgo">
  <a:themeElements>
    <a:clrScheme name="Simple Light">
      <a:dk1>
        <a:srgbClr val="000000"/>
      </a:dk1>
      <a:lt1>
        <a:srgbClr val="547E97"/>
      </a:lt1>
      <a:dk2>
        <a:srgbClr val="EEEEEE"/>
      </a:dk2>
      <a:lt2>
        <a:srgbClr val="D3E0ED"/>
      </a:lt2>
      <a:accent1>
        <a:srgbClr val="93A5B1"/>
      </a:accent1>
      <a:accent2>
        <a:srgbClr val="65BEEA"/>
      </a:accent2>
      <a:accent3>
        <a:srgbClr val="00EFF4"/>
      </a:accent3>
      <a:accent4>
        <a:srgbClr val="199CEC"/>
      </a:accent4>
      <a:accent5>
        <a:srgbClr val="3A5069"/>
      </a:accent5>
      <a:accent6>
        <a:srgbClr val="1D2D34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6.xml><?xml version="1.0" encoding="utf-8"?>
<a:theme xmlns:a="http://schemas.openxmlformats.org/drawingml/2006/main" xmlns:r="http://schemas.openxmlformats.org/officeDocument/2006/relationships" name="3D Printing Prosthesis Pitch Deck by Slidesgo">
  <a:themeElements>
    <a:clrScheme name="Simple Light">
      <a:dk1>
        <a:srgbClr val="000000"/>
      </a:dk1>
      <a:lt1>
        <a:srgbClr val="547E97"/>
      </a:lt1>
      <a:dk2>
        <a:srgbClr val="EEEEEE"/>
      </a:dk2>
      <a:lt2>
        <a:srgbClr val="D3E0ED"/>
      </a:lt2>
      <a:accent1>
        <a:srgbClr val="93A5B1"/>
      </a:accent1>
      <a:accent2>
        <a:srgbClr val="65BEEA"/>
      </a:accent2>
      <a:accent3>
        <a:srgbClr val="00EFF4"/>
      </a:accent3>
      <a:accent4>
        <a:srgbClr val="199CEC"/>
      </a:accent4>
      <a:accent5>
        <a:srgbClr val="3A5069"/>
      </a:accent5>
      <a:accent6>
        <a:srgbClr val="1D2D34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7.xml><?xml version="1.0" encoding="utf-8"?>
<a:theme xmlns:a="http://schemas.openxmlformats.org/drawingml/2006/main" xmlns:r="http://schemas.openxmlformats.org/officeDocument/2006/relationships" name="3D Printing Prosthesis Pitch Deck by Slidesgo">
  <a:themeElements>
    <a:clrScheme name="Simple Light">
      <a:dk1>
        <a:srgbClr val="000000"/>
      </a:dk1>
      <a:lt1>
        <a:srgbClr val="547E97"/>
      </a:lt1>
      <a:dk2>
        <a:srgbClr val="EEEEEE"/>
      </a:dk2>
      <a:lt2>
        <a:srgbClr val="D3E0ED"/>
      </a:lt2>
      <a:accent1>
        <a:srgbClr val="93A5B1"/>
      </a:accent1>
      <a:accent2>
        <a:srgbClr val="65BEEA"/>
      </a:accent2>
      <a:accent3>
        <a:srgbClr val="00EFF4"/>
      </a:accent3>
      <a:accent4>
        <a:srgbClr val="199CEC"/>
      </a:accent4>
      <a:accent5>
        <a:srgbClr val="3A5069"/>
      </a:accent5>
      <a:accent6>
        <a:srgbClr val="1D2D34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8.xml><?xml version="1.0" encoding="utf-8"?>
<a:theme xmlns:a="http://schemas.openxmlformats.org/drawingml/2006/main" xmlns:r="http://schemas.openxmlformats.org/officeDocument/2006/relationships" name="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9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