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8" r:id="rId6"/>
    <p:sldId id="263" r:id="rId7"/>
    <p:sldId id="259" r:id="rId8"/>
    <p:sldId id="266" r:id="rId9"/>
    <p:sldId id="267" r:id="rId10"/>
    <p:sldId id="269" r:id="rId11"/>
    <p:sldId id="262" r:id="rId12"/>
    <p:sldId id="265" r:id="rId13"/>
    <p:sldId id="268" r:id="rId14"/>
    <p:sldId id="264" r:id="rId15"/>
    <p:sldId id="260" r:id="rId1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05" autoAdjust="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05/8/layout/cycle6" loCatId="cycle" qsTypeId="urn:microsoft.com/office/officeart/2005/8/quickstyle/simple4" qsCatId="simple" csTypeId="urn:microsoft.com/office/officeart/2005/8/colors/colorful2" csCatId="colorful" phldr="1"/>
      <dgm:spPr/>
      <dgm:t>
        <a:bodyPr rtlCol="0"/>
        <a:lstStyle/>
        <a:p>
          <a:pPr rtl="0"/>
          <a:endParaRPr lang="en-US"/>
        </a:p>
      </dgm:t>
    </dgm:pt>
    <dgm:pt modelId="{AAC263CB-8256-4B03-92FE-1622698FB3E9}">
      <dgm:prSet/>
      <dgm:spPr/>
      <dgm:t>
        <a:bodyPr rtlCol="0"/>
        <a:lstStyle/>
        <a:p>
          <a:pPr rtl="0"/>
          <a:r>
            <a:rPr lang="ru-RU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ПОЛУЧЕНИЕ ЭКСТРАКТА </a:t>
          </a:r>
        </a:p>
      </dgm:t>
    </dgm:pt>
    <dgm:pt modelId="{0BEED663-FC38-4EAD-940F-4C475D2C87DB}" type="parTrans" cxnId="{C5E94186-9CB6-4C42-92B3-C546CC53A7B9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808B76D0-8EC7-469A-93AC-7A6017188A9D}" type="sibTrans" cxnId="{C5E94186-9CB6-4C42-92B3-C546CC53A7B9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4E8D2E69-0173-4BD3-B96A-7A9C5DD12B47}">
      <dgm:prSet/>
      <dgm:spPr/>
      <dgm:t>
        <a:bodyPr rtlCol="0"/>
        <a:lstStyle/>
        <a:p>
          <a:pPr rtl="0"/>
          <a:r>
            <a:rPr lang="ru-RU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СИНТЕЗ КОЛЛОИДОВ</a:t>
          </a:r>
        </a:p>
      </dgm:t>
    </dgm:pt>
    <dgm:pt modelId="{B954BF22-E3B3-4A1C-802E-590228BE2D9C}" type="parTrans" cxnId="{0F866C41-EB5F-47BD-A2CD-A58671F15B67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FEF1E80E-8A9E-4B0A-817C-2A4CFDCF3FB2}" type="sibTrans" cxnId="{0F866C41-EB5F-47BD-A2CD-A58671F15B67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93A6A030-ABAB-4EFA-B539-0FDB3E07C1EF}">
      <dgm:prSet/>
      <dgm:spPr/>
      <dgm:t>
        <a:bodyPr rtlCol="0"/>
        <a:lstStyle/>
        <a:p>
          <a:pPr rtl="0"/>
          <a:r>
            <a:rPr lang="ru-RU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ПОЛИВ</a:t>
          </a:r>
        </a:p>
      </dgm:t>
    </dgm:pt>
    <dgm:pt modelId="{3D674B97-6DC6-4A12-85BA-0976D3064237}" type="parTrans" cxnId="{4B40C8DC-6B57-4F5B-8440-7241C649700B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BFE0749E-E343-4A6F-BD09-2810EE6B4BD7}" type="sibTrans" cxnId="{4B40C8DC-6B57-4F5B-8440-7241C649700B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76D56F19-2708-49DB-8F92-D8AC45F23A9A}">
      <dgm:prSet/>
      <dgm:spPr/>
      <dgm:t>
        <a:bodyPr rtlCol="0"/>
        <a:lstStyle/>
        <a:p>
          <a:pPr rtl="0"/>
          <a:r>
            <a:rPr lang="ru-RU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СБОР </a:t>
          </a:r>
          <a:r>
            <a:rPr lang="ru-RU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МИКРОЗЕЛЕНИ</a:t>
          </a:r>
          <a:endParaRPr lang="ru-RU" b="1" noProof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5610C2-0A12-494A-AC46-8DD17C08B09F}" type="parTrans" cxnId="{32E90211-17E0-4DDF-9274-DD3E46D811B8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EC8965A1-F755-4945-8AAC-DCF1F68F011E}" type="sibTrans" cxnId="{32E90211-17E0-4DDF-9274-DD3E46D811B8}">
      <dgm:prSet/>
      <dgm:spPr/>
      <dgm:t>
        <a:bodyPr rtlCol="0"/>
        <a:lstStyle/>
        <a:p>
          <a:pPr rtl="0"/>
          <a:endParaRPr lang="ru-RU" b="1" noProof="0" dirty="0">
            <a:solidFill>
              <a:schemeClr val="bg1"/>
            </a:solidFill>
          </a:endParaRPr>
        </a:p>
      </dgm:t>
    </dgm:pt>
    <dgm:pt modelId="{44E59079-4044-4615-844A-2BF6DDD5742E}" type="pres">
      <dgm:prSet presAssocID="{D4503D04-C97E-4622-AE07-D0307CB3B4CA}" presName="cycle" presStyleCnt="0">
        <dgm:presLayoutVars>
          <dgm:dir/>
          <dgm:resizeHandles val="exact"/>
        </dgm:presLayoutVars>
      </dgm:prSet>
      <dgm:spPr/>
    </dgm:pt>
    <dgm:pt modelId="{8207854D-2B51-4A8E-B5AE-10487E87CA78}" type="pres">
      <dgm:prSet presAssocID="{AAC263CB-8256-4B03-92FE-1622698FB3E9}" presName="node" presStyleLbl="node1" presStyleIdx="0" presStyleCnt="4">
        <dgm:presLayoutVars>
          <dgm:bulletEnabled val="1"/>
        </dgm:presLayoutVars>
      </dgm:prSet>
      <dgm:spPr/>
    </dgm:pt>
    <dgm:pt modelId="{3BD308D7-A299-4638-ADDE-05060FAADE0B}" type="pres">
      <dgm:prSet presAssocID="{AAC263CB-8256-4B03-92FE-1622698FB3E9}" presName="spNode" presStyleCnt="0"/>
      <dgm:spPr/>
    </dgm:pt>
    <dgm:pt modelId="{C8571390-81D5-4CB3-85C5-E4D11E7CFD6A}" type="pres">
      <dgm:prSet presAssocID="{808B76D0-8EC7-469A-93AC-7A6017188A9D}" presName="sibTrans" presStyleLbl="sibTrans1D1" presStyleIdx="0" presStyleCnt="4"/>
      <dgm:spPr/>
    </dgm:pt>
    <dgm:pt modelId="{A20D3CF3-3A37-4B6F-A6B5-4E7BBBD1546D}" type="pres">
      <dgm:prSet presAssocID="{4E8D2E69-0173-4BD3-B96A-7A9C5DD12B47}" presName="node" presStyleLbl="node1" presStyleIdx="1" presStyleCnt="4" custScaleX="101676" custRadScaleRad="101765" custRadScaleInc="4875">
        <dgm:presLayoutVars>
          <dgm:bulletEnabled val="1"/>
        </dgm:presLayoutVars>
      </dgm:prSet>
      <dgm:spPr/>
    </dgm:pt>
    <dgm:pt modelId="{5699C828-C06B-4049-827B-700B959CB820}" type="pres">
      <dgm:prSet presAssocID="{4E8D2E69-0173-4BD3-B96A-7A9C5DD12B47}" presName="spNode" presStyleCnt="0"/>
      <dgm:spPr/>
    </dgm:pt>
    <dgm:pt modelId="{48BB7BDC-C048-4E69-ACAB-ECF95ED26C20}" type="pres">
      <dgm:prSet presAssocID="{FEF1E80E-8A9E-4B0A-817C-2A4CFDCF3FB2}" presName="sibTrans" presStyleLbl="sibTrans1D1" presStyleIdx="1" presStyleCnt="4"/>
      <dgm:spPr/>
    </dgm:pt>
    <dgm:pt modelId="{4521CE3A-1D32-4E92-83BA-6B4DBB6DBC61}" type="pres">
      <dgm:prSet presAssocID="{93A6A030-ABAB-4EFA-B539-0FDB3E07C1EF}" presName="node" presStyleLbl="node1" presStyleIdx="2" presStyleCnt="4">
        <dgm:presLayoutVars>
          <dgm:bulletEnabled val="1"/>
        </dgm:presLayoutVars>
      </dgm:prSet>
      <dgm:spPr/>
    </dgm:pt>
    <dgm:pt modelId="{34BD8A5D-E98E-4E78-B880-A24345A05A2D}" type="pres">
      <dgm:prSet presAssocID="{93A6A030-ABAB-4EFA-B539-0FDB3E07C1EF}" presName="spNode" presStyleCnt="0"/>
      <dgm:spPr/>
    </dgm:pt>
    <dgm:pt modelId="{C747AAAB-C295-45F8-80B3-C14658BB07BE}" type="pres">
      <dgm:prSet presAssocID="{BFE0749E-E343-4A6F-BD09-2810EE6B4BD7}" presName="sibTrans" presStyleLbl="sibTrans1D1" presStyleIdx="2" presStyleCnt="4"/>
      <dgm:spPr/>
    </dgm:pt>
    <dgm:pt modelId="{189DFD5B-E336-4C25-B91A-5BA538A2118E}" type="pres">
      <dgm:prSet presAssocID="{76D56F19-2708-49DB-8F92-D8AC45F23A9A}" presName="node" presStyleLbl="node1" presStyleIdx="3" presStyleCnt="4" custScaleX="105948">
        <dgm:presLayoutVars>
          <dgm:bulletEnabled val="1"/>
        </dgm:presLayoutVars>
      </dgm:prSet>
      <dgm:spPr/>
    </dgm:pt>
    <dgm:pt modelId="{6F49F479-5DE3-4E1C-9602-1596AE98CFE6}" type="pres">
      <dgm:prSet presAssocID="{76D56F19-2708-49DB-8F92-D8AC45F23A9A}" presName="spNode" presStyleCnt="0"/>
      <dgm:spPr/>
    </dgm:pt>
    <dgm:pt modelId="{5ACEEF5B-7780-407E-9A1B-DD9AD3C9D5C6}" type="pres">
      <dgm:prSet presAssocID="{EC8965A1-F755-4945-8AAC-DCF1F68F011E}" presName="sibTrans" presStyleLbl="sibTrans1D1" presStyleIdx="3" presStyleCnt="4"/>
      <dgm:spPr/>
    </dgm:pt>
  </dgm:ptLst>
  <dgm:cxnLst>
    <dgm:cxn modelId="{B8012909-31CC-4651-B917-AA40A0B19C60}" type="presOf" srcId="{808B76D0-8EC7-469A-93AC-7A6017188A9D}" destId="{C8571390-81D5-4CB3-85C5-E4D11E7CFD6A}" srcOrd="0" destOrd="0" presId="urn:microsoft.com/office/officeart/2005/8/layout/cycle6"/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543E8744-CB30-49DE-AF2B-4CD39E66B57D}" type="presOf" srcId="{76D56F19-2708-49DB-8F92-D8AC45F23A9A}" destId="{189DFD5B-E336-4C25-B91A-5BA538A2118E}" srcOrd="0" destOrd="0" presId="urn:microsoft.com/office/officeart/2005/8/layout/cycle6"/>
    <dgm:cxn modelId="{771C6669-A4EF-41AF-8590-752148CA914D}" type="presOf" srcId="{4E8D2E69-0173-4BD3-B96A-7A9C5DD12B47}" destId="{A20D3CF3-3A37-4B6F-A6B5-4E7BBBD1546D}" srcOrd="0" destOrd="0" presId="urn:microsoft.com/office/officeart/2005/8/layout/cycle6"/>
    <dgm:cxn modelId="{B37EDD4B-343D-4F96-9CAD-7FE23EC43B88}" type="presOf" srcId="{EC8965A1-F755-4945-8AAC-DCF1F68F011E}" destId="{5ACEEF5B-7780-407E-9A1B-DD9AD3C9D5C6}" srcOrd="0" destOrd="0" presId="urn:microsoft.com/office/officeart/2005/8/layout/cycle6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F90035AD-DBAC-4CA9-AA0A-714D22095450}" type="presOf" srcId="{D4503D04-C97E-4622-AE07-D0307CB3B4CA}" destId="{44E59079-4044-4615-844A-2BF6DDD5742E}" srcOrd="0" destOrd="0" presId="urn:microsoft.com/office/officeart/2005/8/layout/cycle6"/>
    <dgm:cxn modelId="{839722B2-0B9D-4B60-875E-31C70C790265}" type="presOf" srcId="{AAC263CB-8256-4B03-92FE-1622698FB3E9}" destId="{8207854D-2B51-4A8E-B5AE-10487E87CA78}" srcOrd="0" destOrd="0" presId="urn:microsoft.com/office/officeart/2005/8/layout/cycle6"/>
    <dgm:cxn modelId="{B66D5ECA-14EC-4C3E-AFD7-124FCA083E2B}" type="presOf" srcId="{93A6A030-ABAB-4EFA-B539-0FDB3E07C1EF}" destId="{4521CE3A-1D32-4E92-83BA-6B4DBB6DBC61}" srcOrd="0" destOrd="0" presId="urn:microsoft.com/office/officeart/2005/8/layout/cycle6"/>
    <dgm:cxn modelId="{C3DE9ED3-38FB-4274-A096-C51CB55DF9E2}" type="presOf" srcId="{FEF1E80E-8A9E-4B0A-817C-2A4CFDCF3FB2}" destId="{48BB7BDC-C048-4E69-ACAB-ECF95ED26C20}" srcOrd="0" destOrd="0" presId="urn:microsoft.com/office/officeart/2005/8/layout/cycle6"/>
    <dgm:cxn modelId="{464CC8D7-9296-4E3D-8AFC-37B87AC6863B}" type="presOf" srcId="{BFE0749E-E343-4A6F-BD09-2810EE6B4BD7}" destId="{C747AAAB-C295-45F8-80B3-C14658BB07BE}" srcOrd="0" destOrd="0" presId="urn:microsoft.com/office/officeart/2005/8/layout/cycle6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26CB1FEB-1370-4614-92B2-B054D6C4BFAD}" type="presParOf" srcId="{44E59079-4044-4615-844A-2BF6DDD5742E}" destId="{8207854D-2B51-4A8E-B5AE-10487E87CA78}" srcOrd="0" destOrd="0" presId="urn:microsoft.com/office/officeart/2005/8/layout/cycle6"/>
    <dgm:cxn modelId="{46E1F505-6388-44AF-B512-07C548A8338D}" type="presParOf" srcId="{44E59079-4044-4615-844A-2BF6DDD5742E}" destId="{3BD308D7-A299-4638-ADDE-05060FAADE0B}" srcOrd="1" destOrd="0" presId="urn:microsoft.com/office/officeart/2005/8/layout/cycle6"/>
    <dgm:cxn modelId="{90E711E1-8E37-4F9E-8AB6-1FE5F3C7553D}" type="presParOf" srcId="{44E59079-4044-4615-844A-2BF6DDD5742E}" destId="{C8571390-81D5-4CB3-85C5-E4D11E7CFD6A}" srcOrd="2" destOrd="0" presId="urn:microsoft.com/office/officeart/2005/8/layout/cycle6"/>
    <dgm:cxn modelId="{D787DAE8-F37D-4A52-990F-100975069741}" type="presParOf" srcId="{44E59079-4044-4615-844A-2BF6DDD5742E}" destId="{A20D3CF3-3A37-4B6F-A6B5-4E7BBBD1546D}" srcOrd="3" destOrd="0" presId="urn:microsoft.com/office/officeart/2005/8/layout/cycle6"/>
    <dgm:cxn modelId="{6EEA712C-250A-40AD-9C66-A8BCB8808E88}" type="presParOf" srcId="{44E59079-4044-4615-844A-2BF6DDD5742E}" destId="{5699C828-C06B-4049-827B-700B959CB820}" srcOrd="4" destOrd="0" presId="urn:microsoft.com/office/officeart/2005/8/layout/cycle6"/>
    <dgm:cxn modelId="{8C87D362-9185-46CA-BAAF-0C7624873007}" type="presParOf" srcId="{44E59079-4044-4615-844A-2BF6DDD5742E}" destId="{48BB7BDC-C048-4E69-ACAB-ECF95ED26C20}" srcOrd="5" destOrd="0" presId="urn:microsoft.com/office/officeart/2005/8/layout/cycle6"/>
    <dgm:cxn modelId="{9B7A4A4E-3CD1-4803-B18A-1217099CC800}" type="presParOf" srcId="{44E59079-4044-4615-844A-2BF6DDD5742E}" destId="{4521CE3A-1D32-4E92-83BA-6B4DBB6DBC61}" srcOrd="6" destOrd="0" presId="urn:microsoft.com/office/officeart/2005/8/layout/cycle6"/>
    <dgm:cxn modelId="{B658F7DC-C199-41B8-92D6-D3F07F180BC4}" type="presParOf" srcId="{44E59079-4044-4615-844A-2BF6DDD5742E}" destId="{34BD8A5D-E98E-4E78-B880-A24345A05A2D}" srcOrd="7" destOrd="0" presId="urn:microsoft.com/office/officeart/2005/8/layout/cycle6"/>
    <dgm:cxn modelId="{A241D65D-8056-4E29-B8E1-18FFE36C66D3}" type="presParOf" srcId="{44E59079-4044-4615-844A-2BF6DDD5742E}" destId="{C747AAAB-C295-45F8-80B3-C14658BB07BE}" srcOrd="8" destOrd="0" presId="urn:microsoft.com/office/officeart/2005/8/layout/cycle6"/>
    <dgm:cxn modelId="{B236F409-DAE6-4262-BCB6-4E3EB3842410}" type="presParOf" srcId="{44E59079-4044-4615-844A-2BF6DDD5742E}" destId="{189DFD5B-E336-4C25-B91A-5BA538A2118E}" srcOrd="9" destOrd="0" presId="urn:microsoft.com/office/officeart/2005/8/layout/cycle6"/>
    <dgm:cxn modelId="{C5E8BEEB-5613-4831-B709-6807B41D380A}" type="presParOf" srcId="{44E59079-4044-4615-844A-2BF6DDD5742E}" destId="{6F49F479-5DE3-4E1C-9602-1596AE98CFE6}" srcOrd="10" destOrd="0" presId="urn:microsoft.com/office/officeart/2005/8/layout/cycle6"/>
    <dgm:cxn modelId="{D991BBDE-173D-4492-9A80-08ECF8E7AD22}" type="presParOf" srcId="{44E59079-4044-4615-844A-2BF6DDD5742E}" destId="{5ACEEF5B-7780-407E-9A1B-DD9AD3C9D5C6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7854D-2B51-4A8E-B5AE-10487E87CA78}">
      <dsp:nvSpPr>
        <dsp:cNvPr id="0" name=""/>
        <dsp:cNvSpPr/>
      </dsp:nvSpPr>
      <dsp:spPr>
        <a:xfrm>
          <a:off x="1717803" y="766"/>
          <a:ext cx="1404518" cy="91293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rtlCol="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ПОЛУЧЕНИЕ ЭКСТРАКТА </a:t>
          </a:r>
        </a:p>
      </dsp:txBody>
      <dsp:txXfrm>
        <a:off x="1762369" y="45332"/>
        <a:ext cx="1315386" cy="823805"/>
      </dsp:txXfrm>
    </dsp:sp>
    <dsp:sp modelId="{C8571390-81D5-4CB3-85C5-E4D11E7CFD6A}">
      <dsp:nvSpPr>
        <dsp:cNvPr id="0" name=""/>
        <dsp:cNvSpPr/>
      </dsp:nvSpPr>
      <dsp:spPr>
        <a:xfrm>
          <a:off x="943762" y="473867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2189308" y="162128"/>
              </a:moveTo>
              <a:arcTo wR="1508883" hR="1508883" stAng="17808265" swAng="276159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D3CF3-3A37-4B6F-A6B5-4E7BBBD1546D}">
      <dsp:nvSpPr>
        <dsp:cNvPr id="0" name=""/>
        <dsp:cNvSpPr/>
      </dsp:nvSpPr>
      <dsp:spPr>
        <a:xfrm>
          <a:off x="3241048" y="1548840"/>
          <a:ext cx="1428058" cy="912937"/>
        </a:xfrm>
        <a:prstGeom prst="roundRect">
          <a:avLst/>
        </a:prstGeom>
        <a:gradFill rotWithShape="0">
          <a:gsLst>
            <a:gs pos="0">
              <a:schemeClr val="accent2">
                <a:hueOff val="-294232"/>
                <a:satOff val="1406"/>
                <a:lumOff val="1961"/>
                <a:alphaOff val="0"/>
                <a:satMod val="100000"/>
                <a:lumMod val="100000"/>
              </a:schemeClr>
            </a:gs>
            <a:gs pos="50000">
              <a:schemeClr val="accent2">
                <a:hueOff val="-294232"/>
                <a:satOff val="1406"/>
                <a:lumOff val="196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294232"/>
                <a:satOff val="1406"/>
                <a:lumOff val="196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rtlCol="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СИНТЕЗ КОЛЛОИДОВ</a:t>
          </a:r>
        </a:p>
      </dsp:txBody>
      <dsp:txXfrm>
        <a:off x="3285614" y="1593406"/>
        <a:ext cx="1338926" cy="823805"/>
      </dsp:txXfrm>
    </dsp:sp>
    <dsp:sp modelId="{48BB7BDC-C048-4E69-ACAB-ECF95ED26C20}">
      <dsp:nvSpPr>
        <dsp:cNvPr id="0" name=""/>
        <dsp:cNvSpPr/>
      </dsp:nvSpPr>
      <dsp:spPr>
        <a:xfrm>
          <a:off x="945561" y="439713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2923946" y="2032645"/>
              </a:moveTo>
              <a:arcTo wR="1508883" hR="1508883" stAng="1218672" swAng="2579350"/>
            </a:path>
          </a:pathLst>
        </a:custGeom>
        <a:noFill/>
        <a:ln w="6350" cap="flat" cmpd="sng" algn="ctr">
          <a:solidFill>
            <a:schemeClr val="accent2">
              <a:hueOff val="-294232"/>
              <a:satOff val="1406"/>
              <a:lumOff val="19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1CE3A-1D32-4E92-83BA-6B4DBB6DBC61}">
      <dsp:nvSpPr>
        <dsp:cNvPr id="0" name=""/>
        <dsp:cNvSpPr/>
      </dsp:nvSpPr>
      <dsp:spPr>
        <a:xfrm>
          <a:off x="1717803" y="3018533"/>
          <a:ext cx="1404518" cy="912937"/>
        </a:xfrm>
        <a:prstGeom prst="roundRect">
          <a:avLst/>
        </a:prstGeom>
        <a:gradFill rotWithShape="0">
          <a:gsLst>
            <a:gs pos="0">
              <a:schemeClr val="accent2">
                <a:hueOff val="-588464"/>
                <a:satOff val="2812"/>
                <a:lumOff val="3922"/>
                <a:alphaOff val="0"/>
                <a:satMod val="100000"/>
                <a:lumMod val="100000"/>
              </a:schemeClr>
            </a:gs>
            <a:gs pos="50000">
              <a:schemeClr val="accent2">
                <a:hueOff val="-588464"/>
                <a:satOff val="2812"/>
                <a:lumOff val="392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588464"/>
                <a:satOff val="2812"/>
                <a:lumOff val="392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rtlCol="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ПОЛИВ</a:t>
          </a:r>
        </a:p>
      </dsp:txBody>
      <dsp:txXfrm>
        <a:off x="1762369" y="3063099"/>
        <a:ext cx="1315386" cy="823805"/>
      </dsp:txXfrm>
    </dsp:sp>
    <dsp:sp modelId="{C747AAAB-C295-45F8-80B3-C14658BB07BE}">
      <dsp:nvSpPr>
        <dsp:cNvPr id="0" name=""/>
        <dsp:cNvSpPr/>
      </dsp:nvSpPr>
      <dsp:spPr>
        <a:xfrm>
          <a:off x="911179" y="457235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796497" y="2839009"/>
              </a:moveTo>
              <a:arcTo wR="1508883" hR="1508883" stAng="7090351" swAng="2626986"/>
            </a:path>
          </a:pathLst>
        </a:custGeom>
        <a:noFill/>
        <a:ln w="6350" cap="flat" cmpd="sng" algn="ctr">
          <a:solidFill>
            <a:schemeClr val="accent2">
              <a:hueOff val="-588464"/>
              <a:satOff val="2812"/>
              <a:lumOff val="39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DFD5B-E336-4C25-B91A-5BA538A2118E}">
      <dsp:nvSpPr>
        <dsp:cNvPr id="0" name=""/>
        <dsp:cNvSpPr/>
      </dsp:nvSpPr>
      <dsp:spPr>
        <a:xfrm>
          <a:off x="167149" y="1509649"/>
          <a:ext cx="1488059" cy="912937"/>
        </a:xfrm>
        <a:prstGeom prst="roundRect">
          <a:avLst/>
        </a:prstGeom>
        <a:gradFill rotWithShape="0">
          <a:gsLst>
            <a:gs pos="0">
              <a:schemeClr val="accent2">
                <a:hueOff val="-882696"/>
                <a:satOff val="4218"/>
                <a:lumOff val="5883"/>
                <a:alphaOff val="0"/>
                <a:satMod val="100000"/>
                <a:lumMod val="100000"/>
              </a:schemeClr>
            </a:gs>
            <a:gs pos="50000">
              <a:schemeClr val="accent2">
                <a:hueOff val="-882696"/>
                <a:satOff val="4218"/>
                <a:lumOff val="588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882696"/>
                <a:satOff val="4218"/>
                <a:lumOff val="588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rtlCol="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СБОР </a:t>
          </a:r>
          <a:r>
            <a:rPr lang="ru-RU" sz="14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МИКРОЗЕЛЕНИ</a:t>
          </a:r>
          <a:endParaRPr lang="ru-RU" sz="1400" b="1" kern="1200" noProof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1715" y="1554215"/>
        <a:ext cx="1398927" cy="823805"/>
      </dsp:txXfrm>
    </dsp:sp>
    <dsp:sp modelId="{5ACEEF5B-7780-407E-9A1B-DD9AD3C9D5C6}">
      <dsp:nvSpPr>
        <dsp:cNvPr id="0" name=""/>
        <dsp:cNvSpPr/>
      </dsp:nvSpPr>
      <dsp:spPr>
        <a:xfrm>
          <a:off x="911179" y="457235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74211" y="1041500"/>
              </a:moveTo>
              <a:arcTo wR="1508883" hR="1508883" stAng="11882664" swAng="2626986"/>
            </a:path>
          </a:pathLst>
        </a:custGeom>
        <a:noFill/>
        <a:ln w="635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66C66A4-3E9A-4D48-AE19-59B11A0216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55A39-7BD8-4CB2-9E4E-D5F38D84B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11ECE-97D8-44F9-9C7A-DB1AC630DFAC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AEB401-D353-45E5-8280-0606CCCBED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807E761-7F7A-4D2C-8944-3B49A5CD8D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F53B4-0D05-421F-85D3-F311BA4EB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58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EBA56-40D1-4E05-9DDD-CA1A1A679143}" type="datetime1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41A3B-8407-4A4E-B5A6-988BD64132E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8982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171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432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826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82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90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 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 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Прямоугольник 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Прямоугольник 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Группа 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Прямая соединительная линия 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 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25A7E61-1BBB-461A-A3DA-7941C5BB961C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F4C9AFD-A4DD-4E73-ADEE-77437DA12583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 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Прямоугольник 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Прямоугольник 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Прямоугольник 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Группа 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Прямая соединительная линия 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583C615E-E95A-475E-BF17-8B9F578A04B6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6B86C46-81F7-4E08-B84F-71E86E76A374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AE373B3-AD72-488C-8D65-CC2A0D855714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0D816314-F397-49E9-A8ED-29B429DE8B7F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AA3BCF6-1B5D-48B1-BC5F-09A4104978DD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 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Прямоугольник 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Прямоугольник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9E48EAD-D381-4DD0-8557-975059B0D05D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Прямоугольник 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 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Прямоугольник 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16365492-6A5A-4444-B9B9-CCA334E4126D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2AF586D1-CCD2-4008-B9DD-08178F9B3587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47CB108-4600-494C-A02C-F32CCD9AC1AE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Прямоугольник 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E93472D9-7988-48D2-AF06-25BECD8DE9FF}" type="datetime1">
              <a:rPr lang="ru-RU" noProof="0" smtClean="0"/>
              <a:pPr rtl="0"/>
              <a:t>06.12.2023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6" name="Прямоугольник 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8" name="Прямоугольник 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Прямоугольник 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5560" y="914496"/>
            <a:ext cx="3447756" cy="3252231"/>
          </a:xfrm>
        </p:spPr>
        <p:txBody>
          <a:bodyPr rtlCol="0">
            <a:normAutofit/>
          </a:bodyPr>
          <a:lstStyle/>
          <a:p>
            <a:pPr rtl="0"/>
            <a:r>
              <a:rPr lang="ru-RU" sz="4000" dirty="0">
                <a:solidFill>
                  <a:srgbClr val="FFFFFF"/>
                </a:solidFill>
              </a:rPr>
              <a:t>Серебряный синтез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0B37D6-6563-479C-9CE4-7228FB814A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195" b="9238"/>
          <a:stretch/>
        </p:blipFill>
        <p:spPr>
          <a:xfrm>
            <a:off x="1163010" y="980549"/>
            <a:ext cx="5869894" cy="4896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35200" y="4094602"/>
            <a:ext cx="3755200" cy="1848902"/>
          </a:xfrm>
        </p:spPr>
        <p:txBody>
          <a:bodyPr rtlCol="0">
            <a:noAutofit/>
          </a:bodyPr>
          <a:lstStyle/>
          <a:p>
            <a:pPr rtl="0"/>
            <a:r>
              <a:rPr lang="ru-RU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коллоидов серебра, полученных методом «Зеленого синтеза» для выращивания </a:t>
            </a:r>
            <a:r>
              <a:rPr lang="ru-RU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микрозелени</a:t>
            </a:r>
            <a:endParaRPr lang="ru-RU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Прямоугольник 13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5" name="Рисунок 2" descr="Листья крупным планом">
            <a:extLst>
              <a:ext uri="{FF2B5EF4-FFF2-40B4-BE49-F238E27FC236}">
                <a16:creationId xmlns:a16="http://schemas.microsoft.com/office/drawing/2014/main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 15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>
            <a:normAutofit/>
          </a:bodyPr>
          <a:lstStyle/>
          <a:p>
            <a:pPr algn="ctr" rtl="0">
              <a:tabLst>
                <a:tab pos="4119563" algn="l"/>
              </a:tabLst>
            </a:pP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Рынки</a:t>
            </a:r>
          </a:p>
        </p:txBody>
      </p:sp>
      <p:grpSp>
        <p:nvGrpSpPr>
          <p:cNvPr id="3" name="Группа 2" descr="Значки Smart Art">
            <a:extLst>
              <a:ext uri="{FF2B5EF4-FFF2-40B4-BE49-F238E27FC236}">
                <a16:creationId xmlns:a16="http://schemas.microsoft.com/office/drawing/2014/main" id="{F055F9BC-E0F1-45F0-95DC-A0B26BDA92BD}"/>
              </a:ext>
            </a:extLst>
          </p:cNvPr>
          <p:cNvGrpSpPr/>
          <p:nvPr/>
        </p:nvGrpSpPr>
        <p:grpSpPr>
          <a:xfrm>
            <a:off x="1102406" y="2516578"/>
            <a:ext cx="9987187" cy="3105002"/>
            <a:chOff x="1102406" y="2516578"/>
            <a:chExt cx="9987187" cy="3105002"/>
          </a:xfrm>
        </p:grpSpPr>
        <p:sp>
          <p:nvSpPr>
            <p:cNvPr id="4" name="Капля 3">
              <a:extLst>
                <a:ext uri="{FF2B5EF4-FFF2-40B4-BE49-F238E27FC236}">
                  <a16:creationId xmlns:a16="http://schemas.microsoft.com/office/drawing/2014/main" id="{FD525AF1-EB67-4448-9BBE-A5D939BCBAAC}"/>
                </a:ext>
              </a:extLst>
            </p:cNvPr>
            <p:cNvSpPr/>
            <p:nvPr/>
          </p:nvSpPr>
          <p:spPr>
            <a:xfrm rot="16200000">
              <a:off x="1683749" y="2516579"/>
              <a:ext cx="1818562" cy="1818562"/>
            </a:xfrm>
            <a:prstGeom prst="teardrop">
              <a:avLst/>
            </a:prstGeom>
            <a:solidFill>
              <a:schemeClr val="accent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E6310D89-CB3E-4E4D-8362-E742BB7EB8A4}"/>
                </a:ext>
              </a:extLst>
            </p:cNvPr>
            <p:cNvSpPr/>
            <p:nvPr/>
          </p:nvSpPr>
          <p:spPr>
            <a:xfrm>
              <a:off x="1102406" y="4901580"/>
              <a:ext cx="2981250" cy="720000"/>
            </a:xfrm>
            <a:custGeom>
              <a:avLst/>
              <a:gdLst>
                <a:gd name="connsiteX0" fmla="*/ 0 w 2981250"/>
                <a:gd name="connsiteY0" fmla="*/ 0 h 720000"/>
                <a:gd name="connsiteX1" fmla="*/ 2981250 w 2981250"/>
                <a:gd name="connsiteY1" fmla="*/ 0 h 720000"/>
                <a:gd name="connsiteX2" fmla="*/ 2981250 w 2981250"/>
                <a:gd name="connsiteY2" fmla="*/ 720000 h 720000"/>
                <a:gd name="connsiteX3" fmla="*/ 0 w 2981250"/>
                <a:gd name="connsiteY3" fmla="*/ 720000 h 720000"/>
                <a:gd name="connsiteX4" fmla="*/ 0 w 298125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1250" h="720000">
                  <a:moveTo>
                    <a:pt x="0" y="0"/>
                  </a:moveTo>
                  <a:lnTo>
                    <a:pt x="2981250" y="0"/>
                  </a:lnTo>
                  <a:lnTo>
                    <a:pt x="298125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rtlCol="0" anchor="t" anchorCtr="0">
              <a:noAutofit/>
            </a:bodyPr>
            <a:lstStyle/>
            <a:p>
              <a:pPr marL="0" lvl="0" indent="0" algn="ctr" defTabSz="1422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3200" dirty="0" err="1"/>
                <a:t>foodnet</a:t>
              </a:r>
              <a:endParaRPr lang="ru-RU" sz="3200" kern="1200" noProof="0" dirty="0"/>
            </a:p>
          </p:txBody>
        </p:sp>
        <p:sp>
          <p:nvSpPr>
            <p:cNvPr id="8" name="Капля 7">
              <a:extLst>
                <a:ext uri="{FF2B5EF4-FFF2-40B4-BE49-F238E27FC236}">
                  <a16:creationId xmlns:a16="http://schemas.microsoft.com/office/drawing/2014/main" id="{D31C8CE1-41B2-437F-B5FE-2F691F81B15E}"/>
                </a:ext>
              </a:extLst>
            </p:cNvPr>
            <p:cNvSpPr/>
            <p:nvPr/>
          </p:nvSpPr>
          <p:spPr>
            <a:xfrm rot="16200000">
              <a:off x="5186718" y="2516579"/>
              <a:ext cx="1818562" cy="1818562"/>
            </a:xfrm>
            <a:prstGeom prst="teardrop">
              <a:avLst/>
            </a:prstGeom>
            <a:solidFill>
              <a:schemeClr val="accent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207253"/>
                <a:satOff val="19748"/>
                <a:lumOff val="-8236"/>
                <a:alphaOff val="0"/>
              </a:schemeClr>
            </a:effectRef>
            <a:fontRef idx="minor"/>
          </p:style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1630152D-DA1B-4DD2-AACF-6460FE291B58}"/>
                </a:ext>
              </a:extLst>
            </p:cNvPr>
            <p:cNvSpPr/>
            <p:nvPr/>
          </p:nvSpPr>
          <p:spPr>
            <a:xfrm>
              <a:off x="4605374" y="4901580"/>
              <a:ext cx="2981250" cy="720000"/>
            </a:xfrm>
            <a:custGeom>
              <a:avLst/>
              <a:gdLst>
                <a:gd name="connsiteX0" fmla="*/ 0 w 2981250"/>
                <a:gd name="connsiteY0" fmla="*/ 0 h 720000"/>
                <a:gd name="connsiteX1" fmla="*/ 2981250 w 2981250"/>
                <a:gd name="connsiteY1" fmla="*/ 0 h 720000"/>
                <a:gd name="connsiteX2" fmla="*/ 2981250 w 2981250"/>
                <a:gd name="connsiteY2" fmla="*/ 720000 h 720000"/>
                <a:gd name="connsiteX3" fmla="*/ 0 w 2981250"/>
                <a:gd name="connsiteY3" fmla="*/ 720000 h 720000"/>
                <a:gd name="connsiteX4" fmla="*/ 0 w 298125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1250" h="720000">
                  <a:moveTo>
                    <a:pt x="0" y="0"/>
                  </a:moveTo>
                  <a:lnTo>
                    <a:pt x="2981250" y="0"/>
                  </a:lnTo>
                  <a:lnTo>
                    <a:pt x="298125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rtlCol="0" anchor="t" anchorCtr="0">
              <a:noAutofit/>
            </a:bodyPr>
            <a:lstStyle/>
            <a:p>
              <a:pPr marL="0" lvl="0" indent="0" algn="ctr" defTabSz="1422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3200" dirty="0" err="1"/>
                <a:t>EcoNet</a:t>
              </a:r>
              <a:endParaRPr lang="ru-RU" sz="3200" kern="1200" noProof="0" dirty="0"/>
            </a:p>
          </p:txBody>
        </p:sp>
        <p:sp>
          <p:nvSpPr>
            <p:cNvPr id="12" name="Капля 11">
              <a:extLst>
                <a:ext uri="{FF2B5EF4-FFF2-40B4-BE49-F238E27FC236}">
                  <a16:creationId xmlns:a16="http://schemas.microsoft.com/office/drawing/2014/main" id="{D2DF8CB8-6D4C-4D8B-8279-4649CF6589B2}"/>
                </a:ext>
              </a:extLst>
            </p:cNvPr>
            <p:cNvSpPr/>
            <p:nvPr/>
          </p:nvSpPr>
          <p:spPr>
            <a:xfrm rot="16200000">
              <a:off x="8689689" y="2516578"/>
              <a:ext cx="1818562" cy="1818562"/>
            </a:xfrm>
            <a:prstGeom prst="teardrop">
              <a:avLst/>
            </a:prstGeom>
            <a:solidFill>
              <a:schemeClr val="accent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414507"/>
                <a:satOff val="39495"/>
                <a:lumOff val="-16471"/>
                <a:alphaOff val="0"/>
              </a:schemeClr>
            </a:effectRef>
            <a:fontRef idx="minor"/>
          </p:style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B787BB46-79ED-483D-971A-A8F86FF08F17}"/>
                </a:ext>
              </a:extLst>
            </p:cNvPr>
            <p:cNvSpPr/>
            <p:nvPr/>
          </p:nvSpPr>
          <p:spPr>
            <a:xfrm>
              <a:off x="8108343" y="4901580"/>
              <a:ext cx="2981250" cy="720000"/>
            </a:xfrm>
            <a:custGeom>
              <a:avLst/>
              <a:gdLst>
                <a:gd name="connsiteX0" fmla="*/ 0 w 2981250"/>
                <a:gd name="connsiteY0" fmla="*/ 0 h 720000"/>
                <a:gd name="connsiteX1" fmla="*/ 2981250 w 2981250"/>
                <a:gd name="connsiteY1" fmla="*/ 0 h 720000"/>
                <a:gd name="connsiteX2" fmla="*/ 2981250 w 2981250"/>
                <a:gd name="connsiteY2" fmla="*/ 720000 h 720000"/>
                <a:gd name="connsiteX3" fmla="*/ 0 w 2981250"/>
                <a:gd name="connsiteY3" fmla="*/ 720000 h 720000"/>
                <a:gd name="connsiteX4" fmla="*/ 0 w 298125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1250" h="720000">
                  <a:moveTo>
                    <a:pt x="0" y="0"/>
                  </a:moveTo>
                  <a:lnTo>
                    <a:pt x="2981250" y="0"/>
                  </a:lnTo>
                  <a:lnTo>
                    <a:pt x="298125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rtlCol="0" anchor="t" anchorCtr="0">
              <a:noAutofit/>
            </a:bodyPr>
            <a:lstStyle/>
            <a:p>
              <a:pPr marL="0" lvl="0" indent="0" algn="ctr" defTabSz="1422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3200" dirty="0" err="1"/>
                <a:t>Healfnet</a:t>
              </a:r>
              <a:endParaRPr lang="ru-RU" sz="3200" kern="1200" noProof="0" dirty="0"/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79344CE-0846-44D4-8D7D-0CD007FF5F3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5615" y="2904142"/>
            <a:ext cx="1286705" cy="1137027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6ED1B37-9575-44FB-9C0C-225654996C97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5477789" y="2794432"/>
            <a:ext cx="1236420" cy="1236420"/>
          </a:xfrm>
          <a:prstGeom prst="rect">
            <a:avLst/>
          </a:prstGeom>
          <a:effectLst>
            <a:glow rad="88900">
              <a:schemeClr val="tx1"/>
            </a:glo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0B459A5-CB69-4B3E-929B-7BE0B25E348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165" t="7682" r="9126" b="9605"/>
          <a:stretch/>
        </p:blipFill>
        <p:spPr>
          <a:xfrm>
            <a:off x="1949680" y="2784115"/>
            <a:ext cx="1261728" cy="1246737"/>
          </a:xfrm>
          <a:prstGeom prst="ellipse">
            <a:avLst/>
          </a:prstGeom>
          <a:effectLst>
            <a:glow rad="127000">
              <a:schemeClr val="tx1">
                <a:alpha val="8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7679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4850DA-9952-4E27-86A3-54FBD512CFAE}"/>
              </a:ext>
            </a:extLst>
          </p:cNvPr>
          <p:cNvSpPr txBox="1"/>
          <p:nvPr/>
        </p:nvSpPr>
        <p:spPr>
          <a:xfrm>
            <a:off x="2597150" y="1079500"/>
            <a:ext cx="6997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3331" y="2686850"/>
            <a:ext cx="10045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Выращивание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микрозелени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помощью коллоида серебра - это новый способ быстрого получения растений. Именно благодаря ионам серебра зелень растет активнее и сохраняет свою свежесть дольше.</a:t>
            </a:r>
          </a:p>
        </p:txBody>
      </p:sp>
    </p:spTree>
    <p:extLst>
      <p:ext uri="{BB962C8B-B14F-4D97-AF65-F5344CB8AC3E}">
        <p14:creationId xmlns:p14="http://schemas.microsoft.com/office/powerpoint/2010/main" val="312833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id="{AB763E74-B111-4F0A-990A-DC546EDB6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Прямоугольник 12">
            <a:extLst>
              <a:ext uri="{FF2B5EF4-FFF2-40B4-BE49-F238E27FC236}">
                <a16:creationId xmlns:a16="http://schemas.microsoft.com/office/drawing/2014/main" id="{59261977-BEC4-4705-BB60-C4C0C7471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 useBgFill="1">
        <p:nvSpPr>
          <p:cNvPr id="15" name="Прямоугольник 14">
            <a:extLst>
              <a:ext uri="{FF2B5EF4-FFF2-40B4-BE49-F238E27FC236}">
                <a16:creationId xmlns:a16="http://schemas.microsoft.com/office/drawing/2014/main" id="{E61F1EFE-E608-4FCB-8DBB-12FA3AC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17" name="Прямоугольник 16">
            <a:extLst>
              <a:ext uri="{FF2B5EF4-FFF2-40B4-BE49-F238E27FC236}">
                <a16:creationId xmlns:a16="http://schemas.microsoft.com/office/drawing/2014/main" id="{4C7DD595-7EA3-45FF-B181-2B606353F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071" y="809244"/>
            <a:ext cx="6583680" cy="5239512"/>
          </a:xfrm>
          <a:prstGeom prst="rect">
            <a:avLst/>
          </a:prstGeom>
          <a:ln w="6350" cap="sq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sp>
      <p:sp>
        <p:nvSpPr>
          <p:cNvPr id="19" name="Прямоугольник 18">
            <a:extLst>
              <a:ext uri="{FF2B5EF4-FFF2-40B4-BE49-F238E27FC236}">
                <a16:creationId xmlns:a16="http://schemas.microsoft.com/office/drawing/2014/main" id="{848B10FE-6408-43F6-9A62-B98F2DB0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971" y="-1"/>
            <a:ext cx="4025029" cy="6858000"/>
          </a:xfrm>
          <a:prstGeom prst="rect">
            <a:avLst/>
          </a:prstGeom>
          <a:blipFill dpi="0" rotWithShape="1">
            <a:blip r:embed="rId3">
              <a:alphaModFix amt="1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974" y="0"/>
            <a:ext cx="3852026" cy="1606731"/>
          </a:xfrm>
        </p:spPr>
        <p:txBody>
          <a:bodyPr rtlCol="0">
            <a:normAutofit/>
          </a:bodyPr>
          <a:lstStyle/>
          <a:p>
            <a:pPr rtl="0"/>
            <a:r>
              <a:rPr lang="ru-RU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ПОТРЕБИТЕЛИ</a:t>
            </a:r>
            <a:endParaRPr lang="ru-RU" sz="4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2663" y="1658983"/>
            <a:ext cx="394933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Люди, занимающиеся ресторанным бизнесом , могут получить свежую зелень в короткие сроки;</a:t>
            </a:r>
          </a:p>
          <a:p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Фермеры могут использовать раствор коллоидов серебра для быстрого выращивания.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FE588D-3563-4727-9874-4E2D3C436C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14" r="20313"/>
          <a:stretch/>
        </p:blipFill>
        <p:spPr>
          <a:xfrm>
            <a:off x="3771900" y="643464"/>
            <a:ext cx="3780678" cy="5571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034E6D-3586-4573-B8A8-EED9FB5B24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70" r="17941"/>
          <a:stretch/>
        </p:blipFill>
        <p:spPr>
          <a:xfrm>
            <a:off x="643148" y="643464"/>
            <a:ext cx="3509752" cy="5571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2772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6CF2F6-95DC-47AC-AA51-016C2F63A5BC}"/>
              </a:ext>
            </a:extLst>
          </p:cNvPr>
          <p:cNvSpPr txBox="1"/>
          <p:nvPr/>
        </p:nvSpPr>
        <p:spPr>
          <a:xfrm>
            <a:off x="701039" y="1021976"/>
            <a:ext cx="10960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агрокомплексы, тепличные хозяйства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CBF7C8-609A-47E3-BFCE-83BF6390ED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62" b="22039"/>
          <a:stretch/>
        </p:blipFill>
        <p:spPr>
          <a:xfrm>
            <a:off x="382345" y="2216075"/>
            <a:ext cx="11439608" cy="42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0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0B6D7-59F1-4320-912B-ACFB1876CD0E}"/>
              </a:ext>
            </a:extLst>
          </p:cNvPr>
          <p:cNvSpPr txBox="1"/>
          <p:nvPr/>
        </p:nvSpPr>
        <p:spPr>
          <a:xfrm>
            <a:off x="1713903" y="1131228"/>
            <a:ext cx="8433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84327-6EFF-42B2-BB41-8441A215E67B}"/>
              </a:ext>
            </a:extLst>
          </p:cNvPr>
          <p:cNvSpPr txBox="1"/>
          <p:nvPr/>
        </p:nvSpPr>
        <p:spPr>
          <a:xfrm>
            <a:off x="1452506" y="2738568"/>
            <a:ext cx="92869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как цена реактивов для синтеза коллоидов невелика (нитрат серебра используется в малых количествах), то себестоимость продукта будет низкой.</a:t>
            </a:r>
          </a:p>
        </p:txBody>
      </p:sp>
    </p:spTree>
    <p:extLst>
      <p:ext uri="{BB962C8B-B14F-4D97-AF65-F5344CB8AC3E}">
        <p14:creationId xmlns:p14="http://schemas.microsoft.com/office/powerpoint/2010/main" val="3209117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4CC14672-C958-45A8-91CE-5BD918CDB4F3}"/>
              </a:ext>
            </a:extLst>
          </p:cNvPr>
          <p:cNvSpPr/>
          <p:nvPr/>
        </p:nvSpPr>
        <p:spPr>
          <a:xfrm>
            <a:off x="622300" y="1626378"/>
            <a:ext cx="5256998" cy="800100"/>
          </a:xfrm>
          <a:prstGeom prst="homePlat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Семена (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рукола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базилик, укроп)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FF1A66-22C4-422D-B2D4-363448A1D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238" y="2630866"/>
            <a:ext cx="5537200" cy="9449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6EE98E-1B2F-43D6-86EA-EA9F3D03D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951" y="3692914"/>
            <a:ext cx="5537200" cy="9449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3F4756-91C9-4471-A1C7-84C97B99F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300" y="4759141"/>
            <a:ext cx="5537200" cy="9449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C5952C-5714-45CD-98AD-740E6FBDBB52}"/>
              </a:ext>
            </a:extLst>
          </p:cNvPr>
          <p:cNvSpPr txBox="1"/>
          <p:nvPr/>
        </p:nvSpPr>
        <p:spPr>
          <a:xfrm>
            <a:off x="2536732" y="3939043"/>
            <a:ext cx="5201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Нитрат серебра (0,0085 г на 5 л воды)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B8CEE7-ABB5-4762-A3ED-B2A7F2D5CA57}"/>
              </a:ext>
            </a:extLst>
          </p:cNvPr>
          <p:cNvSpPr txBox="1"/>
          <p:nvPr/>
        </p:nvSpPr>
        <p:spPr>
          <a:xfrm>
            <a:off x="2971415" y="2903292"/>
            <a:ext cx="2418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Электричество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4500B2-604A-4952-A248-E6F9F8FDFDA6}"/>
              </a:ext>
            </a:extLst>
          </p:cNvPr>
          <p:cNvSpPr txBox="1"/>
          <p:nvPr/>
        </p:nvSpPr>
        <p:spPr>
          <a:xfrm>
            <a:off x="3581400" y="5031567"/>
            <a:ext cx="520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Минеральный куб для рассады (1 шт.)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BDCF15-81E4-45BA-828D-E73B82ACAB15}"/>
              </a:ext>
            </a:extLst>
          </p:cNvPr>
          <p:cNvSpPr txBox="1"/>
          <p:nvPr/>
        </p:nvSpPr>
        <p:spPr>
          <a:xfrm>
            <a:off x="6280551" y="1734040"/>
            <a:ext cx="1844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88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76516-2EBB-4199-ABC5-3A94490E62C0}"/>
              </a:ext>
            </a:extLst>
          </p:cNvPr>
          <p:cNvSpPr txBox="1"/>
          <p:nvPr/>
        </p:nvSpPr>
        <p:spPr>
          <a:xfrm>
            <a:off x="6802440" y="2835806"/>
            <a:ext cx="4181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 от общей суммы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003867-F575-4CAB-B188-1E5AAFC3DB34}"/>
              </a:ext>
            </a:extLst>
          </p:cNvPr>
          <p:cNvSpPr txBox="1"/>
          <p:nvPr/>
        </p:nvSpPr>
        <p:spPr>
          <a:xfrm>
            <a:off x="8125026" y="3844100"/>
            <a:ext cx="2250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0,765 руб.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E94E41-8DE3-44B4-B67C-C2C5C57DA351}"/>
              </a:ext>
            </a:extLst>
          </p:cNvPr>
          <p:cNvSpPr txBox="1"/>
          <p:nvPr/>
        </p:nvSpPr>
        <p:spPr>
          <a:xfrm>
            <a:off x="9067800" y="4939234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руб.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5100BF-5A35-4AC3-9607-9673659022C9}"/>
              </a:ext>
            </a:extLst>
          </p:cNvPr>
          <p:cNvSpPr txBox="1"/>
          <p:nvPr/>
        </p:nvSpPr>
        <p:spPr>
          <a:xfrm>
            <a:off x="1911350" y="681324"/>
            <a:ext cx="836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выполнение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187991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 20">
            <a:extLst>
              <a:ext uri="{FF2B5EF4-FFF2-40B4-BE49-F238E27FC236}">
                <a16:creationId xmlns:a16="http://schemas.microsoft.com/office/drawing/2014/main" id="{2A4D183E-A455-400F-B558-5EF3C42F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3" name="Прямоугольник 22">
            <a:extLst>
              <a:ext uri="{FF2B5EF4-FFF2-40B4-BE49-F238E27FC236}">
                <a16:creationId xmlns:a16="http://schemas.microsoft.com/office/drawing/2014/main" id="{46EC6A0A-8EDD-4CAD-8301-B0613EFB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tx1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E61F3-2745-486A-9B37-D1351783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4384" y="642594"/>
            <a:ext cx="4810815" cy="1371600"/>
          </a:xfrm>
        </p:spPr>
        <p:txBody>
          <a:bodyPr rtlCol="0">
            <a:normAutofit/>
          </a:bodyPr>
          <a:lstStyle/>
          <a:p>
            <a:pPr algn="r" rtl="0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ЧАСТЬ</a:t>
            </a:r>
          </a:p>
        </p:txBody>
      </p:sp>
      <p:graphicFrame>
        <p:nvGraphicFramePr>
          <p:cNvPr id="10" name="Объект 2" descr="Smart Art">
            <a:extLst>
              <a:ext uri="{FF2B5EF4-FFF2-40B4-BE49-F238E27FC236}">
                <a16:creationId xmlns:a16="http://schemas.microsoft.com/office/drawing/2014/main" id="{D4F03EC1-D08C-45FA-AC9F-7C43CAF52C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742745"/>
              </p:ext>
            </p:extLst>
          </p:nvPr>
        </p:nvGraphicFramePr>
        <p:xfrm>
          <a:off x="6315075" y="2103438"/>
          <a:ext cx="48101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7349EE-2A18-4788-AD42-267C1EA955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407"/>
          <a:stretch/>
        </p:blipFill>
        <p:spPr>
          <a:xfrm>
            <a:off x="1028050" y="1005675"/>
            <a:ext cx="4768850" cy="48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8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9E21B5-CAC0-46BB-A03E-1D574CEEE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07" t="272" r="7617"/>
          <a:stretch/>
        </p:blipFill>
        <p:spPr>
          <a:xfrm>
            <a:off x="398930" y="2410615"/>
            <a:ext cx="4279899" cy="40431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E08B98-9CAC-4723-BA92-5BDB7D0B1D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7" t="7924" r="24702"/>
          <a:stretch/>
        </p:blipFill>
        <p:spPr>
          <a:xfrm>
            <a:off x="4746789" y="2410615"/>
            <a:ext cx="3945924" cy="40392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622D0A-5F66-4874-AF44-82B540DAF2F6}"/>
              </a:ext>
            </a:extLst>
          </p:cNvPr>
          <p:cNvSpPr txBox="1"/>
          <p:nvPr/>
        </p:nvSpPr>
        <p:spPr>
          <a:xfrm>
            <a:off x="2038350" y="985701"/>
            <a:ext cx="8115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выращивания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3F0E2B-6463-4ADA-B4F6-791D2364A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674" y="2410615"/>
            <a:ext cx="3032396" cy="404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0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141B9-58DE-4CBA-9CCD-31B2E059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Первыми взошли ростки, политые раствором коллоида серебра.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2F950E-6733-44D5-BC2A-0EB27154D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48"/>
          <a:stretch/>
        </p:blipFill>
        <p:spPr>
          <a:xfrm>
            <a:off x="378821" y="2387600"/>
            <a:ext cx="5520951" cy="40783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6B3E61-5EF9-4FB1-AF0E-FF5E1801C4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3"/>
          <a:stretch/>
        </p:blipFill>
        <p:spPr>
          <a:xfrm>
            <a:off x="5899772" y="2387600"/>
            <a:ext cx="5913407" cy="407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15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50FE13-6288-4E00-AD20-45DE72A5BEE6}"/>
              </a:ext>
            </a:extLst>
          </p:cNvPr>
          <p:cNvSpPr txBox="1"/>
          <p:nvPr/>
        </p:nvSpPr>
        <p:spPr>
          <a:xfrm>
            <a:off x="2584450" y="609600"/>
            <a:ext cx="702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E1B83E-A879-4D05-B217-4FE36436158E}"/>
              </a:ext>
            </a:extLst>
          </p:cNvPr>
          <p:cNvSpPr txBox="1"/>
          <p:nvPr/>
        </p:nvSpPr>
        <p:spPr>
          <a:xfrm>
            <a:off x="546100" y="4463296"/>
            <a:ext cx="245745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Гришин Никита Сергеевич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Лидер, разработчик паспорта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44892-07EC-4534-B21D-2F369223D102}"/>
              </a:ext>
            </a:extLst>
          </p:cNvPr>
          <p:cNvSpPr txBox="1"/>
          <p:nvPr/>
        </p:nvSpPr>
        <p:spPr>
          <a:xfrm>
            <a:off x="3051968" y="4463296"/>
            <a:ext cx="31623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Бойко Анастасия Сергеевна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 практической части, разработчик презентации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21E3B-83D1-494F-9530-3B12DE7F284B}"/>
              </a:ext>
            </a:extLst>
          </p:cNvPr>
          <p:cNvSpPr txBox="1"/>
          <p:nvPr/>
        </p:nvSpPr>
        <p:spPr>
          <a:xfrm>
            <a:off x="6432549" y="4463296"/>
            <a:ext cx="24574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Жебелева Софья Николаевна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 практической части, разработчик презентации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ECECF7-7F58-4C5B-978F-4D67C60F2CF7}"/>
              </a:ext>
            </a:extLst>
          </p:cNvPr>
          <p:cNvSpPr txBox="1"/>
          <p:nvPr/>
        </p:nvSpPr>
        <p:spPr>
          <a:xfrm>
            <a:off x="9040019" y="4463296"/>
            <a:ext cx="272573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Мазка Полина Андреевна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 практической части, ответственная за расчеты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7D5B81-3830-4881-B524-CE6F3D988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945" y="1739899"/>
            <a:ext cx="1813322" cy="2417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2372FA-94C8-4567-8C8A-7FF4D788F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681" y="1739897"/>
            <a:ext cx="1818183" cy="2424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2BDDFF6-DF5B-4621-B148-27CD330B4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762" y="1706635"/>
            <a:ext cx="1843376" cy="24510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5DE1AF-340B-4A21-8DDE-12A6E27F49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429" t="2951" r="57685" b="65197"/>
          <a:stretch/>
        </p:blipFill>
        <p:spPr>
          <a:xfrm>
            <a:off x="829863" y="1739900"/>
            <a:ext cx="1813323" cy="2417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5738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Прямоугольник 15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8" name="Прямоугольник 17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grpSp>
        <p:nvGrpSpPr>
          <p:cNvPr id="20" name="Группа 19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35880" y="1267730"/>
            <a:ext cx="1920240" cy="731520"/>
            <a:chOff x="4828372" y="1267730"/>
            <a:chExt cx="2227748" cy="731520"/>
          </a:xfrm>
        </p:grpSpPr>
        <p:sp>
          <p:nvSpPr>
            <p:cNvPr id="21" name="Прямоугольник 20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22" name="Группа 21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23" name="Прямая соединительная линия 22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 24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Рисунок 8" descr="Яркие цветы">
            <a:extLst>
              <a:ext uri="{FF2B5EF4-FFF2-40B4-BE49-F238E27FC236}">
                <a16:creationId xmlns:a16="http://schemas.microsoft.com/office/drawing/2014/main" id="{E3AED392-F4FF-45D7-9A91-FD20E7E29C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Прямоугольник 26">
            <a:extLst>
              <a:ext uri="{FF2B5EF4-FFF2-40B4-BE49-F238E27FC236}">
                <a16:creationId xmlns:a16="http://schemas.microsoft.com/office/drawing/2014/main" id="{7BB58C53-AF1A-4577-9FD9-2A6A3DDEA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9" name="Прямоугольник 28">
            <a:extLst>
              <a:ext uri="{FF2B5EF4-FFF2-40B4-BE49-F238E27FC236}">
                <a16:creationId xmlns:a16="http://schemas.microsoft.com/office/drawing/2014/main" id="{E5F7F7DE-2DAA-4260-B379-423DEC36F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BAEBB-B897-4E2E-8BE7-753F1060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3"/>
            <a:ext cx="9068586" cy="188332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rtl="0"/>
            <a:r>
              <a:rPr lang="ru-RU" dirty="0"/>
              <a:t>Свяжитесь с нами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9DEA66-4826-47AE-AD32-B06226F8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100" y="3974586"/>
            <a:ext cx="9070848" cy="1164677"/>
          </a:xfrm>
        </p:spPr>
        <p:txBody>
          <a:bodyPr vert="horz" lIns="91440" tIns="45720" rIns="91440" bIns="45720" rtlCol="0">
            <a:normAutofit/>
          </a:bodyPr>
          <a:lstStyle/>
          <a:p>
            <a:pPr rtl="0">
              <a:spcBef>
                <a:spcPts val="0"/>
              </a:spcBef>
            </a:pPr>
            <a:endParaRPr lang="ru-RU" spc="80" dirty="0"/>
          </a:p>
        </p:txBody>
      </p:sp>
      <p:sp>
        <p:nvSpPr>
          <p:cNvPr id="31" name="Прямоугольник 30">
            <a:extLst>
              <a:ext uri="{FF2B5EF4-FFF2-40B4-BE49-F238E27FC236}">
                <a16:creationId xmlns:a16="http://schemas.microsoft.com/office/drawing/2014/main" id="{3C0C984F-4779-40F8-A8DC-59DD7615B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7D5430C-DB52-4EA6-8319-C7AC4C171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166ECFA-EC1E-4CD9-A9CC-1EBFE29AB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C746FE2E-3188-4CA0-96F7-21A68D1B1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06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C0DB4D-BE53-4100-8A0D-CEFB2E48282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«Сад Савон»</Template>
  <TotalTime>0</TotalTime>
  <Words>214</Words>
  <Application>Microsoft Office PowerPoint</Application>
  <PresentationFormat>Широкоэкранный</PresentationFormat>
  <Paragraphs>47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Century Gothic</vt:lpstr>
      <vt:lpstr>Савон</vt:lpstr>
      <vt:lpstr>Серебряный синтез</vt:lpstr>
      <vt:lpstr>Рынки</vt:lpstr>
      <vt:lpstr>Презентация PowerPoint</vt:lpstr>
      <vt:lpstr>ПОТРЕБИТЕЛИ</vt:lpstr>
      <vt:lpstr>Презентация PowerPoint</vt:lpstr>
      <vt:lpstr>Презентация PowerPoint</vt:lpstr>
      <vt:lpstr>Презентация PowerPoint</vt:lpstr>
      <vt:lpstr>ПРАКТИЧЕСКАЯ ЧАСТЬ</vt:lpstr>
      <vt:lpstr>Презентация PowerPoint</vt:lpstr>
      <vt:lpstr>Первыми взошли ростки, политые раствором коллоида серебра.</vt:lpstr>
      <vt:lpstr>Презентация PowerPoint</vt:lpstr>
      <vt:lpstr>Свяжитесь с нами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2023-11-30T09:29:06Z</dcterms:created>
  <dcterms:modified xsi:type="dcterms:W3CDTF">2023-12-06T10:13:51Z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