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4.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4"/>
  </p:notesMasterIdLst>
  <p:sldIdLst>
    <p:sldId id="257" r:id="rId3"/>
    <p:sldId id="258" r:id="rId5"/>
    <p:sldId id="259" r:id="rId6"/>
    <p:sldId id="260" r:id="rId7"/>
    <p:sldId id="261" r:id="rId8"/>
    <p:sldId id="262" r:id="rId9"/>
    <p:sldId id="263" r:id="rId10"/>
    <p:sldId id="264" r:id="rId11"/>
    <p:sldId id="265" r:id="rId12"/>
    <p:sldId id="266" r:id="rId13"/>
  </p:sldIdLst>
  <p:sldSz cx="12192000" cy="6858000" type="screen16x9"/>
  <p:notesSz cx="6858000" cy="9144000"/>
  <p:embeddedFontLst>
    <p:embeddedFont>
      <p:font typeface="Gilroy Medium" panose="00000600000000000000" pitchFamily="2" charset="-52"/>
      <p:regular r:id="rId18"/>
    </p:embeddedFont>
    <p:embeddedFont>
      <p:font typeface="Gilroy Bold" panose="00000800000000000000" pitchFamily="2" charset="-52"/>
      <p:bold r:id="rId19"/>
    </p:embeddedFont>
    <p:embeddedFont>
      <p:font typeface="Calibri" panose="020F0502020204030204" pitchFamily="34" charset="0"/>
      <p:regular r:id="rId20"/>
      <p:bold r:id="rId21"/>
      <p:italic r:id="rId22"/>
      <p:boldItalic r:id="rId23"/>
    </p:embeddedFont>
    <p:embeddedFont>
      <p:font typeface="Verdana" panose="020B0604030504040204" charset="0"/>
      <p:regular r:id="rId24"/>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79" d="100"/>
          <a:sy n="79" d="100"/>
        </p:scale>
        <p:origin x="82" y="5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4" Type="http://schemas.openxmlformats.org/officeDocument/2006/relationships/font" Target="fonts/font7.fntdata"/><Relationship Id="rId23" Type="http://schemas.openxmlformats.org/officeDocument/2006/relationships/font" Target="fonts/font6.fntdata"/><Relationship Id="rId22" Type="http://schemas.openxmlformats.org/officeDocument/2006/relationships/font" Target="fonts/font5.fntdata"/><Relationship Id="rId21" Type="http://schemas.openxmlformats.org/officeDocument/2006/relationships/font" Target="fonts/font4.fntdata"/><Relationship Id="rId20" Type="http://schemas.openxmlformats.org/officeDocument/2006/relationships/font" Target="fonts/font3.fntdata"/><Relationship Id="rId2" Type="http://schemas.openxmlformats.org/officeDocument/2006/relationships/theme" Target="theme/theme1.xml"/><Relationship Id="rId19" Type="http://schemas.openxmlformats.org/officeDocument/2006/relationships/font" Target="fonts/font2.fntdata"/><Relationship Id="rId18" Type="http://schemas.openxmlformats.org/officeDocument/2006/relationships/font" Target="fonts/font1.fntdata"/><Relationship Id="rId17" Type="http://schemas.openxmlformats.org/officeDocument/2006/relationships/commentAuthors" Target="commentAuthors.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45" name=""/>
        <p:cNvGrpSpPr/>
        <p:nvPr/>
      </p:nvGrpSpPr>
      <p:grpSpPr>
        <a:xfrm>
          <a:off x="0" y="0"/>
          <a:ext cx="0" cy="0"/>
          <a:chOff x="0" y="0"/>
          <a:chExt cx="0" cy="0"/>
        </a:xfrm>
      </p:grpSpPr>
      <p:sp>
        <p:nvSpPr>
          <p:cNvPr id="1048650"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1048651"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fld>
            <a:endParaRPr lang="ru-RU"/>
          </a:p>
        </p:txBody>
      </p:sp>
      <p:sp>
        <p:nvSpPr>
          <p:cNvPr id="1048652"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p>
            <a:endParaRPr lang="ru-RU"/>
          </a:p>
        </p:txBody>
      </p:sp>
      <p:sp>
        <p:nvSpPr>
          <p:cNvPr id="1048653"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1048654"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1048655"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5" name="Образ слайда 1"/>
          <p:cNvSpPr>
            <a:spLocks noGrp="1" noRot="1" noChangeAspect="1"/>
          </p:cNvSpPr>
          <p:nvPr>
            <p:ph type="sldImg"/>
          </p:nvPr>
        </p:nvSpPr>
        <p:spPr/>
      </p:sp>
      <p:sp>
        <p:nvSpPr>
          <p:cNvPr id="1048596" name="Заметки 2"/>
          <p:cNvSpPr>
            <a:spLocks noGrp="1"/>
          </p:cNvSpPr>
          <p:nvPr>
            <p:ph type="body" idx="1"/>
          </p:nvPr>
        </p:nvSpPr>
        <p:spPr/>
        <p:txBody>
          <a:bodyPr/>
          <a:p>
            <a:endParaRPr lang="ru-RU"/>
          </a:p>
        </p:txBody>
      </p:sp>
      <p:sp>
        <p:nvSpPr>
          <p:cNvPr id="1048597" name="Номер слайда 3"/>
          <p:cNvSpPr>
            <a:spLocks noGrp="1"/>
          </p:cNvSpPr>
          <p:nvPr>
            <p:ph type="sldNum" sz="quarter" idx="10"/>
          </p:nvPr>
        </p:nvSpPr>
        <p:spPr/>
        <p:txBody>
          <a:bodyPr/>
          <a:p>
            <a:fld id="{84B6BEC5-E5BF-4073-B59F-AF429BC83136}" type="slidenum">
              <a:rPr lang="ru-RU" smtClean="0"/>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18" name="Образ слайда 1"/>
          <p:cNvSpPr>
            <a:spLocks noGrp="1" noRot="1" noChangeAspect="1"/>
          </p:cNvSpPr>
          <p:nvPr>
            <p:ph type="sldImg"/>
          </p:nvPr>
        </p:nvSpPr>
        <p:spPr/>
      </p:sp>
      <p:sp>
        <p:nvSpPr>
          <p:cNvPr id="1048619" name="Заметки 2"/>
          <p:cNvSpPr>
            <a:spLocks noGrp="1"/>
          </p:cNvSpPr>
          <p:nvPr>
            <p:ph type="body" idx="1"/>
          </p:nvPr>
        </p:nvSpPr>
        <p:spPr/>
        <p:txBody>
          <a:bodyPr/>
          <a:p>
            <a:endParaRPr lang="ru-RU"/>
          </a:p>
        </p:txBody>
      </p:sp>
      <p:sp>
        <p:nvSpPr>
          <p:cNvPr id="1048620" name="Номер слайда 3"/>
          <p:cNvSpPr>
            <a:spLocks noGrp="1"/>
          </p:cNvSpPr>
          <p:nvPr>
            <p:ph type="sldNum" sz="quarter" idx="10"/>
          </p:nvPr>
        </p:nvSpPr>
        <p:spPr/>
        <p:txBody>
          <a:bodyPr/>
          <a:p>
            <a:fld id="{84B6BEC5-E5BF-4073-B59F-AF429BC83136}" type="slidenum">
              <a:rPr lang="ru-RU" smtClean="0"/>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Титульный слайд">
    <p:spTree>
      <p:nvGrpSpPr>
        <p:cNvPr id="25" name=""/>
        <p:cNvGrpSpPr/>
        <p:nvPr/>
      </p:nvGrpSpPr>
      <p:grpSpPr>
        <a:xfrm>
          <a:off x="0" y="0"/>
          <a:ext cx="0" cy="0"/>
          <a:chOff x="0" y="0"/>
          <a:chExt cx="0" cy="0"/>
        </a:xfrm>
      </p:grpSpPr>
      <p:sp>
        <p:nvSpPr>
          <p:cNvPr id="1048590"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1048591"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2097153" name="Рисунок 3"/>
          <p:cNvPicPr>
            <a:picLocks noChangeAspect="1"/>
          </p:cNvPicPr>
          <p:nvPr/>
        </p:nvPicPr>
        <p:blipFill>
          <a:blip r:embed="rId2" cstate="print"/>
          <a:stretch>
            <a:fillRect/>
          </a:stretch>
        </p:blipFill>
        <p:spPr>
          <a:xfrm>
            <a:off x="847530" y="-100001"/>
            <a:ext cx="3006013" cy="2125974"/>
          </a:xfrm>
          <a:prstGeom prst="rect">
            <a:avLst/>
          </a:prstGeom>
        </p:spPr>
      </p:pic>
      <p:cxnSp>
        <p:nvCxnSpPr>
          <p:cNvPr id="314573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3145733"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2097154" name="Рисунок 8"/>
          <p:cNvPicPr>
            <a:picLocks noChangeAspect="1"/>
          </p:cNvPicPr>
          <p:nvPr/>
        </p:nvPicPr>
        <p:blipFill>
          <a:blip r:embed="rId3" cstate="print"/>
          <a:stretch>
            <a:fillRect/>
          </a:stretch>
        </p:blipFill>
        <p:spPr>
          <a:xfrm>
            <a:off x="5554090" y="5486066"/>
            <a:ext cx="6887816" cy="1941566"/>
          </a:xfrm>
          <a:prstGeom prst="rect">
            <a:avLst/>
          </a:prstGeom>
        </p:spPr>
      </p:pic>
      <p:pic>
        <p:nvPicPr>
          <p:cNvPr id="2097155" name="Рисунок 7"/>
          <p:cNvPicPr>
            <a:picLocks noChangeAspect="1"/>
          </p:cNvPicPr>
          <p:nvPr userDrawn="1"/>
        </p:nvPicPr>
        <p:blipFill>
          <a:blip r:embed="rId2" cstate="print"/>
          <a:stretch>
            <a:fillRect/>
          </a:stretch>
        </p:blipFill>
        <p:spPr>
          <a:xfrm>
            <a:off x="847530" y="-100001"/>
            <a:ext cx="3006013" cy="2125974"/>
          </a:xfrm>
          <a:prstGeom prst="rect">
            <a:avLst/>
          </a:prstGeom>
        </p:spPr>
      </p:pic>
      <p:cxnSp>
        <p:nvCxnSpPr>
          <p:cNvPr id="3145734"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22" name=""/>
        <p:cNvGrpSpPr/>
        <p:nvPr/>
      </p:nvGrpSpPr>
      <p:grpSpPr>
        <a:xfrm>
          <a:off x="0" y="0"/>
          <a:ext cx="0" cy="0"/>
          <a:chOff x="0" y="0"/>
          <a:chExt cx="0" cy="0"/>
        </a:xfrm>
      </p:grpSpPr>
      <p:sp>
        <p:nvSpPr>
          <p:cNvPr id="1048580" name="Объект 2"/>
          <p:cNvSpPr>
            <a:spLocks noGrp="1"/>
          </p:cNvSpPr>
          <p:nvPr>
            <p:ph idx="1"/>
          </p:nvPr>
        </p:nvSpPr>
        <p:spPr>
          <a:xfrm>
            <a:off x="838200" y="1959429"/>
            <a:ext cx="10281557" cy="3641271"/>
          </a:xfrm>
        </p:spPr>
        <p:txBody>
          <a:bodyPr/>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1048581" name="Дата 3"/>
          <p:cNvSpPr>
            <a:spLocks noGrp="1"/>
          </p:cNvSpPr>
          <p:nvPr>
            <p:ph type="dt" sz="half" idx="10"/>
          </p:nvPr>
        </p:nvSpPr>
        <p:spPr/>
        <p:txBody>
          <a:bodyPr/>
          <a:p>
            <a:fld id="{D92D3C23-8038-4008-B24E-40A94D79456D}" type="datetime1">
              <a:rPr lang="ru-RU" smtClean="0"/>
            </a:fld>
            <a:endParaRPr lang="ru-RU"/>
          </a:p>
        </p:txBody>
      </p:sp>
      <p:sp>
        <p:nvSpPr>
          <p:cNvPr id="1048582" name="Номер слайда 5"/>
          <p:cNvSpPr>
            <a:spLocks noGrp="1"/>
          </p:cNvSpPr>
          <p:nvPr>
            <p:ph type="sldNum" sz="quarter" idx="12"/>
          </p:nvPr>
        </p:nvSpPr>
        <p:spPr>
          <a:xfrm>
            <a:off x="10137322" y="5706836"/>
            <a:ext cx="1787979" cy="1065207"/>
          </a:xfrm>
        </p:spPr>
        <p:txBody>
          <a:bodyPr/>
          <a:p>
            <a:fld id="{A01BE76D-E181-4177-862E-40D97C82BFEB}" type="slidenum">
              <a:rPr lang="ru-RU" smtClean="0"/>
            </a:fld>
            <a:endParaRPr lang="ru-RU" dirty="0"/>
          </a:p>
        </p:txBody>
      </p:sp>
      <p:sp>
        <p:nvSpPr>
          <p:cNvPr id="1048583" name="Заголовок 1"/>
          <p:cNvSpPr>
            <a:spLocks noGrp="1"/>
          </p:cNvSpPr>
          <p:nvPr>
            <p:ph type="title"/>
          </p:nvPr>
        </p:nvSpPr>
        <p:spPr/>
        <p:txBody>
          <a:bodyPr/>
          <a:p>
            <a:r>
              <a:rPr lang="ru-RU"/>
              <a:t>Образец заголовка</a:t>
            </a:r>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40" name=""/>
        <p:cNvGrpSpPr/>
        <p:nvPr/>
      </p:nvGrpSpPr>
      <p:grpSpPr>
        <a:xfrm>
          <a:off x="0" y="0"/>
          <a:ext cx="0" cy="0"/>
          <a:chOff x="0" y="0"/>
          <a:chExt cx="0" cy="0"/>
        </a:xfrm>
      </p:grpSpPr>
      <p:sp>
        <p:nvSpPr>
          <p:cNvPr id="1048629"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1048630"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41" name=""/>
        <p:cNvGrpSpPr/>
        <p:nvPr/>
      </p:nvGrpSpPr>
      <p:grpSpPr>
        <a:xfrm>
          <a:off x="0" y="0"/>
          <a:ext cx="0" cy="0"/>
          <a:chOff x="0" y="0"/>
          <a:chExt cx="0" cy="0"/>
        </a:xfrm>
      </p:grpSpPr>
      <p:sp>
        <p:nvSpPr>
          <p:cNvPr id="1048631" name="Номер слайда 6"/>
          <p:cNvSpPr>
            <a:spLocks noGrp="1"/>
          </p:cNvSpPr>
          <p:nvPr>
            <p:ph type="sldNum" sz="quarter" idx="12"/>
          </p:nvPr>
        </p:nvSpPr>
        <p:spPr>
          <a:xfrm>
            <a:off x="10050234" y="5526541"/>
            <a:ext cx="1828800" cy="1331459"/>
          </a:xfrm>
        </p:spPr>
        <p:txBody>
          <a:bodyPr/>
          <a:p>
            <a:fld id="{A01BE76D-E181-4177-862E-40D97C82BFEB}" type="slidenum">
              <a:rPr lang="ru-RU" smtClean="0"/>
            </a:fld>
            <a:endParaRPr lang="ru-RU" dirty="0"/>
          </a:p>
        </p:txBody>
      </p:sp>
      <p:sp>
        <p:nvSpPr>
          <p:cNvPr id="1048632" name="Заголовок 1"/>
          <p:cNvSpPr>
            <a:spLocks noGrp="1"/>
          </p:cNvSpPr>
          <p:nvPr>
            <p:ph type="title"/>
          </p:nvPr>
        </p:nvSpPr>
        <p:spPr/>
        <p:txBody>
          <a:bodyPr/>
          <a:p>
            <a:r>
              <a:rPr lang="ru-RU"/>
              <a:t>Образец заголовка</a:t>
            </a:r>
            <a:endParaRPr lang="ru-RU" dirty="0"/>
          </a:p>
        </p:txBody>
      </p:sp>
      <p:sp>
        <p:nvSpPr>
          <p:cNvPr id="1048633" name="Объект 2"/>
          <p:cNvSpPr>
            <a:spLocks noGrp="1"/>
          </p:cNvSpPr>
          <p:nvPr>
            <p:ph sz="half" idx="1"/>
          </p:nvPr>
        </p:nvSpPr>
        <p:spPr>
          <a:xfrm>
            <a:off x="838199" y="1825625"/>
            <a:ext cx="5252357" cy="4109811"/>
          </a:xfrm>
        </p:spPr>
        <p:txBody>
          <a:bodyPr/>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1048634" name="Объект 3"/>
          <p:cNvSpPr>
            <a:spLocks noGrp="1"/>
          </p:cNvSpPr>
          <p:nvPr>
            <p:ph sz="half" idx="2"/>
          </p:nvPr>
        </p:nvSpPr>
        <p:spPr>
          <a:xfrm>
            <a:off x="6172200" y="1825625"/>
            <a:ext cx="3543300" cy="4109811"/>
          </a:xfrm>
        </p:spPr>
        <p:txBody>
          <a:bodyPr/>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1048635" name="Дата 4"/>
          <p:cNvSpPr>
            <a:spLocks noGrp="1"/>
          </p:cNvSpPr>
          <p:nvPr>
            <p:ph type="dt" sz="half" idx="10"/>
          </p:nvPr>
        </p:nvSpPr>
        <p:spPr/>
        <p:txBody>
          <a:bodyPr/>
          <a:p>
            <a:fld id="{4FBADD92-CC98-4900-BE8A-2068547BBC1A}" type="datetime1">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42" name=""/>
        <p:cNvGrpSpPr/>
        <p:nvPr/>
      </p:nvGrpSpPr>
      <p:grpSpPr>
        <a:xfrm>
          <a:off x="0" y="0"/>
          <a:ext cx="0" cy="0"/>
          <a:chOff x="0" y="0"/>
          <a:chExt cx="0" cy="0"/>
        </a:xfrm>
      </p:grpSpPr>
      <p:sp>
        <p:nvSpPr>
          <p:cNvPr id="1048636" name="Номер слайда 8"/>
          <p:cNvSpPr>
            <a:spLocks noGrp="1"/>
          </p:cNvSpPr>
          <p:nvPr>
            <p:ph type="sldNum" sz="quarter" idx="12"/>
          </p:nvPr>
        </p:nvSpPr>
        <p:spPr/>
        <p:txBody>
          <a:bodyPr/>
          <a:p>
            <a:fld id="{A01BE76D-E181-4177-862E-40D97C82BFEB}" type="slidenum">
              <a:rPr lang="ru-RU" smtClean="0"/>
            </a:fld>
            <a:endParaRPr lang="ru-RU" dirty="0"/>
          </a:p>
        </p:txBody>
      </p:sp>
      <p:sp>
        <p:nvSpPr>
          <p:cNvPr id="1048637"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1048638" name="Объект 3"/>
          <p:cNvSpPr>
            <a:spLocks noGrp="1"/>
          </p:cNvSpPr>
          <p:nvPr>
            <p:ph sz="half" idx="2"/>
          </p:nvPr>
        </p:nvSpPr>
        <p:spPr>
          <a:xfrm>
            <a:off x="839788" y="2702379"/>
            <a:ext cx="4205741" cy="3216728"/>
          </a:xfrm>
        </p:spPr>
        <p:txBody>
          <a:bodyPr/>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1048639"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1048640" name="Объект 5"/>
          <p:cNvSpPr>
            <a:spLocks noGrp="1"/>
          </p:cNvSpPr>
          <p:nvPr>
            <p:ph sz="quarter" idx="4"/>
          </p:nvPr>
        </p:nvSpPr>
        <p:spPr>
          <a:xfrm>
            <a:off x="5372100" y="2702379"/>
            <a:ext cx="4327071" cy="3216728"/>
          </a:xfrm>
        </p:spPr>
        <p:txBody>
          <a:bodyPr/>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1048641" name="Дата 6"/>
          <p:cNvSpPr>
            <a:spLocks noGrp="1"/>
          </p:cNvSpPr>
          <p:nvPr>
            <p:ph type="dt" sz="half" idx="10"/>
          </p:nvPr>
        </p:nvSpPr>
        <p:spPr/>
        <p:txBody>
          <a:bodyPr/>
          <a:p>
            <a:fld id="{06738898-160C-4747-9301-0B5702FA49D8}" type="datetime1">
              <a:rPr lang="ru-RU" smtClean="0"/>
            </a:fld>
            <a:endParaRPr lang="ru-RU"/>
          </a:p>
        </p:txBody>
      </p:sp>
      <p:sp>
        <p:nvSpPr>
          <p:cNvPr id="1048642" name="Заголовок 1"/>
          <p:cNvSpPr>
            <a:spLocks noGrp="1"/>
          </p:cNvSpPr>
          <p:nvPr>
            <p:ph type="title"/>
          </p:nvPr>
        </p:nvSpPr>
        <p:spPr>
          <a:xfrm>
            <a:off x="839788" y="365125"/>
            <a:ext cx="8859383" cy="1325563"/>
          </a:xfrm>
        </p:spPr>
        <p:txBody>
          <a:bodyPr/>
          <a:p>
            <a:r>
              <a:rPr lang="ru-RU"/>
              <a:t>Образец заголовка</a:t>
            </a:r>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38" name=""/>
        <p:cNvGrpSpPr/>
        <p:nvPr/>
      </p:nvGrpSpPr>
      <p:grpSpPr>
        <a:xfrm>
          <a:off x="0" y="0"/>
          <a:ext cx="0" cy="0"/>
          <a:chOff x="0" y="0"/>
          <a:chExt cx="0" cy="0"/>
        </a:xfrm>
      </p:grpSpPr>
      <p:sp>
        <p:nvSpPr>
          <p:cNvPr id="1048621" name="Номер слайда 4"/>
          <p:cNvSpPr>
            <a:spLocks noGrp="1"/>
          </p:cNvSpPr>
          <p:nvPr>
            <p:ph type="sldNum" sz="quarter" idx="12"/>
          </p:nvPr>
        </p:nvSpPr>
        <p:spPr/>
        <p:txBody>
          <a:bodyPr/>
          <a:p>
            <a:fld id="{A01BE76D-E181-4177-862E-40D97C82BFEB}" type="slidenum">
              <a:rPr lang="ru-RU" smtClean="0"/>
            </a:fld>
            <a:endParaRPr lang="ru-RU"/>
          </a:p>
        </p:txBody>
      </p:sp>
      <p:sp>
        <p:nvSpPr>
          <p:cNvPr id="1048622" name="Заголовок 1"/>
          <p:cNvSpPr>
            <a:spLocks noGrp="1"/>
          </p:cNvSpPr>
          <p:nvPr>
            <p:ph type="title"/>
          </p:nvPr>
        </p:nvSpPr>
        <p:spPr/>
        <p:txBody>
          <a:bodyPr/>
          <a:p>
            <a:r>
              <a:rPr lang="ru-RU"/>
              <a:t>Образец заголовка</a:t>
            </a:r>
            <a:endParaRPr lang="ru-RU" dirty="0"/>
          </a:p>
        </p:txBody>
      </p:sp>
      <p:sp>
        <p:nvSpPr>
          <p:cNvPr id="1048623" name="Дата 2"/>
          <p:cNvSpPr>
            <a:spLocks noGrp="1"/>
          </p:cNvSpPr>
          <p:nvPr>
            <p:ph type="dt" sz="half" idx="10"/>
          </p:nvPr>
        </p:nvSpPr>
        <p:spPr/>
        <p:txBody>
          <a:bodyPr/>
          <a:p>
            <a:fld id="{F1EBB16F-DABE-4712-B47F-7722E1CB50FE}" type="datetime1">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43" name=""/>
        <p:cNvGrpSpPr/>
        <p:nvPr/>
      </p:nvGrpSpPr>
      <p:grpSpPr>
        <a:xfrm>
          <a:off x="0" y="0"/>
          <a:ext cx="0" cy="0"/>
          <a:chOff x="0" y="0"/>
          <a:chExt cx="0" cy="0"/>
        </a:xfrm>
      </p:grpSpPr>
      <p:sp>
        <p:nvSpPr>
          <p:cNvPr id="1048643" name="Дата 1"/>
          <p:cNvSpPr>
            <a:spLocks noGrp="1"/>
          </p:cNvSpPr>
          <p:nvPr>
            <p:ph type="dt" sz="half" idx="10"/>
          </p:nvPr>
        </p:nvSpPr>
        <p:spPr/>
        <p:txBody>
          <a:bodyPr/>
          <a:p>
            <a:fld id="{2CEBEA22-9938-4273-8C60-D80B349E4BA9}" type="datetime1">
              <a:rPr lang="ru-RU" smtClean="0"/>
            </a:fld>
            <a:endParaRPr lang="ru-RU"/>
          </a:p>
        </p:txBody>
      </p:sp>
      <p:sp>
        <p:nvSpPr>
          <p:cNvPr id="1048644" name="Номер слайда 3"/>
          <p:cNvSpPr>
            <a:spLocks noGrp="1"/>
          </p:cNvSpPr>
          <p:nvPr>
            <p:ph type="sldNum" sz="quarter" idx="12"/>
          </p:nvPr>
        </p:nvSpPr>
        <p:spPr/>
        <p:txBody>
          <a:bodyPr/>
          <a:p>
            <a:fld id="{A01BE76D-E181-4177-862E-40D97C82BFEB}"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44" name=""/>
        <p:cNvGrpSpPr/>
        <p:nvPr/>
      </p:nvGrpSpPr>
      <p:grpSpPr>
        <a:xfrm>
          <a:off x="0" y="0"/>
          <a:ext cx="0" cy="0"/>
          <a:chOff x="0" y="0"/>
          <a:chExt cx="0" cy="0"/>
        </a:xfrm>
      </p:grpSpPr>
      <p:sp>
        <p:nvSpPr>
          <p:cNvPr id="1048645" name="Номер слайда 6"/>
          <p:cNvSpPr>
            <a:spLocks noGrp="1"/>
          </p:cNvSpPr>
          <p:nvPr>
            <p:ph type="sldNum" sz="quarter" idx="12"/>
          </p:nvPr>
        </p:nvSpPr>
        <p:spPr/>
        <p:txBody>
          <a:bodyPr/>
          <a:p>
            <a:fld id="{A01BE76D-E181-4177-862E-40D97C82BFEB}" type="slidenum">
              <a:rPr lang="ru-RU" smtClean="0"/>
            </a:fld>
            <a:endParaRPr lang="ru-RU" dirty="0"/>
          </a:p>
        </p:txBody>
      </p:sp>
      <p:sp>
        <p:nvSpPr>
          <p:cNvPr id="1048646"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1048647"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dirty="0"/>
          </a:p>
        </p:txBody>
      </p:sp>
      <p:sp>
        <p:nvSpPr>
          <p:cNvPr id="1048648"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1048649" name="Дата 4"/>
          <p:cNvSpPr>
            <a:spLocks noGrp="1"/>
          </p:cNvSpPr>
          <p:nvPr>
            <p:ph type="dt" sz="half" idx="10"/>
          </p:nvPr>
        </p:nvSpPr>
        <p:spPr/>
        <p:txBody>
          <a:bodyPr/>
          <a:p>
            <a:fld id="{570D790B-F35A-4C90-BC4A-BA7F77964CA4}" type="datetime1">
              <a:rPr lang="ru-RU" smtClean="0"/>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39" name=""/>
        <p:cNvGrpSpPr/>
        <p:nvPr/>
      </p:nvGrpSpPr>
      <p:grpSpPr>
        <a:xfrm>
          <a:off x="0" y="0"/>
          <a:ext cx="0" cy="0"/>
          <a:chOff x="0" y="0"/>
          <a:chExt cx="0" cy="0"/>
        </a:xfrm>
      </p:grpSpPr>
      <p:sp>
        <p:nvSpPr>
          <p:cNvPr id="1048624" name="Номер слайда 6"/>
          <p:cNvSpPr>
            <a:spLocks noGrp="1"/>
          </p:cNvSpPr>
          <p:nvPr>
            <p:ph type="sldNum" sz="quarter" idx="12"/>
          </p:nvPr>
        </p:nvSpPr>
        <p:spPr/>
        <p:txBody>
          <a:bodyPr/>
          <a:p>
            <a:fld id="{A01BE76D-E181-4177-862E-40D97C82BFEB}" type="slidenum">
              <a:rPr lang="ru-RU" smtClean="0"/>
            </a:fld>
            <a:endParaRPr lang="ru-RU" dirty="0"/>
          </a:p>
        </p:txBody>
      </p:sp>
      <p:sp>
        <p:nvSpPr>
          <p:cNvPr id="1048625"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1048626"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ru-RU"/>
          </a:p>
        </p:txBody>
      </p:sp>
      <p:sp>
        <p:nvSpPr>
          <p:cNvPr id="1048627"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1048628" name="Дата 4"/>
          <p:cNvSpPr>
            <a:spLocks noGrp="1"/>
          </p:cNvSpPr>
          <p:nvPr>
            <p:ph type="dt" sz="half" idx="10"/>
          </p:nvPr>
        </p:nvSpPr>
        <p:spPr/>
        <p:txBody>
          <a:bodyPr/>
          <a:p>
            <a:fld id="{29AEF080-AA0F-44FA-BA62-A56D8619F7E7}" type="datetime1">
              <a:rPr lang="ru-RU" smtClean="0"/>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3.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fld>
            <a:endParaRPr lang="ru-RU" dirty="0"/>
          </a:p>
        </p:txBody>
      </p:sp>
      <p:sp>
        <p:nvSpPr>
          <p:cNvPr id="1048577"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ru-RU" dirty="0"/>
          </a:p>
        </p:txBody>
      </p:sp>
      <p:sp>
        <p:nvSpPr>
          <p:cNvPr id="1048578"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fld>
            <a:endParaRPr lang="ru-RU"/>
          </a:p>
        </p:txBody>
      </p:sp>
      <p:pic>
        <p:nvPicPr>
          <p:cNvPr id="2097152" name="Рисунок 9"/>
          <p:cNvPicPr>
            <a:picLocks noChangeAspect="1"/>
          </p:cNvPicPr>
          <p:nvPr/>
        </p:nvPicPr>
        <p:blipFill>
          <a:blip r:embed="rId10" cstate="print"/>
          <a:stretch>
            <a:fillRect/>
          </a:stretch>
        </p:blipFill>
        <p:spPr>
          <a:xfrm>
            <a:off x="10225768" y="200819"/>
            <a:ext cx="1489158" cy="1053193"/>
          </a:xfrm>
          <a:prstGeom prst="rect">
            <a:avLst/>
          </a:prstGeom>
        </p:spPr>
      </p:pic>
      <p:sp>
        <p:nvSpPr>
          <p:cNvPr id="1048579"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p>
            <a:r>
              <a:rPr lang="ru-RU" dirty="0"/>
              <a:t>Образец заголовка</a:t>
            </a:r>
            <a:endParaRPr lang="ru-RU" dirty="0"/>
          </a:p>
        </p:txBody>
      </p:sp>
      <p:cxnSp>
        <p:nvCxnSpPr>
          <p:cNvPr id="3145728"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3145729"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3145730"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314573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comments" Target="../comments/comment1.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webp"/></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comments" Target="../comments/comment3.xml"/><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4" Type="http://schemas.openxmlformats.org/officeDocument/2006/relationships/comments" Target="../comments/comment4.xml"/><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cxnSp>
        <p:nvCxnSpPr>
          <p:cNvPr id="3145735"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048592" name="Заголовок 1"/>
          <p:cNvSpPr>
            <a:spLocks noGrp="1"/>
          </p:cNvSpPr>
          <p:nvPr>
            <p:ph type="ctrTitle"/>
          </p:nvPr>
        </p:nvSpPr>
        <p:spPr>
          <a:xfrm>
            <a:off x="1039528" y="2001837"/>
            <a:ext cx="10087276" cy="1508125"/>
          </a:xfrm>
        </p:spPr>
        <p:txBody>
          <a:bodyPr>
            <a:noAutofit/>
          </a:bodyPr>
          <a:p>
            <a:r>
              <a:rPr lang="ru-RU" sz="2800" dirty="0"/>
              <a:t>Разработка электрокарта для использования в помещениях с ограниченными границами</a:t>
            </a:r>
            <a:endParaRPr lang="zh-CN" altLang="en-US"/>
          </a:p>
        </p:txBody>
      </p:sp>
      <p:sp>
        <p:nvSpPr>
          <p:cNvPr id="1048593" name="Подзаголовок 2"/>
          <p:cNvSpPr>
            <a:spLocks noGrp="1"/>
          </p:cNvSpPr>
          <p:nvPr>
            <p:ph type="subTitle" idx="1"/>
          </p:nvPr>
        </p:nvSpPr>
        <p:spPr/>
        <p:txBody>
          <a:bodyPr>
            <a:normAutofit fontScale="95833"/>
          </a:bodyPr>
          <a:p>
            <a:r>
              <a:rPr lang="ru-RU" dirty="0"/>
              <a:t>Чебоксарский институт (филиал) Московского политехнического университета</a:t>
            </a:r>
            <a:endParaRPr lang="ru-RU" dirty="0"/>
          </a:p>
          <a:p>
            <a:r>
              <a:rPr lang="ru-RU" dirty="0"/>
              <a:t>Каф</a:t>
            </a:r>
            <a:r>
              <a:rPr lang="ru-RU" dirty="0"/>
              <a:t>е</a:t>
            </a:r>
            <a:r>
              <a:rPr lang="ru-RU" dirty="0"/>
              <a:t>д</a:t>
            </a:r>
            <a:r>
              <a:rPr lang="ru-RU" dirty="0"/>
              <a:t>ра «</a:t>
            </a:r>
            <a:r>
              <a:rPr lang="ru-RU" dirty="0"/>
              <a:t>Т</a:t>
            </a:r>
            <a:r>
              <a:rPr lang="ru-RU" dirty="0"/>
              <a:t>р</a:t>
            </a:r>
            <a:r>
              <a:rPr lang="ru-RU" dirty="0"/>
              <a:t>а</a:t>
            </a:r>
            <a:r>
              <a:rPr lang="ru-RU" dirty="0"/>
              <a:t>н</a:t>
            </a:r>
            <a:r>
              <a:rPr lang="ru-RU" dirty="0"/>
              <a:t>с</a:t>
            </a:r>
            <a:r>
              <a:rPr lang="ru-RU" dirty="0"/>
              <a:t>п</a:t>
            </a:r>
            <a:r>
              <a:rPr lang="ru-RU" dirty="0"/>
              <a:t>о</a:t>
            </a:r>
            <a:r>
              <a:rPr lang="ru-RU" dirty="0"/>
              <a:t>р</a:t>
            </a:r>
            <a:r>
              <a:rPr lang="ru-RU" dirty="0"/>
              <a:t>т</a:t>
            </a:r>
            <a:r>
              <a:rPr lang="ru-RU" dirty="0"/>
              <a:t>н</a:t>
            </a:r>
            <a:r>
              <a:rPr lang="ru-RU" dirty="0"/>
              <a:t>о</a:t>
            </a:r>
            <a:r>
              <a:rPr lang="en-US" altLang="ru-RU" dirty="0"/>
              <a:t> </a:t>
            </a:r>
            <a:r>
              <a:rPr lang="en-US" altLang="ru-RU" dirty="0"/>
              <a:t>-</a:t>
            </a:r>
            <a:r>
              <a:rPr lang="en-US" altLang="ru-RU" dirty="0"/>
              <a:t> </a:t>
            </a:r>
            <a:r>
              <a:rPr lang="ru-RU" altLang="ru-RU" dirty="0"/>
              <a:t>энергетические </a:t>
            </a:r>
            <a:r>
              <a:rPr lang="ru-RU" altLang="ru-RU" dirty="0"/>
              <a:t>с</a:t>
            </a:r>
            <a:r>
              <a:rPr lang="ru-RU" altLang="ru-RU" dirty="0"/>
              <a:t>и</a:t>
            </a:r>
            <a:r>
              <a:rPr lang="ru-RU" altLang="ru-RU" dirty="0"/>
              <a:t>с</a:t>
            </a:r>
            <a:r>
              <a:rPr lang="ru-RU" altLang="ru-RU" dirty="0"/>
              <a:t>т</a:t>
            </a:r>
            <a:r>
              <a:rPr lang="ru-RU" altLang="ru-RU" dirty="0"/>
              <a:t>е</a:t>
            </a:r>
            <a:r>
              <a:rPr lang="ru-RU" altLang="ru-RU" dirty="0"/>
              <a:t>м</a:t>
            </a:r>
            <a:r>
              <a:rPr lang="ru-RU" altLang="ru-RU" dirty="0"/>
              <a:t>ы</a:t>
            </a:r>
            <a:r>
              <a:rPr lang="ru-RU" dirty="0"/>
              <a:t> (</a:t>
            </a:r>
            <a:r>
              <a:rPr lang="ru-RU" dirty="0"/>
              <a:t>Ф</a:t>
            </a:r>
            <a:r>
              <a:rPr lang="ru-RU" dirty="0"/>
              <a:t>е</a:t>
            </a:r>
            <a:r>
              <a:rPr lang="ru-RU" dirty="0"/>
              <a:t>д</a:t>
            </a:r>
            <a:r>
              <a:rPr lang="ru-RU" dirty="0"/>
              <a:t>о</a:t>
            </a:r>
            <a:r>
              <a:rPr lang="ru-RU" dirty="0"/>
              <a:t>р</a:t>
            </a:r>
            <a:r>
              <a:rPr lang="ru-RU" dirty="0"/>
              <a:t>о</a:t>
            </a:r>
            <a:r>
              <a:rPr lang="ru-RU" dirty="0"/>
              <a:t>в </a:t>
            </a:r>
            <a:r>
              <a:rPr lang="ru-RU" dirty="0"/>
              <a:t>Д</a:t>
            </a:r>
            <a:r>
              <a:rPr lang="en-US" altLang="ru-RU" dirty="0"/>
              <a:t>.</a:t>
            </a:r>
            <a:r>
              <a:rPr lang="ru-RU" altLang="ru-RU" dirty="0"/>
              <a:t>И</a:t>
            </a:r>
            <a:r>
              <a:rPr lang="en-US" altLang="ru-RU" dirty="0"/>
              <a:t>.</a:t>
            </a:r>
            <a:r>
              <a:rPr lang="ru-RU" dirty="0"/>
              <a:t>)»</a:t>
            </a:r>
            <a:endParaRPr lang="zh-CN" altLang="en-US"/>
          </a:p>
        </p:txBody>
      </p:sp>
      <p:sp>
        <p:nvSpPr>
          <p:cNvPr id="1048594" name="TextBox 5"/>
          <p:cNvSpPr txBox="1"/>
          <p:nvPr/>
        </p:nvSpPr>
        <p:spPr>
          <a:xfrm>
            <a:off x="914399" y="1600200"/>
            <a:ext cx="10933889" cy="461665"/>
          </a:xfrm>
          <a:prstGeom prst="rect">
            <a:avLst/>
          </a:prstGeom>
          <a:noFill/>
        </p:spPr>
        <p:txBody>
          <a:bodyPr wrap="square">
            <a:spAutoFit/>
          </a:bodyPr>
          <a:p>
            <a:r>
              <a:rPr lang="ru-RU" sz="2400" b="1" dirty="0"/>
              <a:t>Акселерационная программа «</a:t>
            </a:r>
            <a:r>
              <a:rPr lang="ru-RU" sz="2400" b="1" dirty="0" err="1"/>
              <a:t>Мосполитех</a:t>
            </a:r>
            <a:r>
              <a:rPr lang="ru-RU" sz="2400" b="1" dirty="0"/>
              <a:t>-Чебоксары 3.0» </a:t>
            </a:r>
            <a:endParaRPr lang="ru-RU"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3" name=""/>
        <p:cNvGrpSpPr/>
        <p:nvPr/>
      </p:nvGrpSpPr>
      <p:grpSpPr>
        <a:xfrm>
          <a:off x="0" y="0"/>
          <a:ext cx="0" cy="0"/>
          <a:chOff x="0" y="0"/>
          <a:chExt cx="0" cy="0"/>
        </a:xfrm>
      </p:grpSpPr>
      <p:sp>
        <p:nvSpPr>
          <p:cNvPr id="1048584" name="Объект 1"/>
          <p:cNvSpPr>
            <a:spLocks noGrp="1"/>
          </p:cNvSpPr>
          <p:nvPr>
            <p:ph idx="1"/>
          </p:nvPr>
        </p:nvSpPr>
        <p:spPr>
          <a:xfrm>
            <a:off x="838200" y="4302125"/>
            <a:ext cx="10281285" cy="1516380"/>
          </a:xfrm>
        </p:spPr>
        <p:txBody>
          <a:bodyPr>
            <a:normAutofit lnSpcReduction="20000"/>
          </a:bodyPr>
          <a:p>
            <a:pPr marL="0" indent="0">
              <a:buNone/>
            </a:pPr>
            <a:r>
              <a:rPr lang="ru-RU" dirty="0"/>
              <a:t>Проблема: нет</a:t>
            </a:r>
            <a:r>
              <a:rPr lang="en-US" altLang="ru-RU" dirty="0"/>
              <a:t> </a:t>
            </a:r>
            <a:r>
              <a:rPr lang="ru-RU" altLang="ru-RU" dirty="0"/>
              <a:t>во</a:t>
            </a:r>
            <a:r>
              <a:rPr lang="ru-RU" altLang="ru-RU" dirty="0"/>
              <a:t>зможности б</a:t>
            </a:r>
            <a:r>
              <a:rPr lang="ru-RU" altLang="ru-RU" dirty="0"/>
              <a:t>ыс</a:t>
            </a:r>
            <a:r>
              <a:rPr lang="ru-RU" altLang="ru-RU" dirty="0"/>
              <a:t>тро настроить </a:t>
            </a:r>
            <a:r>
              <a:rPr lang="ru-RU" altLang="ru-RU" dirty="0"/>
              <a:t>ка</a:t>
            </a:r>
            <a:r>
              <a:rPr lang="ru-RU" altLang="ru-RU" dirty="0"/>
              <a:t>рт</a:t>
            </a:r>
            <a:r>
              <a:rPr lang="en-US" altLang="ru-RU" dirty="0"/>
              <a:t> </a:t>
            </a:r>
            <a:r>
              <a:rPr lang="ru-RU" altLang="ru-RU" dirty="0"/>
              <a:t>п</a:t>
            </a:r>
            <a:r>
              <a:rPr lang="ru-RU" altLang="ru-RU" dirty="0"/>
              <a:t>од</a:t>
            </a:r>
            <a:r>
              <a:rPr lang="en-US" altLang="ru-RU" dirty="0"/>
              <a:t> </a:t>
            </a:r>
            <a:r>
              <a:rPr lang="ru-RU" altLang="ru-RU" dirty="0"/>
              <a:t>н</a:t>
            </a:r>
            <a:r>
              <a:rPr lang="ru-RU" altLang="ru-RU" dirty="0"/>
              <a:t>ав</a:t>
            </a:r>
            <a:r>
              <a:rPr lang="ru-RU" altLang="ru-RU" dirty="0"/>
              <a:t>ык</a:t>
            </a:r>
            <a:r>
              <a:rPr lang="ru-RU" altLang="ru-RU" dirty="0"/>
              <a:t>и и</a:t>
            </a:r>
            <a:r>
              <a:rPr lang="en-US" altLang="ru-RU" dirty="0"/>
              <a:t> </a:t>
            </a:r>
            <a:r>
              <a:rPr lang="ru-RU" altLang="ru-RU" dirty="0"/>
              <a:t>па</a:t>
            </a:r>
            <a:r>
              <a:rPr lang="ru-RU" altLang="ru-RU" dirty="0"/>
              <a:t>ра</a:t>
            </a:r>
            <a:r>
              <a:rPr lang="ru-RU" altLang="ru-RU" dirty="0"/>
              <a:t>ме</a:t>
            </a:r>
            <a:r>
              <a:rPr lang="ru-RU" altLang="ru-RU" dirty="0"/>
              <a:t>тры в</a:t>
            </a:r>
            <a:r>
              <a:rPr lang="ru-RU" altLang="ru-RU" dirty="0"/>
              <a:t>од</a:t>
            </a:r>
            <a:r>
              <a:rPr lang="ru-RU" altLang="ru-RU" dirty="0"/>
              <a:t>ит</a:t>
            </a:r>
            <a:r>
              <a:rPr lang="ru-RU" altLang="ru-RU" dirty="0"/>
              <a:t>еля, не всегда имеется возможность вользоваться арендой карта</a:t>
            </a:r>
            <a:r>
              <a:rPr lang="en-US" altLang="ru-RU" dirty="0"/>
              <a:t>, </a:t>
            </a:r>
            <a:r>
              <a:rPr lang="ru-RU" altLang="en-US" dirty="0"/>
              <a:t>а также нахождение картинг центра долеко или отдельно</a:t>
            </a:r>
            <a:r>
              <a:rPr lang="en-US" altLang="ru-RU" dirty="0"/>
              <a:t>.</a:t>
            </a:r>
            <a:endParaRPr lang="ru-RU" dirty="0"/>
          </a:p>
        </p:txBody>
      </p:sp>
      <p:sp>
        <p:nvSpPr>
          <p:cNvPr id="1048585" name="Номер слайда 2"/>
          <p:cNvSpPr>
            <a:spLocks noGrp="1"/>
          </p:cNvSpPr>
          <p:nvPr>
            <p:ph type="sldNum" sz="quarter" idx="12"/>
          </p:nvPr>
        </p:nvSpPr>
        <p:spPr/>
        <p:txBody>
          <a:bodyPr/>
          <a:p>
            <a:fld id="{A01BE76D-E181-4177-862E-40D97C82BFEB}" type="slidenum">
              <a:rPr lang="ru-RU" smtClean="0"/>
            </a:fld>
            <a:endParaRPr lang="ru-RU" dirty="0"/>
          </a:p>
        </p:txBody>
      </p:sp>
      <p:sp>
        <p:nvSpPr>
          <p:cNvPr id="1048586" name="Заголовок 3"/>
          <p:cNvSpPr>
            <a:spLocks noGrp="1"/>
          </p:cNvSpPr>
          <p:nvPr>
            <p:ph type="title"/>
          </p:nvPr>
        </p:nvSpPr>
        <p:spPr/>
        <p:txBody>
          <a:bodyPr/>
          <a:p>
            <a:r>
              <a:rPr lang="ru-RU" dirty="0"/>
              <a:t>Пользователь и проблема</a:t>
            </a:r>
            <a:endParaRPr lang="ru-RU" dirty="0"/>
          </a:p>
        </p:txBody>
      </p:sp>
      <p:pic>
        <p:nvPicPr>
          <p:cNvPr id="2" name="Изображение 1"/>
          <p:cNvPicPr/>
          <p:nvPr/>
        </p:nvPicPr>
        <p:blipFill>
          <a:blip r:embed="rId1"/>
          <a:stretch>
            <a:fillRect/>
          </a:stretch>
        </p:blipFill>
        <p:spPr>
          <a:xfrm>
            <a:off x="6873240" y="1405255"/>
            <a:ext cx="3769360" cy="2513330"/>
          </a:xfrm>
          <a:prstGeom prst="rect">
            <a:avLst/>
          </a:prstGeom>
        </p:spPr>
      </p:pic>
      <p:pic>
        <p:nvPicPr>
          <p:cNvPr id="1" name="Изображение 0" descr="diagram"/>
          <p:cNvPicPr>
            <a:picLocks noChangeAspect="1"/>
          </p:cNvPicPr>
          <p:nvPr/>
        </p:nvPicPr>
        <p:blipFill>
          <a:blip r:embed="rId2"/>
          <a:stretch>
            <a:fillRect/>
          </a:stretch>
        </p:blipFill>
        <p:spPr>
          <a:xfrm>
            <a:off x="558165" y="1405255"/>
            <a:ext cx="6069330" cy="25133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87" name="Номер слайда 2"/>
          <p:cNvSpPr>
            <a:spLocks noGrp="1"/>
          </p:cNvSpPr>
          <p:nvPr>
            <p:ph type="sldNum" sz="quarter" idx="12"/>
          </p:nvPr>
        </p:nvSpPr>
        <p:spPr/>
        <p:txBody>
          <a:bodyPr/>
          <a:p>
            <a:fld id="{A01BE76D-E181-4177-862E-40D97C82BFEB}" type="slidenum">
              <a:rPr lang="ru-RU" smtClean="0"/>
            </a:fld>
            <a:endParaRPr lang="ru-RU" dirty="0"/>
          </a:p>
        </p:txBody>
      </p:sp>
      <p:sp>
        <p:nvSpPr>
          <p:cNvPr id="1048588" name="Заголовок 3"/>
          <p:cNvSpPr>
            <a:spLocks noGrp="1"/>
          </p:cNvSpPr>
          <p:nvPr>
            <p:ph type="title"/>
          </p:nvPr>
        </p:nvSpPr>
        <p:spPr/>
        <p:txBody>
          <a:bodyPr>
            <a:normAutofit/>
          </a:bodyPr>
          <a:p>
            <a:r>
              <a:rPr lang="ru-RU" dirty="0"/>
              <a:t>Актуальность проекта</a:t>
            </a:r>
            <a:endParaRPr lang="ru-RU" dirty="0"/>
          </a:p>
        </p:txBody>
      </p:sp>
      <p:sp>
        <p:nvSpPr>
          <p:cNvPr id="1048589" name="TextBox 4"/>
          <p:cNvSpPr txBox="1"/>
          <p:nvPr/>
        </p:nvSpPr>
        <p:spPr>
          <a:xfrm>
            <a:off x="537845" y="1511300"/>
            <a:ext cx="11306175" cy="3061335"/>
          </a:xfrm>
          <a:prstGeom prst="rect">
            <a:avLst/>
          </a:prstGeom>
          <a:noFill/>
        </p:spPr>
        <p:txBody>
          <a:bodyPr wrap="square">
            <a:noAutofit/>
          </a:bodyPr>
          <a:p>
            <a:pPr lvl="0"/>
            <a:r>
              <a:rPr lang="ru-RU" sz="2800" dirty="0">
                <a:solidFill>
                  <a:schemeClr val="tx2"/>
                </a:solidFill>
                <a:effectLst/>
                <a:latin typeface="+mj-lt"/>
                <a:ea typeface="Calibri" panose="020F0502020204030204" pitchFamily="34" charset="0"/>
                <a:cs typeface="Times New Roman" panose="02020603050405020304" pitchFamily="18" charset="0"/>
              </a:rPr>
              <a:t> Актуальность проекта подтверждается ростом популярности в аренде картом для приятного времяпрепровождения.</a:t>
            </a:r>
            <a:endParaRPr lang="ru-RU" sz="2800" dirty="0">
              <a:solidFill>
                <a:schemeClr val="tx2"/>
              </a:solidFill>
              <a:effectLst/>
              <a:latin typeface="+mj-lt"/>
              <a:ea typeface="Calibri" panose="020F0502020204030204" pitchFamily="34" charset="0"/>
              <a:cs typeface="Times New Roman" panose="02020603050405020304" pitchFamily="18" charset="0"/>
            </a:endParaRPr>
          </a:p>
          <a:p>
            <a:pPr lvl="0"/>
            <a:r>
              <a:rPr lang="ru-RU" sz="2800" dirty="0">
                <a:solidFill>
                  <a:schemeClr val="tx2"/>
                </a:solidFill>
                <a:effectLst/>
                <a:latin typeface="+mj-lt"/>
                <a:ea typeface="Calibri" panose="020F0502020204030204" pitchFamily="34" charset="0"/>
                <a:cs typeface="Times New Roman" panose="02020603050405020304" pitchFamily="18" charset="0"/>
              </a:rPr>
              <a:t> Так же наша команда препологает,что многим будет интересна идея поездить на карте, который могут быстро настроить под них.</a:t>
            </a:r>
            <a:endParaRPr lang="ru-RU" altLang="ru-RU" sz="2800" dirty="0">
              <a:solidFill>
                <a:schemeClr val="tx2"/>
              </a:solidFill>
              <a:effectLst/>
              <a:latin typeface="+mj-lt"/>
              <a:ea typeface="Calibri" panose="020F0502020204030204" pitchFamily="34"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98" name="Объект 1"/>
          <p:cNvSpPr>
            <a:spLocks noGrp="1"/>
          </p:cNvSpPr>
          <p:nvPr>
            <p:ph idx="1"/>
          </p:nvPr>
        </p:nvSpPr>
        <p:spPr/>
        <p:txBody>
          <a:bodyPr/>
          <a:p>
            <a:pPr marL="0" indent="0">
              <a:buNone/>
            </a:pPr>
            <a:r>
              <a:rPr lang="ru-RU" altLang="ru-RU"/>
              <a:t> Ближайшими </a:t>
            </a:r>
            <a:r>
              <a:rPr lang="ru-RU" altLang="ru-RU"/>
              <a:t>к</a:t>
            </a:r>
            <a:r>
              <a:rPr lang="ru-RU" altLang="ru-RU"/>
              <a:t>о</a:t>
            </a:r>
            <a:r>
              <a:rPr lang="ru-RU" altLang="ru-RU"/>
              <a:t>н</a:t>
            </a:r>
            <a:r>
              <a:rPr lang="ru-RU" altLang="ru-RU"/>
              <a:t>к</a:t>
            </a:r>
            <a:r>
              <a:rPr lang="ru-RU" altLang="ru-RU"/>
              <a:t>у</a:t>
            </a:r>
            <a:r>
              <a:rPr lang="ru-RU" altLang="ru-RU"/>
              <a:t>р</a:t>
            </a:r>
            <a:r>
              <a:rPr lang="ru-RU" altLang="ru-RU"/>
              <a:t>е</a:t>
            </a:r>
            <a:r>
              <a:rPr lang="ru-RU" altLang="ru-RU"/>
              <a:t>н</a:t>
            </a:r>
            <a:r>
              <a:rPr lang="ru-RU" altLang="ru-RU"/>
              <a:t>т</a:t>
            </a:r>
            <a:r>
              <a:rPr lang="ru-RU" altLang="ru-RU"/>
              <a:t>а</a:t>
            </a:r>
            <a:r>
              <a:rPr lang="ru-RU" altLang="ru-RU"/>
              <a:t>м</a:t>
            </a:r>
            <a:r>
              <a:rPr lang="ru-RU" altLang="ru-RU"/>
              <a:t>и</a:t>
            </a:r>
            <a:r>
              <a:rPr lang="en-US" altLang="ru-RU"/>
              <a:t> </a:t>
            </a:r>
            <a:r>
              <a:rPr lang="ru-RU" altLang="ru-RU"/>
              <a:t>м</a:t>
            </a:r>
            <a:r>
              <a:rPr lang="ru-RU" altLang="ru-RU"/>
              <a:t>о</a:t>
            </a:r>
            <a:r>
              <a:rPr lang="ru-RU" altLang="ru-RU"/>
              <a:t>жно </a:t>
            </a:r>
            <a:r>
              <a:rPr lang="ru-RU" altLang="ru-RU"/>
              <a:t>с</a:t>
            </a:r>
            <a:r>
              <a:rPr lang="ru-RU" altLang="ru-RU"/>
              <a:t>ч</a:t>
            </a:r>
            <a:r>
              <a:rPr lang="ru-RU" altLang="ru-RU"/>
              <a:t>и</a:t>
            </a:r>
            <a:r>
              <a:rPr lang="ru-RU" altLang="ru-RU"/>
              <a:t>т</a:t>
            </a:r>
            <a:r>
              <a:rPr lang="ru-RU" altLang="ru-RU"/>
              <a:t>а</a:t>
            </a:r>
            <a:r>
              <a:rPr lang="ru-RU" altLang="ru-RU"/>
              <a:t>ть </a:t>
            </a:r>
            <a:r>
              <a:rPr lang="ru-RU" altLang="ru-RU"/>
              <a:t>д</a:t>
            </a:r>
            <a:r>
              <a:rPr lang="ru-RU" altLang="ru-RU"/>
              <a:t>р</a:t>
            </a:r>
            <a:r>
              <a:rPr lang="ru-RU" altLang="ru-RU"/>
              <a:t>у</a:t>
            </a:r>
            <a:r>
              <a:rPr lang="ru-RU" altLang="ru-RU"/>
              <a:t>г</a:t>
            </a:r>
            <a:r>
              <a:rPr lang="ru-RU" altLang="ru-RU"/>
              <a:t>и</a:t>
            </a:r>
            <a:r>
              <a:rPr lang="ru-RU" altLang="ru-RU"/>
              <a:t>е</a:t>
            </a:r>
            <a:r>
              <a:rPr lang="en-US" altLang="ru-RU"/>
              <a:t> </a:t>
            </a:r>
            <a:r>
              <a:rPr lang="ru-RU" altLang="ru-RU"/>
              <a:t>картинки </a:t>
            </a:r>
            <a:r>
              <a:rPr lang="ru-RU" altLang="ru-RU"/>
              <a:t>р</a:t>
            </a:r>
            <a:r>
              <a:rPr lang="ru-RU" altLang="ru-RU"/>
              <a:t>а</a:t>
            </a:r>
            <a:r>
              <a:rPr lang="ru-RU" altLang="ru-RU"/>
              <a:t>з</a:t>
            </a:r>
            <a:r>
              <a:rPr lang="ru-RU" altLang="ru-RU"/>
              <a:t>л</a:t>
            </a:r>
            <a:r>
              <a:rPr lang="ru-RU" altLang="ru-RU"/>
              <a:t>и</a:t>
            </a:r>
            <a:r>
              <a:rPr lang="ru-RU" altLang="ru-RU"/>
              <a:t>ч</a:t>
            </a:r>
            <a:r>
              <a:rPr lang="ru-RU" altLang="ru-RU"/>
              <a:t>ных </a:t>
            </a:r>
            <a:r>
              <a:rPr lang="ru-RU" altLang="ru-RU"/>
              <a:t>в</a:t>
            </a:r>
            <a:r>
              <a:rPr lang="ru-RU" altLang="ru-RU"/>
              <a:t>и</a:t>
            </a:r>
            <a:r>
              <a:rPr lang="ru-RU" altLang="ru-RU"/>
              <a:t>дов </a:t>
            </a:r>
            <a:r>
              <a:rPr lang="ru-RU" altLang="ru-RU"/>
              <a:t>и</a:t>
            </a:r>
            <a:r>
              <a:rPr lang="en-US" altLang="ru-RU"/>
              <a:t> </a:t>
            </a:r>
            <a:r>
              <a:rPr lang="ru-RU" altLang="ru-RU"/>
              <a:t>с</a:t>
            </a:r>
            <a:r>
              <a:rPr lang="ru-RU" altLang="ru-RU"/>
              <a:t>и</a:t>
            </a:r>
            <a:r>
              <a:rPr lang="ru-RU" altLang="ru-RU"/>
              <a:t>м</a:t>
            </a:r>
            <a:r>
              <a:rPr lang="ru-RU" altLang="ru-RU"/>
              <a:t>у</a:t>
            </a:r>
            <a:r>
              <a:rPr lang="ru-RU" altLang="ru-RU"/>
              <a:t>л</a:t>
            </a:r>
            <a:r>
              <a:rPr lang="ru-RU" altLang="ru-RU"/>
              <a:t>я</a:t>
            </a:r>
            <a:r>
              <a:rPr lang="ru-RU" altLang="ru-RU"/>
              <a:t>торы</a:t>
            </a:r>
            <a:r>
              <a:rPr lang="en-US" altLang="ru-RU"/>
              <a:t>.</a:t>
            </a:r>
            <a:endParaRPr lang="ru-RU"/>
          </a:p>
        </p:txBody>
      </p:sp>
      <p:sp>
        <p:nvSpPr>
          <p:cNvPr id="1048599" name="Номер слайда 2"/>
          <p:cNvSpPr>
            <a:spLocks noGrp="1"/>
          </p:cNvSpPr>
          <p:nvPr>
            <p:ph type="sldNum" sz="quarter" idx="12"/>
          </p:nvPr>
        </p:nvSpPr>
        <p:spPr/>
        <p:txBody>
          <a:bodyPr/>
          <a:p>
            <a:fld id="{A01BE76D-E181-4177-862E-40D97C82BFEB}" type="slidenum">
              <a:rPr lang="ru-RU" smtClean="0"/>
            </a:fld>
            <a:endParaRPr lang="ru-RU" dirty="0"/>
          </a:p>
        </p:txBody>
      </p:sp>
      <p:sp>
        <p:nvSpPr>
          <p:cNvPr id="1048600" name="Заголовок 3"/>
          <p:cNvSpPr>
            <a:spLocks noGrp="1"/>
          </p:cNvSpPr>
          <p:nvPr>
            <p:ph type="title"/>
          </p:nvPr>
        </p:nvSpPr>
        <p:spPr/>
        <p:txBody>
          <a:bodyPr/>
          <a:p>
            <a:r>
              <a:rPr lang="ru-RU" dirty="0"/>
              <a:t>Конкуренты (аналоги)</a:t>
            </a:r>
            <a:endParaRPr lang="ru-RU" dirty="0"/>
          </a:p>
        </p:txBody>
      </p:sp>
      <p:pic>
        <p:nvPicPr>
          <p:cNvPr id="3" name="Изображение 2"/>
          <p:cNvPicPr/>
          <p:nvPr/>
        </p:nvPicPr>
        <p:blipFill>
          <a:blip r:embed="rId1"/>
          <a:stretch>
            <a:fillRect/>
          </a:stretch>
        </p:blipFill>
        <p:spPr>
          <a:xfrm>
            <a:off x="1412875" y="3429000"/>
            <a:ext cx="3724275" cy="2482850"/>
          </a:xfrm>
          <a:prstGeom prst="rect">
            <a:avLst/>
          </a:prstGeom>
        </p:spPr>
      </p:pic>
      <p:pic>
        <p:nvPicPr>
          <p:cNvPr id="2" name="Изображение 1" descr="zona_vozhdenija_rossija_screenshot_191aba76"/>
          <p:cNvPicPr>
            <a:picLocks noChangeAspect="1"/>
          </p:cNvPicPr>
          <p:nvPr/>
        </p:nvPicPr>
        <p:blipFill>
          <a:blip r:embed="rId2"/>
          <a:stretch>
            <a:fillRect/>
          </a:stretch>
        </p:blipFill>
        <p:spPr>
          <a:xfrm>
            <a:off x="5746115" y="3429000"/>
            <a:ext cx="4333875" cy="2438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01" name="Объект 1"/>
          <p:cNvSpPr>
            <a:spLocks noGrp="1"/>
          </p:cNvSpPr>
          <p:nvPr>
            <p:ph idx="1"/>
          </p:nvPr>
        </p:nvSpPr>
        <p:spPr>
          <a:xfrm>
            <a:off x="838200" y="1384935"/>
            <a:ext cx="10281285" cy="4215765"/>
          </a:xfrm>
        </p:spPr>
        <p:txBody>
          <a:bodyPr/>
          <a:p>
            <a:pPr marL="0" indent="0">
              <a:buNone/>
            </a:pPr>
            <a:r>
              <a:rPr lang="ru-RU" altLang="ru-RU" dirty="0"/>
              <a:t> Для посетителей торговых центров, пришедших за покупками, мы предлагаем также приятно провести время за картигом. Электрический карт будет оснащен системой настройки скорости и ускорения под навыки пользователя и его физические праметры.</a:t>
            </a:r>
            <a:endParaRPr lang="ru-RU" altLang="ru-RU" dirty="0"/>
          </a:p>
        </p:txBody>
      </p:sp>
      <p:sp>
        <p:nvSpPr>
          <p:cNvPr id="1048602" name="Номер слайда 2"/>
          <p:cNvSpPr>
            <a:spLocks noGrp="1"/>
          </p:cNvSpPr>
          <p:nvPr>
            <p:ph type="sldNum" sz="quarter" idx="12"/>
          </p:nvPr>
        </p:nvSpPr>
        <p:spPr/>
        <p:txBody>
          <a:bodyPr/>
          <a:p>
            <a:fld id="{A01BE76D-E181-4177-862E-40D97C82BFEB}" type="slidenum">
              <a:rPr lang="ru-RU" smtClean="0"/>
            </a:fld>
            <a:endParaRPr lang="ru-RU" dirty="0"/>
          </a:p>
        </p:txBody>
      </p:sp>
      <p:sp>
        <p:nvSpPr>
          <p:cNvPr id="1048603" name="Заголовок 3"/>
          <p:cNvSpPr>
            <a:spLocks noGrp="1"/>
          </p:cNvSpPr>
          <p:nvPr>
            <p:ph type="title"/>
          </p:nvPr>
        </p:nvSpPr>
        <p:spPr/>
        <p:txBody>
          <a:bodyPr/>
          <a:p>
            <a:r>
              <a:rPr lang="ru-RU" dirty="0"/>
              <a:t>Решение</a:t>
            </a:r>
            <a:endParaRPr lang="ru-RU" u="sng" dirty="0"/>
          </a:p>
        </p:txBody>
      </p:sp>
      <p:pic>
        <p:nvPicPr>
          <p:cNvPr id="2" name="Изображение 1" descr="photo_2024-11-22_18-54-57"/>
          <p:cNvPicPr>
            <a:picLocks noChangeAspect="1"/>
          </p:cNvPicPr>
          <p:nvPr/>
        </p:nvPicPr>
        <p:blipFill>
          <a:blip r:embed="rId1"/>
          <a:stretch>
            <a:fillRect/>
          </a:stretch>
        </p:blipFill>
        <p:spPr>
          <a:xfrm>
            <a:off x="5482590" y="3540125"/>
            <a:ext cx="3851910" cy="2166620"/>
          </a:xfrm>
          <a:prstGeom prst="rect">
            <a:avLst/>
          </a:prstGeom>
        </p:spPr>
      </p:pic>
      <p:pic>
        <p:nvPicPr>
          <p:cNvPr id="3" name="Изображение 2"/>
          <p:cNvPicPr/>
          <p:nvPr/>
        </p:nvPicPr>
        <p:blipFill>
          <a:blip r:embed="rId2"/>
          <a:stretch>
            <a:fillRect/>
          </a:stretch>
        </p:blipFill>
        <p:spPr>
          <a:xfrm>
            <a:off x="1396365" y="3623310"/>
            <a:ext cx="3121025" cy="20834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04" name="Объект 1"/>
          <p:cNvSpPr>
            <a:spLocks noGrp="1"/>
          </p:cNvSpPr>
          <p:nvPr>
            <p:ph idx="1"/>
          </p:nvPr>
        </p:nvSpPr>
        <p:spPr>
          <a:xfrm>
            <a:off x="838200" y="1691005"/>
            <a:ext cx="10281285" cy="4015740"/>
          </a:xfrm>
        </p:spPr>
        <p:txBody>
          <a:bodyPr>
            <a:normAutofit lnSpcReduction="10000"/>
          </a:bodyPr>
          <a:p>
            <a:pPr marL="0" indent="0">
              <a:buNone/>
            </a:pPr>
            <a:r>
              <a:rPr lang="ru-RU"/>
              <a:t> Наш стартап будет сдавать в аренду электрокатры для использования их на специальных площадках в торговых центрах.</a:t>
            </a:r>
            <a:endParaRPr lang="ru-RU"/>
          </a:p>
          <a:p>
            <a:pPr marL="0" indent="0">
              <a:buNone/>
            </a:pPr>
            <a:r>
              <a:rPr lang="ru-RU"/>
              <a:t> Им будут пользоваться все желающие, чтобы провести время или же укрепить свои навыки вождения.</a:t>
            </a:r>
            <a:endParaRPr lang="ru-RU"/>
          </a:p>
          <a:p>
            <a:pPr marL="0" indent="0">
              <a:buNone/>
            </a:pPr>
            <a:r>
              <a:rPr lang="ru-RU"/>
              <a:t> В случае необходимости рассматривается возможность личной проектировки и строительства картинг трассы.</a:t>
            </a:r>
            <a:endParaRPr lang="ru-RU"/>
          </a:p>
          <a:p>
            <a:pPr marL="0" indent="0">
              <a:buNone/>
            </a:pPr>
            <a:r>
              <a:rPr lang="ru-RU"/>
              <a:t> Для продвижения будет использоваться реклама в сомом торговом центре и в социальных сетях.</a:t>
            </a:r>
            <a:endParaRPr lang="ru-RU"/>
          </a:p>
        </p:txBody>
      </p:sp>
      <p:sp>
        <p:nvSpPr>
          <p:cNvPr id="1048605" name="Номер слайда 2"/>
          <p:cNvSpPr>
            <a:spLocks noGrp="1"/>
          </p:cNvSpPr>
          <p:nvPr>
            <p:ph type="sldNum" sz="quarter" idx="12"/>
          </p:nvPr>
        </p:nvSpPr>
        <p:spPr/>
        <p:txBody>
          <a:bodyPr/>
          <a:p>
            <a:fld id="{A01BE76D-E181-4177-862E-40D97C82BFEB}" type="slidenum">
              <a:rPr lang="ru-RU" smtClean="0"/>
            </a:fld>
            <a:endParaRPr lang="ru-RU" dirty="0"/>
          </a:p>
        </p:txBody>
      </p:sp>
      <p:sp>
        <p:nvSpPr>
          <p:cNvPr id="1048606" name="Заголовок 3"/>
          <p:cNvSpPr>
            <a:spLocks noGrp="1"/>
          </p:cNvSpPr>
          <p:nvPr>
            <p:ph type="title"/>
          </p:nvPr>
        </p:nvSpPr>
        <p:spPr/>
        <p:txBody>
          <a:bodyPr/>
          <a:p>
            <a:r>
              <a:rPr lang="ru-RU" dirty="0"/>
              <a:t>Бизнес-модель</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07" name="Объект 1"/>
          <p:cNvSpPr>
            <a:spLocks noGrp="1"/>
          </p:cNvSpPr>
          <p:nvPr>
            <p:ph idx="1"/>
          </p:nvPr>
        </p:nvSpPr>
        <p:spPr>
          <a:xfrm>
            <a:off x="838200" y="1691005"/>
            <a:ext cx="5130800" cy="4011295"/>
          </a:xfrm>
        </p:spPr>
        <p:txBody>
          <a:bodyPr/>
          <a:p>
            <a:pPr marL="0" indent="0">
              <a:buNone/>
            </a:pPr>
            <a:r>
              <a:rPr lang="ru-RU"/>
              <a:t> На данный момент имеются идеи и предположительные примеры технического оснащения.</a:t>
            </a:r>
            <a:endParaRPr lang="ru-RU"/>
          </a:p>
        </p:txBody>
      </p:sp>
      <p:sp>
        <p:nvSpPr>
          <p:cNvPr id="1048608" name="Номер слайда 2"/>
          <p:cNvSpPr>
            <a:spLocks noGrp="1"/>
          </p:cNvSpPr>
          <p:nvPr>
            <p:ph type="sldNum" sz="quarter" idx="12"/>
          </p:nvPr>
        </p:nvSpPr>
        <p:spPr/>
        <p:txBody>
          <a:bodyPr/>
          <a:p>
            <a:fld id="{A01BE76D-E181-4177-862E-40D97C82BFEB}" type="slidenum">
              <a:rPr lang="ru-RU" smtClean="0"/>
            </a:fld>
            <a:endParaRPr lang="ru-RU" dirty="0"/>
          </a:p>
        </p:txBody>
      </p:sp>
      <p:sp>
        <p:nvSpPr>
          <p:cNvPr id="1048609" name="Заголовок 3"/>
          <p:cNvSpPr>
            <a:spLocks noGrp="1"/>
          </p:cNvSpPr>
          <p:nvPr>
            <p:ph type="title"/>
          </p:nvPr>
        </p:nvSpPr>
        <p:spPr/>
        <p:txBody>
          <a:bodyPr/>
          <a:p>
            <a:r>
              <a:rPr lang="ru-RU" dirty="0"/>
              <a:t>Текущие результаты</a:t>
            </a:r>
            <a:endParaRPr lang="ru-RU" dirty="0"/>
          </a:p>
        </p:txBody>
      </p:sp>
      <p:pic>
        <p:nvPicPr>
          <p:cNvPr id="2" name="Изображение 1" descr="Схема карта V2"/>
          <p:cNvPicPr>
            <a:picLocks noChangeAspect="1"/>
          </p:cNvPicPr>
          <p:nvPr/>
        </p:nvPicPr>
        <p:blipFill>
          <a:blip r:embed="rId1"/>
          <a:stretch>
            <a:fillRect/>
          </a:stretch>
        </p:blipFill>
        <p:spPr>
          <a:xfrm>
            <a:off x="6097905" y="1669415"/>
            <a:ext cx="4841875" cy="403288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10" name="Объект 1"/>
          <p:cNvSpPr>
            <a:spLocks noGrp="1"/>
          </p:cNvSpPr>
          <p:nvPr>
            <p:ph idx="1"/>
          </p:nvPr>
        </p:nvSpPr>
        <p:spPr>
          <a:xfrm>
            <a:off x="838200" y="1691005"/>
            <a:ext cx="10281285" cy="4011295"/>
          </a:xfrm>
        </p:spPr>
        <p:txBody>
          <a:bodyPr>
            <a:normAutofit/>
          </a:bodyPr>
          <a:p>
            <a:pPr marL="0" indent="0">
              <a:buNone/>
            </a:pPr>
            <a:r>
              <a:rPr lang="en-US" altLang="ru-RU"/>
              <a:t> </a:t>
            </a:r>
            <a:r>
              <a:rPr lang="ru-RU"/>
              <a:t>Разработать чертёж электрокарта с системой настройки под</a:t>
            </a:r>
            <a:r>
              <a:rPr lang="en-US" altLang="ru-RU"/>
              <a:t> </a:t>
            </a:r>
            <a:r>
              <a:rPr lang="ru-RU"/>
              <a:t>пользователя.</a:t>
            </a:r>
            <a:endParaRPr lang="ru-RU"/>
          </a:p>
          <a:p>
            <a:pPr marL="0" indent="0">
              <a:buNone/>
            </a:pPr>
            <a:r>
              <a:rPr lang="en-US" altLang="ru-RU"/>
              <a:t> </a:t>
            </a:r>
            <a:r>
              <a:rPr lang="ru-RU"/>
              <a:t>Собрать</a:t>
            </a:r>
            <a:r>
              <a:rPr lang="en-US" altLang="ru-RU"/>
              <a:t> </a:t>
            </a:r>
            <a:r>
              <a:rPr lang="ru-RU" altLang="ru-RU"/>
              <a:t>первый</a:t>
            </a:r>
            <a:r>
              <a:rPr lang="ru-RU"/>
              <a:t> опытный обазец и провести первые тесты.</a:t>
            </a:r>
            <a:endParaRPr lang="ru-RU"/>
          </a:p>
          <a:p>
            <a:pPr marL="0" indent="0">
              <a:buNone/>
            </a:pPr>
            <a:r>
              <a:rPr lang="ru-RU">
                <a:sym typeface="+mn-ea"/>
              </a:rPr>
              <a:t> Внести поправки к первому опытному образцу и так же ипытать его.</a:t>
            </a:r>
            <a:endParaRPr lang="ru-RU"/>
          </a:p>
          <a:p>
            <a:pPr marL="0" indent="0">
              <a:buNone/>
            </a:pPr>
            <a:r>
              <a:rPr lang="ru-RU"/>
              <a:t> Собрать ещё несколько моделей электрокарта на основании второго опытного образца.</a:t>
            </a:r>
            <a:endParaRPr lang="ru-RU"/>
          </a:p>
          <a:p>
            <a:pPr marL="0" indent="0">
              <a:buNone/>
            </a:pPr>
            <a:r>
              <a:rPr lang="ru-RU"/>
              <a:t> Поставть электрокары на массовое производство.</a:t>
            </a:r>
            <a:endParaRPr lang="ru-RU"/>
          </a:p>
        </p:txBody>
      </p:sp>
      <p:sp>
        <p:nvSpPr>
          <p:cNvPr id="1048611" name="Номер слайда 2"/>
          <p:cNvSpPr>
            <a:spLocks noGrp="1"/>
          </p:cNvSpPr>
          <p:nvPr>
            <p:ph type="sldNum" sz="quarter" idx="12"/>
          </p:nvPr>
        </p:nvSpPr>
        <p:spPr/>
        <p:txBody>
          <a:bodyPr/>
          <a:p>
            <a:fld id="{A01BE76D-E181-4177-862E-40D97C82BFEB}" type="slidenum">
              <a:rPr lang="ru-RU" smtClean="0"/>
            </a:fld>
            <a:endParaRPr lang="ru-RU" dirty="0"/>
          </a:p>
        </p:txBody>
      </p:sp>
      <p:sp>
        <p:nvSpPr>
          <p:cNvPr id="1048612" name="Заголовок 3"/>
          <p:cNvSpPr>
            <a:spLocks noGrp="1"/>
          </p:cNvSpPr>
          <p:nvPr>
            <p:ph type="title"/>
          </p:nvPr>
        </p:nvSpPr>
        <p:spPr/>
        <p:txBody>
          <a:bodyPr/>
          <a:p>
            <a:r>
              <a:rPr lang="ru-RU" dirty="0"/>
              <a:t>Планы развития </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13" name="Объект 1"/>
          <p:cNvSpPr>
            <a:spLocks noGrp="1"/>
          </p:cNvSpPr>
          <p:nvPr>
            <p:ph idx="1"/>
          </p:nvPr>
        </p:nvSpPr>
        <p:spPr/>
        <p:txBody>
          <a:bodyPr>
            <a:normAutofit fontScale="60000"/>
          </a:bodyPr>
          <a:p>
            <a:r>
              <a:rPr lang="ru-RU"/>
              <a:t>Лидер: Атлин Михаил Сергеевич</a:t>
            </a:r>
            <a:endParaRPr lang="ru-RU"/>
          </a:p>
          <a:p>
            <a:r>
              <a:rPr lang="ru-RU"/>
              <a:t>Участники</a:t>
            </a:r>
            <a:r>
              <a:rPr lang="en-US"/>
              <a:t>:</a:t>
            </a:r>
            <a:endParaRPr lang="en-US"/>
          </a:p>
          <a:p>
            <a:r>
              <a:rPr lang="ru-RU"/>
              <a:t>Матросов Никита Юрьевич - инженер-технолог</a:t>
            </a:r>
            <a:endParaRPr lang="ru-RU"/>
          </a:p>
          <a:p>
            <a:r>
              <a:rPr lang="ru-RU"/>
              <a:t>Иванова Мария Линовна - инженер-конструктор</a:t>
            </a:r>
            <a:endParaRPr lang="ru-RU"/>
          </a:p>
          <a:p>
            <a:r>
              <a:rPr lang="ru-RU"/>
              <a:t>Лукин Дмитрий Игоревич - инженер-технолог</a:t>
            </a:r>
            <a:endParaRPr lang="ru-RU"/>
          </a:p>
          <a:p>
            <a:r>
              <a:rPr lang="ru-RU"/>
              <a:t>Рыков Данил Валерьевич- инженер</a:t>
            </a:r>
            <a:endParaRPr lang="ru-RU"/>
          </a:p>
          <a:p>
            <a:r>
              <a:rPr lang="ru-RU"/>
              <a:t>Купликов Даниил Алексеевич - конструктор</a:t>
            </a:r>
            <a:endParaRPr lang="ru-RU"/>
          </a:p>
          <a:p>
            <a:r>
              <a:rPr lang="ru-RU"/>
              <a:t>Кузнецов Илья Валерьевич - инженер-технолог</a:t>
            </a:r>
            <a:endParaRPr lang="ru-RU"/>
          </a:p>
          <a:p>
            <a:r>
              <a:rPr lang="ru-RU"/>
              <a:t>Кабуркин Василий Алексеевич - инженер-контруктор</a:t>
            </a:r>
            <a:endParaRPr lang="ru-RU"/>
          </a:p>
          <a:p>
            <a:r>
              <a:rPr lang="ru-RU"/>
              <a:t>Волгин Александр Геннадьевич - инженер-конструктор</a:t>
            </a:r>
            <a:endParaRPr lang="ru-RU"/>
          </a:p>
        </p:txBody>
      </p:sp>
      <p:sp>
        <p:nvSpPr>
          <p:cNvPr id="1048614" name="Номер слайда 2"/>
          <p:cNvSpPr>
            <a:spLocks noGrp="1"/>
          </p:cNvSpPr>
          <p:nvPr>
            <p:ph type="sldNum" sz="quarter" idx="12"/>
          </p:nvPr>
        </p:nvSpPr>
        <p:spPr/>
        <p:txBody>
          <a:bodyPr/>
          <a:p>
            <a:fld id="{A01BE76D-E181-4177-862E-40D97C82BFEB}" type="slidenum">
              <a:rPr lang="ru-RU" smtClean="0"/>
            </a:fld>
            <a:endParaRPr lang="ru-RU" dirty="0"/>
          </a:p>
        </p:txBody>
      </p:sp>
      <p:sp>
        <p:nvSpPr>
          <p:cNvPr id="1048615" name="Заголовок 3"/>
          <p:cNvSpPr>
            <a:spLocks noGrp="1"/>
          </p:cNvSpPr>
          <p:nvPr>
            <p:ph type="title"/>
          </p:nvPr>
        </p:nvSpPr>
        <p:spPr/>
        <p:txBody>
          <a:bodyPr/>
          <a:p>
            <a:r>
              <a:rPr lang="ru-RU" dirty="0"/>
              <a:t>Команда</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cxnSp>
        <p:nvCxnSpPr>
          <p:cNvPr id="3145736"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048616" name="Заголовок 1"/>
          <p:cNvSpPr>
            <a:spLocks noGrp="1"/>
          </p:cNvSpPr>
          <p:nvPr>
            <p:ph type="ctrTitle"/>
          </p:nvPr>
        </p:nvSpPr>
        <p:spPr/>
        <p:txBody>
          <a:bodyPr/>
          <a:p>
            <a:r>
              <a:rPr lang="ru-RU" dirty="0"/>
              <a:t>Спасибо за внимание </a:t>
            </a:r>
            <a:endParaRPr lang="ru-RU" dirty="0"/>
          </a:p>
        </p:txBody>
      </p:sp>
      <p:sp>
        <p:nvSpPr>
          <p:cNvPr id="1048617" name="Подзаголовок 2"/>
          <p:cNvSpPr>
            <a:spLocks noGrp="1"/>
          </p:cNvSpPr>
          <p:nvPr>
            <p:ph type="subTitle" idx="1"/>
          </p:nvPr>
        </p:nvSpPr>
        <p:spPr/>
        <p:txBody>
          <a:bodyPr/>
          <a:p>
            <a:endParaRPr lang="ru-RU" dirty="0"/>
          </a:p>
        </p:txBody>
      </p:sp>
    </p:spTree>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2344</Words>
  <Application>WPS Presentation</Application>
  <PresentationFormat/>
  <Paragraphs>74</Paragraphs>
  <Slides>10</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10</vt:i4>
      </vt:variant>
    </vt:vector>
  </HeadingPairs>
  <TitlesOfParts>
    <vt:vector size="21" baseType="lpstr">
      <vt:lpstr>Arial</vt:lpstr>
      <vt:lpstr>SimSun</vt:lpstr>
      <vt:lpstr>Wingdings</vt:lpstr>
      <vt:lpstr>Gilroy Medium</vt:lpstr>
      <vt:lpstr>Gilroy Bold</vt:lpstr>
      <vt:lpstr>Calibri</vt:lpstr>
      <vt:lpstr>Times New Roman</vt:lpstr>
      <vt:lpstr>Verdana</vt:lpstr>
      <vt:lpstr>Microsoft YaHei</vt:lpstr>
      <vt:lpstr>Arial Unicode MS</vt:lpstr>
      <vt:lpstr>Тема3</vt:lpstr>
      <vt:lpstr>Разработка электрокарта для использования в помещениях с ограниченными границами</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за внимание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Разработка электрокарта для использования в помещениях с ограниченными границами</dc:title>
  <dc:creator>Professional</dc:creator>
  <cp:lastModifiedBy>Mr Saitam</cp:lastModifiedBy>
  <cp:revision>5</cp:revision>
  <dcterms:created xsi:type="dcterms:W3CDTF">2024-11-22T14:54:00Z</dcterms:created>
  <dcterms:modified xsi:type="dcterms:W3CDTF">2024-12-09T19:34:27Z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D154E59683F74737B5F0E7596F6D5F3A_13</vt:lpwstr>
  </property>
  <property fmtid="{D5CDD505-2E9C-101B-9397-08002B2CF9AE}" pid="3" name="KSOProductBuildVer">
    <vt:lpwstr>1049-12.2.0.19307</vt:lpwstr>
  </property>
</Properties>
</file>