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2" r:id="rId4"/>
    <p:sldId id="260" r:id="rId5"/>
    <p:sldId id="261" r:id="rId6"/>
    <p:sldId id="264" r:id="rId7"/>
    <p:sldId id="263" r:id="rId8"/>
    <p:sldId id="265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3A0E2-573F-466E-A079-15978B40008E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6942E-16EE-4498-902C-9BCADA6752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366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3A0E2-573F-466E-A079-15978B40008E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6942E-16EE-4498-902C-9BCADA6752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853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3A0E2-573F-466E-A079-15978B40008E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6942E-16EE-4498-902C-9BCADA6752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938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3A0E2-573F-466E-A079-15978B40008E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6942E-16EE-4498-902C-9BCADA6752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058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3A0E2-573F-466E-A079-15978B40008E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6942E-16EE-4498-902C-9BCADA6752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521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3A0E2-573F-466E-A079-15978B40008E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6942E-16EE-4498-902C-9BCADA6752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644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3A0E2-573F-466E-A079-15978B40008E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6942E-16EE-4498-902C-9BCADA6752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788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3A0E2-573F-466E-A079-15978B40008E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6942E-16EE-4498-902C-9BCADA6752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810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3A0E2-573F-466E-A079-15978B40008E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6942E-16EE-4498-902C-9BCADA6752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4790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3A0E2-573F-466E-A079-15978B40008E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6942E-16EE-4498-902C-9BCADA6752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234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3A0E2-573F-466E-A079-15978B40008E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6942E-16EE-4498-902C-9BCADA6752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279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3A0E2-573F-466E-A079-15978B40008E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6942E-16EE-4498-902C-9BCADA6752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3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47800" y="0"/>
            <a:ext cx="9144000" cy="2263313"/>
          </a:xfrm>
        </p:spPr>
        <p:txBody>
          <a:bodyPr>
            <a:noAutofit/>
          </a:bodyPr>
          <a:lstStyle/>
          <a:p>
            <a:r>
              <a:rPr lang="ru-RU" sz="8000" dirty="0" smtClean="0">
                <a:solidFill>
                  <a:schemeClr val="bg1"/>
                </a:solidFill>
                <a:latin typeface="Akrobat Light" panose="00000500000000000000" pitchFamily="2" charset="-52"/>
              </a:rPr>
              <a:t>ПРОЕКТ «</a:t>
            </a:r>
            <a:r>
              <a:rPr lang="en-US" sz="8000" dirty="0" smtClean="0">
                <a:solidFill>
                  <a:schemeClr val="bg1"/>
                </a:solidFill>
                <a:latin typeface="Akrobat Light" panose="00000500000000000000" pitchFamily="2" charset="-52"/>
              </a:rPr>
              <a:t>X</a:t>
            </a:r>
            <a:r>
              <a:rPr lang="ru-RU" sz="8000" dirty="0" smtClean="0">
                <a:solidFill>
                  <a:schemeClr val="bg1"/>
                </a:solidFill>
                <a:latin typeface="Akrobat Light" panose="00000500000000000000" pitchFamily="2" charset="-52"/>
              </a:rPr>
              <a:t>»</a:t>
            </a:r>
            <a:endParaRPr lang="ru-RU" sz="8000" dirty="0">
              <a:solidFill>
                <a:schemeClr val="bg1"/>
              </a:solidFill>
              <a:latin typeface="Akrobat Light" panose="00000500000000000000" pitchFamily="2" charset="-5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96224" y="6159038"/>
            <a:ext cx="7038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Akrobat Light" panose="00000500000000000000" pitchFamily="2" charset="-52"/>
              </a:rPr>
              <a:t>(</a:t>
            </a:r>
            <a:r>
              <a:rPr lang="ru-RU" sz="3200" dirty="0" smtClean="0">
                <a:solidFill>
                  <a:schemeClr val="bg1"/>
                </a:solidFill>
                <a:latin typeface="Akrobat Light" panose="00000500000000000000" pitchFamily="2" charset="-52"/>
              </a:rPr>
              <a:t>В </a:t>
            </a:r>
            <a:r>
              <a:rPr lang="ru-RU" sz="3200" dirty="0" smtClean="0">
                <a:solidFill>
                  <a:schemeClr val="bg1"/>
                </a:solidFill>
                <a:latin typeface="Akrobat Light" panose="00000500000000000000" pitchFamily="2" charset="-52"/>
              </a:rPr>
              <a:t>разработке</a:t>
            </a:r>
            <a:r>
              <a:rPr lang="en-US" sz="3200" dirty="0" smtClean="0">
                <a:solidFill>
                  <a:schemeClr val="bg1"/>
                </a:solidFill>
                <a:latin typeface="Akrobat Light" panose="00000500000000000000" pitchFamily="2" charset="-52"/>
              </a:rPr>
              <a:t>…)</a:t>
            </a:r>
            <a:endParaRPr lang="ru-RU" sz="3200" dirty="0">
              <a:solidFill>
                <a:schemeClr val="bg1"/>
              </a:solidFill>
              <a:latin typeface="Akrobat Ligh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568152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9207080"/>
              </p:ext>
            </p:extLst>
          </p:nvPr>
        </p:nvGraphicFramePr>
        <p:xfrm>
          <a:off x="895350" y="314324"/>
          <a:ext cx="10334626" cy="58900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67313">
                  <a:extLst>
                    <a:ext uri="{9D8B030D-6E8A-4147-A177-3AD203B41FA5}">
                      <a16:colId xmlns:a16="http://schemas.microsoft.com/office/drawing/2014/main" val="276681079"/>
                    </a:ext>
                  </a:extLst>
                </a:gridCol>
                <a:gridCol w="5167313">
                  <a:extLst>
                    <a:ext uri="{9D8B030D-6E8A-4147-A177-3AD203B41FA5}">
                      <a16:colId xmlns:a16="http://schemas.microsoft.com/office/drawing/2014/main" val="516156731"/>
                    </a:ext>
                  </a:extLst>
                </a:gridCol>
              </a:tblGrid>
              <a:tr h="1647826"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Ценностное предложение</a:t>
                      </a:r>
                      <a:endParaRPr lang="ru-RU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Наш проект представляет из себя игру в жанре 2</a:t>
                      </a:r>
                      <a:r>
                        <a:rPr lang="en-US" sz="1800" b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d</a:t>
                      </a:r>
                      <a:r>
                        <a:rPr lang="ru-RU" sz="1800" b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ru-RU" sz="1800" b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платформера,с</a:t>
                      </a:r>
                      <a:r>
                        <a:rPr lang="ru-RU" sz="1800" b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элементами </a:t>
                      </a:r>
                      <a:r>
                        <a:rPr lang="ru-RU" sz="1800" b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экшена,главной</a:t>
                      </a:r>
                      <a:r>
                        <a:rPr lang="ru-RU" sz="1800" b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ru-RU" sz="1800" b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состовляющей</a:t>
                      </a:r>
                      <a:r>
                        <a:rPr lang="ru-RU" sz="1800" b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, которой является динамический быстрый </a:t>
                      </a:r>
                      <a:r>
                        <a:rPr lang="ru-RU" sz="1800" b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геймплей</a:t>
                      </a:r>
                      <a:r>
                        <a:rPr lang="ru-RU" sz="1800" b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и глубокий сюжет.</a:t>
                      </a:r>
                    </a:p>
                    <a:p>
                      <a:endParaRPr lang="ru-RU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784928"/>
                  </a:ext>
                </a:extLst>
              </a:tr>
              <a:tr h="8358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bg1"/>
                          </a:solidFill>
                          <a:latin typeface="+mn-lt"/>
                        </a:rPr>
                        <a:t>Стадия разработки</a:t>
                      </a:r>
                    </a:p>
                    <a:p>
                      <a:endParaRPr lang="ru-RU" dirty="0">
                        <a:solidFill>
                          <a:schemeClr val="bg1"/>
                        </a:solidFill>
                        <a:latin typeface="Akrobat Light" panose="00000500000000000000" pitchFamily="2" charset="-52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bg1"/>
                          </a:solidFill>
                          <a:latin typeface="+mn-lt"/>
                        </a:rPr>
                        <a:t>Наш проект находится на стадии идеи и концепции</a:t>
                      </a:r>
                    </a:p>
                    <a:p>
                      <a:endParaRPr lang="ru-RU" dirty="0">
                        <a:solidFill>
                          <a:schemeClr val="bg1"/>
                        </a:solidFill>
                        <a:latin typeface="Akrobat Light" panose="00000500000000000000" pitchFamily="2" charset="-52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2518683"/>
                  </a:ext>
                </a:extLst>
              </a:tr>
              <a:tr h="835815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  <a:latin typeface="+mn-lt"/>
                        </a:rPr>
                        <a:t>Требуемые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ресурсы</a:t>
                      </a:r>
                      <a:endParaRPr lang="ru-RU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2 человек, </a:t>
                      </a:r>
                      <a:r>
                        <a:rPr lang="ru-RU" baseline="0" smtClean="0">
                          <a:solidFill>
                            <a:schemeClr val="bg1"/>
                          </a:solidFill>
                          <a:latin typeface="+mn-lt"/>
                        </a:rPr>
                        <a:t>100К рублей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279273"/>
                  </a:ext>
                </a:extLst>
              </a:tr>
              <a:tr h="835815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  <a:latin typeface="+mn-lt"/>
                        </a:rPr>
                        <a:t>Команда</a:t>
                      </a:r>
                      <a:endParaRPr lang="ru-RU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r>
                        <a:rPr lang="en-US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работников</a:t>
                      </a:r>
                      <a:endParaRPr lang="ru-RU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291785"/>
                  </a:ext>
                </a:extLst>
              </a:tr>
              <a:tr h="1656165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  <a:latin typeface="+mn-lt"/>
                        </a:rPr>
                        <a:t>Цель</a:t>
                      </a:r>
                      <a:endParaRPr lang="ru-RU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bg1"/>
                          </a:solidFill>
                          <a:latin typeface="+mn-lt"/>
                        </a:rPr>
                        <a:t>Главной целью проекта является завлечь пользователя(игрока)и заставить его испытать положительные </a:t>
                      </a:r>
                      <a:r>
                        <a:rPr lang="ru-RU" sz="180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эмоции,которые</a:t>
                      </a:r>
                      <a:r>
                        <a:rPr lang="ru-RU" sz="1800" dirty="0" smtClean="0">
                          <a:solidFill>
                            <a:schemeClr val="bg1"/>
                          </a:solidFill>
                          <a:latin typeface="+mn-lt"/>
                        </a:rPr>
                        <a:t> окупят стоимость нашего продукта</a:t>
                      </a:r>
                    </a:p>
                    <a:p>
                      <a:endParaRPr lang="ru-RU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60987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3258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Какие проблемы будет решать данный проект?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ru-RU" sz="3000" dirty="0" smtClean="0">
                <a:solidFill>
                  <a:schemeClr val="bg1"/>
                </a:solidFill>
              </a:rPr>
              <a:t>Нехватка </a:t>
            </a:r>
            <a:r>
              <a:rPr lang="ru-RU" sz="3000" dirty="0">
                <a:solidFill>
                  <a:schemeClr val="bg1"/>
                </a:solidFill>
              </a:rPr>
              <a:t>разнообразия в жанре:</a:t>
            </a:r>
          </a:p>
          <a:p>
            <a:pPr marL="0" indent="0">
              <a:buNone/>
            </a:pPr>
            <a:r>
              <a:rPr lang="ru-RU" sz="3000" dirty="0">
                <a:solidFill>
                  <a:schemeClr val="bg1"/>
                </a:solidFill>
              </a:rPr>
              <a:t>Мы </a:t>
            </a:r>
            <a:r>
              <a:rPr lang="ru-RU" sz="3000" dirty="0" err="1">
                <a:solidFill>
                  <a:schemeClr val="bg1"/>
                </a:solidFill>
              </a:rPr>
              <a:t>считаем,что</a:t>
            </a:r>
            <a:r>
              <a:rPr lang="ru-RU" sz="3000" dirty="0">
                <a:solidFill>
                  <a:schemeClr val="bg1"/>
                </a:solidFill>
              </a:rPr>
              <a:t> многие </a:t>
            </a:r>
            <a:r>
              <a:rPr lang="ru-RU" sz="3000" dirty="0" err="1">
                <a:solidFill>
                  <a:schemeClr val="bg1"/>
                </a:solidFill>
              </a:rPr>
              <a:t>платформеры</a:t>
            </a:r>
            <a:r>
              <a:rPr lang="ru-RU" sz="3000" dirty="0">
                <a:solidFill>
                  <a:schemeClr val="bg1"/>
                </a:solidFill>
              </a:rPr>
              <a:t> повторяют одни и те же механики. Наш проект будет предлагать уникальные и интересные элементы </a:t>
            </a:r>
            <a:r>
              <a:rPr lang="ru-RU" sz="3000" dirty="0" err="1">
                <a:solidFill>
                  <a:schemeClr val="bg1"/>
                </a:solidFill>
              </a:rPr>
              <a:t>геймплея</a:t>
            </a:r>
            <a:r>
              <a:rPr lang="ru-RU" sz="3000" dirty="0">
                <a:solidFill>
                  <a:schemeClr val="bg1"/>
                </a:solidFill>
              </a:rPr>
              <a:t>, которые добавят свежести в </a:t>
            </a:r>
            <a:r>
              <a:rPr lang="ru-RU" sz="3000" dirty="0" smtClean="0">
                <a:solidFill>
                  <a:schemeClr val="bg1"/>
                </a:solidFill>
              </a:rPr>
              <a:t>жанр.</a:t>
            </a:r>
            <a:endParaRPr lang="en-US" sz="3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000" dirty="0" smtClean="0">
                <a:solidFill>
                  <a:schemeClr val="bg1"/>
                </a:solidFill>
              </a:rPr>
              <a:t> </a:t>
            </a:r>
            <a:r>
              <a:rPr lang="ru-RU" sz="3000" dirty="0" smtClean="0">
                <a:solidFill>
                  <a:schemeClr val="bg1"/>
                </a:solidFill>
              </a:rPr>
              <a:t>Развлечение </a:t>
            </a:r>
            <a:r>
              <a:rPr lang="ru-RU" sz="3000" dirty="0">
                <a:solidFill>
                  <a:schemeClr val="bg1"/>
                </a:solidFill>
              </a:rPr>
              <a:t>пользователя:</a:t>
            </a:r>
          </a:p>
          <a:p>
            <a:pPr marL="0" indent="0">
              <a:buNone/>
            </a:pPr>
            <a:r>
              <a:rPr lang="ru-RU" sz="3000" dirty="0">
                <a:solidFill>
                  <a:schemeClr val="bg1"/>
                </a:solidFill>
              </a:rPr>
              <a:t>Наш проект предоставляет игрокам возможность насладиться захватывающим игровым процессом и исследовать красочный мир, что способствует эмоциональному вовлечению и развлекает на протяжении всей игры. Уникальные механики, визуальные эффекты и интересные враги будут держать игроков в напряжении и вызывать желание возвращаться в игру снова и </a:t>
            </a:r>
            <a:r>
              <a:rPr lang="ru-RU" sz="3000" dirty="0" smtClean="0">
                <a:solidFill>
                  <a:schemeClr val="bg1"/>
                </a:solidFill>
              </a:rPr>
              <a:t>снова</a:t>
            </a:r>
            <a:r>
              <a:rPr lang="en-US" sz="3000" dirty="0" smtClean="0">
                <a:solidFill>
                  <a:schemeClr val="bg1"/>
                </a:solidFill>
              </a:rPr>
              <a:t>.</a:t>
            </a:r>
            <a:endParaRPr lang="ru-RU" sz="3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9136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Наши клиенты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solidFill>
                  <a:schemeClr val="bg1"/>
                </a:solidFill>
              </a:rPr>
              <a:t>1.От 0+ до 99+</a:t>
            </a:r>
          </a:p>
          <a:p>
            <a:pPr marL="0" indent="0">
              <a:buNone/>
            </a:pPr>
            <a:r>
              <a:rPr lang="ru-RU" sz="3600" dirty="0" smtClean="0">
                <a:solidFill>
                  <a:schemeClr val="bg1"/>
                </a:solidFill>
              </a:rPr>
              <a:t>2.Люди из всех стран , но поддерживается только русский язык</a:t>
            </a:r>
          </a:p>
          <a:p>
            <a:pPr marL="0" indent="0">
              <a:buNone/>
            </a:pPr>
            <a:r>
              <a:rPr lang="ru-RU" sz="3600" dirty="0" smtClean="0">
                <a:solidFill>
                  <a:schemeClr val="bg1"/>
                </a:solidFill>
              </a:rPr>
              <a:t>3.Люди мужского и женского пола</a:t>
            </a:r>
          </a:p>
          <a:p>
            <a:pPr marL="0" indent="0">
              <a:buNone/>
            </a:pPr>
            <a:r>
              <a:rPr lang="ru-RU" sz="3600" dirty="0" smtClean="0">
                <a:solidFill>
                  <a:schemeClr val="bg1"/>
                </a:solidFill>
              </a:rPr>
              <a:t>4.Люди со свободным временем более 3 часов</a:t>
            </a:r>
          </a:p>
          <a:p>
            <a:pPr marL="0" indent="0">
              <a:buNone/>
            </a:pPr>
            <a:r>
              <a:rPr lang="ru-RU" sz="3600" dirty="0" smtClean="0">
                <a:solidFill>
                  <a:schemeClr val="bg1"/>
                </a:solidFill>
              </a:rPr>
              <a:t>5.Люди,имеющие доступ к ПК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117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Модель монетизации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Наш проект будет разделен на несколько </a:t>
            </a:r>
            <a:r>
              <a:rPr lang="ru-RU" dirty="0" err="1" smtClean="0">
                <a:solidFill>
                  <a:schemeClr val="bg1"/>
                </a:solidFill>
              </a:rPr>
              <a:t>частей.Для</a:t>
            </a:r>
            <a:r>
              <a:rPr lang="ru-RU" dirty="0" smtClean="0">
                <a:solidFill>
                  <a:schemeClr val="bg1"/>
                </a:solidFill>
              </a:rPr>
              <a:t> привлечения пользователя начальная часть проекта будет </a:t>
            </a:r>
            <a:r>
              <a:rPr lang="ru-RU" dirty="0" err="1" smtClean="0">
                <a:solidFill>
                  <a:schemeClr val="bg1"/>
                </a:solidFill>
              </a:rPr>
              <a:t>бесплатной,а</a:t>
            </a:r>
            <a:r>
              <a:rPr lang="ru-RU" dirty="0" smtClean="0">
                <a:solidFill>
                  <a:schemeClr val="bg1"/>
                </a:solidFill>
              </a:rPr>
              <a:t> дальше по желанию пользователя будет представлена покупка целого </a:t>
            </a:r>
            <a:r>
              <a:rPr lang="ru-RU" dirty="0" err="1" smtClean="0">
                <a:solidFill>
                  <a:schemeClr val="bg1"/>
                </a:solidFill>
              </a:rPr>
              <a:t>проекта.Так</a:t>
            </a:r>
            <a:r>
              <a:rPr lang="ru-RU" dirty="0" smtClean="0">
                <a:solidFill>
                  <a:schemeClr val="bg1"/>
                </a:solidFill>
              </a:rPr>
              <a:t> мы добьёмся лояльности пользователя, а так же мы будем собирать пожертвования на разработку следующих частей проекта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На данный момент мы ищем спонсоров нашего проекта и заключение контракта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977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Нынешнее состояние проекта: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46500"/>
          </a:xfrm>
        </p:spPr>
        <p:txBody>
          <a:bodyPr>
            <a:normAutofit fontScale="92500" lnSpcReduction="20000"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Ведется разработка лора и сюжета игры</a:t>
            </a:r>
          </a:p>
          <a:p>
            <a:r>
              <a:rPr lang="ru-RU" sz="4000" dirty="0" smtClean="0">
                <a:solidFill>
                  <a:schemeClr val="bg1"/>
                </a:solidFill>
              </a:rPr>
              <a:t>Ведется поиск спонсоров и ресурсов на создание макета(Примем любую помощь)</a:t>
            </a:r>
          </a:p>
          <a:p>
            <a:r>
              <a:rPr lang="ru-RU" sz="4000" dirty="0" smtClean="0">
                <a:solidFill>
                  <a:schemeClr val="bg1"/>
                </a:solidFill>
              </a:rPr>
              <a:t>Проводится Анализ лучших конкурентов</a:t>
            </a:r>
          </a:p>
          <a:p>
            <a:r>
              <a:rPr lang="ru-RU" sz="4000" dirty="0" smtClean="0">
                <a:solidFill>
                  <a:schemeClr val="bg1"/>
                </a:solidFill>
              </a:rPr>
              <a:t>Поиск движка и </a:t>
            </a:r>
            <a:r>
              <a:rPr lang="ru-RU" sz="4000" dirty="0" err="1" smtClean="0">
                <a:solidFill>
                  <a:schemeClr val="bg1"/>
                </a:solidFill>
              </a:rPr>
              <a:t>продумка</a:t>
            </a:r>
            <a:r>
              <a:rPr lang="ru-RU" sz="4000" dirty="0" smtClean="0">
                <a:solidFill>
                  <a:schemeClr val="bg1"/>
                </a:solidFill>
              </a:rPr>
              <a:t> технической части</a:t>
            </a:r>
          </a:p>
          <a:p>
            <a:r>
              <a:rPr lang="ru-RU" sz="4000" dirty="0" smtClean="0">
                <a:solidFill>
                  <a:schemeClr val="bg1"/>
                </a:solidFill>
              </a:rPr>
              <a:t>А ТАКЖЕ ПРОВОДИТСЯ НАБОР В КОМАНДУ(заявки оставляем в </a:t>
            </a:r>
            <a:r>
              <a:rPr lang="ru-RU" sz="4000" dirty="0" err="1" smtClean="0">
                <a:solidFill>
                  <a:schemeClr val="bg1"/>
                </a:solidFill>
              </a:rPr>
              <a:t>Тг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smtClean="0">
                <a:solidFill>
                  <a:schemeClr val="bg1"/>
                </a:solidFill>
              </a:rPr>
              <a:t>@Sergius322</a:t>
            </a:r>
            <a:endParaRPr lang="ru-RU" sz="4000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7052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Каналы привлечения пользователей: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Реклама в сетях: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Twitch(S3tryver,Chipin)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Youtube</a:t>
            </a:r>
            <a:r>
              <a:rPr lang="en-US" dirty="0" smtClean="0">
                <a:solidFill>
                  <a:schemeClr val="bg1"/>
                </a:solidFill>
              </a:rPr>
              <a:t>(</a:t>
            </a:r>
            <a:r>
              <a:rPr lang="en-US" dirty="0" err="1">
                <a:solidFill>
                  <a:schemeClr val="bg1"/>
                </a:solidFill>
              </a:rPr>
              <a:t>DMYTRiYMASLENIKOV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Tg</a:t>
            </a:r>
            <a:r>
              <a:rPr lang="en-US" dirty="0" smtClean="0">
                <a:solidFill>
                  <a:schemeClr val="bg1"/>
                </a:solidFill>
              </a:rPr>
              <a:t>(DMYTRiYMASLENIKOV,TeamSpiritCs2)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VK(SERGEYVELIKANOV)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691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4876" y="304800"/>
            <a:ext cx="5334000" cy="48672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304800"/>
            <a:ext cx="5219700" cy="48672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4375" y="5486400"/>
            <a:ext cx="5314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ВЕЛИКАНОВ СЕРГЕЙ НИКОЛАЕВИЧ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Разработчик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57975" y="5440233"/>
            <a:ext cx="490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ЛЕПЕШКИН СЕРГЕЙ АЛЕКСЕЕВИЧ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СОКОМАНДНИК</a:t>
            </a:r>
            <a:r>
              <a:rPr lang="en-US" dirty="0" smtClean="0">
                <a:solidFill>
                  <a:schemeClr val="bg1"/>
                </a:solidFill>
              </a:rPr>
              <a:t>/</a:t>
            </a:r>
            <a:r>
              <a:rPr lang="ru-RU" dirty="0" smtClean="0">
                <a:solidFill>
                  <a:schemeClr val="bg1"/>
                </a:solidFill>
              </a:rPr>
              <a:t>МОРАЛЬНЫЙ ФУНДАМЕНТ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8216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319</Words>
  <Application>Microsoft Office PowerPoint</Application>
  <PresentationFormat>Широкоэкранный</PresentationFormat>
  <Paragraphs>42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Akrobat Light</vt:lpstr>
      <vt:lpstr>Arial</vt:lpstr>
      <vt:lpstr>Calibri</vt:lpstr>
      <vt:lpstr>Calibri Light</vt:lpstr>
      <vt:lpstr>Тема Office</vt:lpstr>
      <vt:lpstr>ПРОЕКТ «X»</vt:lpstr>
      <vt:lpstr>Презентация PowerPoint</vt:lpstr>
      <vt:lpstr>Какие проблемы будет решать данный проект?</vt:lpstr>
      <vt:lpstr>Наши клиенты</vt:lpstr>
      <vt:lpstr>Модель монетизации</vt:lpstr>
      <vt:lpstr>Нынешнее состояние проекта:</vt:lpstr>
      <vt:lpstr> Каналы привлечения пользователей: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ПРОЭЕКТ X</dc:title>
  <dc:creator>Игорь Великанов</dc:creator>
  <cp:lastModifiedBy>Пользователь</cp:lastModifiedBy>
  <cp:revision>11</cp:revision>
  <dcterms:created xsi:type="dcterms:W3CDTF">2024-09-23T11:14:08Z</dcterms:created>
  <dcterms:modified xsi:type="dcterms:W3CDTF">2025-03-13T07:44:50Z</dcterms:modified>
</cp:coreProperties>
</file>