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itchFamily="2" charset="-52"/>
      <p:regular r:id="rId29"/>
      <p:bold r:id="rId30"/>
      <p:italic r:id="rId31"/>
      <p:boldItalic r:id="rId32"/>
    </p:embeddedFont>
    <p:embeddedFont>
      <p:font typeface="Raleway SemiBold" pitchFamily="2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C0A84BF-4E2B-40AB-8503-F0C7E7AF814C}">
  <a:tblStyle styleId="{AC0A84BF-4E2B-40AB-8503-F0C7E7AF814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chemeClr val="dk1"/>
                </a:solidFill>
              </a:rPr>
              <a:t>EduPro</a:t>
            </a:r>
            <a:r>
              <a:rPr lang="en-US" sz="3100" dirty="0">
                <a:solidFill>
                  <a:schemeClr val="dk1"/>
                </a:solidFill>
              </a:rPr>
              <a:t>Skills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Онлайн платформа для образования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sz="75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12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750">
                <a:solidFill>
                  <a:schemeClr val="dk2"/>
                </a:solidFill>
              </a:rPr>
              <a:t>Создание удобной платформы как для обучающихся, так и для репетиторов. Получение онлайн образования.</a:t>
            </a:r>
            <a:endParaRPr sz="750">
              <a:solidFill>
                <a:schemeClr val="dk2"/>
              </a:solidFill>
            </a:endParaRPr>
          </a:p>
          <a:p>
            <a:pPr marL="457200" lvl="0" indent="-30480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750">
                <a:solidFill>
                  <a:schemeClr val="dk2"/>
                </a:solidFill>
              </a:rPr>
              <a:t>Подготовка учеников и студентов к экзаменам. Помощь в решение задач,проектов.</a:t>
            </a:r>
            <a:endParaRPr sz="750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750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750">
              <a:solidFill>
                <a:schemeClr val="dk2"/>
              </a:solidFill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Целевая аудитория не имеет определенных границ. Любой желающий может зарегистрироваться на нашей платформе</a:t>
            </a:r>
            <a:endParaRPr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Многие онлайн платформы для образование имеют узкий круг направлений. Наша задача включить в проект как можно больше спектров задач.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Онлайн платформа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предлагаем платформу, с четким разделение на направления и с удобным интерфейсом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265120"/>
            <a:ext cx="5118900" cy="238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EduPro</a:t>
            </a:r>
            <a:r>
              <a:rPr lang="en-US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Skills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желающих усовершенствовать свои навыки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 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сложност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ями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подбора учителя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офлайн образования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онлайн платформы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новые навыки в разных сферах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5000 человек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400 рублей - это 2000000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- 2000000-1000000 (50% доля преподавателей)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- 1000000 рублей (доля от доли)</a:t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88944" y="2340288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Skillbox, Инфоурок, УчиРу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Большая аудитория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Данные платформы направлены на определенную целевую аудиторию. Мы предложим возможность в разных сегментах( от обучения до физических тренировок)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500000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групповые или персональные занятия 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конкурсах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На данный момент проект находится на этапе разработки. Разобраны основные моменты и проблемы, что позволяет продолжить дальнейшую реализацию проекта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{AC0A84BF-4E2B-40AB-8503-F0C7E7AF814C}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Габитова Айгиза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Фаттахова Лилия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Меграбян Сатеник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Федотова Анастасия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/>
        </p:nvGraphicFramePr>
        <p:xfrm>
          <a:off x="630335" y="3150175"/>
          <a:ext cx="7532025" cy="2026830"/>
        </p:xfrm>
        <a:graphic>
          <a:graphicData uri="http://schemas.openxmlformats.org/drawingml/2006/table">
            <a:tbl>
              <a:tblPr>
                <a:noFill/>
                <a:tableStyleId>{AC0A84BF-4E2B-40AB-8503-F0C7E7AF814C}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Создаем приложение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15 дней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Фаттахова Лилия и Федотова Анастасия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Запускаем пиар компанию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 начала проекта и без окончания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Меграбян Сатеник и Габитова Айгиза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Привлекаем преподавателей на платформу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20 дней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Габитова Айгиза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0" name="Google Shape;270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Габитова Айгиза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тел: +79272373147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тг:@aigizushka_1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</Words>
  <Application>Microsoft Office PowerPoint</Application>
  <PresentationFormat>Экран (16:9)</PresentationFormat>
  <Paragraphs>93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Raleway SemiBold</vt:lpstr>
      <vt:lpstr>Helvetica Neue</vt:lpstr>
      <vt:lpstr>Arial</vt:lpstr>
      <vt:lpstr>Calibri</vt:lpstr>
      <vt:lpstr>Century Gothic</vt:lpstr>
      <vt:lpstr>Raleway</vt:lpstr>
      <vt:lpstr>Simple Light</vt:lpstr>
      <vt:lpstr>Simple Light</vt:lpstr>
      <vt:lpstr>EduProSkills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EduProSkills</dc:title>
  <dc:creator>Лилия Фаттахова 210</dc:creator>
  <cp:lastModifiedBy>Лилия Фаттахова 210</cp:lastModifiedBy>
  <cp:revision>1</cp:revision>
  <dcterms:modified xsi:type="dcterms:W3CDTF">2023-09-23T11:30:31Z</dcterms:modified>
</cp:coreProperties>
</file>