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70" r:id="rId2"/>
    <p:sldId id="281" r:id="rId3"/>
    <p:sldId id="286" r:id="rId4"/>
    <p:sldId id="306" r:id="rId5"/>
    <p:sldId id="307" r:id="rId6"/>
    <p:sldId id="309" r:id="rId7"/>
    <p:sldId id="268" r:id="rId8"/>
    <p:sldId id="269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FCAF17"/>
    <a:srgbClr val="9F00FF"/>
    <a:srgbClr val="B5D8E1"/>
    <a:srgbClr val="FD493D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06" autoAdjust="0"/>
    <p:restoredTop sz="94694"/>
  </p:normalViewPr>
  <p:slideViewPr>
    <p:cSldViewPr snapToGrid="0" snapToObjects="1" showGuides="1">
      <p:cViewPr>
        <p:scale>
          <a:sx n="55" d="100"/>
          <a:sy n="55" d="100"/>
        </p:scale>
        <p:origin x="-1358" y="-941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429769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4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8211"/>
          </a:xfrm>
          <a:prstGeom prst="rect">
            <a:avLst/>
          </a:prstGeom>
        </p:spPr>
      </p:pic>
      <p:sp>
        <p:nvSpPr>
          <p:cNvPr id="151" name="Текст 2"/>
          <p:cNvSpPr txBox="1"/>
          <p:nvPr/>
        </p:nvSpPr>
        <p:spPr>
          <a:xfrm>
            <a:off x="1115630" y="1169423"/>
            <a:ext cx="5617678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b="1" dirty="0" smtClean="0">
                <a:solidFill>
                  <a:schemeClr val="bg1"/>
                </a:solidFill>
              </a:rPr>
              <a:t>Видео-зона «</a:t>
            </a:r>
            <a:r>
              <a:rPr lang="en-US" sz="4000" b="1" dirty="0" err="1" smtClean="0">
                <a:solidFill>
                  <a:schemeClr val="bg1"/>
                </a:solidFill>
              </a:rPr>
              <a:t>Spinit</a:t>
            </a:r>
            <a:r>
              <a:rPr lang="ru-RU" sz="4000" b="1" dirty="0" smtClean="0">
                <a:solidFill>
                  <a:schemeClr val="bg1"/>
                </a:solidFill>
              </a:rPr>
              <a:t>»</a:t>
            </a:r>
            <a:endParaRPr sz="40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88" y="1876549"/>
            <a:ext cx="2619741" cy="311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12192001" cy="6868182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solidFill>
                  <a:schemeClr val="tx1"/>
                </a:solidFill>
              </a:rPr>
              <a:t>Возможность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5777793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С </a:t>
            </a:r>
            <a:r>
              <a:rPr lang="ru-RU" sz="1600" dirty="0">
                <a:sym typeface="Gilroy-Light"/>
              </a:rPr>
              <a:t>помощи данной интерактивной площадки семьи, пары, друзья смогут </a:t>
            </a:r>
            <a:r>
              <a:rPr lang="ru-RU" sz="1600" dirty="0" smtClean="0">
                <a:sym typeface="Gilroy-Light"/>
              </a:rPr>
              <a:t>весело провести время, отметить праздник, создать </a:t>
            </a:r>
            <a:r>
              <a:rPr lang="ru-RU" sz="1600" dirty="0">
                <a:sym typeface="Gilroy-Light"/>
              </a:rPr>
              <a:t>уникальный контент для своего </a:t>
            </a:r>
            <a:r>
              <a:rPr lang="ru-RU" sz="1600" dirty="0" smtClean="0">
                <a:sym typeface="Gilroy-Light"/>
              </a:rPr>
              <a:t>блога или страницы в социальных сетях.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Также, после съемки есть возможность превратить яркие видео-кадры  в памятные статуэтки, воспользовавшись услугой обработки видео искусственном интеллектом и забрать их на память.</a:t>
            </a:r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412" y="1686537"/>
            <a:ext cx="5292587" cy="349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7"/>
          <p:cNvSpPr txBox="1"/>
          <p:nvPr/>
        </p:nvSpPr>
        <p:spPr>
          <a:xfrm>
            <a:off x="18533" y="6512394"/>
            <a:ext cx="468151" cy="19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endParaRPr dirty="0"/>
          </a:p>
        </p:txBody>
      </p: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пример</a:t>
            </a:r>
            <a:endParaRPr lang="ru-RU" sz="12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пример</a:t>
            </a:r>
            <a:endParaRPr sz="12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пример</a:t>
            </a: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3" y="3188386"/>
            <a:ext cx="4877248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Данная площадка помогает клиентам интересно качественно провести время с родными и близкими, отпраздновать памятную дату, ведь в процессе создания видео они могут проявить креативность и поработать в команде.</a:t>
            </a:r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Ключевая ценность</a:t>
            </a: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939" y="1406195"/>
            <a:ext cx="6593059" cy="439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12192001" cy="6868182"/>
          </a:xfrm>
          <a:prstGeom prst="rect">
            <a:avLst/>
          </a:prstGeom>
        </p:spPr>
      </p:pic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В2С, ориентация на клиента;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Целевая аудитория: люди в возрасте от 12 до 30 лет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Разработка и внедрение искусственного интеллекта;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Каналы продвижения: реклама в таких социальных сетях, как </a:t>
            </a:r>
            <a:r>
              <a:rPr lang="en-US" dirty="0" smtClean="0"/>
              <a:t>VK, Telegram, Yappy</a:t>
            </a:r>
            <a:r>
              <a:rPr lang="ru-RU" dirty="0" smtClean="0"/>
              <a:t> и другие, сотрудничество кафе и ресторанами, находящимися в близости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</a:rPr>
              <a:t>Бизнес-модель</a:t>
            </a: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617" y="1302432"/>
            <a:ext cx="6394973" cy="426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</a:rPr>
              <a:t>Анализ конкурентов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609151" y="3188386"/>
            <a:ext cx="11042522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После проверки аналогичных предложений на рынке услуг поиск ограничивался: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 smtClean="0"/>
              <a:t>Фотокабинками</a:t>
            </a:r>
            <a:r>
              <a:rPr lang="ru-RU" dirty="0" smtClean="0"/>
              <a:t>;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Фотозонами с фотоаппаратами с моментальной печатью;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Арендой интерактивных зон на мероприятия;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Арендой студий для записи </a:t>
            </a:r>
            <a:r>
              <a:rPr lang="ru-RU" dirty="0" err="1" smtClean="0"/>
              <a:t>подкастов</a:t>
            </a:r>
            <a:r>
              <a:rPr lang="ru-RU" dirty="0" smtClean="0"/>
              <a:t>, видео и т.д.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В большей степени данные варианты не предоставляют клиентам самостоятельно записать видео-контент в интересном формате, а также превратить его в фигурку.</a:t>
            </a:r>
          </a:p>
        </p:txBody>
      </p:sp>
    </p:spTree>
    <p:extLst>
      <p:ext uri="{BB962C8B-B14F-4D97-AF65-F5344CB8AC3E}">
        <p14:creationId xmlns:p14="http://schemas.microsoft.com/office/powerpoint/2010/main" val="237406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12192001" cy="6868182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559690" y="1955444"/>
            <a:ext cx="293165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solidFill>
                  <a:schemeClr val="tx1"/>
                </a:solidFill>
              </a:rPr>
              <a:t>Затраты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Аренда помещения;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Отделка помещения;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Закупка кинематографического оборудования;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Закупка материалов и упаковки для фигур;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Разработка программного обеспечения;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Продвижение</a:t>
            </a:r>
            <a:endParaRPr lang="ru-RU" dirty="0"/>
          </a:p>
        </p:txBody>
      </p:sp>
      <p:sp>
        <p:nvSpPr>
          <p:cNvPr id="194" name="Текст 2"/>
          <p:cNvSpPr txBox="1"/>
          <p:nvPr/>
        </p:nvSpPr>
        <p:spPr>
          <a:xfrm>
            <a:off x="6812099" y="3188386"/>
            <a:ext cx="4989790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 smtClean="0"/>
              <a:t>Росмолодежь.Гранты</a:t>
            </a:r>
            <a:r>
              <a:rPr lang="ru-RU" dirty="0" smtClean="0"/>
              <a:t>;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Потенциальные партнеры</a:t>
            </a:r>
          </a:p>
          <a:p>
            <a:pPr marL="285750" lvl="8" indent="-285750"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5" name="Текст 2"/>
          <p:cNvSpPr txBox="1"/>
          <p:nvPr/>
        </p:nvSpPr>
        <p:spPr>
          <a:xfrm>
            <a:off x="6812098" y="1955444"/>
            <a:ext cx="403601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solidFill>
                  <a:schemeClr val="tx1"/>
                </a:solidFill>
              </a:rPr>
              <a:t>Финансирование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7126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#FCAF17 RGB 252 175 23  CMYK 0 37 91 0"/>
          <p:cNvSpPr txBox="1"/>
          <p:nvPr/>
        </p:nvSpPr>
        <p:spPr>
          <a:xfrm>
            <a:off x="7695479" y="4413787"/>
            <a:ext cx="1841914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#FCAF17</a:t>
            </a:r>
            <a:br/>
            <a:r>
              <a:t/>
            </a:r>
            <a:br/>
            <a:endParaRPr/>
          </a:p>
        </p:txBody>
      </p:sp>
      <p:sp>
        <p:nvSpPr>
          <p:cNvPr id="280" name="#B5D8E1 RGB 181 216 225  CMYK 27 6 9 0"/>
          <p:cNvSpPr txBox="1"/>
          <p:nvPr/>
        </p:nvSpPr>
        <p:spPr>
          <a:xfrm>
            <a:off x="110819" y="4426488"/>
            <a:ext cx="2916678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/>
              <a:t>#B5D8E1</a:t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281" name="TextBox 20"/>
          <p:cNvSpPr txBox="1"/>
          <p:nvPr/>
        </p:nvSpPr>
        <p:spPr>
          <a:xfrm>
            <a:off x="4822933" y="122003"/>
            <a:ext cx="1623695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#8F00FF</a:t>
            </a:r>
            <a:br/>
            <a:r>
              <a:t/>
            </a:r>
            <a:br/>
            <a:endParaRPr/>
          </a:p>
        </p:txBody>
      </p:sp>
      <p:sp>
        <p:nvSpPr>
          <p:cNvPr id="284" name="TextBox 28"/>
          <p:cNvSpPr txBox="1"/>
          <p:nvPr/>
        </p:nvSpPr>
        <p:spPr>
          <a:xfrm>
            <a:off x="9567036" y="1642209"/>
            <a:ext cx="1841914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#1B1B1B</a:t>
            </a:r>
            <a:br/>
            <a:r>
              <a:t/>
            </a:r>
            <a:br/>
            <a:endParaRPr/>
          </a:p>
        </p:txBody>
      </p:sp>
      <p:sp>
        <p:nvSpPr>
          <p:cNvPr id="285" name="TextBox 30"/>
          <p:cNvSpPr txBox="1"/>
          <p:nvPr/>
        </p:nvSpPr>
        <p:spPr>
          <a:xfrm>
            <a:off x="4822933" y="2983057"/>
            <a:ext cx="1623695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#FD493D</a:t>
            </a:r>
            <a:br/>
            <a:r>
              <a:t/>
            </a:r>
            <a:br/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73" y="2526126"/>
            <a:ext cx="7886284" cy="4342084"/>
          </a:xfrm>
          <a:prstGeom prst="rect">
            <a:avLst/>
          </a:prstGeom>
        </p:spPr>
      </p:pic>
      <p:sp>
        <p:nvSpPr>
          <p:cNvPr id="283" name="TextBox 26"/>
          <p:cNvSpPr txBox="1"/>
          <p:nvPr/>
        </p:nvSpPr>
        <p:spPr>
          <a:xfrm>
            <a:off x="4482412" y="6330666"/>
            <a:ext cx="1841913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en-US" dirty="0"/>
              <a:t>#0f106c</a:t>
            </a:r>
            <a:endParaRPr dirty="0"/>
          </a:p>
        </p:txBody>
      </p:sp>
      <p:sp>
        <p:nvSpPr>
          <p:cNvPr id="287" name="Текст 2"/>
          <p:cNvSpPr txBox="1"/>
          <p:nvPr/>
        </p:nvSpPr>
        <p:spPr>
          <a:xfrm>
            <a:off x="4482412" y="2526097"/>
            <a:ext cx="3928432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ОСНОВНЫЕ</a:t>
            </a:r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ЦВЕТА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4336474" cy="6868182"/>
          </a:xfrm>
          <a:prstGeom prst="rect">
            <a:avLst/>
          </a:prstGeom>
        </p:spPr>
      </p:pic>
      <p:sp>
        <p:nvSpPr>
          <p:cNvPr id="286" name="TextBox 28"/>
          <p:cNvSpPr txBox="1"/>
          <p:nvPr/>
        </p:nvSpPr>
        <p:spPr>
          <a:xfrm>
            <a:off x="110819" y="108336"/>
            <a:ext cx="210080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en-US" dirty="0"/>
              <a:t>#e9afd8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366681" y="122003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#</a:t>
            </a:r>
            <a:r>
              <a:rPr lang="en-US" dirty="0" err="1" smtClean="0"/>
              <a:t>ffffff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solidFill>
                  <a:schemeClr val="tx1"/>
                </a:solidFill>
              </a:rPr>
              <a:t>СПАСИБО</a:t>
            </a:r>
            <a:r>
              <a:rPr dirty="0">
                <a:solidFill>
                  <a:schemeClr val="tx1"/>
                </a:solidFill>
              </a:rPr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smtClean="0">
                <a:solidFill>
                  <a:schemeClr val="tx1"/>
                </a:solidFill>
              </a:rPr>
              <a:t>КОНТАКТЫ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chemeClr val="tx1"/>
                </a:solidFill>
                <a:ea typeface="Gilroy-ExtraBold"/>
                <a:cs typeface="Gilroy-ExtraBold"/>
                <a:sym typeface="Gilroy-ExtraBold"/>
              </a:rPr>
              <a:t>Михайлова Алена Алексеевна</a:t>
            </a:r>
            <a:endParaRPr dirty="0">
              <a:solidFill>
                <a:schemeClr val="tx1"/>
              </a:solidFill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solidFill>
                  <a:schemeClr val="tx1"/>
                </a:solidFill>
              </a:rPr>
              <a:t>https://vk.com/alyona.mikhailova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018" y="-1"/>
            <a:ext cx="5451763" cy="68681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345" y="-1"/>
            <a:ext cx="5683412" cy="686821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179" y="1876535"/>
            <a:ext cx="2619741" cy="311511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3260</TotalTime>
  <Words>215</Words>
  <Application>Microsoft Office PowerPoint</Application>
  <PresentationFormat>Произвольный</PresentationFormat>
  <Paragraphs>50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Alena Mikhailova</cp:lastModifiedBy>
  <cp:revision>38</cp:revision>
  <dcterms:modified xsi:type="dcterms:W3CDTF">2024-12-13T20:56:05Z</dcterms:modified>
</cp:coreProperties>
</file>