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Автор и дата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Автор и дата</a:t>
            </a:r>
          </a:p>
        </p:txBody>
      </p:sp>
      <p:sp>
        <p:nvSpPr>
          <p:cNvPr id="12" name="Заголовок презентации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Подзаголовок презентации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Авокадо и лаймы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Заголовок презентации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Заголовок презентации</a:t>
            </a:r>
          </a:p>
        </p:txBody>
      </p:sp>
      <p:sp>
        <p:nvSpPr>
          <p:cNvPr id="23" name="Автор и дата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Автор и дата</a:t>
            </a:r>
          </a:p>
        </p:txBody>
      </p:sp>
      <p:sp>
        <p:nvSpPr>
          <p:cNvPr id="24" name="Уровень текста 1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Подзаголовок презентации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арелка с рублеными котлетами из лосося, салатом и хумусом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Заголовок слайда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Заголовок слайда</a:t>
            </a:r>
          </a:p>
        </p:txBody>
      </p:sp>
      <p:sp>
        <p:nvSpPr>
          <p:cNvPr id="34" name="Уровень текста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Номер слайда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43" name="Подзаголовок слайда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Подзаголовок слайда</a:t>
            </a:r>
          </a:p>
        </p:txBody>
      </p:sp>
      <p:sp>
        <p:nvSpPr>
          <p:cNvPr id="44" name="Уровень текста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одзаголовок слайда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Подзаголовок слайда</a:t>
            </a:r>
          </a:p>
        </p:txBody>
      </p:sp>
      <p:sp>
        <p:nvSpPr>
          <p:cNvPr id="61" name="Уровень текста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Тарелка пасты папарделле с зелёным маслом из петрушки, жареным фундуком и стружкой сыра пармезан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6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, видео — мелк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одзаголовок слайда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Подзаголовок слайда</a:t>
            </a:r>
          </a:p>
        </p:txBody>
      </p:sp>
      <p:sp>
        <p:nvSpPr>
          <p:cNvPr id="72" name="Уровень текста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3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7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, видео — круп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Подзаголовок слайда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Подзаголовок слайда</a:t>
            </a:r>
          </a:p>
        </p:txBody>
      </p:sp>
      <p:sp>
        <p:nvSpPr>
          <p:cNvPr id="82" name="Уровень текста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3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8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Заголовок раздела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Заголовок раздела</a:t>
            </a:r>
          </a:p>
        </p:txBody>
      </p:sp>
      <p:sp>
        <p:nvSpPr>
          <p:cNvPr id="92" name="Номер слайда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100" name="Подзаголовок слайда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Подзаголовок слайда</a:t>
            </a:r>
          </a:p>
        </p:txBody>
      </p:sp>
      <p:sp>
        <p:nvSpPr>
          <p:cNvPr id="10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Заголовок повестки дня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повестки дня</a:t>
            </a:r>
          </a:p>
        </p:txBody>
      </p:sp>
      <p:sp>
        <p:nvSpPr>
          <p:cNvPr id="109" name="Подзаголовок повестки дня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Подзаголовок повестки дня</a:t>
            </a:r>
          </a:p>
        </p:txBody>
      </p:sp>
      <p:sp>
        <p:nvSpPr>
          <p:cNvPr id="110" name="Уровень текста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Темы повестки дня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Уровень текста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Сообщение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Уровень текста 1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Информация о факте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Информация о факте</a:t>
            </a:r>
          </a:p>
        </p:txBody>
      </p:sp>
      <p:sp>
        <p:nvSpPr>
          <p:cNvPr id="12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Авторство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Авторство</a:t>
            </a:r>
          </a:p>
        </p:txBody>
      </p:sp>
      <p:sp>
        <p:nvSpPr>
          <p:cNvPr id="136" name="Уровень текста 1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«Важная цитата»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Миска салата с жареным рисом, варёными яйцами и палочками для еды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Тарелка с рублеными котлетами из лосося, салатом и хумусом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Тарелка пасты папарделле с зелёным маслом из петрушки, жареным фундуком и стружкой сыра пармезан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миска салата с жареным рисом, варёными яйцами и палочками для еды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Заголовок слайда</a:t>
            </a:r>
          </a:p>
        </p:txBody>
      </p:sp>
      <p:sp>
        <p:nvSpPr>
          <p:cNvPr id="3" name="Уровень текста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Автор и дата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2" name="Заголовок презентации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3" name="Подзаголовок презентации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4" name="IMG_8535.jpeg" descr="IMG_853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IMG_8531.jpeg" descr="IMG_853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04775"/>
            <a:ext cx="24384000" cy="13506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IMG_8532.jpeg" descr="IMG_853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04775"/>
            <a:ext cx="24384000" cy="13506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IMG_8536.jpeg" descr="IMG_853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04775"/>
            <a:ext cx="24384000" cy="13506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IMG_8533.jpeg" descr="IMG_853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04775"/>
            <a:ext cx="24384000" cy="13506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Заголовок раздел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5" name="IMG_8534.jpeg" descr="IMG_853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04774"/>
            <a:ext cx="24384000" cy="135064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