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17" autoAdjust="0"/>
    <p:restoredTop sz="95604" autoAdjust="0"/>
  </p:normalViewPr>
  <p:slideViewPr>
    <p:cSldViewPr snapToGrid="0">
      <p:cViewPr>
        <p:scale>
          <a:sx n="66" d="100"/>
          <a:sy n="66" d="100"/>
        </p:scale>
        <p:origin x="144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09.12.2023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" dirty="0"/>
              <a:t>NATARELKE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6"/>
            <a:ext cx="7544688" cy="530353"/>
          </a:xfrm>
        </p:spPr>
        <p:txBody>
          <a:bodyPr/>
          <a:lstStyle/>
          <a:p>
            <a:r>
              <a:rPr lang="ru-RU" sz="3200" dirty="0" err="1"/>
              <a:t>Мерч</a:t>
            </a:r>
            <a:r>
              <a:rPr lang="ru-RU" sz="3200" dirty="0"/>
              <a:t> и стиль Ульяновского Политеха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1426464"/>
            <a:ext cx="17442398" cy="7554912"/>
          </a:xfrm>
        </p:spPr>
        <p:txBody>
          <a:bodyPr/>
          <a:lstStyle/>
          <a:p>
            <a:pPr algn="just"/>
            <a:r>
              <a:rPr lang="ru-RU" sz="2800" dirty="0"/>
              <a:t>1. </a:t>
            </a:r>
          </a:p>
          <a:p>
            <a:pPr algn="just"/>
            <a:r>
              <a:rPr lang="ru-RU" sz="2800" dirty="0"/>
              <a:t>Принадлежность к группе становится очень важной.</a:t>
            </a:r>
          </a:p>
          <a:p>
            <a:pPr algn="just"/>
            <a:r>
              <a:rPr lang="ru-RU" sz="2800" dirty="0"/>
              <a:t> </a:t>
            </a:r>
          </a:p>
          <a:p>
            <a:pPr algn="just"/>
            <a:r>
              <a:rPr lang="ru-RU" sz="2800" dirty="0"/>
              <a:t>2.Во всех компаниях выпускается своя брендированная продукция.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3.В УлГТУ отсутствует фирменная продукция одежды и корпоративных товаров.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4. Желательно продвижение университета на уровне города.</a:t>
            </a:r>
          </a:p>
          <a:p>
            <a:pPr algn="just"/>
            <a:endParaRPr lang="ru-RU" sz="2800" dirty="0"/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51" y="2724912"/>
            <a:ext cx="8793162" cy="7554912"/>
          </a:xfrm>
        </p:spPr>
        <p:txBody>
          <a:bodyPr/>
          <a:lstStyle/>
          <a:p>
            <a:pPr algn="just"/>
            <a:r>
              <a:rPr lang="ru-RU" sz="3200" dirty="0"/>
              <a:t>Отсутствие фирменной символики университета и отсутствие места где можно её купить.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20076" y="2724912"/>
            <a:ext cx="8793162" cy="7554912"/>
          </a:xfrm>
        </p:spPr>
        <p:txBody>
          <a:bodyPr/>
          <a:lstStyle/>
          <a:p>
            <a:pPr algn="just"/>
            <a:r>
              <a:rPr lang="ru-RU" sz="3200" dirty="0"/>
              <a:t>Студенты бы сами могли заказывать что-то в существующих организациях, но порой это требует слишком много дополнительных действий.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495787" y="1686808"/>
            <a:ext cx="8841739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Создание сайта, который будет продавать фирменную символику. </a:t>
            </a:r>
            <a:br>
              <a:rPr lang="ru-RU" sz="3200" dirty="0"/>
            </a:br>
            <a:r>
              <a:rPr lang="ru-RU" sz="3200" dirty="0"/>
              <a:t>В будущем через сайт можно продавать дополнительные товары.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В первый год продаж объём продаж составит 15 млн. руб., в последующие года 8-10 </a:t>
            </a:r>
            <a:r>
              <a:rPr lang="ru-RU" sz="3200" dirty="0" err="1"/>
              <a:t>млн.руб</a:t>
            </a:r>
            <a:r>
              <a:rPr lang="ru-RU" sz="3200" dirty="0"/>
              <a:t>. Рентабельность бизнеса составляет 20%.</a:t>
            </a: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2800" dirty="0"/>
              <a:t>Изготовление продукции по определённой себестоимости и продажа с нормативной наценкой. Наценка рассчитывается исходя из дополнительных затрат на содержание сайта, оплаты услуг бухгалтера и дизайнеров, уплаты налогов и страховых взносов.</a:t>
            </a: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sz="3200" dirty="0"/>
              <a:t>Создан паспорт проекта, презентация проекта, найден дизайн, худи, футболки, </a:t>
            </a:r>
            <a:r>
              <a:rPr lang="ru-RU" sz="3200" dirty="0" err="1"/>
              <a:t>лонгсливы</a:t>
            </a:r>
            <a:endParaRPr lang="ru-RU" sz="3200" dirty="0"/>
          </a:p>
          <a:p>
            <a:pPr algn="just"/>
            <a:r>
              <a:rPr lang="ru-RU" sz="3200" dirty="0"/>
              <a:t>Сделана группа </a:t>
            </a:r>
            <a:r>
              <a:rPr lang="ru-RU" sz="3200" dirty="0" err="1"/>
              <a:t>вконтакте</a:t>
            </a:r>
            <a:r>
              <a:rPr lang="ru-RU" sz="3200" dirty="0"/>
              <a:t>, ведётся набор подписчиков/ потенциальных потребителей (клиентов), проведена фотосессия, изготовлена тестовая партия товаров.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7733995"/>
            <a:ext cx="4134612" cy="2103120"/>
          </a:xfrm>
        </p:spPr>
        <p:txBody>
          <a:bodyPr/>
          <a:lstStyle/>
          <a:p>
            <a:r>
              <a:rPr lang="ru-RU" dirty="0"/>
              <a:t>Руководитель проекта,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AE96F3-846F-8A4A-311B-945E65D61BC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/>
          <a:srcRect l="34" r="34"/>
          <a:stretch/>
        </p:blipFill>
        <p:spPr>
          <a:xfrm>
            <a:off x="1629251" y="3756571"/>
            <a:ext cx="2338388" cy="2664000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0679" y="6621739"/>
            <a:ext cx="4134612" cy="911088"/>
          </a:xfrm>
        </p:spPr>
        <p:txBody>
          <a:bodyPr/>
          <a:lstStyle/>
          <a:p>
            <a:pPr algn="ctr"/>
            <a:r>
              <a:rPr lang="ru-RU" dirty="0"/>
              <a:t>Мельникова Анастасия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82A6A9D-9E28-5E4D-BD68-EF75EBA5C8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61985" y="3756571"/>
            <a:ext cx="2139950" cy="2141538"/>
          </a:xfrm>
        </p:spPr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/>
            <a:r>
              <a:rPr lang="ru-RU" dirty="0"/>
              <a:t>Новичкова Мария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65FC860D-8854-7D4C-8363-B21E496916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902986" y="3756571"/>
            <a:ext cx="2139950" cy="2141538"/>
          </a:xfrm>
        </p:spPr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/>
              <a:t>Лисов Никита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AA8CE929-09A1-8C47-BCE3-E20F6EE433F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/>
              <a:t>Дьячкова Полина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0580" y="2887536"/>
            <a:ext cx="17977072" cy="7554912"/>
          </a:xfrm>
        </p:spPr>
        <p:txBody>
          <a:bodyPr/>
          <a:lstStyle/>
          <a:p>
            <a:pPr algn="just"/>
            <a:r>
              <a:rPr lang="ru-RU" sz="3200" dirty="0"/>
              <a:t>Организация юридического лица на упрощённой системе налогообложения с объектом налогообложения - доходы минус расходы. Дополнение ассортимента товаров новыми позициями. Поиск трафика и продвижение его в сети. Коллаборация с другими университетами города. Публичные выступления на конференциях. Выбор поставщиков и изготовление моделей под любой вкус, цвет и возраст. Создание различных принтов.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https://</a:t>
            </a:r>
            <a:r>
              <a:rPr lang="en-US" sz="2800" dirty="0" err="1"/>
              <a:t>vk.com</a:t>
            </a:r>
            <a:r>
              <a:rPr lang="en-US" sz="2800" dirty="0"/>
              <a:t>/natarelke73 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960) 370-91-39</a:t>
            </a:r>
          </a:p>
          <a:p>
            <a:r>
              <a:rPr lang="en" sz="2000" dirty="0">
                <a:effectLst/>
                <a:latin typeface="Helvetica Neue" panose="02000503000000020004" pitchFamily="2" charset="0"/>
              </a:rPr>
              <a:t>na5ty410@yandex.ru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3791</TotalTime>
  <Words>387</Words>
  <Application>Microsoft Macintosh PowerPoint</Application>
  <PresentationFormat>Произвольный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</vt:lpstr>
      <vt:lpstr>ОБЛОЖКИ</vt:lpstr>
      <vt:lpstr>РАЗДЕЛИТЕЛИ</vt:lpstr>
      <vt:lpstr>NATARELKE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Microsoft Office User</cp:lastModifiedBy>
  <cp:revision>221</cp:revision>
  <dcterms:created xsi:type="dcterms:W3CDTF">2021-03-01T12:07:13Z</dcterms:created>
  <dcterms:modified xsi:type="dcterms:W3CDTF">2023-12-09T17:27:27Z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