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309" r:id="rId2"/>
    <p:sldId id="312" r:id="rId3"/>
    <p:sldId id="313" r:id="rId4"/>
    <p:sldId id="269" r:id="rId5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4694"/>
  </p:normalViewPr>
  <p:slideViewPr>
    <p:cSldViewPr snapToGrid="0" snapToObjects="1" showGuides="1">
      <p:cViewPr varScale="1">
        <p:scale>
          <a:sx n="108" d="100"/>
          <a:sy n="108" d="100"/>
        </p:scale>
        <p:origin x="396" y="102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7172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Прямоугольник 10"/>
          <p:cNvSpPr/>
          <p:nvPr/>
        </p:nvSpPr>
        <p:spPr>
          <a:xfrm>
            <a:off x="-50390" y="-20380"/>
            <a:ext cx="12343836" cy="6898758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5" name="Прямоугольник">
            <a:extLst>
              <a:ext uri="{FF2B5EF4-FFF2-40B4-BE49-F238E27FC236}">
                <a16:creationId xmlns:a16="http://schemas.microsoft.com/office/drawing/2014/main" id="{52404081-C23B-458B-B2BD-C56D5699789B}"/>
              </a:ext>
            </a:extLst>
          </p:cNvPr>
          <p:cNvSpPr/>
          <p:nvPr/>
        </p:nvSpPr>
        <p:spPr>
          <a:xfrm>
            <a:off x="11269840" y="3443995"/>
            <a:ext cx="1023606" cy="1724677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527800" y="-20382"/>
            <a:ext cx="4754963" cy="2285863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2600" y="6148"/>
            <a:ext cx="2659741" cy="2032849"/>
          </a:xfrm>
          <a:prstGeom prst="rect">
            <a:avLst/>
          </a:prstGeom>
        </p:spPr>
      </p:pic>
      <p:sp>
        <p:nvSpPr>
          <p:cNvPr id="11" name="Прямоугольник">
            <a:extLst>
              <a:ext uri="{FF2B5EF4-FFF2-40B4-BE49-F238E27FC236}">
                <a16:creationId xmlns:a16="http://schemas.microsoft.com/office/drawing/2014/main" id="{4D7D9675-1F53-4C62-AFF8-FDB5CAECD734}"/>
              </a:ext>
            </a:extLst>
          </p:cNvPr>
          <p:cNvSpPr/>
          <p:nvPr/>
        </p:nvSpPr>
        <p:spPr>
          <a:xfrm>
            <a:off x="6527800" y="4550023"/>
            <a:ext cx="4754963" cy="2328356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93C75E9-CAF8-40B2-ADD8-A28B747B65A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9" t="21304" r="12396" b="10056"/>
          <a:stretch/>
        </p:blipFill>
        <p:spPr>
          <a:xfrm>
            <a:off x="6883558" y="4629433"/>
            <a:ext cx="4017824" cy="2626234"/>
          </a:xfrm>
          <a:prstGeom prst="rect">
            <a:avLst/>
          </a:prstGeom>
        </p:spPr>
      </p:pic>
      <p:sp>
        <p:nvSpPr>
          <p:cNvPr id="16" name="Прямоугольник">
            <a:extLst>
              <a:ext uri="{FF2B5EF4-FFF2-40B4-BE49-F238E27FC236}">
                <a16:creationId xmlns:a16="http://schemas.microsoft.com/office/drawing/2014/main" id="{933E26C1-A6AA-46B2-98AB-A9B28853CBFF}"/>
              </a:ext>
            </a:extLst>
          </p:cNvPr>
          <p:cNvSpPr/>
          <p:nvPr/>
        </p:nvSpPr>
        <p:spPr>
          <a:xfrm>
            <a:off x="11282763" y="-20380"/>
            <a:ext cx="1010683" cy="1719716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8" name="Прямоугольник 13">
            <a:extLst>
              <a:ext uri="{FF2B5EF4-FFF2-40B4-BE49-F238E27FC236}">
                <a16:creationId xmlns:a16="http://schemas.microsoft.com/office/drawing/2014/main" id="{71D7A6E6-A0AE-4CB9-802E-597CAF9C28F7}"/>
              </a:ext>
            </a:extLst>
          </p:cNvPr>
          <p:cNvSpPr/>
          <p:nvPr/>
        </p:nvSpPr>
        <p:spPr>
          <a:xfrm>
            <a:off x="11278491" y="5153701"/>
            <a:ext cx="1017146" cy="1724678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/>
          </a:p>
        </p:txBody>
      </p:sp>
      <p:sp>
        <p:nvSpPr>
          <p:cNvPr id="17" name="Прямоугольник 10">
            <a:extLst>
              <a:ext uri="{FF2B5EF4-FFF2-40B4-BE49-F238E27FC236}">
                <a16:creationId xmlns:a16="http://schemas.microsoft.com/office/drawing/2014/main" id="{98D5CBDA-944D-483B-A0BF-F15FC3F46EA7}"/>
              </a:ext>
            </a:extLst>
          </p:cNvPr>
          <p:cNvSpPr/>
          <p:nvPr/>
        </p:nvSpPr>
        <p:spPr>
          <a:xfrm>
            <a:off x="11278492" y="1689328"/>
            <a:ext cx="1010684" cy="1765072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ECC9C9A2-EC9C-494F-9AF0-8039944A4F15}"/>
              </a:ext>
            </a:extLst>
          </p:cNvPr>
          <p:cNvSpPr txBox="1"/>
          <p:nvPr/>
        </p:nvSpPr>
        <p:spPr>
          <a:xfrm>
            <a:off x="882911" y="2265482"/>
            <a:ext cx="5098380" cy="21236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/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600" dirty="0"/>
              <a:t>Акселератор</a:t>
            </a:r>
            <a:endParaRPr sz="6600" dirty="0"/>
          </a:p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600" b="1" dirty="0"/>
              <a:t>МИФИ</a:t>
            </a:r>
            <a:endParaRPr sz="66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2AD6BCB-6690-493E-B3D7-3BD95E43C4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7800" y="2264162"/>
            <a:ext cx="4750691" cy="2285859"/>
          </a:xfrm>
          <a:prstGeom prst="rect">
            <a:avLst/>
          </a:prstGeom>
        </p:spPr>
      </p:pic>
      <p:sp>
        <p:nvSpPr>
          <p:cNvPr id="14" name="Текст 2">
            <a:extLst>
              <a:ext uri="{FF2B5EF4-FFF2-40B4-BE49-F238E27FC236}">
                <a16:creationId xmlns:a16="http://schemas.microsoft.com/office/drawing/2014/main" id="{81D72B44-B10F-47EE-ABA6-2ED6D55454E5}"/>
              </a:ext>
            </a:extLst>
          </p:cNvPr>
          <p:cNvSpPr txBox="1"/>
          <p:nvPr/>
        </p:nvSpPr>
        <p:spPr>
          <a:xfrm>
            <a:off x="6718300" y="3082273"/>
            <a:ext cx="435367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solidFill>
                  <a:schemeClr val="tx1"/>
                </a:solidFill>
              </a:rPr>
              <a:t>Название проекта</a:t>
            </a:r>
            <a:endParaRPr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8826506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7681B8-A84F-4E1D-9528-B15647E71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Описание проекта и технического решения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DAE3E83-AE57-49A7-8F39-A4A5734838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114521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B556D0-D2A4-4466-8CC3-1DCB89E44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Описание бизнес-модели: ключевые потребители, объем рынка, маркетинговая стратегия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87C485C-B57A-4C60-9B62-A211ABC45A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6126856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900" dirty="0"/>
              <a:t>Спасибо за внимание!</a:t>
            </a:r>
            <a:endParaRPr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1E6A84F-C428-45D9-AD43-C11D53E36E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72986" y="211790"/>
            <a:ext cx="1312947" cy="131294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A285C20-220A-41AA-BFFF-A36D5D6099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911" y="16715"/>
            <a:ext cx="9700752" cy="6858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3425</TotalTime>
  <Words>24</Words>
  <Application>Microsoft Office PowerPoint</Application>
  <PresentationFormat>Широкоэкранный</PresentationFormat>
  <Paragraphs>6</Paragraphs>
  <Slides>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Gilroy-ExtraBold</vt:lpstr>
      <vt:lpstr>Gilroy-Light</vt:lpstr>
      <vt:lpstr>Helvetica Neue</vt:lpstr>
      <vt:lpstr>Тема Office</vt:lpstr>
      <vt:lpstr>Презентация PowerPoint</vt:lpstr>
      <vt:lpstr>Описание проекта и технического решения</vt:lpstr>
      <vt:lpstr>Описание бизнес-модели: ключевые потребители, объем рынка, маркетинговая стратегия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Геннадий</cp:lastModifiedBy>
  <cp:revision>46</cp:revision>
  <dcterms:modified xsi:type="dcterms:W3CDTF">2024-11-19T19:00:59Z</dcterms:modified>
</cp:coreProperties>
</file>