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8" r:id="rId5"/>
    <p:sldId id="299" r:id="rId6"/>
    <p:sldId id="259" r:id="rId7"/>
    <p:sldId id="302" r:id="rId8"/>
    <p:sldId id="294" r:id="rId9"/>
    <p:sldId id="303" r:id="rId10"/>
    <p:sldId id="305" r:id="rId11"/>
    <p:sldId id="304" r:id="rId12"/>
    <p:sldId id="282" r:id="rId13"/>
  </p:sldIdLst>
  <p:sldSz cx="12190413" cy="6859588"/>
  <p:notesSz cx="6858000" cy="9144000"/>
  <p:defaultTextStyle>
    <a:defPPr>
      <a:defRPr lang="ru-RU"/>
    </a:defPPr>
    <a:lvl1pPr marL="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3">
          <p15:clr>
            <a:srgbClr val="A4A3A4"/>
          </p15:clr>
        </p15:guide>
        <p15:guide id="2" orient="horz" pos="176">
          <p15:clr>
            <a:srgbClr val="A4A3A4"/>
          </p15:clr>
        </p15:guide>
        <p15:guide id="3" pos="7482">
          <p15:clr>
            <a:srgbClr val="A4A3A4"/>
          </p15:clr>
        </p15:guide>
        <p15:guide id="4" pos="1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538"/>
    <a:srgbClr val="605D5C"/>
    <a:srgbClr val="FF6600"/>
    <a:srgbClr val="0080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9C9CA-3806-4536-8494-E41C394B85D9}" v="13" dt="2022-07-28T09:23:15.352"/>
    <p1510:client id="{ABA417B3-DDDE-48A5-A57C-4556164230B3}" v="6" dt="2022-07-28T11:30:28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5" autoAdjust="0"/>
    <p:restoredTop sz="88673" autoAdjust="0"/>
  </p:normalViewPr>
  <p:slideViewPr>
    <p:cSldViewPr snapToGrid="0" snapToObjects="1" showGuides="1">
      <p:cViewPr varScale="1">
        <p:scale>
          <a:sx n="86" d="100"/>
          <a:sy n="86" d="100"/>
        </p:scale>
        <p:origin x="739" y="82"/>
      </p:cViewPr>
      <p:guideLst>
        <p:guide orient="horz" pos="4143"/>
        <p:guide orient="horz" pos="176"/>
        <p:guide pos="7482"/>
        <p:guide pos="1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-354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Бочарова" userId="23990a4ced122c3d" providerId="LiveId" clId="{ABA417B3-DDDE-48A5-A57C-4556164230B3}"/>
    <pc:docChg chg="custSel addSld delSld modSld">
      <pc:chgData name="Александра Бочарова" userId="23990a4ced122c3d" providerId="LiveId" clId="{ABA417B3-DDDE-48A5-A57C-4556164230B3}" dt="2022-07-28T11:30:36.952" v="69" actId="1076"/>
      <pc:docMkLst>
        <pc:docMk/>
      </pc:docMkLst>
      <pc:sldChg chg="del">
        <pc:chgData name="Александра Бочарова" userId="23990a4ced122c3d" providerId="LiveId" clId="{ABA417B3-DDDE-48A5-A57C-4556164230B3}" dt="2022-07-28T11:04:38.874" v="0" actId="2696"/>
        <pc:sldMkLst>
          <pc:docMk/>
          <pc:sldMk cId="0" sldId="260"/>
        </pc:sldMkLst>
      </pc:sldChg>
      <pc:sldChg chg="del">
        <pc:chgData name="Александра Бочарова" userId="23990a4ced122c3d" providerId="LiveId" clId="{ABA417B3-DDDE-48A5-A57C-4556164230B3}" dt="2022-07-28T11:27:03.241" v="53" actId="2696"/>
        <pc:sldMkLst>
          <pc:docMk/>
          <pc:sldMk cId="0" sldId="262"/>
        </pc:sldMkLst>
      </pc:sldChg>
      <pc:sldChg chg="del">
        <pc:chgData name="Александра Бочарова" userId="23990a4ced122c3d" providerId="LiveId" clId="{ABA417B3-DDDE-48A5-A57C-4556164230B3}" dt="2022-07-28T11:13:01.930" v="2" actId="2696"/>
        <pc:sldMkLst>
          <pc:docMk/>
          <pc:sldMk cId="1646028645" sldId="267"/>
        </pc:sldMkLst>
      </pc:sldChg>
      <pc:sldChg chg="new del">
        <pc:chgData name="Александра Бочарова" userId="23990a4ced122c3d" providerId="LiveId" clId="{ABA417B3-DDDE-48A5-A57C-4556164230B3}" dt="2022-07-28T11:13:22.556" v="4" actId="2696"/>
        <pc:sldMkLst>
          <pc:docMk/>
          <pc:sldMk cId="2010728395" sldId="271"/>
        </pc:sldMkLst>
      </pc:sldChg>
      <pc:sldChg chg="del">
        <pc:chgData name="Александра Бочарова" userId="23990a4ced122c3d" providerId="LiveId" clId="{ABA417B3-DDDE-48A5-A57C-4556164230B3}" dt="2022-07-28T11:04:42.545" v="1" actId="2696"/>
        <pc:sldMkLst>
          <pc:docMk/>
          <pc:sldMk cId="3742280270" sldId="271"/>
        </pc:sldMkLst>
      </pc:sldChg>
      <pc:sldChg chg="delSp modSp new mod">
        <pc:chgData name="Александра Бочарова" userId="23990a4ced122c3d" providerId="LiveId" clId="{ABA417B3-DDDE-48A5-A57C-4556164230B3}" dt="2022-07-28T11:29:52.561" v="63" actId="27636"/>
        <pc:sldMkLst>
          <pc:docMk/>
          <pc:sldMk cId="4118535931" sldId="271"/>
        </pc:sldMkLst>
        <pc:spChg chg="del">
          <ac:chgData name="Александра Бочарова" userId="23990a4ced122c3d" providerId="LiveId" clId="{ABA417B3-DDDE-48A5-A57C-4556164230B3}" dt="2022-07-28T11:18:22.702" v="11" actId="478"/>
          <ac:spMkLst>
            <pc:docMk/>
            <pc:sldMk cId="4118535931" sldId="271"/>
            <ac:spMk id="2" creationId="{37109A43-ACCE-87B4-26AD-CF2783D88B9C}"/>
          </ac:spMkLst>
        </pc:spChg>
        <pc:spChg chg="mod">
          <ac:chgData name="Александра Бочарова" userId="23990a4ced122c3d" providerId="LiveId" clId="{ABA417B3-DDDE-48A5-A57C-4556164230B3}" dt="2022-07-28T11:29:52.561" v="63" actId="27636"/>
          <ac:spMkLst>
            <pc:docMk/>
            <pc:sldMk cId="4118535931" sldId="271"/>
            <ac:spMk id="3" creationId="{0F11CC26-0F22-F413-835D-79D4BA71D243}"/>
          </ac:spMkLst>
        </pc:spChg>
        <pc:spChg chg="mod">
          <ac:chgData name="Александра Бочарова" userId="23990a4ced122c3d" providerId="LiveId" clId="{ABA417B3-DDDE-48A5-A57C-4556164230B3}" dt="2022-07-28T11:18:37.867" v="13" actId="12"/>
          <ac:spMkLst>
            <pc:docMk/>
            <pc:sldMk cId="4118535931" sldId="271"/>
            <ac:spMk id="4" creationId="{6DB7400C-647B-FB6B-23A6-EEC81F34E7C8}"/>
          </ac:spMkLst>
        </pc:spChg>
      </pc:sldChg>
      <pc:sldChg chg="delSp modSp new mod">
        <pc:chgData name="Александра Бочарова" userId="23990a4ced122c3d" providerId="LiveId" clId="{ABA417B3-DDDE-48A5-A57C-4556164230B3}" dt="2022-07-28T11:27:46.653" v="54"/>
        <pc:sldMkLst>
          <pc:docMk/>
          <pc:sldMk cId="3194052570" sldId="272"/>
        </pc:sldMkLst>
        <pc:spChg chg="del">
          <ac:chgData name="Александра Бочарова" userId="23990a4ced122c3d" providerId="LiveId" clId="{ABA417B3-DDDE-48A5-A57C-4556164230B3}" dt="2022-07-28T11:19:21.772" v="15" actId="478"/>
          <ac:spMkLst>
            <pc:docMk/>
            <pc:sldMk cId="3194052570" sldId="272"/>
            <ac:spMk id="2" creationId="{2D17BC04-D9C5-891E-FEC4-8699249DC2C6}"/>
          </ac:spMkLst>
        </pc:spChg>
        <pc:spChg chg="mod">
          <ac:chgData name="Александра Бочарова" userId="23990a4ced122c3d" providerId="LiveId" clId="{ABA417B3-DDDE-48A5-A57C-4556164230B3}" dt="2022-07-28T11:21:10.377" v="40" actId="20577"/>
          <ac:spMkLst>
            <pc:docMk/>
            <pc:sldMk cId="3194052570" sldId="272"/>
            <ac:spMk id="3" creationId="{0936C1B7-E3FC-8D4E-F423-12E84BFBA201}"/>
          </ac:spMkLst>
        </pc:spChg>
        <pc:spChg chg="mod">
          <ac:chgData name="Александра Бочарова" userId="23990a4ced122c3d" providerId="LiveId" clId="{ABA417B3-DDDE-48A5-A57C-4556164230B3}" dt="2022-07-28T11:27:46.653" v="54"/>
          <ac:spMkLst>
            <pc:docMk/>
            <pc:sldMk cId="3194052570" sldId="272"/>
            <ac:spMk id="4" creationId="{5CD780F4-EC2E-24C0-DDEA-6DE98F1FAF14}"/>
          </ac:spMkLst>
        </pc:spChg>
      </pc:sldChg>
      <pc:sldChg chg="addSp delSp modSp add mod">
        <pc:chgData name="Александра Бочарова" userId="23990a4ced122c3d" providerId="LiveId" clId="{ABA417B3-DDDE-48A5-A57C-4556164230B3}" dt="2022-07-28T11:28:36.256" v="58" actId="1076"/>
        <pc:sldMkLst>
          <pc:docMk/>
          <pc:sldMk cId="3178500109" sldId="273"/>
        </pc:sldMkLst>
        <pc:spChg chg="mod">
          <ac:chgData name="Александра Бочарова" userId="23990a4ced122c3d" providerId="LiveId" clId="{ABA417B3-DDDE-48A5-A57C-4556164230B3}" dt="2022-07-28T11:21:27.109" v="52" actId="20577"/>
          <ac:spMkLst>
            <pc:docMk/>
            <pc:sldMk cId="3178500109" sldId="273"/>
            <ac:spMk id="3" creationId="{0936C1B7-E3FC-8D4E-F423-12E84BFBA201}"/>
          </ac:spMkLst>
        </pc:spChg>
        <pc:spChg chg="del">
          <ac:chgData name="Александра Бочарова" userId="23990a4ced122c3d" providerId="LiveId" clId="{ABA417B3-DDDE-48A5-A57C-4556164230B3}" dt="2022-07-28T11:28:25.010" v="55"/>
          <ac:spMkLst>
            <pc:docMk/>
            <pc:sldMk cId="3178500109" sldId="273"/>
            <ac:spMk id="4" creationId="{5CD780F4-EC2E-24C0-DDEA-6DE98F1FAF14}"/>
          </ac:spMkLst>
        </pc:spChg>
        <pc:spChg chg="add mod">
          <ac:chgData name="Александра Бочарова" userId="23990a4ced122c3d" providerId="LiveId" clId="{ABA417B3-DDDE-48A5-A57C-4556164230B3}" dt="2022-07-28T11:28:36.256" v="58" actId="1076"/>
          <ac:spMkLst>
            <pc:docMk/>
            <pc:sldMk cId="3178500109" sldId="273"/>
            <ac:spMk id="6" creationId="{E6FABA27-B068-D6B3-FDC5-85425FD7C822}"/>
          </ac:spMkLst>
        </pc:spChg>
        <pc:picChg chg="add mod">
          <ac:chgData name="Александра Бочарова" userId="23990a4ced122c3d" providerId="LiveId" clId="{ABA417B3-DDDE-48A5-A57C-4556164230B3}" dt="2022-07-28T11:28:27.639" v="56" actId="1076"/>
          <ac:picMkLst>
            <pc:docMk/>
            <pc:sldMk cId="3178500109" sldId="273"/>
            <ac:picMk id="2" creationId="{67736C41-9DD4-7C3A-EBCE-5A498A972604}"/>
          </ac:picMkLst>
        </pc:picChg>
      </pc:sldChg>
      <pc:sldChg chg="addSp delSp modSp new mod">
        <pc:chgData name="Александра Бочарова" userId="23990a4ced122c3d" providerId="LiveId" clId="{ABA417B3-DDDE-48A5-A57C-4556164230B3}" dt="2022-07-28T11:30:36.952" v="69" actId="1076"/>
        <pc:sldMkLst>
          <pc:docMk/>
          <pc:sldMk cId="40583889" sldId="274"/>
        </pc:sldMkLst>
        <pc:spChg chg="del">
          <ac:chgData name="Александра Бочарова" userId="23990a4ced122c3d" providerId="LiveId" clId="{ABA417B3-DDDE-48A5-A57C-4556164230B3}" dt="2022-07-28T11:29:13.337" v="60" actId="478"/>
          <ac:spMkLst>
            <pc:docMk/>
            <pc:sldMk cId="40583889" sldId="274"/>
            <ac:spMk id="2" creationId="{DD2EDADD-E81E-C749-0F14-C76478B2C306}"/>
          </ac:spMkLst>
        </pc:spChg>
        <pc:spChg chg="mod">
          <ac:chgData name="Александра Бочарова" userId="23990a4ced122c3d" providerId="LiveId" clId="{ABA417B3-DDDE-48A5-A57C-4556164230B3}" dt="2022-07-28T11:30:06.882" v="64"/>
          <ac:spMkLst>
            <pc:docMk/>
            <pc:sldMk cId="40583889" sldId="274"/>
            <ac:spMk id="3" creationId="{BC7A1EAF-E809-2AA4-077A-DF27BDE06A4B}"/>
          </ac:spMkLst>
        </pc:spChg>
        <pc:spChg chg="del">
          <ac:chgData name="Александра Бочарова" userId="23990a4ced122c3d" providerId="LiveId" clId="{ABA417B3-DDDE-48A5-A57C-4556164230B3}" dt="2022-07-28T11:30:21.690" v="65"/>
          <ac:spMkLst>
            <pc:docMk/>
            <pc:sldMk cId="40583889" sldId="274"/>
            <ac:spMk id="4" creationId="{0D32BC46-B14D-888D-F4FC-3F86A1A612CB}"/>
          </ac:spMkLst>
        </pc:spChg>
        <pc:spChg chg="add mod">
          <ac:chgData name="Александра Бочарова" userId="23990a4ced122c3d" providerId="LiveId" clId="{ABA417B3-DDDE-48A5-A57C-4556164230B3}" dt="2022-07-28T11:30:34.640" v="68" actId="14100"/>
          <ac:spMkLst>
            <pc:docMk/>
            <pc:sldMk cId="40583889" sldId="274"/>
            <ac:spMk id="6" creationId="{7B0EFD4C-0D56-46A9-3D1A-350188F9BB61}"/>
          </ac:spMkLst>
        </pc:spChg>
        <pc:spChg chg="add mod">
          <ac:chgData name="Александра Бочарова" userId="23990a4ced122c3d" providerId="LiveId" clId="{ABA417B3-DDDE-48A5-A57C-4556164230B3}" dt="2022-07-28T11:30:36.952" v="69" actId="1076"/>
          <ac:spMkLst>
            <pc:docMk/>
            <pc:sldMk cId="40583889" sldId="274"/>
            <ac:spMk id="7" creationId="{FBCD1DB0-C866-367C-D89F-40C689F86EB9}"/>
          </ac:spMkLst>
        </pc:spChg>
      </pc:sldChg>
    </pc:docChg>
  </pc:docChgLst>
  <pc:docChgLst>
    <pc:chgData name="Александра Бочарова" userId="23990a4ced122c3d" providerId="LiveId" clId="{9BB9C9CA-3806-4536-8494-E41C394B85D9}"/>
    <pc:docChg chg="undo custSel addSld delSld modSld sldOrd">
      <pc:chgData name="Александра Бочарова" userId="23990a4ced122c3d" providerId="LiveId" clId="{9BB9C9CA-3806-4536-8494-E41C394B85D9}" dt="2022-07-28T09:32:51.859" v="661" actId="2696"/>
      <pc:docMkLst>
        <pc:docMk/>
      </pc:docMkLst>
      <pc:sldChg chg="modSp mod">
        <pc:chgData name="Александра Бочарова" userId="23990a4ced122c3d" providerId="LiveId" clId="{9BB9C9CA-3806-4536-8494-E41C394B85D9}" dt="2022-07-28T08:07:57.743" v="178" actId="1036"/>
        <pc:sldMkLst>
          <pc:docMk/>
          <pc:sldMk cId="0" sldId="256"/>
        </pc:sldMkLst>
        <pc:spChg chg="mod">
          <ac:chgData name="Александра Бочарова" userId="23990a4ced122c3d" providerId="LiveId" clId="{9BB9C9CA-3806-4536-8494-E41C394B85D9}" dt="2022-07-28T08:07:57.743" v="178" actId="1036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Александра Бочарова" userId="23990a4ced122c3d" providerId="LiveId" clId="{9BB9C9CA-3806-4536-8494-E41C394B85D9}" dt="2022-07-28T09:05:44.882" v="432" actId="2696"/>
        <pc:sldMkLst>
          <pc:docMk/>
          <pc:sldMk cId="0" sldId="257"/>
        </pc:sldMkLst>
      </pc:sldChg>
      <pc:sldChg chg="addSp delSp modSp mod">
        <pc:chgData name="Александра Бочарова" userId="23990a4ced122c3d" providerId="LiveId" clId="{9BB9C9CA-3806-4536-8494-E41C394B85D9}" dt="2022-07-28T09:04:09.279" v="428"/>
        <pc:sldMkLst>
          <pc:docMk/>
          <pc:sldMk cId="0" sldId="258"/>
        </pc:sldMkLst>
        <pc:spChg chg="del">
          <ac:chgData name="Александра Бочарова" userId="23990a4ced122c3d" providerId="LiveId" clId="{9BB9C9CA-3806-4536-8494-E41C394B85D9}" dt="2022-07-28T08:04:26.509" v="148" actId="478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7:44:23.358" v="58" actId="1035"/>
          <ac:spMkLst>
            <pc:docMk/>
            <pc:sldMk cId="0" sldId="258"/>
            <ac:spMk id="3" creationId="{27DF0AD1-B3FE-4AAE-5275-6A1A36C4E072}"/>
          </ac:spMkLst>
        </pc:spChg>
        <pc:spChg chg="mod">
          <ac:chgData name="Александра Бочарова" userId="23990a4ced122c3d" providerId="LiveId" clId="{9BB9C9CA-3806-4536-8494-E41C394B85D9}" dt="2022-07-28T07:50:55.955" v="120" actId="313"/>
          <ac:spMkLst>
            <pc:docMk/>
            <pc:sldMk cId="0" sldId="258"/>
            <ac:spMk id="6" creationId="{00000000-0000-0000-0000-000000000000}"/>
          </ac:spMkLst>
        </pc:spChg>
        <pc:graphicFrameChg chg="mod modGraphic">
          <ac:chgData name="Александра Бочарова" userId="23990a4ced122c3d" providerId="LiveId" clId="{9BB9C9CA-3806-4536-8494-E41C394B85D9}" dt="2022-07-28T09:04:09.279" v="428"/>
          <ac:graphicFrameMkLst>
            <pc:docMk/>
            <pc:sldMk cId="0" sldId="258"/>
            <ac:graphicFrameMk id="7" creationId="{00000000-0000-0000-0000-000000000000}"/>
          </ac:graphicFrameMkLst>
        </pc:graphicFrameChg>
      </pc:sldChg>
      <pc:sldChg chg="delSp modSp mod">
        <pc:chgData name="Александра Бочарова" userId="23990a4ced122c3d" providerId="LiveId" clId="{9BB9C9CA-3806-4536-8494-E41C394B85D9}" dt="2022-07-28T09:32:14.062" v="659" actId="478"/>
        <pc:sldMkLst>
          <pc:docMk/>
          <pc:sldMk cId="0" sldId="260"/>
        </pc:sldMkLst>
        <pc:spChg chg="del">
          <ac:chgData name="Александра Бочарова" userId="23990a4ced122c3d" providerId="LiveId" clId="{9BB9C9CA-3806-4536-8494-E41C394B85D9}" dt="2022-07-28T09:32:14.062" v="65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32:02.461" v="658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Александра Бочарова" userId="23990a4ced122c3d" providerId="LiveId" clId="{9BB9C9CA-3806-4536-8494-E41C394B85D9}" dt="2022-07-28T09:24:55.331" v="563" actId="1076"/>
        <pc:sldMkLst>
          <pc:docMk/>
          <pc:sldMk cId="0" sldId="262"/>
        </pc:sldMkLst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5" creationId="{00000000-0000-0000-0000-000000000000}"/>
          </ac:spMkLst>
        </pc:spChg>
        <pc:spChg chg="del">
          <ac:chgData name="Александра Бочарова" userId="23990a4ced122c3d" providerId="LiveId" clId="{9BB9C9CA-3806-4536-8494-E41C394B85D9}" dt="2022-07-28T09:23:42.528" v="535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1:01.272" v="518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Александра Бочарова" userId="23990a4ced122c3d" providerId="LiveId" clId="{9BB9C9CA-3806-4536-8494-E41C394B85D9}" dt="2022-07-28T09:24:45.529" v="561" actId="1036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Александра Бочарова" userId="23990a4ced122c3d" providerId="LiveId" clId="{9BB9C9CA-3806-4536-8494-E41C394B85D9}" dt="2022-07-28T09:24:55.331" v="563" actId="1076"/>
          <ac:spMkLst>
            <pc:docMk/>
            <pc:sldMk cId="0" sldId="262"/>
            <ac:spMk id="14" creationId="{D7BD6152-9E61-01F2-60D4-AF5F99611CEC}"/>
          </ac:spMkLst>
        </pc:spChg>
      </pc:sldChg>
      <pc:sldChg chg="del">
        <pc:chgData name="Александра Бочарова" userId="23990a4ced122c3d" providerId="LiveId" clId="{9BB9C9CA-3806-4536-8494-E41C394B85D9}" dt="2022-07-28T09:05:26.137" v="429" actId="2696"/>
        <pc:sldMkLst>
          <pc:docMk/>
          <pc:sldMk cId="870201542" sldId="263"/>
        </pc:sldMkLst>
      </pc:sldChg>
      <pc:sldChg chg="del">
        <pc:chgData name="Александра Бочарова" userId="23990a4ced122c3d" providerId="LiveId" clId="{9BB9C9CA-3806-4536-8494-E41C394B85D9}" dt="2022-07-28T09:05:37.324" v="431" actId="2696"/>
        <pc:sldMkLst>
          <pc:docMk/>
          <pc:sldMk cId="140661025" sldId="264"/>
        </pc:sldMkLst>
      </pc:sldChg>
      <pc:sldChg chg="del">
        <pc:chgData name="Александра Бочарова" userId="23990a4ced122c3d" providerId="LiveId" clId="{9BB9C9CA-3806-4536-8494-E41C394B85D9}" dt="2022-07-28T09:05:30.753" v="430" actId="2696"/>
        <pc:sldMkLst>
          <pc:docMk/>
          <pc:sldMk cId="49048764" sldId="265"/>
        </pc:sldMkLst>
      </pc:sldChg>
      <pc:sldChg chg="del">
        <pc:chgData name="Александра Бочарова" userId="23990a4ced122c3d" providerId="LiveId" clId="{9BB9C9CA-3806-4536-8494-E41C394B85D9}" dt="2022-07-28T09:32:46.221" v="660" actId="2696"/>
        <pc:sldMkLst>
          <pc:docMk/>
          <pc:sldMk cId="1920711521" sldId="266"/>
        </pc:sldMkLst>
      </pc:sldChg>
      <pc:sldChg chg="addSp delSp modSp new mod ord">
        <pc:chgData name="Александра Бочарова" userId="23990a4ced122c3d" providerId="LiveId" clId="{9BB9C9CA-3806-4536-8494-E41C394B85D9}" dt="2022-07-28T09:23:17.711" v="534" actId="1076"/>
        <pc:sldMkLst>
          <pc:docMk/>
          <pc:sldMk cId="1646028645" sldId="267"/>
        </pc:sldMkLst>
        <pc:spChg chg="del">
          <ac:chgData name="Александра Бочарова" userId="23990a4ced122c3d" providerId="LiveId" clId="{9BB9C9CA-3806-4536-8494-E41C394B85D9}" dt="2022-07-28T09:23:08.460" v="532" actId="478"/>
          <ac:spMkLst>
            <pc:docMk/>
            <pc:sldMk cId="1646028645" sldId="267"/>
            <ac:spMk id="2" creationId="{215A3BDC-70CA-B910-D083-6FB99CEEE9F3}"/>
          </ac:spMkLst>
        </pc:spChg>
        <pc:spChg chg="mod">
          <ac:chgData name="Александра Бочарова" userId="23990a4ced122c3d" providerId="LiveId" clId="{9BB9C9CA-3806-4536-8494-E41C394B85D9}" dt="2022-07-28T09:20:36.277" v="497" actId="20577"/>
          <ac:spMkLst>
            <pc:docMk/>
            <pc:sldMk cId="1646028645" sldId="267"/>
            <ac:spMk id="3" creationId="{2085E452-0531-1587-3613-5F04397AA416}"/>
          </ac:spMkLst>
        </pc:spChg>
        <pc:spChg chg="del">
          <ac:chgData name="Александра Бочарова" userId="23990a4ced122c3d" providerId="LiveId" clId="{9BB9C9CA-3806-4536-8494-E41C394B85D9}" dt="2022-07-28T09:21:38.787" v="519" actId="22"/>
          <ac:spMkLst>
            <pc:docMk/>
            <pc:sldMk cId="1646028645" sldId="267"/>
            <ac:spMk id="4" creationId="{A2AFCDCB-398B-A9C4-BA0A-93026E0E447B}"/>
          </ac:spMkLst>
        </pc:spChg>
        <pc:spChg chg="add mod">
          <ac:chgData name="Александра Бочарова" userId="23990a4ced122c3d" providerId="LiveId" clId="{9BB9C9CA-3806-4536-8494-E41C394B85D9}" dt="2022-07-28T09:23:06.028" v="531" actId="1076"/>
          <ac:spMkLst>
            <pc:docMk/>
            <pc:sldMk cId="1646028645" sldId="267"/>
            <ac:spMk id="13" creationId="{D52FDBE1-A387-6088-C104-2EB87AF0C335}"/>
          </ac:spMkLst>
        </pc:spChg>
        <pc:spChg chg="add mod">
          <ac:chgData name="Александра Бочарова" userId="23990a4ced122c3d" providerId="LiveId" clId="{9BB9C9CA-3806-4536-8494-E41C394B85D9}" dt="2022-07-28T09:23:17.711" v="534" actId="1076"/>
          <ac:spMkLst>
            <pc:docMk/>
            <pc:sldMk cId="1646028645" sldId="267"/>
            <ac:spMk id="14" creationId="{152EF6DD-B825-26E4-AF9C-985461D20C7F}"/>
          </ac:spMkLst>
        </pc:spChg>
        <pc:picChg chg="add mod ord">
          <ac:chgData name="Александра Бочарова" userId="23990a4ced122c3d" providerId="LiveId" clId="{9BB9C9CA-3806-4536-8494-E41C394B85D9}" dt="2022-07-28T09:21:49.301" v="520" actId="1076"/>
          <ac:picMkLst>
            <pc:docMk/>
            <pc:sldMk cId="1646028645" sldId="267"/>
            <ac:picMk id="7" creationId="{28A3F70B-5354-D5FE-DB0D-A07991E66727}"/>
          </ac:picMkLst>
        </pc:picChg>
        <pc:picChg chg="add mod">
          <ac:chgData name="Александра Бочарова" userId="23990a4ced122c3d" providerId="LiveId" clId="{9BB9C9CA-3806-4536-8494-E41C394B85D9}" dt="2022-07-28T09:22:42.718" v="529" actId="1035"/>
          <ac:picMkLst>
            <pc:docMk/>
            <pc:sldMk cId="1646028645" sldId="267"/>
            <ac:picMk id="8" creationId="{77DF58D4-AD52-C09D-2900-03F371FAA6A8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9" creationId="{06042BFD-582F-7787-6FB3-E1E698B46CE3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0" creationId="{4A43F381-9846-99A7-8D87-75523E0F01DF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1" creationId="{3BF87D1F-0E63-7407-84FD-A98DA533A5D7}"/>
          </ac:picMkLst>
        </pc:picChg>
        <pc:picChg chg="add mod">
          <ac:chgData name="Александра Бочарова" userId="23990a4ced122c3d" providerId="LiveId" clId="{9BB9C9CA-3806-4536-8494-E41C394B85D9}" dt="2022-07-28T09:22:12.791" v="522" actId="1076"/>
          <ac:picMkLst>
            <pc:docMk/>
            <pc:sldMk cId="1646028645" sldId="267"/>
            <ac:picMk id="12" creationId="{7E6EA5CE-0FF2-2E68-CDF1-9C1039C68D0D}"/>
          </ac:picMkLst>
        </pc:picChg>
      </pc:sldChg>
      <pc:sldChg chg="delSp new del mod">
        <pc:chgData name="Александра Бочарова" userId="23990a4ced122c3d" providerId="LiveId" clId="{9BB9C9CA-3806-4536-8494-E41C394B85D9}" dt="2022-07-28T09:30:01.890" v="655" actId="2696"/>
        <pc:sldMkLst>
          <pc:docMk/>
          <pc:sldMk cId="332317205" sldId="268"/>
        </pc:sldMkLst>
        <pc:spChg chg="del">
          <ac:chgData name="Александра Бочарова" userId="23990a4ced122c3d" providerId="LiveId" clId="{9BB9C9CA-3806-4536-8494-E41C394B85D9}" dt="2022-07-28T09:25:38.942" v="565" actId="478"/>
          <ac:spMkLst>
            <pc:docMk/>
            <pc:sldMk cId="332317205" sldId="268"/>
            <ac:spMk id="2" creationId="{DD36BE12-3984-C8B1-1E87-1AED4D33A6AE}"/>
          </ac:spMkLst>
        </pc:spChg>
      </pc:sldChg>
      <pc:sldChg chg="delSp new del mod ord">
        <pc:chgData name="Александра Бочарова" userId="23990a4ced122c3d" providerId="LiveId" clId="{9BB9C9CA-3806-4536-8494-E41C394B85D9}" dt="2022-07-28T09:32:51.859" v="661" actId="2696"/>
        <pc:sldMkLst>
          <pc:docMk/>
          <pc:sldMk cId="1248147895" sldId="269"/>
        </pc:sldMkLst>
        <pc:spChg chg="del">
          <ac:chgData name="Александра Бочарова" userId="23990a4ced122c3d" providerId="LiveId" clId="{9BB9C9CA-3806-4536-8494-E41C394B85D9}" dt="2022-07-28T09:26:49.029" v="569" actId="478"/>
          <ac:spMkLst>
            <pc:docMk/>
            <pc:sldMk cId="1248147895" sldId="269"/>
            <ac:spMk id="6" creationId="{4E3897F8-BBC1-5A9E-A07A-6629D5105BE7}"/>
          </ac:spMkLst>
        </pc:spChg>
      </pc:sldChg>
      <pc:sldChg chg="delSp modSp new mod">
        <pc:chgData name="Александра Бочарова" userId="23990a4ced122c3d" providerId="LiveId" clId="{9BB9C9CA-3806-4536-8494-E41C394B85D9}" dt="2022-07-28T09:29:46.932" v="654" actId="478"/>
        <pc:sldMkLst>
          <pc:docMk/>
          <pc:sldMk cId="2492239102" sldId="270"/>
        </pc:sldMkLst>
        <pc:spChg chg="del">
          <ac:chgData name="Александра Бочарова" userId="23990a4ced122c3d" providerId="LiveId" clId="{9BB9C9CA-3806-4536-8494-E41C394B85D9}" dt="2022-07-28T09:29:46.932" v="654" actId="478"/>
          <ac:spMkLst>
            <pc:docMk/>
            <pc:sldMk cId="2492239102" sldId="270"/>
            <ac:spMk id="2" creationId="{63484D49-531E-3DDE-5D9C-B185927B1294}"/>
          </ac:spMkLst>
        </pc:spChg>
        <pc:spChg chg="mod">
          <ac:chgData name="Александра Бочарова" userId="23990a4ced122c3d" providerId="LiveId" clId="{9BB9C9CA-3806-4536-8494-E41C394B85D9}" dt="2022-07-28T09:29:39.184" v="653" actId="20577"/>
          <ac:spMkLst>
            <pc:docMk/>
            <pc:sldMk cId="2492239102" sldId="270"/>
            <ac:spMk id="4" creationId="{F747CC28-D76C-BF2E-E6C2-001EA2525CAD}"/>
          </ac:spMkLst>
        </pc:spChg>
      </pc:sldChg>
      <pc:sldChg chg="add">
        <pc:chgData name="Александра Бочарова" userId="23990a4ced122c3d" providerId="LiveId" clId="{9BB9C9CA-3806-4536-8494-E41C394B85D9}" dt="2022-07-28T09:31:46.190" v="656" actId="2890"/>
        <pc:sldMkLst>
          <pc:docMk/>
          <pc:sldMk cId="3742280270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C8F61-8705-440C-8B29-6BD7C90BE63C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BE808-1554-468C-B2C2-0DAAB620BE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896A2-B392-49D6-B011-BDC8CAECD43A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9DFDB-5F00-45A8-8ECA-5F26B55FE9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6148431" y="-1"/>
            <a:ext cx="6041982" cy="68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1841949"/>
            <a:ext cx="5753344" cy="284404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281" y="4685995"/>
            <a:ext cx="5753344" cy="1078445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1111" y="6357823"/>
            <a:ext cx="7714245" cy="365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84630" y="687152"/>
            <a:ext cx="4012647" cy="826257"/>
          </a:xfrm>
          <a:prstGeom prst="rect">
            <a:avLst/>
          </a:prstGeom>
          <a:noFill/>
        </p:spPr>
        <p:txBody>
          <a:bodyPr wrap="none" lIns="117226" tIns="58613" rIns="117226" bIns="58613" rtlCol="0">
            <a:spAutoFit/>
          </a:bodyPr>
          <a:lstStyle/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Череповецкий</a:t>
            </a:r>
            <a:endParaRPr lang="en-US" b="0" i="0" dirty="0">
              <a:solidFill>
                <a:schemeClr val="bg1"/>
              </a:solidFill>
              <a:latin typeface="+mj-lt"/>
            </a:endParaRPr>
          </a:p>
          <a:p>
            <a:pPr marL="0" marR="0" indent="0" algn="ctr" defTabSz="1172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chemeClr val="bg1"/>
                </a:solidFill>
                <a:latin typeface="+mj-lt"/>
              </a:rPr>
              <a:t>государственный университет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21" y="983009"/>
            <a:ext cx="10971372" cy="514457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0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118257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512515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6"/>
          </p:nvPr>
        </p:nvSpPr>
        <p:spPr>
          <a:xfrm>
            <a:off x="6289712" y="983009"/>
            <a:ext cx="5434286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1110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05386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4288638" y="983010"/>
            <a:ext cx="3611023" cy="5144571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8082913" y="983009"/>
            <a:ext cx="0" cy="5144573"/>
          </a:xfrm>
          <a:prstGeom prst="line">
            <a:avLst/>
          </a:prstGeom>
          <a:ln w="127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4"/>
          </p:nvPr>
        </p:nvSpPr>
        <p:spPr>
          <a:xfrm>
            <a:off x="8266164" y="983010"/>
            <a:ext cx="3611023" cy="514457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5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6174715" y="983009"/>
            <a:ext cx="5517482" cy="5144573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5517690" cy="51446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объек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524514" y="3932036"/>
            <a:ext cx="11167682" cy="2195546"/>
          </a:xfrm>
        </p:spPr>
        <p:txBody>
          <a:bodyPr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524514" y="983208"/>
            <a:ext cx="11167682" cy="27961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pic>
        <p:nvPicPr>
          <p:cNvPr id="7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8"/>
          <p:cNvSpPr>
            <a:spLocks noGrp="1"/>
          </p:cNvSpPr>
          <p:nvPr>
            <p:ph type="body" sz="quarter" idx="24"/>
          </p:nvPr>
        </p:nvSpPr>
        <p:spPr>
          <a:xfrm>
            <a:off x="2088070" y="3878127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26"/>
          </p:nvPr>
        </p:nvSpPr>
        <p:spPr>
          <a:xfrm>
            <a:off x="7802084" y="3876272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/>
          </p:nvPr>
        </p:nvSpPr>
        <p:spPr>
          <a:xfrm>
            <a:off x="7802084" y="162053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23"/>
          </p:nvPr>
        </p:nvSpPr>
        <p:spPr>
          <a:xfrm>
            <a:off x="2088879" y="1619625"/>
            <a:ext cx="3667705" cy="14195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11110" y="1"/>
            <a:ext cx="11119190" cy="77701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Рисунок 25"/>
          <p:cNvSpPr>
            <a:spLocks noGrp="1"/>
          </p:cNvSpPr>
          <p:nvPr>
            <p:ph type="pic" sz="quarter" idx="30"/>
          </p:nvPr>
        </p:nvSpPr>
        <p:spPr>
          <a:xfrm>
            <a:off x="758776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7" name="Рисунок 25"/>
          <p:cNvSpPr>
            <a:spLocks noGrp="1"/>
          </p:cNvSpPr>
          <p:nvPr>
            <p:ph type="pic" sz="quarter" idx="31"/>
          </p:nvPr>
        </p:nvSpPr>
        <p:spPr>
          <a:xfrm>
            <a:off x="6464251" y="1813465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8" name="Рисунок 25"/>
          <p:cNvSpPr>
            <a:spLocks noGrp="1"/>
          </p:cNvSpPr>
          <p:nvPr>
            <p:ph type="pic" sz="quarter" idx="32"/>
          </p:nvPr>
        </p:nvSpPr>
        <p:spPr>
          <a:xfrm>
            <a:off x="6464251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29" name="Рисунок 25"/>
          <p:cNvSpPr>
            <a:spLocks noGrp="1"/>
          </p:cNvSpPr>
          <p:nvPr>
            <p:ph type="pic" sz="quarter" idx="33"/>
          </p:nvPr>
        </p:nvSpPr>
        <p:spPr>
          <a:xfrm>
            <a:off x="758776" y="4070112"/>
            <a:ext cx="1031875" cy="1031875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ца 1"/>
          <p:cNvSpPr>
            <a:spLocks noGrp="1"/>
          </p:cNvSpPr>
          <p:nvPr userDrawn="1">
            <p:ph type="tbl" sz="quarter" idx="12"/>
          </p:nvPr>
        </p:nvSpPr>
        <p:spPr>
          <a:xfrm>
            <a:off x="487617" y="2109174"/>
            <a:ext cx="11204580" cy="4027474"/>
          </a:xfrm>
        </p:spPr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4"/>
          </p:nvPr>
        </p:nvSpPr>
        <p:spPr>
          <a:xfrm>
            <a:off x="487616" y="991957"/>
            <a:ext cx="11204580" cy="11172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1"/>
            <a:ext cx="12190413" cy="7770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54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311110" y="1"/>
            <a:ext cx="11119190" cy="777014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l">
              <a:defRPr/>
            </a:lvl1pPr>
          </a:lstStyle>
          <a:p>
            <a:pPr marL="0" marR="0" lvl="0" indent="0" algn="l" defTabSz="11722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Образец заголовка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>
          <a:xfrm>
            <a:off x="561820" y="3263209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/>
          </p:nvPr>
        </p:nvSpPr>
        <p:spPr>
          <a:xfrm>
            <a:off x="3390024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8"/>
          </p:nvPr>
        </p:nvSpPr>
        <p:spPr>
          <a:xfrm>
            <a:off x="6218227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9"/>
          </p:nvPr>
        </p:nvSpPr>
        <p:spPr>
          <a:xfrm>
            <a:off x="9046431" y="3262396"/>
            <a:ext cx="2657551" cy="26157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8" name="Picture 6" descr="G:\CHSU\Бакалавриат\Презентации\ЧГУ (Brandbook)_титул_700 - копия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508036" y="1"/>
            <a:ext cx="682377" cy="7770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Рисунок 19"/>
          <p:cNvSpPr>
            <a:spLocks noGrp="1"/>
          </p:cNvSpPr>
          <p:nvPr>
            <p:ph type="pic" sz="quarter" idx="20"/>
          </p:nvPr>
        </p:nvSpPr>
        <p:spPr>
          <a:xfrm>
            <a:off x="859466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21"/>
          </p:nvPr>
        </p:nvSpPr>
        <p:spPr>
          <a:xfrm>
            <a:off x="3687670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2" name="Рисунок 19"/>
          <p:cNvSpPr>
            <a:spLocks noGrp="1"/>
          </p:cNvSpPr>
          <p:nvPr>
            <p:ph type="pic" sz="quarter" idx="22"/>
          </p:nvPr>
        </p:nvSpPr>
        <p:spPr>
          <a:xfrm>
            <a:off x="6515873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23" name="Рисунок 19"/>
          <p:cNvSpPr>
            <a:spLocks noGrp="1"/>
          </p:cNvSpPr>
          <p:nvPr>
            <p:ph type="pic" sz="quarter" idx="23"/>
          </p:nvPr>
        </p:nvSpPr>
        <p:spPr>
          <a:xfrm>
            <a:off x="9344077" y="1112742"/>
            <a:ext cx="2062258" cy="2062258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17226" tIns="58613" rIns="117226" bIns="5861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1111" y="6357823"/>
            <a:ext cx="7714245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9776" y="6357823"/>
            <a:ext cx="757411" cy="365210"/>
          </a:xfrm>
          <a:prstGeom prst="rect">
            <a:avLst/>
          </a:prstGeom>
        </p:spPr>
        <p:txBody>
          <a:bodyPr vert="horz" lIns="117226" tIns="58613" rIns="117226" bIns="5861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55D1-92A9-4B02-AD60-DEC4B6659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defTabSz="1172261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36" indent="-2036" algn="l" defTabSz="1172261" rtl="0" eaLnBrk="1" latinLnBrk="0" hangingPunct="1"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85" indent="-4070" algn="l" defTabSz="1172261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3744" indent="2036" algn="l" defTabSz="1172261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3pPr>
      <a:lvl4pPr marL="2051456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7587" indent="-293065" algn="l" defTabSz="1172261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3717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84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597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2108" indent="-293065" algn="l" defTabSz="117226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defTabSz="11722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5301" y="1686759"/>
            <a:ext cx="5753344" cy="2254926"/>
          </a:xfrm>
        </p:spPr>
        <p:txBody>
          <a:bodyPr>
            <a:normAutofit fontScale="90000"/>
          </a:bodyPr>
          <a:lstStyle/>
          <a:p>
            <a:r>
              <a:rPr lang="ru-RU" i="0" dirty="0">
                <a:effectLst/>
                <a:latin typeface="-apple-system"/>
              </a:rPr>
              <a:t>Повышение эффективности деформации полосы в черновой и первой средней группах клетей стана 150 при прокатке в 4 технологические нитки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771" y="5106389"/>
            <a:ext cx="1529004" cy="14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657" y="581380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8" y="5813806"/>
            <a:ext cx="15525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90" y="5777723"/>
            <a:ext cx="774596" cy="76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3" y="5793054"/>
            <a:ext cx="758535" cy="76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38703" y="3537668"/>
            <a:ext cx="7174795" cy="1495017"/>
          </a:xfrm>
          <a:prstGeom prst="rect">
            <a:avLst/>
          </a:prstGeom>
        </p:spPr>
        <p:txBody>
          <a:bodyPr vert="horz" lIns="117226" tIns="58613" rIns="117226" bIns="58613" rtlCol="0" anchor="ctr">
            <a:normAutofit/>
          </a:bodyPr>
          <a:lstStyle>
            <a:lvl1pPr algn="ctr" defTabSz="1172261" rtl="0" eaLnBrk="1" latinLnBrk="0" hangingPunct="1">
              <a:spcBef>
                <a:spcPct val="0"/>
              </a:spcBef>
              <a:buNone/>
              <a:defRPr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Увеличиваем производительность стана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проекта и проблема клиента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1111" y="1020932"/>
            <a:ext cx="11220982" cy="1988598"/>
          </a:xfrm>
        </p:spPr>
        <p:txBody>
          <a:bodyPr anchor="ctr">
            <a:normAutofit/>
          </a:bodyPr>
          <a:lstStyle/>
          <a:p>
            <a:pPr marL="0"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200" b="0" i="0" u="none" strike="noStrike" noProof="0" dirty="0">
                <a:latin typeface="Arial"/>
              </a:rPr>
              <a:t>В настоящее время прокатка катанной заготовки кв.106 мм на стане 150 ведется в 3 технологические линии. Неполная загрузка стана приводит к потере производительности.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DFBC6A-63F9-4A21-BD5A-820BA769C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646" y="2858401"/>
            <a:ext cx="790685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7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8CD345-CA50-4FB8-A132-4689D7DED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5" b="3524"/>
          <a:stretch/>
        </p:blipFill>
        <p:spPr>
          <a:xfrm>
            <a:off x="2225433" y="1507274"/>
            <a:ext cx="9334873" cy="27381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036" y="134889"/>
            <a:ext cx="11514337" cy="447901"/>
          </a:xfrm>
        </p:spPr>
        <p:txBody>
          <a:bodyPr>
            <a:noAutofit/>
          </a:bodyPr>
          <a:lstStyle/>
          <a:p>
            <a:r>
              <a:rPr lang="ru-RU" dirty="0"/>
              <a:t>Решение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F9F4EF0-35FC-486A-9E05-859D31201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91591"/>
              </p:ext>
            </p:extLst>
          </p:nvPr>
        </p:nvGraphicFramePr>
        <p:xfrm>
          <a:off x="523783" y="4331465"/>
          <a:ext cx="11036524" cy="23628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92702">
                  <a:extLst>
                    <a:ext uri="{9D8B030D-6E8A-4147-A177-3AD203B41FA5}">
                      <a16:colId xmlns:a16="http://schemas.microsoft.com/office/drawing/2014/main" val="3460170305"/>
                    </a:ext>
                  </a:extLst>
                </a:gridCol>
                <a:gridCol w="3941616">
                  <a:extLst>
                    <a:ext uri="{9D8B030D-6E8A-4147-A177-3AD203B41FA5}">
                      <a16:colId xmlns:a16="http://schemas.microsoft.com/office/drawing/2014/main" val="3315865312"/>
                    </a:ext>
                  </a:extLst>
                </a:gridCol>
                <a:gridCol w="492702">
                  <a:extLst>
                    <a:ext uri="{9D8B030D-6E8A-4147-A177-3AD203B41FA5}">
                      <a16:colId xmlns:a16="http://schemas.microsoft.com/office/drawing/2014/main" val="3006542054"/>
                    </a:ext>
                  </a:extLst>
                </a:gridCol>
                <a:gridCol w="3005481">
                  <a:extLst>
                    <a:ext uri="{9D8B030D-6E8A-4147-A177-3AD203B41FA5}">
                      <a16:colId xmlns:a16="http://schemas.microsoft.com/office/drawing/2014/main" val="3869333756"/>
                    </a:ext>
                  </a:extLst>
                </a:gridCol>
                <a:gridCol w="492702">
                  <a:extLst>
                    <a:ext uri="{9D8B030D-6E8A-4147-A177-3AD203B41FA5}">
                      <a16:colId xmlns:a16="http://schemas.microsoft.com/office/drawing/2014/main" val="2199676823"/>
                    </a:ext>
                  </a:extLst>
                </a:gridCol>
                <a:gridCol w="2611321">
                  <a:extLst>
                    <a:ext uri="{9D8B030D-6E8A-4147-A177-3AD203B41FA5}">
                      <a16:colId xmlns:a16="http://schemas.microsoft.com/office/drawing/2014/main" val="2605925143"/>
                    </a:ext>
                  </a:extLst>
                </a:gridCol>
              </a:tblGrid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Рольганг подводящий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Ножницы: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крошительные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летучие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Круг поворотный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3460710193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Решетка загрузочная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Ножницы обрывные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Перекладывающее устройство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350789979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Печь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Блок из 8 чистовых кассет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для увязки мотков 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701259826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Распределительный стол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Секционные охладители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Траспортер шаговый 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3290463569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Черновая группа клетей №1-9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Трайбаппарат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Роликовый рольганг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931577944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1-я промежуточная группа клетей (клети №10-13)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Укладчик витков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Накопитель мотков 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541850287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2-я промежуточная группа клетей (клети №14-15)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Транспортер сетчатый 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Пакетовязальная машина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1170061478"/>
                  </a:ext>
                </a:extLst>
              </a:tr>
              <a:tr h="2953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Петлеобразователь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Накопитель витков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9" marR="7619" marT="761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8" marR="91428" marT="45714" marB="45714" anchor="ctr"/>
                </a:tc>
                <a:extLst>
                  <a:ext uri="{0D108BD9-81ED-4DB2-BD59-A6C34878D82A}">
                    <a16:rowId xmlns:a16="http://schemas.microsoft.com/office/drawing/2014/main" val="1040740685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163A77-8F56-40A5-90C1-FF87278547DA}"/>
              </a:ext>
            </a:extLst>
          </p:cNvPr>
          <p:cNvSpPr/>
          <p:nvPr/>
        </p:nvSpPr>
        <p:spPr>
          <a:xfrm>
            <a:off x="11560306" y="6371100"/>
            <a:ext cx="29206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500" dirty="0">
                <a:solidFill>
                  <a:srgbClr val="000000">
                    <a:tint val="75000"/>
                  </a:srgbClr>
                </a:solidFill>
              </a:rPr>
              <a:t>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5DE068F-352B-49BE-B44B-B9DE981AD3F1}"/>
              </a:ext>
            </a:extLst>
          </p:cNvPr>
          <p:cNvSpPr/>
          <p:nvPr/>
        </p:nvSpPr>
        <p:spPr>
          <a:xfrm>
            <a:off x="338036" y="799388"/>
            <a:ext cx="11602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Наша команда разработала рекомендуемую калибровку для прокатки 4 технологические</a:t>
            </a:r>
            <a:r>
              <a:rPr lang="en-US" sz="1800" dirty="0"/>
              <a:t> </a:t>
            </a:r>
            <a:r>
              <a:rPr lang="ru-RU" sz="1800" dirty="0"/>
              <a:t>линии, позволяющую реализовать полный потенциал стана 150, увеличить его производительность на 25%.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58D098-E157-4633-A3B9-1675AFEDADF0}"/>
              </a:ext>
            </a:extLst>
          </p:cNvPr>
          <p:cNvSpPr/>
          <p:nvPr/>
        </p:nvSpPr>
        <p:spPr>
          <a:xfrm>
            <a:off x="523783" y="2137540"/>
            <a:ext cx="22594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Схема расположения оборудования проволочного стана 150 ПАО</a:t>
            </a:r>
            <a:r>
              <a:rPr lang="en-US" sz="1800" dirty="0"/>
              <a:t> “</a:t>
            </a:r>
            <a:r>
              <a:rPr lang="ru-RU" sz="1800" dirty="0"/>
              <a:t>Северсталь</a:t>
            </a:r>
            <a:r>
              <a:rPr lang="en-US" sz="1800" dirty="0"/>
              <a:t>”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1577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аудитория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2EF7FC-9A5B-4DD4-8255-ED8F08B864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418" y="1807583"/>
            <a:ext cx="5508596" cy="23410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5D9E13-93F4-4A29-AEF7-C878CCDDEAA4}"/>
              </a:ext>
            </a:extLst>
          </p:cNvPr>
          <p:cNvSpPr txBox="1"/>
          <p:nvPr/>
        </p:nvSpPr>
        <p:spPr>
          <a:xfrm>
            <a:off x="382618" y="1613912"/>
            <a:ext cx="665318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b="0" i="0" dirty="0">
                <a:effectLst/>
                <a:latin typeface="-apple-system"/>
              </a:rPr>
              <a:t>Публичное акционерное общество "Северсталь" (ПАО "Северсталь") — крупнейшая в России и одна из крупнейших в мире горно-металлургических компаний. "Северсталь" занимается широким спектром продукции, включая холоднокатаную, горячекатаную, листовую сталь, а также производство труб, сортового проката и других металлопродуктов.</a:t>
            </a:r>
          </a:p>
          <a:p>
            <a:pPr indent="457200" algn="just"/>
            <a:r>
              <a:rPr lang="ru-RU" b="0" i="0" dirty="0">
                <a:effectLst/>
                <a:latin typeface="-apple-system"/>
              </a:rPr>
              <a:t>Заказчиком проекта является именно сорто</a:t>
            </a:r>
            <a:r>
              <a:rPr lang="ru-RU" dirty="0">
                <a:latin typeface="-apple-system"/>
              </a:rPr>
              <a:t>прокатное производство компании.</a:t>
            </a:r>
            <a:endParaRPr lang="ru-RU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65279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927620" cy="5144573"/>
          </a:xfrm>
        </p:spPr>
        <p:txBody>
          <a:bodyPr>
            <a:normAutofit/>
          </a:bodyPr>
          <a:lstStyle/>
          <a:p>
            <a:pPr marL="0" indent="0"/>
            <a:r>
              <a:rPr lang="ru-RU" dirty="0"/>
              <a:t>Ценностные предложения</a:t>
            </a:r>
            <a:r>
              <a:rPr lang="en-US" dirty="0"/>
              <a:t>: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ru-RU" dirty="0"/>
              <a:t>Повышение часовой производительности на 25 %.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ru-RU" dirty="0"/>
              <a:t>Увеличение стоимости произведенной за час продукции с 7 877 806 </a:t>
            </a:r>
            <a:r>
              <a:rPr lang="ru-RU" dirty="0" err="1"/>
              <a:t>руб</a:t>
            </a:r>
            <a:r>
              <a:rPr lang="ru-RU" dirty="0"/>
              <a:t> до 10 507 615 </a:t>
            </a:r>
            <a:r>
              <a:rPr lang="ru-RU" dirty="0" err="1"/>
              <a:t>руб</a:t>
            </a:r>
            <a:r>
              <a:rPr lang="ru-RU" dirty="0"/>
              <a:t>  *(при максимальной производительности).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Договор НИОКР. </a:t>
            </a:r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Оценка рынка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ru-RU" dirty="0"/>
              <a:t>TAM = 21,7 трлн. руб.,</a:t>
            </a:r>
          </a:p>
          <a:p>
            <a:r>
              <a:rPr lang="en-US" dirty="0"/>
              <a:t>SAM</a:t>
            </a:r>
            <a:r>
              <a:rPr lang="ru-RU" dirty="0"/>
              <a:t> = 2,5 трлн. руб.</a:t>
            </a:r>
            <a:r>
              <a:rPr lang="en-US" dirty="0"/>
              <a:t>, </a:t>
            </a:r>
            <a:endParaRPr lang="ru-RU" dirty="0"/>
          </a:p>
          <a:p>
            <a:r>
              <a:rPr lang="en-US" dirty="0"/>
              <a:t>SOM </a:t>
            </a:r>
            <a:r>
              <a:rPr lang="ru-RU" dirty="0"/>
              <a:t>= 224,7 млрд. руб.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19776" y="6357823"/>
            <a:ext cx="757411" cy="365210"/>
          </a:xfrm>
        </p:spPr>
        <p:txBody>
          <a:bodyPr/>
          <a:lstStyle/>
          <a:p>
            <a:fld id="{024C55D1-92A9-4B02-AD60-DEC4B6659F3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06E5E41-3AB9-44FD-9228-D49590DFDF7D}"/>
              </a:ext>
            </a:extLst>
          </p:cNvPr>
          <p:cNvSpPr/>
          <p:nvPr/>
        </p:nvSpPr>
        <p:spPr>
          <a:xfrm>
            <a:off x="7608162" y="2130641"/>
            <a:ext cx="3822138" cy="3748367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15294CE-9290-4EC5-B846-71B918AD5882}"/>
              </a:ext>
            </a:extLst>
          </p:cNvPr>
          <p:cNvSpPr/>
          <p:nvPr/>
        </p:nvSpPr>
        <p:spPr>
          <a:xfrm>
            <a:off x="8147728" y="2616852"/>
            <a:ext cx="2670866" cy="269006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A0C7C8F-E380-40EE-AA8F-DA96CB7D2238}"/>
              </a:ext>
            </a:extLst>
          </p:cNvPr>
          <p:cNvSpPr/>
          <p:nvPr/>
        </p:nvSpPr>
        <p:spPr>
          <a:xfrm>
            <a:off x="8655728" y="3199286"/>
            <a:ext cx="1704806" cy="1505874"/>
          </a:xfrm>
          <a:prstGeom prst="ellipse">
            <a:avLst/>
          </a:prstGeom>
          <a:ln>
            <a:solidFill>
              <a:srgbClr val="E635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224,7</a:t>
            </a:r>
          </a:p>
          <a:p>
            <a:pPr algn="ctr"/>
            <a:r>
              <a:rPr lang="ru-RU" sz="1400" dirty="0"/>
              <a:t>млрд. руб.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F11ACD-1761-44D2-AAEB-7ABED4ABAD1C}"/>
              </a:ext>
            </a:extLst>
          </p:cNvPr>
          <p:cNvSpPr txBox="1"/>
          <p:nvPr/>
        </p:nvSpPr>
        <p:spPr>
          <a:xfrm>
            <a:off x="8791103" y="2830980"/>
            <a:ext cx="148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</a:rPr>
              <a:t>2.5 </a:t>
            </a:r>
            <a:r>
              <a:rPr lang="ru-RU" sz="1400" dirty="0" err="1">
                <a:solidFill>
                  <a:schemeClr val="accent1"/>
                </a:solidFill>
              </a:rPr>
              <a:t>трлн.руб</a:t>
            </a:r>
            <a:r>
              <a:rPr lang="ru-RU" sz="140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3773C-0585-4CD2-8DE7-C7CEC89FB48C}"/>
              </a:ext>
            </a:extLst>
          </p:cNvPr>
          <p:cNvSpPr txBox="1"/>
          <p:nvPr/>
        </p:nvSpPr>
        <p:spPr>
          <a:xfrm>
            <a:off x="8757821" y="2319413"/>
            <a:ext cx="148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21.7 </a:t>
            </a:r>
            <a:r>
              <a:rPr lang="ru-RU" sz="1400" dirty="0" err="1"/>
              <a:t>трлн.руб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3729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63270E8-15C2-455D-BA7E-8F5FE7421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5" y="1077101"/>
            <a:ext cx="2178749" cy="154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276BF9B-28DE-4C9B-A074-EE4E4AD35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607" y="1084086"/>
            <a:ext cx="1540059" cy="154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9208CBB-9108-44C3-BD27-9B92FBC67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69" y="1077101"/>
            <a:ext cx="3090177" cy="154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0AB02C-DAEE-4698-B0B9-2F47FBDAB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672" y="2793256"/>
            <a:ext cx="9762066" cy="354032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A08A3A6-8EC2-4F2E-9277-CA6EED2C4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" y="1084087"/>
            <a:ext cx="1922846" cy="154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716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F75929-5491-40F3-AE65-E7363645B3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615" y="983009"/>
            <a:ext cx="4466572" cy="4248950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Текущие результаты команды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521" y="983009"/>
            <a:ext cx="6341695" cy="5293504"/>
          </a:xfrm>
          <a:effectLst>
            <a:reflection stA="0" endPos="0" dist="50800" dir="5400000" sy="-100000" algn="bl" rotWithShape="0"/>
          </a:effectLst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На основании экспертного мнения установили ключевые моменты партнерства для продвижения продукта.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Построили бизнес-модель нашего проекта.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Подготовили технологическое решение для повышения эффективности производства.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Уровень готовности по шкале </a:t>
            </a:r>
            <a:r>
              <a:rPr lang="en-US" dirty="0"/>
              <a:t>TRL</a:t>
            </a:r>
            <a:r>
              <a:rPr lang="ru-RU" dirty="0"/>
              <a:t> </a:t>
            </a:r>
            <a:r>
              <a:rPr lang="en-US" dirty="0"/>
              <a:t>3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0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449CB79-06F0-4900-B405-9C3434A59570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3169328" y="5506319"/>
            <a:ext cx="3170273" cy="212759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95A0D38-2E35-4FC5-A654-B23449908C23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2280660" y="3927945"/>
            <a:ext cx="888668" cy="1549577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D4B7E1B-F798-47EE-9567-9971F46B84B5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7002475" y="1287803"/>
            <a:ext cx="2558775" cy="682527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2776F34-84D4-45E3-8300-D455CD57D112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122073" y="3363402"/>
            <a:ext cx="1986322" cy="564540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C7A1EAF-E809-2AA4-077A-DF27BDE0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развития стартап-проекта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1F8FD9-CB3D-06A6-9460-0E8706C9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635E5F7A-A423-4BA1-A066-C9F5CE44113A}"/>
              </a:ext>
            </a:extLst>
          </p:cNvPr>
          <p:cNvSpPr/>
          <p:nvPr/>
        </p:nvSpPr>
        <p:spPr>
          <a:xfrm rot="19853934">
            <a:off x="-313096" y="3567108"/>
            <a:ext cx="12669794" cy="721669"/>
          </a:xfrm>
          <a:prstGeom prst="rightArrow">
            <a:avLst>
              <a:gd name="adj1" fmla="val 16169"/>
              <a:gd name="adj2" fmla="val 93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95A4E31-397E-4C25-9EE9-E69FB763E264}"/>
              </a:ext>
            </a:extLst>
          </p:cNvPr>
          <p:cNvSpPr/>
          <p:nvPr/>
        </p:nvSpPr>
        <p:spPr>
          <a:xfrm>
            <a:off x="609521" y="2798859"/>
            <a:ext cx="3342278" cy="1129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Доработка технологии</a:t>
            </a:r>
          </a:p>
          <a:p>
            <a:pPr algn="ctr"/>
            <a:r>
              <a:rPr lang="ru-RU" dirty="0"/>
              <a:t>2024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21F782B-110C-4B76-BE50-9DAD896F26FD}"/>
              </a:ext>
            </a:extLst>
          </p:cNvPr>
          <p:cNvSpPr/>
          <p:nvPr/>
        </p:nvSpPr>
        <p:spPr>
          <a:xfrm>
            <a:off x="3018871" y="932085"/>
            <a:ext cx="3983604" cy="7114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Внедрение на предприятие</a:t>
            </a:r>
          </a:p>
          <a:p>
            <a:pPr algn="ctr"/>
            <a:r>
              <a:rPr lang="ru-RU" dirty="0"/>
              <a:t>2026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C2A555D-5269-4D26-8A34-BA2F2EB8601A}"/>
              </a:ext>
            </a:extLst>
          </p:cNvPr>
          <p:cNvSpPr/>
          <p:nvPr/>
        </p:nvSpPr>
        <p:spPr>
          <a:xfrm>
            <a:off x="4164919" y="5719078"/>
            <a:ext cx="4349363" cy="821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Заключение договора НИОКР</a:t>
            </a:r>
          </a:p>
          <a:p>
            <a:pPr algn="ctr"/>
            <a:r>
              <a:rPr lang="ru-RU" dirty="0"/>
              <a:t>2024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C50B914-2555-41E2-B4FC-9A4C95A6337F}"/>
              </a:ext>
            </a:extLst>
          </p:cNvPr>
          <p:cNvSpPr/>
          <p:nvPr/>
        </p:nvSpPr>
        <p:spPr>
          <a:xfrm>
            <a:off x="6339602" y="3927942"/>
            <a:ext cx="5537586" cy="1046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Промышленные испытания на стане</a:t>
            </a:r>
          </a:p>
          <a:p>
            <a:pPr algn="ctr"/>
            <a:r>
              <a:rPr lang="ru-RU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19563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C55D1-92A9-4B02-AD60-DEC4B6659F3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</a:t>
            </a:r>
            <a:r>
              <a:rPr lang="en-US" dirty="0"/>
              <a:t> </a:t>
            </a:r>
            <a:r>
              <a:rPr lang="ru-RU" dirty="0"/>
              <a:t>ПИРС-2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C37D2C-E438-4C2E-AEFC-3E339840B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7" t="4659" b="21183"/>
          <a:stretch/>
        </p:blipFill>
        <p:spPr>
          <a:xfrm>
            <a:off x="3422654" y="1197647"/>
            <a:ext cx="2425957" cy="25375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931A88-03B8-4EAE-AFCF-F1DFB31F5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70" b="35586"/>
          <a:stretch/>
        </p:blipFill>
        <p:spPr>
          <a:xfrm>
            <a:off x="6278524" y="1197647"/>
            <a:ext cx="2289282" cy="2537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294937-FAE7-40D8-A2F5-9B30DB1296FF}"/>
              </a:ext>
            </a:extLst>
          </p:cNvPr>
          <p:cNvSpPr txBox="1"/>
          <p:nvPr/>
        </p:nvSpPr>
        <p:spPr>
          <a:xfrm>
            <a:off x="604961" y="4140240"/>
            <a:ext cx="229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Сысоев Д.А. – мыслитель, оценивающий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CB9564-5C16-411C-9077-BC1E4D83CCDC}"/>
              </a:ext>
            </a:extLst>
          </p:cNvPr>
          <p:cNvSpPr/>
          <p:nvPr/>
        </p:nvSpPr>
        <p:spPr>
          <a:xfrm>
            <a:off x="6095951" y="4140240"/>
            <a:ext cx="23837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Шемякин Д.Р. – мыслитель, доводящий до конца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B31F06-0C6D-40A3-A764-CCB82E9EE21E}"/>
              </a:ext>
            </a:extLst>
          </p:cNvPr>
          <p:cNvSpPr/>
          <p:nvPr/>
        </p:nvSpPr>
        <p:spPr>
          <a:xfrm>
            <a:off x="8844128" y="4140239"/>
            <a:ext cx="26016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Туркина Е.А. – лидер команды, координатор</a:t>
            </a:r>
          </a:p>
          <a:p>
            <a:pPr algn="ctr"/>
            <a:r>
              <a:rPr lang="ru-RU" sz="2000" dirty="0"/>
              <a:t>Контакты</a:t>
            </a:r>
            <a:r>
              <a:rPr lang="en-US" sz="2000" dirty="0"/>
              <a:t>:</a:t>
            </a:r>
          </a:p>
          <a:p>
            <a:pPr algn="ctr"/>
            <a:r>
              <a:rPr lang="ru-RU" sz="2000" dirty="0"/>
              <a:t>+79535200834, eaturkina@chsu.ru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A754F1-72A6-44E5-8165-19870D1CF067}"/>
              </a:ext>
            </a:extLst>
          </p:cNvPr>
          <p:cNvSpPr/>
          <p:nvPr/>
        </p:nvSpPr>
        <p:spPr>
          <a:xfrm>
            <a:off x="3267644" y="4140240"/>
            <a:ext cx="25809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Ульяновский Д.А. – коллективист, исследователь ресурсов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6DD550-A429-4334-A977-BA2FD006AB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15" t="29524" r="25250" b="34126"/>
          <a:stretch/>
        </p:blipFill>
        <p:spPr>
          <a:xfrm>
            <a:off x="560655" y="1197647"/>
            <a:ext cx="2425957" cy="25375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707DD9-FC9A-4C00-A023-FBC6EB46F9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17" t="20319" r="13861" b="24419"/>
          <a:stretch/>
        </p:blipFill>
        <p:spPr>
          <a:xfrm>
            <a:off x="9083220" y="1197647"/>
            <a:ext cx="2442493" cy="253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70245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">
  <a:themeElements>
    <a:clrScheme name="ЧГУ">
      <a:dk1>
        <a:srgbClr val="000000"/>
      </a:dk1>
      <a:lt1>
        <a:srgbClr val="FFFFFF"/>
      </a:lt1>
      <a:dk2>
        <a:srgbClr val="121314"/>
      </a:dk2>
      <a:lt2>
        <a:srgbClr val="F5F3F4"/>
      </a:lt2>
      <a:accent1>
        <a:srgbClr val="DA251D"/>
      </a:accent1>
      <a:accent2>
        <a:srgbClr val="A50E13"/>
      </a:accent2>
      <a:accent3>
        <a:srgbClr val="660102"/>
      </a:accent3>
      <a:accent4>
        <a:srgbClr val="E63538"/>
      </a:accent4>
      <a:accent5>
        <a:srgbClr val="B2A8A7"/>
      </a:accent5>
      <a:accent6>
        <a:srgbClr val="D4D4D4"/>
      </a:accent6>
      <a:hlink>
        <a:srgbClr val="DA251D"/>
      </a:hlink>
      <a:folHlink>
        <a:srgbClr val="B2A8A7"/>
      </a:folHlink>
    </a:clrScheme>
    <a:fontScheme name="ЧГУ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9d9955-93fb-4bd4-bcdb-8e7ddc259c20">
      <Terms xmlns="http://schemas.microsoft.com/office/infopath/2007/PartnerControls"/>
    </lcf76f155ced4ddcb4097134ff3c332f>
    <TaxCatchAll xmlns="4c612441-9502-4d03-96ef-459065c861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C87649E7524794AA35A456EA0EAADF8" ma:contentTypeVersion="15" ma:contentTypeDescription="Создание документа." ma:contentTypeScope="" ma:versionID="2dab7c0eba4859789521ec233c299425">
  <xsd:schema xmlns:xsd="http://www.w3.org/2001/XMLSchema" xmlns:xs="http://www.w3.org/2001/XMLSchema" xmlns:p="http://schemas.microsoft.com/office/2006/metadata/properties" xmlns:ns2="2b9d9955-93fb-4bd4-bcdb-8e7ddc259c20" xmlns:ns3="4c612441-9502-4d03-96ef-459065c861af" targetNamespace="http://schemas.microsoft.com/office/2006/metadata/properties" ma:root="true" ma:fieldsID="4956f9d603baee2021465d12568e22ee" ns2:_="" ns3:_="">
    <xsd:import namespace="2b9d9955-93fb-4bd4-bcdb-8e7ddc259c20"/>
    <xsd:import namespace="4c612441-9502-4d03-96ef-459065c86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d9955-93fb-4bd4-bcdb-8e7ddc259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12441-9502-4d03-96ef-459065c861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5d557-526c-428f-9913-5aeff0506f6f}" ma:internalName="TaxCatchAll" ma:showField="CatchAllData" ma:web="4c612441-9502-4d03-96ef-459065c86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00D7A-E42F-473E-ABEB-7993CB9305D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4c612441-9502-4d03-96ef-459065c861af"/>
    <ds:schemaRef ds:uri="http://purl.org/dc/elements/1.1/"/>
    <ds:schemaRef ds:uri="http://schemas.microsoft.com/office/infopath/2007/PartnerControls"/>
    <ds:schemaRef ds:uri="2b9d9955-93fb-4bd4-bcdb-8e7ddc259c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6CA5F9-3E3A-4EF6-9E87-40B7E5B52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9d9955-93fb-4bd4-bcdb-8e7ddc259c20"/>
    <ds:schemaRef ds:uri="4c612441-9502-4d03-96ef-459065c861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A8685B-D433-4A50-82AE-0EE899E309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2903</TotalTime>
  <Words>377</Words>
  <Application>Microsoft Office PowerPoint</Application>
  <PresentationFormat>Произвольный</PresentationFormat>
  <Paragraphs>100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-apple-system</vt:lpstr>
      <vt:lpstr>Arial</vt:lpstr>
      <vt:lpstr>Calibri</vt:lpstr>
      <vt:lpstr>Презентация</vt:lpstr>
      <vt:lpstr>Повышение эффективности деформации полосы в черновой и первой средней группах клетей стана 150 при прокатке в 4 технологические нитки </vt:lpstr>
      <vt:lpstr>Актуальность проекта и проблема клиента</vt:lpstr>
      <vt:lpstr>Решение</vt:lpstr>
      <vt:lpstr>Целевая аудитория</vt:lpstr>
      <vt:lpstr>Рынок</vt:lpstr>
      <vt:lpstr>Конкуренты</vt:lpstr>
      <vt:lpstr>Текущие результаты команды</vt:lpstr>
      <vt:lpstr>План развития стартап-проекта</vt:lpstr>
      <vt:lpstr>Команда ПИРС-2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и достижения кафедры химических технологий  1972-2022 гг.</dc:title>
  <dc:creator>Anastasia</dc:creator>
  <cp:lastModifiedBy>Туркина Елизавета Алексеевна</cp:lastModifiedBy>
  <cp:revision>349</cp:revision>
  <dcterms:created xsi:type="dcterms:W3CDTF">2022-04-04T12:37:27Z</dcterms:created>
  <dcterms:modified xsi:type="dcterms:W3CDTF">2023-11-20T16:41:59Z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0x0101003C87649E7524794AA35A456EA0EAADF8</vt:lpwstr>
  </property>
</Properties>
</file>