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1"/>
  </p:sldMasterIdLst>
  <p:notesMasterIdLst>
    <p:notesMasterId r:id="rId25"/>
  </p:notesMasterIdLst>
  <p:sldIdLst>
    <p:sldId id="256" r:id="rId2"/>
    <p:sldId id="321" r:id="rId3"/>
    <p:sldId id="323" r:id="rId4"/>
    <p:sldId id="314" r:id="rId5"/>
    <p:sldId id="324" r:id="rId6"/>
    <p:sldId id="325" r:id="rId7"/>
    <p:sldId id="264" r:id="rId8"/>
    <p:sldId id="272" r:id="rId9"/>
    <p:sldId id="257" r:id="rId10"/>
    <p:sldId id="313" r:id="rId11"/>
    <p:sldId id="258" r:id="rId12"/>
    <p:sldId id="326" r:id="rId13"/>
    <p:sldId id="327" r:id="rId14"/>
    <p:sldId id="328" r:id="rId15"/>
    <p:sldId id="317" r:id="rId16"/>
    <p:sldId id="273" r:id="rId17"/>
    <p:sldId id="315" r:id="rId18"/>
    <p:sldId id="316" r:id="rId19"/>
    <p:sldId id="322" r:id="rId20"/>
    <p:sldId id="329" r:id="rId21"/>
    <p:sldId id="330" r:id="rId22"/>
    <p:sldId id="331" r:id="rId23"/>
    <p:sldId id="319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A8D072-027E-4E3A-B966-17BCB04C09B3}">
  <a:tblStyle styleId="{CDA8D072-027E-4E3A-B966-17BCB04C09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8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69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14250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6" name="Google Shape;50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7" name="Google Shape;50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340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6" name="Google Shape;5506;gf9db84ec7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7" name="Google Shape;5507;gf9db84ec7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69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" name="Google Shape;7579;gfa9fb07cbc_2_1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0" name="Google Shape;7580;gfa9fb07cbc_2_1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1311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5" name="Google Shape;5495;gf9db84ec7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6" name="Google Shape;5496;gf9db84ec7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4680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6" name="Google Shape;5506;gf9db84ec7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7" name="Google Shape;5507;gf9db84ec7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309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6" name="Google Shape;50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7" name="Google Shape;50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056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98150" y="725696"/>
            <a:ext cx="6947700" cy="13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200" b="1">
                <a:solidFill>
                  <a:srgbClr val="11111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903825" y="2103457"/>
            <a:ext cx="3396900" cy="19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Asap"/>
                <a:ea typeface="Asap"/>
                <a:cs typeface="Asap"/>
                <a:sym typeface="Asap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22695" y="-15770"/>
            <a:ext cx="1690448" cy="1915602"/>
            <a:chOff x="-22695" y="-15770"/>
            <a:chExt cx="1690448" cy="1915602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86797" y="632665"/>
              <a:ext cx="952368" cy="1100498"/>
              <a:chOff x="341650" y="1947263"/>
              <a:chExt cx="334000" cy="38595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462150" y="1947263"/>
                <a:ext cx="213500" cy="192550"/>
              </a:xfrm>
              <a:custGeom>
                <a:avLst/>
                <a:gdLst/>
                <a:ahLst/>
                <a:cxnLst/>
                <a:rect l="l" t="t" r="r" b="b"/>
                <a:pathLst>
                  <a:path w="8540" h="7702" extrusionOk="0">
                    <a:moveTo>
                      <a:pt x="820" y="0"/>
                    </a:moveTo>
                    <a:cubicBezTo>
                      <a:pt x="547" y="0"/>
                      <a:pt x="274" y="14"/>
                      <a:pt x="1" y="43"/>
                    </a:cubicBezTo>
                    <a:lnTo>
                      <a:pt x="8540" y="7701"/>
                    </a:lnTo>
                    <a:cubicBezTo>
                      <a:pt x="8536" y="7238"/>
                      <a:pt x="8495" y="6779"/>
                      <a:pt x="8411" y="6322"/>
                    </a:cubicBezTo>
                    <a:lnTo>
                      <a:pt x="1386" y="20"/>
                    </a:lnTo>
                    <a:cubicBezTo>
                      <a:pt x="1198" y="7"/>
                      <a:pt x="1009" y="0"/>
                      <a:pt x="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27000" y="1952413"/>
                <a:ext cx="1376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5506" h="4937" extrusionOk="0">
                    <a:moveTo>
                      <a:pt x="0" y="1"/>
                    </a:moveTo>
                    <a:lnTo>
                      <a:pt x="5505" y="4937"/>
                    </a:lnTo>
                    <a:cubicBezTo>
                      <a:pt x="5075" y="3719"/>
                      <a:pt x="4342" y="2629"/>
                      <a:pt x="3381" y="1768"/>
                    </a:cubicBezTo>
                    <a:cubicBezTo>
                      <a:pt x="2420" y="904"/>
                      <a:pt x="1257" y="293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85100" y="2125713"/>
                <a:ext cx="204100" cy="187800"/>
              </a:xfrm>
              <a:custGeom>
                <a:avLst/>
                <a:gdLst/>
                <a:ahLst/>
                <a:cxnLst/>
                <a:rect l="l" t="t" r="r" b="b"/>
                <a:pathLst>
                  <a:path w="8164" h="7512" extrusionOk="0">
                    <a:moveTo>
                      <a:pt x="341" y="1"/>
                    </a:moveTo>
                    <a:lnTo>
                      <a:pt x="1" y="958"/>
                    </a:lnTo>
                    <a:lnTo>
                      <a:pt x="7306" y="7511"/>
                    </a:lnTo>
                    <a:cubicBezTo>
                      <a:pt x="7601" y="7366"/>
                      <a:pt x="7890" y="7199"/>
                      <a:pt x="8164" y="7019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99725" y="2084738"/>
                <a:ext cx="220900" cy="206350"/>
              </a:xfrm>
              <a:custGeom>
                <a:avLst/>
                <a:gdLst/>
                <a:ahLst/>
                <a:cxnLst/>
                <a:rect l="l" t="t" r="r" b="b"/>
                <a:pathLst>
                  <a:path w="8836" h="8254" extrusionOk="0">
                    <a:moveTo>
                      <a:pt x="341" y="1"/>
                    </a:moveTo>
                    <a:lnTo>
                      <a:pt x="1" y="958"/>
                    </a:lnTo>
                    <a:lnTo>
                      <a:pt x="8131" y="8253"/>
                    </a:lnTo>
                    <a:cubicBezTo>
                      <a:pt x="8379" y="8057"/>
                      <a:pt x="8613" y="7845"/>
                      <a:pt x="8835" y="7617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14275" y="2043688"/>
                <a:ext cx="231400" cy="219050"/>
              </a:xfrm>
              <a:custGeom>
                <a:avLst/>
                <a:gdLst/>
                <a:ahLst/>
                <a:cxnLst/>
                <a:rect l="l" t="t" r="r" b="b"/>
                <a:pathLst>
                  <a:path w="9256" h="8762" extrusionOk="0">
                    <a:moveTo>
                      <a:pt x="344" y="0"/>
                    </a:moveTo>
                    <a:lnTo>
                      <a:pt x="0" y="958"/>
                    </a:lnTo>
                    <a:lnTo>
                      <a:pt x="8700" y="8761"/>
                    </a:lnTo>
                    <a:cubicBezTo>
                      <a:pt x="8899" y="8517"/>
                      <a:pt x="9086" y="8263"/>
                      <a:pt x="9256" y="7996"/>
                    </a:cubicBezTo>
                    <a:lnTo>
                      <a:pt x="3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70575" y="2166688"/>
                <a:ext cx="180225" cy="162000"/>
              </a:xfrm>
              <a:custGeom>
                <a:avLst/>
                <a:gdLst/>
                <a:ahLst/>
                <a:cxnLst/>
                <a:rect l="l" t="t" r="r" b="b"/>
                <a:pathLst>
                  <a:path w="7209" h="6480" extrusionOk="0">
                    <a:moveTo>
                      <a:pt x="341" y="1"/>
                    </a:moveTo>
                    <a:lnTo>
                      <a:pt x="0" y="962"/>
                    </a:lnTo>
                    <a:lnTo>
                      <a:pt x="6148" y="6479"/>
                    </a:lnTo>
                    <a:cubicBezTo>
                      <a:pt x="6508" y="6399"/>
                      <a:pt x="6865" y="6293"/>
                      <a:pt x="7208" y="6165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43425" y="1961663"/>
                <a:ext cx="231100" cy="226825"/>
              </a:xfrm>
              <a:custGeom>
                <a:avLst/>
                <a:gdLst/>
                <a:ahLst/>
                <a:cxnLst/>
                <a:rect l="l" t="t" r="r" b="b"/>
                <a:pathLst>
                  <a:path w="9244" h="9073" extrusionOk="0">
                    <a:moveTo>
                      <a:pt x="342" y="0"/>
                    </a:moveTo>
                    <a:lnTo>
                      <a:pt x="1" y="958"/>
                    </a:lnTo>
                    <a:lnTo>
                      <a:pt x="9044" y="9073"/>
                    </a:lnTo>
                    <a:cubicBezTo>
                      <a:pt x="9138" y="8713"/>
                      <a:pt x="9202" y="8349"/>
                      <a:pt x="9244" y="7983"/>
                    </a:cubicBezTo>
                    <a:lnTo>
                      <a:pt x="3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28900" y="2002638"/>
                <a:ext cx="235275" cy="226100"/>
              </a:xfrm>
              <a:custGeom>
                <a:avLst/>
                <a:gdLst/>
                <a:ahLst/>
                <a:cxnLst/>
                <a:rect l="l" t="t" r="r" b="b"/>
                <a:pathLst>
                  <a:path w="9411" h="9044" extrusionOk="0">
                    <a:moveTo>
                      <a:pt x="341" y="0"/>
                    </a:moveTo>
                    <a:lnTo>
                      <a:pt x="0" y="961"/>
                    </a:lnTo>
                    <a:lnTo>
                      <a:pt x="9012" y="9044"/>
                    </a:lnTo>
                    <a:cubicBezTo>
                      <a:pt x="9163" y="8751"/>
                      <a:pt x="9294" y="8446"/>
                      <a:pt x="9410" y="8137"/>
                    </a:cubicBez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56025" y="2207738"/>
                <a:ext cx="147125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5885" h="5019" extrusionOk="0">
                    <a:moveTo>
                      <a:pt x="341" y="1"/>
                    </a:moveTo>
                    <a:lnTo>
                      <a:pt x="0" y="959"/>
                    </a:lnTo>
                    <a:lnTo>
                      <a:pt x="4500" y="4998"/>
                    </a:lnTo>
                    <a:cubicBezTo>
                      <a:pt x="4689" y="5011"/>
                      <a:pt x="4879" y="5018"/>
                      <a:pt x="5068" y="5018"/>
                    </a:cubicBezTo>
                    <a:cubicBezTo>
                      <a:pt x="5341" y="5018"/>
                      <a:pt x="5613" y="5004"/>
                      <a:pt x="5885" y="4976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41650" y="2248713"/>
                <a:ext cx="9667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867" h="3173" extrusionOk="0">
                    <a:moveTo>
                      <a:pt x="331" y="1"/>
                    </a:moveTo>
                    <a:lnTo>
                      <a:pt x="0" y="926"/>
                    </a:lnTo>
                    <a:cubicBezTo>
                      <a:pt x="154" y="1094"/>
                      <a:pt x="315" y="1251"/>
                      <a:pt x="485" y="1405"/>
                    </a:cubicBezTo>
                    <a:cubicBezTo>
                      <a:pt x="1446" y="2270"/>
                      <a:pt x="2610" y="2877"/>
                      <a:pt x="3866" y="3173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23;p2"/>
            <p:cNvSpPr/>
            <p:nvPr/>
          </p:nvSpPr>
          <p:spPr>
            <a:xfrm>
              <a:off x="-22695" y="-15770"/>
              <a:ext cx="1690448" cy="1915602"/>
            </a:xfrm>
            <a:custGeom>
              <a:avLst/>
              <a:gdLst/>
              <a:ahLst/>
              <a:cxnLst/>
              <a:rect l="l" t="t" r="r" b="b"/>
              <a:pathLst>
                <a:path w="19791" h="22427" extrusionOk="0">
                  <a:moveTo>
                    <a:pt x="1" y="200"/>
                  </a:moveTo>
                  <a:lnTo>
                    <a:pt x="19791" y="1"/>
                  </a:lnTo>
                  <a:cubicBezTo>
                    <a:pt x="8819" y="2389"/>
                    <a:pt x="11204" y="8993"/>
                    <a:pt x="7791" y="15690"/>
                  </a:cubicBezTo>
                  <a:cubicBezTo>
                    <a:pt x="5927" y="19354"/>
                    <a:pt x="3018" y="21346"/>
                    <a:pt x="226" y="224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22695" y="-13728"/>
              <a:ext cx="952376" cy="853730"/>
            </a:xfrm>
            <a:custGeom>
              <a:avLst/>
              <a:gdLst/>
              <a:ahLst/>
              <a:cxnLst/>
              <a:rect l="l" t="t" r="r" b="b"/>
              <a:pathLst>
                <a:path w="10311" h="9243" extrusionOk="0">
                  <a:moveTo>
                    <a:pt x="10310" y="0"/>
                  </a:moveTo>
                  <a:cubicBezTo>
                    <a:pt x="9517" y="2880"/>
                    <a:pt x="7048" y="8735"/>
                    <a:pt x="94" y="9243"/>
                  </a:cubicBezTo>
                  <a:lnTo>
                    <a:pt x="1" y="10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-14275" y="4083834"/>
            <a:ext cx="2036515" cy="1078407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6928153" y="-12998"/>
            <a:ext cx="2247425" cy="5184899"/>
            <a:chOff x="6928153" y="-12998"/>
            <a:chExt cx="2247425" cy="5184899"/>
          </a:xfrm>
        </p:grpSpPr>
        <p:grpSp>
          <p:nvGrpSpPr>
            <p:cNvPr id="27" name="Google Shape;27;p2"/>
            <p:cNvGrpSpPr/>
            <p:nvPr/>
          </p:nvGrpSpPr>
          <p:grpSpPr>
            <a:xfrm>
              <a:off x="7123441" y="-12998"/>
              <a:ext cx="2052136" cy="4962220"/>
              <a:chOff x="7123441" y="-12998"/>
              <a:chExt cx="2052136" cy="496222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7672798" y="-12998"/>
                <a:ext cx="1502780" cy="3260198"/>
              </a:xfrm>
              <a:custGeom>
                <a:avLst/>
                <a:gdLst/>
                <a:ahLst/>
                <a:cxnLst/>
                <a:rect l="l" t="t" r="r" b="b"/>
                <a:pathLst>
                  <a:path w="17156" h="37219" extrusionOk="0">
                    <a:moveTo>
                      <a:pt x="17052" y="0"/>
                    </a:moveTo>
                    <a:lnTo>
                      <a:pt x="0" y="0"/>
                    </a:lnTo>
                    <a:cubicBezTo>
                      <a:pt x="270" y="3108"/>
                      <a:pt x="1707" y="9072"/>
                      <a:pt x="8398" y="13045"/>
                    </a:cubicBezTo>
                    <a:cubicBezTo>
                      <a:pt x="17155" y="18241"/>
                      <a:pt x="11155" y="31488"/>
                      <a:pt x="17052" y="372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" name="Google Shape;29;p2"/>
              <p:cNvGrpSpPr/>
              <p:nvPr/>
            </p:nvGrpSpPr>
            <p:grpSpPr>
              <a:xfrm>
                <a:off x="7123441" y="2793741"/>
                <a:ext cx="2036531" cy="2155481"/>
                <a:chOff x="3844200" y="3565550"/>
                <a:chExt cx="524325" cy="554950"/>
              </a:xfrm>
            </p:grpSpPr>
            <p:sp>
              <p:nvSpPr>
                <p:cNvPr id="30" name="Google Shape;30;p2"/>
                <p:cNvSpPr/>
                <p:nvPr/>
              </p:nvSpPr>
              <p:spPr>
                <a:xfrm>
                  <a:off x="3937150" y="4105850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19" y="1"/>
                      </a:moveTo>
                      <a:cubicBezTo>
                        <a:pt x="265" y="1"/>
                        <a:pt x="212" y="18"/>
                        <a:pt x="168" y="54"/>
                      </a:cubicBezTo>
                      <a:cubicBezTo>
                        <a:pt x="1" y="192"/>
                        <a:pt x="81" y="459"/>
                        <a:pt x="293" y="482"/>
                      </a:cubicBezTo>
                      <a:cubicBezTo>
                        <a:pt x="302" y="483"/>
                        <a:pt x="312" y="483"/>
                        <a:pt x="320" y="483"/>
                      </a:cubicBezTo>
                      <a:cubicBezTo>
                        <a:pt x="520" y="483"/>
                        <a:pt x="638" y="250"/>
                        <a:pt x="509" y="93"/>
                      </a:cubicBezTo>
                      <a:cubicBezTo>
                        <a:pt x="461" y="32"/>
                        <a:pt x="39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3923900" y="4089375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5" y="0"/>
                      </a:moveTo>
                      <a:cubicBezTo>
                        <a:pt x="254" y="0"/>
                        <a:pt x="202" y="17"/>
                        <a:pt x="158" y="51"/>
                      </a:cubicBezTo>
                      <a:cubicBezTo>
                        <a:pt x="0" y="183"/>
                        <a:pt x="74" y="440"/>
                        <a:pt x="280" y="463"/>
                      </a:cubicBezTo>
                      <a:cubicBezTo>
                        <a:pt x="289" y="464"/>
                        <a:pt x="298" y="464"/>
                        <a:pt x="307" y="464"/>
                      </a:cubicBezTo>
                      <a:cubicBezTo>
                        <a:pt x="497" y="464"/>
                        <a:pt x="612" y="240"/>
                        <a:pt x="486" y="87"/>
                      </a:cubicBezTo>
                      <a:cubicBezTo>
                        <a:pt x="440" y="30"/>
                        <a:pt x="373" y="0"/>
                        <a:pt x="30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3910575" y="4072850"/>
                  <a:ext cx="14750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7" extrusionOk="0">
                      <a:moveTo>
                        <a:pt x="297" y="0"/>
                      </a:moveTo>
                      <a:cubicBezTo>
                        <a:pt x="247" y="0"/>
                        <a:pt x="196" y="17"/>
                        <a:pt x="154" y="50"/>
                      </a:cubicBezTo>
                      <a:cubicBezTo>
                        <a:pt x="0" y="176"/>
                        <a:pt x="74" y="423"/>
                        <a:pt x="273" y="445"/>
                      </a:cubicBezTo>
                      <a:cubicBezTo>
                        <a:pt x="281" y="446"/>
                        <a:pt x="289" y="447"/>
                        <a:pt x="296" y="447"/>
                      </a:cubicBezTo>
                      <a:cubicBezTo>
                        <a:pt x="479" y="447"/>
                        <a:pt x="590" y="230"/>
                        <a:pt x="469" y="82"/>
                      </a:cubicBezTo>
                      <a:cubicBezTo>
                        <a:pt x="426" y="28"/>
                        <a:pt x="362" y="0"/>
                        <a:pt x="2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3897300" y="4056275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70"/>
                        <a:pt x="71" y="408"/>
                        <a:pt x="261" y="427"/>
                      </a:cubicBezTo>
                      <a:cubicBezTo>
                        <a:pt x="269" y="428"/>
                        <a:pt x="277" y="428"/>
                        <a:pt x="284" y="428"/>
                      </a:cubicBezTo>
                      <a:cubicBezTo>
                        <a:pt x="460" y="428"/>
                        <a:pt x="565" y="222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3884050" y="403977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0" y="158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1" y="407"/>
                      </a:cubicBezTo>
                      <a:cubicBezTo>
                        <a:pt x="440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3870800" y="4023200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7" y="0"/>
                      </a:moveTo>
                      <a:cubicBezTo>
                        <a:pt x="214" y="0"/>
                        <a:pt x="171" y="15"/>
                        <a:pt x="135" y="44"/>
                      </a:cubicBezTo>
                      <a:cubicBezTo>
                        <a:pt x="0" y="153"/>
                        <a:pt x="64" y="371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18" y="392"/>
                        <a:pt x="513" y="202"/>
                        <a:pt x="408" y="73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3857450" y="400670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6" y="1"/>
                        <a:pt x="166" y="14"/>
                        <a:pt x="132" y="42"/>
                      </a:cubicBezTo>
                      <a:cubicBezTo>
                        <a:pt x="1" y="144"/>
                        <a:pt x="65" y="353"/>
                        <a:pt x="229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1" y="374"/>
                        <a:pt x="492" y="194"/>
                        <a:pt x="393" y="71"/>
                      </a:cubicBezTo>
                      <a:cubicBezTo>
                        <a:pt x="356" y="25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3844200" y="3990175"/>
                  <a:ext cx="11650" cy="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4" extrusionOk="0">
                      <a:moveTo>
                        <a:pt x="235" y="1"/>
                      </a:moveTo>
                      <a:cubicBezTo>
                        <a:pt x="196" y="1"/>
                        <a:pt x="156" y="14"/>
                        <a:pt x="123" y="41"/>
                      </a:cubicBezTo>
                      <a:cubicBezTo>
                        <a:pt x="0" y="137"/>
                        <a:pt x="58" y="336"/>
                        <a:pt x="216" y="352"/>
                      </a:cubicBezTo>
                      <a:cubicBezTo>
                        <a:pt x="222" y="353"/>
                        <a:pt x="229" y="353"/>
                        <a:pt x="235" y="353"/>
                      </a:cubicBezTo>
                      <a:cubicBezTo>
                        <a:pt x="381" y="353"/>
                        <a:pt x="465" y="183"/>
                        <a:pt x="370" y="66"/>
                      </a:cubicBezTo>
                      <a:cubicBezTo>
                        <a:pt x="336" y="23"/>
                        <a:pt x="286" y="1"/>
                        <a:pt x="23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3968325" y="4107900"/>
                  <a:ext cx="16525" cy="1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504" extrusionOk="0">
                      <a:moveTo>
                        <a:pt x="330" y="0"/>
                      </a:moveTo>
                      <a:cubicBezTo>
                        <a:pt x="275" y="0"/>
                        <a:pt x="220" y="18"/>
                        <a:pt x="174" y="56"/>
                      </a:cubicBezTo>
                      <a:cubicBezTo>
                        <a:pt x="1" y="197"/>
                        <a:pt x="84" y="480"/>
                        <a:pt x="306" y="503"/>
                      </a:cubicBezTo>
                      <a:cubicBezTo>
                        <a:pt x="315" y="503"/>
                        <a:pt x="324" y="504"/>
                        <a:pt x="333" y="504"/>
                      </a:cubicBezTo>
                      <a:cubicBezTo>
                        <a:pt x="539" y="504"/>
                        <a:pt x="660" y="261"/>
                        <a:pt x="528" y="94"/>
                      </a:cubicBezTo>
                      <a:cubicBezTo>
                        <a:pt x="477" y="32"/>
                        <a:pt x="403" y="0"/>
                        <a:pt x="3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3955075" y="409140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4" y="0"/>
                        <a:pt x="210" y="18"/>
                        <a:pt x="164" y="54"/>
                      </a:cubicBezTo>
                      <a:cubicBezTo>
                        <a:pt x="0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6" y="483"/>
                        <a:pt x="634" y="249"/>
                        <a:pt x="505" y="89"/>
                      </a:cubicBezTo>
                      <a:cubicBezTo>
                        <a:pt x="457" y="31"/>
                        <a:pt x="388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3941725" y="4074825"/>
                  <a:ext cx="154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8" extrusionOk="0">
                      <a:moveTo>
                        <a:pt x="309" y="1"/>
                      </a:moveTo>
                      <a:cubicBezTo>
                        <a:pt x="257" y="1"/>
                        <a:pt x="205" y="18"/>
                        <a:pt x="162" y="55"/>
                      </a:cubicBezTo>
                      <a:cubicBezTo>
                        <a:pt x="1" y="183"/>
                        <a:pt x="78" y="444"/>
                        <a:pt x="284" y="466"/>
                      </a:cubicBezTo>
                      <a:cubicBezTo>
                        <a:pt x="293" y="467"/>
                        <a:pt x="302" y="468"/>
                        <a:pt x="310" y="468"/>
                      </a:cubicBezTo>
                      <a:cubicBezTo>
                        <a:pt x="501" y="468"/>
                        <a:pt x="615" y="241"/>
                        <a:pt x="489" y="87"/>
                      </a:cubicBezTo>
                      <a:cubicBezTo>
                        <a:pt x="444" y="31"/>
                        <a:pt x="377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3928475" y="4058325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50"/>
                      </a:cubicBezTo>
                      <a:cubicBezTo>
                        <a:pt x="1" y="175"/>
                        <a:pt x="75" y="426"/>
                        <a:pt x="274" y="445"/>
                      </a:cubicBezTo>
                      <a:cubicBezTo>
                        <a:pt x="282" y="446"/>
                        <a:pt x="289" y="446"/>
                        <a:pt x="297" y="446"/>
                      </a:cubicBezTo>
                      <a:cubicBezTo>
                        <a:pt x="480" y="446"/>
                        <a:pt x="590" y="230"/>
                        <a:pt x="470" y="82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3915225" y="404180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2" y="1"/>
                      </a:moveTo>
                      <a:cubicBezTo>
                        <a:pt x="235" y="1"/>
                        <a:pt x="187" y="16"/>
                        <a:pt x="148" y="48"/>
                      </a:cubicBezTo>
                      <a:cubicBezTo>
                        <a:pt x="0" y="167"/>
                        <a:pt x="71" y="405"/>
                        <a:pt x="261" y="428"/>
                      </a:cubicBezTo>
                      <a:cubicBezTo>
                        <a:pt x="269" y="428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7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3901975" y="4025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0" y="162"/>
                        <a:pt x="68" y="390"/>
                        <a:pt x="248" y="409"/>
                      </a:cubicBezTo>
                      <a:cubicBezTo>
                        <a:pt x="256" y="410"/>
                        <a:pt x="263" y="411"/>
                        <a:pt x="271" y="411"/>
                      </a:cubicBezTo>
                      <a:cubicBezTo>
                        <a:pt x="440" y="411"/>
                        <a:pt x="538" y="214"/>
                        <a:pt x="428" y="78"/>
                      </a:cubicBezTo>
                      <a:cubicBezTo>
                        <a:pt x="387" y="27"/>
                        <a:pt x="328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3888625" y="4008725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60" y="1"/>
                      </a:moveTo>
                      <a:cubicBezTo>
                        <a:pt x="217" y="1"/>
                        <a:pt x="173" y="15"/>
                        <a:pt x="136" y="44"/>
                      </a:cubicBezTo>
                      <a:cubicBezTo>
                        <a:pt x="1" y="153"/>
                        <a:pt x="68" y="372"/>
                        <a:pt x="238" y="388"/>
                      </a:cubicBezTo>
                      <a:cubicBezTo>
                        <a:pt x="246" y="389"/>
                        <a:pt x="254" y="389"/>
                        <a:pt x="262" y="389"/>
                      </a:cubicBezTo>
                      <a:cubicBezTo>
                        <a:pt x="422" y="389"/>
                        <a:pt x="516" y="202"/>
                        <a:pt x="412" y="73"/>
                      </a:cubicBezTo>
                      <a:cubicBezTo>
                        <a:pt x="374" y="26"/>
                        <a:pt x="318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3875375" y="3992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8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0" y="147"/>
                        <a:pt x="61" y="356"/>
                        <a:pt x="229" y="372"/>
                      </a:cubicBezTo>
                      <a:cubicBezTo>
                        <a:pt x="235" y="373"/>
                        <a:pt x="242" y="373"/>
                        <a:pt x="248" y="373"/>
                      </a:cubicBezTo>
                      <a:cubicBezTo>
                        <a:pt x="400" y="373"/>
                        <a:pt x="491" y="193"/>
                        <a:pt x="392" y="70"/>
                      </a:cubicBezTo>
                      <a:cubicBezTo>
                        <a:pt x="356" y="25"/>
                        <a:pt x="302" y="1"/>
                        <a:pt x="24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3862125" y="397567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3" y="0"/>
                      </a:moveTo>
                      <a:cubicBezTo>
                        <a:pt x="194" y="0"/>
                        <a:pt x="155" y="13"/>
                        <a:pt x="122" y="39"/>
                      </a:cubicBezTo>
                      <a:cubicBezTo>
                        <a:pt x="0" y="139"/>
                        <a:pt x="58" y="335"/>
                        <a:pt x="215" y="354"/>
                      </a:cubicBezTo>
                      <a:cubicBezTo>
                        <a:pt x="222" y="355"/>
                        <a:pt x="228" y="355"/>
                        <a:pt x="235" y="355"/>
                      </a:cubicBezTo>
                      <a:cubicBezTo>
                        <a:pt x="381" y="355"/>
                        <a:pt x="465" y="182"/>
                        <a:pt x="370" y="65"/>
                      </a:cubicBezTo>
                      <a:cubicBezTo>
                        <a:pt x="335" y="22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3848850" y="395915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3" y="0"/>
                      </a:moveTo>
                      <a:cubicBezTo>
                        <a:pt x="185" y="0"/>
                        <a:pt x="148" y="13"/>
                        <a:pt x="117" y="38"/>
                      </a:cubicBezTo>
                      <a:cubicBezTo>
                        <a:pt x="1" y="131"/>
                        <a:pt x="55" y="318"/>
                        <a:pt x="203" y="334"/>
                      </a:cubicBezTo>
                      <a:cubicBezTo>
                        <a:pt x="210" y="334"/>
                        <a:pt x="216" y="335"/>
                        <a:pt x="222" y="335"/>
                      </a:cubicBezTo>
                      <a:cubicBezTo>
                        <a:pt x="359" y="335"/>
                        <a:pt x="440" y="171"/>
                        <a:pt x="351" y="60"/>
                      </a:cubicBezTo>
                      <a:cubicBezTo>
                        <a:pt x="319" y="21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3986250" y="4093425"/>
                  <a:ext cx="165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2" extrusionOk="0">
                      <a:moveTo>
                        <a:pt x="331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0" y="198"/>
                        <a:pt x="81" y="477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59" y="257"/>
                        <a:pt x="527" y="92"/>
                      </a:cubicBezTo>
                      <a:cubicBezTo>
                        <a:pt x="476" y="32"/>
                        <a:pt x="404" y="0"/>
                        <a:pt x="3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3973000" y="4076850"/>
                  <a:ext cx="158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3" extrusionOk="0">
                      <a:moveTo>
                        <a:pt x="316" y="1"/>
                      </a:moveTo>
                      <a:cubicBezTo>
                        <a:pt x="263" y="1"/>
                        <a:pt x="209" y="18"/>
                        <a:pt x="164" y="54"/>
                      </a:cubicBezTo>
                      <a:cubicBezTo>
                        <a:pt x="0" y="192"/>
                        <a:pt x="80" y="459"/>
                        <a:pt x="293" y="482"/>
                      </a:cubicBezTo>
                      <a:cubicBezTo>
                        <a:pt x="302" y="482"/>
                        <a:pt x="311" y="483"/>
                        <a:pt x="319" y="483"/>
                      </a:cubicBezTo>
                      <a:cubicBezTo>
                        <a:pt x="516" y="483"/>
                        <a:pt x="634" y="250"/>
                        <a:pt x="505" y="93"/>
                      </a:cubicBezTo>
                      <a:cubicBezTo>
                        <a:pt x="457" y="32"/>
                        <a:pt x="387" y="1"/>
                        <a:pt x="31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3959650" y="4060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7" y="1"/>
                      </a:moveTo>
                      <a:cubicBezTo>
                        <a:pt x="256" y="1"/>
                        <a:pt x="204" y="18"/>
                        <a:pt x="161" y="52"/>
                      </a:cubicBezTo>
                      <a:cubicBezTo>
                        <a:pt x="1" y="184"/>
                        <a:pt x="78" y="441"/>
                        <a:pt x="283" y="463"/>
                      </a:cubicBezTo>
                      <a:cubicBezTo>
                        <a:pt x="293" y="464"/>
                        <a:pt x="302" y="465"/>
                        <a:pt x="310" y="465"/>
                      </a:cubicBezTo>
                      <a:cubicBezTo>
                        <a:pt x="500" y="465"/>
                        <a:pt x="612" y="241"/>
                        <a:pt x="489" y="87"/>
                      </a:cubicBezTo>
                      <a:cubicBezTo>
                        <a:pt x="443" y="31"/>
                        <a:pt x="375" y="1"/>
                        <a:pt x="3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3946400" y="4043800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5" y="52"/>
                      </a:cubicBezTo>
                      <a:cubicBezTo>
                        <a:pt x="0" y="177"/>
                        <a:pt x="74" y="425"/>
                        <a:pt x="270" y="444"/>
                      </a:cubicBezTo>
                      <a:cubicBezTo>
                        <a:pt x="280" y="445"/>
                        <a:pt x="289" y="446"/>
                        <a:pt x="297" y="446"/>
                      </a:cubicBezTo>
                      <a:cubicBezTo>
                        <a:pt x="480" y="446"/>
                        <a:pt x="586" y="231"/>
                        <a:pt x="470" y="84"/>
                      </a:cubicBezTo>
                      <a:cubicBezTo>
                        <a:pt x="424" y="29"/>
                        <a:pt x="360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3933150" y="4027275"/>
                  <a:ext cx="141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9" extrusionOk="0">
                      <a:moveTo>
                        <a:pt x="281" y="0"/>
                      </a:moveTo>
                      <a:cubicBezTo>
                        <a:pt x="234" y="0"/>
                        <a:pt x="187" y="16"/>
                        <a:pt x="148" y="48"/>
                      </a:cubicBezTo>
                      <a:cubicBezTo>
                        <a:pt x="0" y="170"/>
                        <a:pt x="71" y="408"/>
                        <a:pt x="260" y="427"/>
                      </a:cubicBezTo>
                      <a:cubicBezTo>
                        <a:pt x="268" y="428"/>
                        <a:pt x="276" y="428"/>
                        <a:pt x="284" y="428"/>
                      </a:cubicBezTo>
                      <a:cubicBezTo>
                        <a:pt x="459" y="428"/>
                        <a:pt x="564" y="222"/>
                        <a:pt x="447" y="80"/>
                      </a:cubicBezTo>
                      <a:cubicBezTo>
                        <a:pt x="405" y="27"/>
                        <a:pt x="343" y="0"/>
                        <a:pt x="2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3919800" y="4010775"/>
                  <a:ext cx="13550" cy="1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07" extrusionOk="0">
                      <a:moveTo>
                        <a:pt x="274" y="0"/>
                      </a:moveTo>
                      <a:cubicBezTo>
                        <a:pt x="228" y="0"/>
                        <a:pt x="183" y="15"/>
                        <a:pt x="145" y="46"/>
                      </a:cubicBezTo>
                      <a:cubicBezTo>
                        <a:pt x="1" y="158"/>
                        <a:pt x="71" y="390"/>
                        <a:pt x="251" y="406"/>
                      </a:cubicBezTo>
                      <a:cubicBezTo>
                        <a:pt x="259" y="407"/>
                        <a:pt x="267" y="407"/>
                        <a:pt x="274" y="407"/>
                      </a:cubicBezTo>
                      <a:cubicBezTo>
                        <a:pt x="441" y="407"/>
                        <a:pt x="542" y="210"/>
                        <a:pt x="431" y="75"/>
                      </a:cubicBezTo>
                      <a:cubicBezTo>
                        <a:pt x="391" y="26"/>
                        <a:pt x="333" y="0"/>
                        <a:pt x="27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3906550" y="3994200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4"/>
                      </a:cubicBezTo>
                      <a:cubicBezTo>
                        <a:pt x="0" y="153"/>
                        <a:pt x="65" y="371"/>
                        <a:pt x="238" y="391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3893300" y="3977700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4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4"/>
                        <a:pt x="61" y="353"/>
                        <a:pt x="228" y="373"/>
                      </a:cubicBezTo>
                      <a:cubicBezTo>
                        <a:pt x="235" y="373"/>
                        <a:pt x="241" y="373"/>
                        <a:pt x="248" y="373"/>
                      </a:cubicBezTo>
                      <a:cubicBezTo>
                        <a:pt x="400" y="373"/>
                        <a:pt x="491" y="194"/>
                        <a:pt x="389" y="70"/>
                      </a:cubicBezTo>
                      <a:cubicBezTo>
                        <a:pt x="352" y="24"/>
                        <a:pt x="299" y="1"/>
                        <a:pt x="24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3880025" y="396115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3" y="0"/>
                      </a:moveTo>
                      <a:cubicBezTo>
                        <a:pt x="194" y="0"/>
                        <a:pt x="155" y="14"/>
                        <a:pt x="123" y="41"/>
                      </a:cubicBezTo>
                      <a:cubicBezTo>
                        <a:pt x="1" y="138"/>
                        <a:pt x="59" y="337"/>
                        <a:pt x="216" y="353"/>
                      </a:cubicBezTo>
                      <a:cubicBezTo>
                        <a:pt x="223" y="354"/>
                        <a:pt x="229" y="354"/>
                        <a:pt x="235" y="354"/>
                      </a:cubicBezTo>
                      <a:cubicBezTo>
                        <a:pt x="378" y="354"/>
                        <a:pt x="466" y="184"/>
                        <a:pt x="370" y="67"/>
                      </a:cubicBezTo>
                      <a:cubicBezTo>
                        <a:pt x="336" y="23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7;p2"/>
                <p:cNvSpPr/>
                <p:nvPr/>
              </p:nvSpPr>
              <p:spPr>
                <a:xfrm>
                  <a:off x="3866775" y="3944625"/>
                  <a:ext cx="11000" cy="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4" extrusionOk="0">
                      <a:moveTo>
                        <a:pt x="219" y="1"/>
                      </a:moveTo>
                      <a:cubicBezTo>
                        <a:pt x="182" y="1"/>
                        <a:pt x="144" y="13"/>
                        <a:pt x="113" y="37"/>
                      </a:cubicBezTo>
                      <a:cubicBezTo>
                        <a:pt x="1" y="130"/>
                        <a:pt x="55" y="317"/>
                        <a:pt x="203" y="333"/>
                      </a:cubicBezTo>
                      <a:cubicBezTo>
                        <a:pt x="210" y="334"/>
                        <a:pt x="216" y="334"/>
                        <a:pt x="222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68" y="1"/>
                        <a:pt x="2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3853450" y="3928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1" y="1"/>
                      </a:moveTo>
                      <a:cubicBezTo>
                        <a:pt x="176" y="1"/>
                        <a:pt x="140" y="12"/>
                        <a:pt x="109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199" y="317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4" y="59"/>
                      </a:cubicBezTo>
                      <a:cubicBezTo>
                        <a:pt x="302" y="21"/>
                        <a:pt x="257" y="1"/>
                        <a:pt x="2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4017350" y="4095400"/>
                  <a:ext cx="1720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3" extrusionOk="0">
                      <a:moveTo>
                        <a:pt x="345" y="1"/>
                      </a:moveTo>
                      <a:cubicBezTo>
                        <a:pt x="288" y="1"/>
                        <a:pt x="231" y="19"/>
                        <a:pt x="183" y="58"/>
                      </a:cubicBezTo>
                      <a:cubicBezTo>
                        <a:pt x="0" y="202"/>
                        <a:pt x="87" y="495"/>
                        <a:pt x="318" y="520"/>
                      </a:cubicBezTo>
                      <a:cubicBezTo>
                        <a:pt x="329" y="522"/>
                        <a:pt x="339" y="522"/>
                        <a:pt x="349" y="522"/>
                      </a:cubicBezTo>
                      <a:cubicBezTo>
                        <a:pt x="559" y="522"/>
                        <a:pt x="688" y="271"/>
                        <a:pt x="550" y="99"/>
                      </a:cubicBezTo>
                      <a:cubicBezTo>
                        <a:pt x="498" y="35"/>
                        <a:pt x="422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60;p2"/>
                <p:cNvSpPr/>
                <p:nvPr/>
              </p:nvSpPr>
              <p:spPr>
                <a:xfrm>
                  <a:off x="4004075" y="4078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7"/>
                      </a:cubicBezTo>
                      <a:cubicBezTo>
                        <a:pt x="1" y="198"/>
                        <a:pt x="84" y="481"/>
                        <a:pt x="306" y="503"/>
                      </a:cubicBezTo>
                      <a:cubicBezTo>
                        <a:pt x="315" y="504"/>
                        <a:pt x="325" y="505"/>
                        <a:pt x="334" y="505"/>
                      </a:cubicBezTo>
                      <a:cubicBezTo>
                        <a:pt x="542" y="505"/>
                        <a:pt x="663" y="262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3990825" y="406240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20" y="0"/>
                      </a:moveTo>
                      <a:cubicBezTo>
                        <a:pt x="266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6" y="481"/>
                      </a:cubicBezTo>
                      <a:cubicBezTo>
                        <a:pt x="305" y="482"/>
                        <a:pt x="314" y="482"/>
                        <a:pt x="323" y="482"/>
                      </a:cubicBezTo>
                      <a:cubicBezTo>
                        <a:pt x="519" y="482"/>
                        <a:pt x="638" y="249"/>
                        <a:pt x="508" y="89"/>
                      </a:cubicBezTo>
                      <a:cubicBezTo>
                        <a:pt x="461" y="30"/>
                        <a:pt x="390" y="0"/>
                        <a:pt x="3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3977575" y="4045825"/>
                  <a:ext cx="153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8" extrusionOk="0">
                      <a:moveTo>
                        <a:pt x="309" y="1"/>
                      </a:moveTo>
                      <a:cubicBezTo>
                        <a:pt x="257" y="1"/>
                        <a:pt x="204" y="18"/>
                        <a:pt x="161" y="55"/>
                      </a:cubicBezTo>
                      <a:cubicBezTo>
                        <a:pt x="0" y="183"/>
                        <a:pt x="77" y="443"/>
                        <a:pt x="283" y="466"/>
                      </a:cubicBezTo>
                      <a:cubicBezTo>
                        <a:pt x="292" y="467"/>
                        <a:pt x="301" y="467"/>
                        <a:pt x="310" y="467"/>
                      </a:cubicBezTo>
                      <a:cubicBezTo>
                        <a:pt x="500" y="467"/>
                        <a:pt x="612" y="240"/>
                        <a:pt x="489" y="87"/>
                      </a:cubicBezTo>
                      <a:cubicBezTo>
                        <a:pt x="443" y="30"/>
                        <a:pt x="37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3964325" y="4029325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4" y="0"/>
                      </a:moveTo>
                      <a:cubicBezTo>
                        <a:pt x="245" y="0"/>
                        <a:pt x="196" y="16"/>
                        <a:pt x="154" y="49"/>
                      </a:cubicBezTo>
                      <a:cubicBezTo>
                        <a:pt x="0" y="175"/>
                        <a:pt x="74" y="425"/>
                        <a:pt x="270" y="445"/>
                      </a:cubicBezTo>
                      <a:cubicBezTo>
                        <a:pt x="278" y="445"/>
                        <a:pt x="286" y="446"/>
                        <a:pt x="293" y="446"/>
                      </a:cubicBezTo>
                      <a:cubicBezTo>
                        <a:pt x="479" y="446"/>
                        <a:pt x="586" y="230"/>
                        <a:pt x="466" y="81"/>
                      </a:cubicBezTo>
                      <a:cubicBezTo>
                        <a:pt x="422" y="28"/>
                        <a:pt x="358" y="0"/>
                        <a:pt x="2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3951050" y="4012800"/>
                  <a:ext cx="14025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6" extrusionOk="0">
                      <a:moveTo>
                        <a:pt x="282" y="1"/>
                      </a:moveTo>
                      <a:cubicBezTo>
                        <a:pt x="235" y="1"/>
                        <a:pt x="188" y="16"/>
                        <a:pt x="149" y="48"/>
                      </a:cubicBezTo>
                      <a:cubicBezTo>
                        <a:pt x="1" y="167"/>
                        <a:pt x="71" y="405"/>
                        <a:pt x="261" y="424"/>
                      </a:cubicBezTo>
                      <a:cubicBezTo>
                        <a:pt x="270" y="425"/>
                        <a:pt x="279" y="426"/>
                        <a:pt x="288" y="426"/>
                      </a:cubicBezTo>
                      <a:cubicBezTo>
                        <a:pt x="458" y="426"/>
                        <a:pt x="561" y="221"/>
                        <a:pt x="447" y="80"/>
                      </a:cubicBezTo>
                      <a:cubicBezTo>
                        <a:pt x="406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3937725" y="3996225"/>
                  <a:ext cx="1355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11" extrusionOk="0">
                      <a:moveTo>
                        <a:pt x="272" y="1"/>
                      </a:moveTo>
                      <a:cubicBezTo>
                        <a:pt x="226" y="1"/>
                        <a:pt x="180" y="16"/>
                        <a:pt x="142" y="46"/>
                      </a:cubicBezTo>
                      <a:cubicBezTo>
                        <a:pt x="0" y="162"/>
                        <a:pt x="68" y="390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1" y="410"/>
                        <a:pt x="542" y="213"/>
                        <a:pt x="431" y="78"/>
                      </a:cubicBezTo>
                      <a:cubicBezTo>
                        <a:pt x="391" y="27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3924450" y="3979725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9" y="388"/>
                      </a:cubicBezTo>
                      <a:cubicBezTo>
                        <a:pt x="247" y="389"/>
                        <a:pt x="254" y="389"/>
                        <a:pt x="262" y="389"/>
                      </a:cubicBezTo>
                      <a:cubicBezTo>
                        <a:pt x="422" y="389"/>
                        <a:pt x="517" y="202"/>
                        <a:pt x="412" y="73"/>
                      </a:cubicBezTo>
                      <a:cubicBezTo>
                        <a:pt x="372" y="25"/>
                        <a:pt x="315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3911200" y="3963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2" y="372"/>
                        <a:pt x="239" y="373"/>
                        <a:pt x="245" y="373"/>
                      </a:cubicBezTo>
                      <a:cubicBezTo>
                        <a:pt x="401" y="373"/>
                        <a:pt x="491" y="193"/>
                        <a:pt x="390" y="70"/>
                      </a:cubicBezTo>
                      <a:cubicBezTo>
                        <a:pt x="353" y="24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3897950" y="394667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2" y="0"/>
                      </a:moveTo>
                      <a:cubicBezTo>
                        <a:pt x="193" y="0"/>
                        <a:pt x="154" y="13"/>
                        <a:pt x="123" y="39"/>
                      </a:cubicBezTo>
                      <a:cubicBezTo>
                        <a:pt x="0" y="138"/>
                        <a:pt x="58" y="334"/>
                        <a:pt x="216" y="354"/>
                      </a:cubicBezTo>
                      <a:cubicBezTo>
                        <a:pt x="222" y="354"/>
                        <a:pt x="228" y="355"/>
                        <a:pt x="235" y="355"/>
                      </a:cubicBezTo>
                      <a:cubicBezTo>
                        <a:pt x="378" y="355"/>
                        <a:pt x="466" y="182"/>
                        <a:pt x="370" y="65"/>
                      </a:cubicBezTo>
                      <a:cubicBezTo>
                        <a:pt x="335" y="22"/>
                        <a:pt x="284" y="0"/>
                        <a:pt x="2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3884600" y="3930150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6" y="0"/>
                      </a:moveTo>
                      <a:cubicBezTo>
                        <a:pt x="189" y="0"/>
                        <a:pt x="151" y="12"/>
                        <a:pt x="120" y="38"/>
                      </a:cubicBezTo>
                      <a:cubicBezTo>
                        <a:pt x="1" y="131"/>
                        <a:pt x="59" y="317"/>
                        <a:pt x="207" y="333"/>
                      </a:cubicBezTo>
                      <a:cubicBezTo>
                        <a:pt x="213" y="334"/>
                        <a:pt x="219" y="334"/>
                        <a:pt x="226" y="334"/>
                      </a:cubicBezTo>
                      <a:cubicBezTo>
                        <a:pt x="362" y="334"/>
                        <a:pt x="444" y="171"/>
                        <a:pt x="354" y="60"/>
                      </a:cubicBezTo>
                      <a:cubicBezTo>
                        <a:pt x="322" y="21"/>
                        <a:pt x="274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3871350" y="39135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6"/>
                      </a:cubicBezTo>
                      <a:cubicBezTo>
                        <a:pt x="1" y="126"/>
                        <a:pt x="55" y="302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7" y="165"/>
                        <a:pt x="332" y="61"/>
                      </a:cubicBezTo>
                      <a:cubicBezTo>
                        <a:pt x="301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4048525" y="4097525"/>
                  <a:ext cx="1785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" h="540" extrusionOk="0">
                      <a:moveTo>
                        <a:pt x="358" y="0"/>
                      </a:moveTo>
                      <a:cubicBezTo>
                        <a:pt x="298" y="0"/>
                        <a:pt x="239" y="20"/>
                        <a:pt x="190" y="59"/>
                      </a:cubicBezTo>
                      <a:cubicBezTo>
                        <a:pt x="0" y="210"/>
                        <a:pt x="90" y="513"/>
                        <a:pt x="331" y="538"/>
                      </a:cubicBezTo>
                      <a:cubicBezTo>
                        <a:pt x="341" y="539"/>
                        <a:pt x="352" y="540"/>
                        <a:pt x="362" y="540"/>
                      </a:cubicBezTo>
                      <a:cubicBezTo>
                        <a:pt x="581" y="540"/>
                        <a:pt x="713" y="279"/>
                        <a:pt x="569" y="101"/>
                      </a:cubicBezTo>
                      <a:cubicBezTo>
                        <a:pt x="515" y="35"/>
                        <a:pt x="43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4035250" y="4080925"/>
                  <a:ext cx="17150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0" extrusionOk="0">
                      <a:moveTo>
                        <a:pt x="345" y="0"/>
                      </a:moveTo>
                      <a:cubicBezTo>
                        <a:pt x="288" y="0"/>
                        <a:pt x="229" y="19"/>
                        <a:pt x="181" y="58"/>
                      </a:cubicBezTo>
                      <a:cubicBezTo>
                        <a:pt x="1" y="203"/>
                        <a:pt x="88" y="495"/>
                        <a:pt x="316" y="518"/>
                      </a:cubicBezTo>
                      <a:cubicBezTo>
                        <a:pt x="326" y="519"/>
                        <a:pt x="337" y="520"/>
                        <a:pt x="347" y="520"/>
                      </a:cubicBezTo>
                      <a:cubicBezTo>
                        <a:pt x="560" y="520"/>
                        <a:pt x="685" y="272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73;p2"/>
                <p:cNvSpPr/>
                <p:nvPr/>
              </p:nvSpPr>
              <p:spPr>
                <a:xfrm>
                  <a:off x="4022000" y="4064425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4" y="0"/>
                      </a:moveTo>
                      <a:cubicBezTo>
                        <a:pt x="278" y="0"/>
                        <a:pt x="221" y="19"/>
                        <a:pt x="174" y="56"/>
                      </a:cubicBezTo>
                      <a:cubicBezTo>
                        <a:pt x="0" y="198"/>
                        <a:pt x="84" y="477"/>
                        <a:pt x="306" y="500"/>
                      </a:cubicBezTo>
                      <a:cubicBezTo>
                        <a:pt x="316" y="501"/>
                        <a:pt x="326" y="501"/>
                        <a:pt x="336" y="501"/>
                      </a:cubicBezTo>
                      <a:cubicBezTo>
                        <a:pt x="543" y="501"/>
                        <a:pt x="662" y="257"/>
                        <a:pt x="528" y="92"/>
                      </a:cubicBezTo>
                      <a:cubicBezTo>
                        <a:pt x="478" y="31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4008750" y="404785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1"/>
                      </a:moveTo>
                      <a:cubicBezTo>
                        <a:pt x="265" y="1"/>
                        <a:pt x="211" y="18"/>
                        <a:pt x="167" y="54"/>
                      </a:cubicBezTo>
                      <a:cubicBezTo>
                        <a:pt x="0" y="192"/>
                        <a:pt x="81" y="459"/>
                        <a:pt x="296" y="481"/>
                      </a:cubicBezTo>
                      <a:cubicBezTo>
                        <a:pt x="305" y="482"/>
                        <a:pt x="314" y="483"/>
                        <a:pt x="323" y="483"/>
                      </a:cubicBezTo>
                      <a:cubicBezTo>
                        <a:pt x="519" y="483"/>
                        <a:pt x="637" y="249"/>
                        <a:pt x="508" y="92"/>
                      </a:cubicBezTo>
                      <a:cubicBezTo>
                        <a:pt x="460" y="32"/>
                        <a:pt x="389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3995475" y="4031350"/>
                  <a:ext cx="1532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5" extrusionOk="0">
                      <a:moveTo>
                        <a:pt x="306" y="1"/>
                      </a:moveTo>
                      <a:cubicBezTo>
                        <a:pt x="255" y="1"/>
                        <a:pt x="204" y="17"/>
                        <a:pt x="162" y="52"/>
                      </a:cubicBezTo>
                      <a:cubicBezTo>
                        <a:pt x="1" y="184"/>
                        <a:pt x="78" y="441"/>
                        <a:pt x="284" y="463"/>
                      </a:cubicBezTo>
                      <a:cubicBezTo>
                        <a:pt x="293" y="464"/>
                        <a:pt x="302" y="465"/>
                        <a:pt x="311" y="465"/>
                      </a:cubicBezTo>
                      <a:cubicBezTo>
                        <a:pt x="500" y="465"/>
                        <a:pt x="612" y="241"/>
                        <a:pt x="489" y="87"/>
                      </a:cubicBezTo>
                      <a:cubicBezTo>
                        <a:pt x="442" y="30"/>
                        <a:pt x="374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>
                  <a:off x="3982225" y="4014800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3" y="0"/>
                      </a:moveTo>
                      <a:cubicBezTo>
                        <a:pt x="243" y="0"/>
                        <a:pt x="193" y="17"/>
                        <a:pt x="152" y="52"/>
                      </a:cubicBezTo>
                      <a:cubicBezTo>
                        <a:pt x="1" y="177"/>
                        <a:pt x="75" y="425"/>
                        <a:pt x="271" y="444"/>
                      </a:cubicBezTo>
                      <a:cubicBezTo>
                        <a:pt x="280" y="445"/>
                        <a:pt x="289" y="445"/>
                        <a:pt x="297" y="445"/>
                      </a:cubicBezTo>
                      <a:cubicBezTo>
                        <a:pt x="478" y="445"/>
                        <a:pt x="586" y="231"/>
                        <a:pt x="467" y="84"/>
                      </a:cubicBezTo>
                      <a:cubicBezTo>
                        <a:pt x="423" y="29"/>
                        <a:pt x="358" y="0"/>
                        <a:pt x="2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2"/>
                <p:cNvSpPr/>
                <p:nvPr/>
              </p:nvSpPr>
              <p:spPr>
                <a:xfrm>
                  <a:off x="3968900" y="3998250"/>
                  <a:ext cx="14125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0" extrusionOk="0">
                      <a:moveTo>
                        <a:pt x="284" y="1"/>
                      </a:moveTo>
                      <a:cubicBezTo>
                        <a:pt x="237" y="1"/>
                        <a:pt x="188" y="17"/>
                        <a:pt x="148" y="49"/>
                      </a:cubicBezTo>
                      <a:cubicBezTo>
                        <a:pt x="0" y="171"/>
                        <a:pt x="71" y="409"/>
                        <a:pt x="261" y="428"/>
                      </a:cubicBezTo>
                      <a:cubicBezTo>
                        <a:pt x="268" y="429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8" y="28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2"/>
                <p:cNvSpPr/>
                <p:nvPr/>
              </p:nvSpPr>
              <p:spPr>
                <a:xfrm>
                  <a:off x="3955625" y="3981750"/>
                  <a:ext cx="1350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08" extrusionOk="0">
                      <a:moveTo>
                        <a:pt x="271" y="1"/>
                      </a:moveTo>
                      <a:cubicBezTo>
                        <a:pt x="226" y="1"/>
                        <a:pt x="180" y="16"/>
                        <a:pt x="142" y="47"/>
                      </a:cubicBezTo>
                      <a:cubicBezTo>
                        <a:pt x="1" y="159"/>
                        <a:pt x="68" y="390"/>
                        <a:pt x="252" y="407"/>
                      </a:cubicBezTo>
                      <a:cubicBezTo>
                        <a:pt x="259" y="407"/>
                        <a:pt x="267" y="408"/>
                        <a:pt x="275" y="408"/>
                      </a:cubicBezTo>
                      <a:cubicBezTo>
                        <a:pt x="441" y="408"/>
                        <a:pt x="539" y="211"/>
                        <a:pt x="432" y="76"/>
                      </a:cubicBezTo>
                      <a:cubicBezTo>
                        <a:pt x="390" y="26"/>
                        <a:pt x="330" y="1"/>
                        <a:pt x="2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2"/>
                <p:cNvSpPr/>
                <p:nvPr/>
              </p:nvSpPr>
              <p:spPr>
                <a:xfrm>
                  <a:off x="3942375" y="3965200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4"/>
                        <a:pt x="136" y="43"/>
                      </a:cubicBezTo>
                      <a:cubicBezTo>
                        <a:pt x="1" y="153"/>
                        <a:pt x="65" y="371"/>
                        <a:pt x="238" y="390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3" y="201"/>
                        <a:pt x="409" y="72"/>
                      </a:cubicBezTo>
                      <a:cubicBezTo>
                        <a:pt x="370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2"/>
                <p:cNvSpPr/>
                <p:nvPr/>
              </p:nvSpPr>
              <p:spPr>
                <a:xfrm>
                  <a:off x="3929125" y="3948625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3" y="373"/>
                        <a:pt x="241" y="373"/>
                        <a:pt x="248" y="373"/>
                      </a:cubicBezTo>
                      <a:cubicBezTo>
                        <a:pt x="399" y="373"/>
                        <a:pt x="490" y="193"/>
                        <a:pt x="389" y="70"/>
                      </a:cubicBezTo>
                      <a:cubicBezTo>
                        <a:pt x="353" y="25"/>
                        <a:pt x="300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2"/>
                <p:cNvSpPr/>
                <p:nvPr/>
              </p:nvSpPr>
              <p:spPr>
                <a:xfrm>
                  <a:off x="3915775" y="3932150"/>
                  <a:ext cx="117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" h="355" extrusionOk="0">
                      <a:moveTo>
                        <a:pt x="236" y="0"/>
                      </a:moveTo>
                      <a:cubicBezTo>
                        <a:pt x="197" y="0"/>
                        <a:pt x="158" y="14"/>
                        <a:pt x="126" y="41"/>
                      </a:cubicBezTo>
                      <a:cubicBezTo>
                        <a:pt x="1" y="138"/>
                        <a:pt x="62" y="337"/>
                        <a:pt x="216" y="353"/>
                      </a:cubicBezTo>
                      <a:cubicBezTo>
                        <a:pt x="223" y="354"/>
                        <a:pt x="229" y="354"/>
                        <a:pt x="236" y="354"/>
                      </a:cubicBezTo>
                      <a:cubicBezTo>
                        <a:pt x="382" y="354"/>
                        <a:pt x="469" y="184"/>
                        <a:pt x="374" y="67"/>
                      </a:cubicBezTo>
                      <a:cubicBezTo>
                        <a:pt x="339" y="23"/>
                        <a:pt x="288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3902525" y="3915625"/>
                  <a:ext cx="11100" cy="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4" extrusionOk="0">
                      <a:moveTo>
                        <a:pt x="221" y="1"/>
                      </a:moveTo>
                      <a:cubicBezTo>
                        <a:pt x="184" y="1"/>
                        <a:pt x="148" y="12"/>
                        <a:pt x="116" y="37"/>
                      </a:cubicBezTo>
                      <a:cubicBezTo>
                        <a:pt x="1" y="130"/>
                        <a:pt x="58" y="317"/>
                        <a:pt x="206" y="333"/>
                      </a:cubicBezTo>
                      <a:cubicBezTo>
                        <a:pt x="213" y="333"/>
                        <a:pt x="219" y="334"/>
                        <a:pt x="226" y="334"/>
                      </a:cubicBezTo>
                      <a:cubicBezTo>
                        <a:pt x="362" y="334"/>
                        <a:pt x="443" y="173"/>
                        <a:pt x="351" y="63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3889275" y="3899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3" y="1"/>
                      </a:moveTo>
                      <a:cubicBezTo>
                        <a:pt x="178" y="1"/>
                        <a:pt x="142" y="12"/>
                        <a:pt x="113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5" y="59"/>
                      </a:cubicBezTo>
                      <a:cubicBezTo>
                        <a:pt x="304" y="20"/>
                        <a:pt x="258" y="1"/>
                        <a:pt x="2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2"/>
                <p:cNvSpPr/>
                <p:nvPr/>
              </p:nvSpPr>
              <p:spPr>
                <a:xfrm>
                  <a:off x="4079775" y="4099525"/>
                  <a:ext cx="183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3" h="557" extrusionOk="0">
                      <a:moveTo>
                        <a:pt x="369" y="0"/>
                      </a:moveTo>
                      <a:cubicBezTo>
                        <a:pt x="307" y="0"/>
                        <a:pt x="245" y="21"/>
                        <a:pt x="193" y="63"/>
                      </a:cubicBezTo>
                      <a:cubicBezTo>
                        <a:pt x="0" y="220"/>
                        <a:pt x="93" y="532"/>
                        <a:pt x="341" y="555"/>
                      </a:cubicBezTo>
                      <a:cubicBezTo>
                        <a:pt x="351" y="556"/>
                        <a:pt x="361" y="556"/>
                        <a:pt x="371" y="556"/>
                      </a:cubicBezTo>
                      <a:cubicBezTo>
                        <a:pt x="598" y="556"/>
                        <a:pt x="733" y="286"/>
                        <a:pt x="585" y="102"/>
                      </a:cubicBezTo>
                      <a:cubicBezTo>
                        <a:pt x="529" y="35"/>
                        <a:pt x="449" y="0"/>
                        <a:pt x="3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2"/>
                <p:cNvSpPr/>
                <p:nvPr/>
              </p:nvSpPr>
              <p:spPr>
                <a:xfrm>
                  <a:off x="4066425" y="4082975"/>
                  <a:ext cx="1780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" h="540" extrusionOk="0">
                      <a:moveTo>
                        <a:pt x="356" y="1"/>
                      </a:moveTo>
                      <a:cubicBezTo>
                        <a:pt x="298" y="1"/>
                        <a:pt x="238" y="20"/>
                        <a:pt x="187" y="60"/>
                      </a:cubicBezTo>
                      <a:cubicBezTo>
                        <a:pt x="1" y="211"/>
                        <a:pt x="91" y="513"/>
                        <a:pt x="328" y="539"/>
                      </a:cubicBezTo>
                      <a:cubicBezTo>
                        <a:pt x="338" y="539"/>
                        <a:pt x="347" y="540"/>
                        <a:pt x="356" y="540"/>
                      </a:cubicBezTo>
                      <a:cubicBezTo>
                        <a:pt x="581" y="540"/>
                        <a:pt x="711" y="281"/>
                        <a:pt x="566" y="102"/>
                      </a:cubicBezTo>
                      <a:cubicBezTo>
                        <a:pt x="513" y="35"/>
                        <a:pt x="435" y="1"/>
                        <a:pt x="35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2"/>
                <p:cNvSpPr/>
                <p:nvPr/>
              </p:nvSpPr>
              <p:spPr>
                <a:xfrm>
                  <a:off x="4053175" y="4066450"/>
                  <a:ext cx="171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1" extrusionOk="0">
                      <a:moveTo>
                        <a:pt x="345" y="1"/>
                      </a:moveTo>
                      <a:cubicBezTo>
                        <a:pt x="287" y="1"/>
                        <a:pt x="229" y="20"/>
                        <a:pt x="180" y="59"/>
                      </a:cubicBezTo>
                      <a:cubicBezTo>
                        <a:pt x="0" y="203"/>
                        <a:pt x="87" y="493"/>
                        <a:pt x="315" y="518"/>
                      </a:cubicBezTo>
                      <a:cubicBezTo>
                        <a:pt x="326" y="519"/>
                        <a:pt x="336" y="520"/>
                        <a:pt x="346" y="520"/>
                      </a:cubicBezTo>
                      <a:cubicBezTo>
                        <a:pt x="559" y="520"/>
                        <a:pt x="685" y="269"/>
                        <a:pt x="547" y="97"/>
                      </a:cubicBezTo>
                      <a:cubicBezTo>
                        <a:pt x="496" y="33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2"/>
                <p:cNvSpPr/>
                <p:nvPr/>
              </p:nvSpPr>
              <p:spPr>
                <a:xfrm>
                  <a:off x="4039925" y="4049875"/>
                  <a:ext cx="1657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5" extrusionOk="0">
                      <a:moveTo>
                        <a:pt x="331" y="1"/>
                      </a:moveTo>
                      <a:cubicBezTo>
                        <a:pt x="275" y="1"/>
                        <a:pt x="219" y="19"/>
                        <a:pt x="174" y="56"/>
                      </a:cubicBezTo>
                      <a:cubicBezTo>
                        <a:pt x="0" y="198"/>
                        <a:pt x="84" y="481"/>
                        <a:pt x="305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8" y="505"/>
                        <a:pt x="663" y="261"/>
                        <a:pt x="527" y="95"/>
                      </a:cubicBezTo>
                      <a:cubicBezTo>
                        <a:pt x="478" y="33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4026650" y="4033375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2"/>
                      </a:cubicBezTo>
                      <a:cubicBezTo>
                        <a:pt x="303" y="483"/>
                        <a:pt x="312" y="483"/>
                        <a:pt x="321" y="483"/>
                      </a:cubicBezTo>
                      <a:cubicBezTo>
                        <a:pt x="519" y="483"/>
                        <a:pt x="635" y="250"/>
                        <a:pt x="509" y="90"/>
                      </a:cubicBezTo>
                      <a:cubicBezTo>
                        <a:pt x="461" y="31"/>
                        <a:pt x="391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>
                  <a:off x="4013400" y="4016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8" y="1"/>
                      </a:moveTo>
                      <a:cubicBezTo>
                        <a:pt x="256" y="1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3" y="466"/>
                      </a:cubicBezTo>
                      <a:cubicBezTo>
                        <a:pt x="291" y="467"/>
                        <a:pt x="299" y="467"/>
                        <a:pt x="307" y="467"/>
                      </a:cubicBezTo>
                      <a:cubicBezTo>
                        <a:pt x="499" y="467"/>
                        <a:pt x="613" y="241"/>
                        <a:pt x="486" y="87"/>
                      </a:cubicBezTo>
                      <a:cubicBezTo>
                        <a:pt x="440" y="30"/>
                        <a:pt x="374" y="1"/>
                        <a:pt x="3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>
                  <a:off x="4000075" y="4000325"/>
                  <a:ext cx="14750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4" y="49"/>
                      </a:cubicBezTo>
                      <a:cubicBezTo>
                        <a:pt x="0" y="175"/>
                        <a:pt x="74" y="425"/>
                        <a:pt x="273" y="444"/>
                      </a:cubicBezTo>
                      <a:cubicBezTo>
                        <a:pt x="281" y="445"/>
                        <a:pt x="289" y="446"/>
                        <a:pt x="296" y="446"/>
                      </a:cubicBezTo>
                      <a:cubicBezTo>
                        <a:pt x="479" y="446"/>
                        <a:pt x="590" y="229"/>
                        <a:pt x="469" y="81"/>
                      </a:cubicBezTo>
                      <a:cubicBezTo>
                        <a:pt x="425" y="28"/>
                        <a:pt x="360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>
                  <a:off x="3986800" y="3983800"/>
                  <a:ext cx="14100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6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67"/>
                        <a:pt x="72" y="405"/>
                        <a:pt x="261" y="424"/>
                      </a:cubicBezTo>
                      <a:cubicBezTo>
                        <a:pt x="270" y="425"/>
                        <a:pt x="279" y="426"/>
                        <a:pt x="288" y="426"/>
                      </a:cubicBezTo>
                      <a:cubicBezTo>
                        <a:pt x="462" y="426"/>
                        <a:pt x="564" y="221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>
                  <a:off x="3973550" y="3967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1" y="162"/>
                        <a:pt x="68" y="390"/>
                        <a:pt x="248" y="409"/>
                      </a:cubicBezTo>
                      <a:cubicBezTo>
                        <a:pt x="256" y="410"/>
                        <a:pt x="264" y="410"/>
                        <a:pt x="272" y="410"/>
                      </a:cubicBezTo>
                      <a:cubicBezTo>
                        <a:pt x="441" y="410"/>
                        <a:pt x="539" y="213"/>
                        <a:pt x="428" y="78"/>
                      </a:cubicBezTo>
                      <a:cubicBezTo>
                        <a:pt x="388" y="27"/>
                        <a:pt x="329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>
                  <a:off x="3960300" y="3950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7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5" y="392"/>
                        <a:pt x="251" y="392"/>
                        <a:pt x="257" y="392"/>
                      </a:cubicBezTo>
                      <a:cubicBezTo>
                        <a:pt x="417" y="392"/>
                        <a:pt x="514" y="203"/>
                        <a:pt x="408" y="73"/>
                      </a:cubicBezTo>
                      <a:cubicBezTo>
                        <a:pt x="370" y="25"/>
                        <a:pt x="314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>
                  <a:off x="3946950" y="3934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9" y="0"/>
                      </a:moveTo>
                      <a:cubicBezTo>
                        <a:pt x="208" y="0"/>
                        <a:pt x="166" y="15"/>
                        <a:pt x="133" y="44"/>
                      </a:cubicBezTo>
                      <a:cubicBezTo>
                        <a:pt x="1" y="147"/>
                        <a:pt x="65" y="356"/>
                        <a:pt x="229" y="372"/>
                      </a:cubicBezTo>
                      <a:cubicBezTo>
                        <a:pt x="236" y="372"/>
                        <a:pt x="242" y="373"/>
                        <a:pt x="248" y="373"/>
                      </a:cubicBezTo>
                      <a:cubicBezTo>
                        <a:pt x="401" y="373"/>
                        <a:pt x="492" y="193"/>
                        <a:pt x="393" y="70"/>
                      </a:cubicBezTo>
                      <a:cubicBezTo>
                        <a:pt x="357" y="24"/>
                        <a:pt x="303" y="0"/>
                        <a:pt x="2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>
                  <a:off x="3933700" y="39176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6" y="0"/>
                      </a:moveTo>
                      <a:cubicBezTo>
                        <a:pt x="196" y="0"/>
                        <a:pt x="156" y="14"/>
                        <a:pt x="123" y="42"/>
                      </a:cubicBezTo>
                      <a:cubicBezTo>
                        <a:pt x="1" y="138"/>
                        <a:pt x="58" y="337"/>
                        <a:pt x="216" y="353"/>
                      </a:cubicBezTo>
                      <a:cubicBezTo>
                        <a:pt x="223" y="354"/>
                        <a:pt x="229" y="354"/>
                        <a:pt x="235" y="354"/>
                      </a:cubicBezTo>
                      <a:cubicBezTo>
                        <a:pt x="381" y="354"/>
                        <a:pt x="466" y="184"/>
                        <a:pt x="373" y="67"/>
                      </a:cubicBezTo>
                      <a:cubicBezTo>
                        <a:pt x="339" y="24"/>
                        <a:pt x="287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2"/>
                <p:cNvSpPr/>
                <p:nvPr/>
              </p:nvSpPr>
              <p:spPr>
                <a:xfrm>
                  <a:off x="3920450" y="3901125"/>
                  <a:ext cx="110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9"/>
                      </a:cubicBezTo>
                      <a:cubicBezTo>
                        <a:pt x="0" y="132"/>
                        <a:pt x="55" y="318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58" y="335"/>
                        <a:pt x="440" y="172"/>
                        <a:pt x="351" y="61"/>
                      </a:cubicBezTo>
                      <a:cubicBezTo>
                        <a:pt x="318" y="21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3907200" y="3884650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6"/>
                      </a:cubicBezTo>
                      <a:cubicBezTo>
                        <a:pt x="0" y="122"/>
                        <a:pt x="51" y="299"/>
                        <a:pt x="193" y="315"/>
                      </a:cubicBezTo>
                      <a:cubicBezTo>
                        <a:pt x="198" y="316"/>
                        <a:pt x="203" y="316"/>
                        <a:pt x="208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4110950" y="4101525"/>
                  <a:ext cx="189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7" extrusionOk="0">
                      <a:moveTo>
                        <a:pt x="381" y="0"/>
                      </a:moveTo>
                      <a:cubicBezTo>
                        <a:pt x="317" y="0"/>
                        <a:pt x="252" y="22"/>
                        <a:pt x="199" y="67"/>
                      </a:cubicBezTo>
                      <a:cubicBezTo>
                        <a:pt x="0" y="227"/>
                        <a:pt x="93" y="549"/>
                        <a:pt x="350" y="574"/>
                      </a:cubicBezTo>
                      <a:cubicBezTo>
                        <a:pt x="362" y="576"/>
                        <a:pt x="374" y="576"/>
                        <a:pt x="385" y="576"/>
                      </a:cubicBezTo>
                      <a:cubicBezTo>
                        <a:pt x="618" y="576"/>
                        <a:pt x="758" y="298"/>
                        <a:pt x="604" y="108"/>
                      </a:cubicBezTo>
                      <a:cubicBezTo>
                        <a:pt x="548" y="37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4097600" y="4085000"/>
                  <a:ext cx="185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559" extrusionOk="0">
                      <a:moveTo>
                        <a:pt x="369" y="1"/>
                      </a:moveTo>
                      <a:cubicBezTo>
                        <a:pt x="308" y="1"/>
                        <a:pt x="246" y="21"/>
                        <a:pt x="193" y="62"/>
                      </a:cubicBezTo>
                      <a:cubicBezTo>
                        <a:pt x="1" y="220"/>
                        <a:pt x="94" y="532"/>
                        <a:pt x="341" y="557"/>
                      </a:cubicBezTo>
                      <a:cubicBezTo>
                        <a:pt x="352" y="558"/>
                        <a:pt x="362" y="559"/>
                        <a:pt x="372" y="559"/>
                      </a:cubicBezTo>
                      <a:cubicBezTo>
                        <a:pt x="602" y="559"/>
                        <a:pt x="740" y="289"/>
                        <a:pt x="589" y="104"/>
                      </a:cubicBezTo>
                      <a:cubicBezTo>
                        <a:pt x="532" y="36"/>
                        <a:pt x="451" y="1"/>
                        <a:pt x="3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4084350" y="4068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2"/>
                      </a:cubicBezTo>
                      <a:cubicBezTo>
                        <a:pt x="0" y="213"/>
                        <a:pt x="90" y="512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82" y="540"/>
                        <a:pt x="710" y="279"/>
                        <a:pt x="566" y="101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2"/>
                <p:cNvSpPr/>
                <p:nvPr/>
              </p:nvSpPr>
              <p:spPr>
                <a:xfrm>
                  <a:off x="4071100" y="4051925"/>
                  <a:ext cx="171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0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0" y="58"/>
                      </a:cubicBezTo>
                      <a:cubicBezTo>
                        <a:pt x="0" y="203"/>
                        <a:pt x="84" y="495"/>
                        <a:pt x="315" y="518"/>
                      </a:cubicBezTo>
                      <a:cubicBezTo>
                        <a:pt x="326" y="519"/>
                        <a:pt x="336" y="519"/>
                        <a:pt x="346" y="519"/>
                      </a:cubicBezTo>
                      <a:cubicBezTo>
                        <a:pt x="559" y="519"/>
                        <a:pt x="684" y="271"/>
                        <a:pt x="546" y="97"/>
                      </a:cubicBezTo>
                      <a:cubicBezTo>
                        <a:pt x="495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2"/>
                <p:cNvSpPr/>
                <p:nvPr/>
              </p:nvSpPr>
              <p:spPr>
                <a:xfrm>
                  <a:off x="4057825" y="403542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1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1" y="197"/>
                        <a:pt x="84" y="477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9" y="504"/>
                        <a:pt x="663" y="261"/>
                        <a:pt x="528" y="95"/>
                      </a:cubicBezTo>
                      <a:cubicBezTo>
                        <a:pt x="478" y="32"/>
                        <a:pt x="405" y="0"/>
                        <a:pt x="3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03;p2"/>
                <p:cNvSpPr/>
                <p:nvPr/>
              </p:nvSpPr>
              <p:spPr>
                <a:xfrm>
                  <a:off x="4044575" y="4018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92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4" y="249"/>
                        <a:pt x="508" y="92"/>
                      </a:cubicBezTo>
                      <a:cubicBezTo>
                        <a:pt x="459" y="32"/>
                        <a:pt x="388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4;p2"/>
                <p:cNvSpPr/>
                <p:nvPr/>
              </p:nvSpPr>
              <p:spPr>
                <a:xfrm>
                  <a:off x="4031250" y="4002350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6" y="1"/>
                      </a:moveTo>
                      <a:cubicBezTo>
                        <a:pt x="255" y="1"/>
                        <a:pt x="203" y="17"/>
                        <a:pt x="161" y="52"/>
                      </a:cubicBezTo>
                      <a:cubicBezTo>
                        <a:pt x="0" y="184"/>
                        <a:pt x="77" y="444"/>
                        <a:pt x="283" y="463"/>
                      </a:cubicBezTo>
                      <a:cubicBezTo>
                        <a:pt x="292" y="464"/>
                        <a:pt x="301" y="465"/>
                        <a:pt x="310" y="465"/>
                      </a:cubicBezTo>
                      <a:cubicBezTo>
                        <a:pt x="503" y="465"/>
                        <a:pt x="614" y="241"/>
                        <a:pt x="489" y="87"/>
                      </a:cubicBezTo>
                      <a:cubicBezTo>
                        <a:pt x="443" y="30"/>
                        <a:pt x="375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5;p2"/>
                <p:cNvSpPr/>
                <p:nvPr/>
              </p:nvSpPr>
              <p:spPr>
                <a:xfrm>
                  <a:off x="4017975" y="3985800"/>
                  <a:ext cx="147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9" extrusionOk="0">
                      <a:moveTo>
                        <a:pt x="296" y="0"/>
                      </a:moveTo>
                      <a:cubicBezTo>
                        <a:pt x="247" y="0"/>
                        <a:pt x="197" y="17"/>
                        <a:pt x="155" y="52"/>
                      </a:cubicBezTo>
                      <a:cubicBezTo>
                        <a:pt x="1" y="177"/>
                        <a:pt x="75" y="425"/>
                        <a:pt x="274" y="447"/>
                      </a:cubicBezTo>
                      <a:cubicBezTo>
                        <a:pt x="282" y="448"/>
                        <a:pt x="290" y="448"/>
                        <a:pt x="297" y="448"/>
                      </a:cubicBezTo>
                      <a:cubicBezTo>
                        <a:pt x="480" y="448"/>
                        <a:pt x="590" y="232"/>
                        <a:pt x="470" y="84"/>
                      </a:cubicBezTo>
                      <a:cubicBezTo>
                        <a:pt x="426" y="29"/>
                        <a:pt x="362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4004725" y="3969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4" y="1"/>
                      </a:moveTo>
                      <a:cubicBezTo>
                        <a:pt x="236" y="1"/>
                        <a:pt x="189" y="16"/>
                        <a:pt x="148" y="48"/>
                      </a:cubicBezTo>
                      <a:cubicBezTo>
                        <a:pt x="1" y="171"/>
                        <a:pt x="71" y="408"/>
                        <a:pt x="261" y="428"/>
                      </a:cubicBezTo>
                      <a:cubicBezTo>
                        <a:pt x="269" y="429"/>
                        <a:pt x="277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7" y="28"/>
                        <a:pt x="345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2"/>
                <p:cNvSpPr/>
                <p:nvPr/>
              </p:nvSpPr>
              <p:spPr>
                <a:xfrm>
                  <a:off x="3991475" y="3952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8"/>
                        <a:pt x="271" y="408"/>
                      </a:cubicBezTo>
                      <a:cubicBezTo>
                        <a:pt x="440" y="408"/>
                        <a:pt x="538" y="211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3978125" y="3936175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60" y="1"/>
                      </a:moveTo>
                      <a:cubicBezTo>
                        <a:pt x="217" y="1"/>
                        <a:pt x="173" y="15"/>
                        <a:pt x="136" y="44"/>
                      </a:cubicBezTo>
                      <a:cubicBezTo>
                        <a:pt x="1" y="153"/>
                        <a:pt x="68" y="372"/>
                        <a:pt x="239" y="391"/>
                      </a:cubicBezTo>
                      <a:cubicBezTo>
                        <a:pt x="246" y="392"/>
                        <a:pt x="254" y="393"/>
                        <a:pt x="262" y="393"/>
                      </a:cubicBezTo>
                      <a:cubicBezTo>
                        <a:pt x="421" y="393"/>
                        <a:pt x="517" y="202"/>
                        <a:pt x="412" y="73"/>
                      </a:cubicBezTo>
                      <a:cubicBezTo>
                        <a:pt x="374" y="26"/>
                        <a:pt x="318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3964875" y="391970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6" y="0"/>
                      </a:moveTo>
                      <a:cubicBezTo>
                        <a:pt x="205" y="0"/>
                        <a:pt x="163" y="14"/>
                        <a:pt x="129" y="41"/>
                      </a:cubicBezTo>
                      <a:cubicBezTo>
                        <a:pt x="1" y="147"/>
                        <a:pt x="65" y="353"/>
                        <a:pt x="229" y="369"/>
                      </a:cubicBezTo>
                      <a:cubicBezTo>
                        <a:pt x="236" y="370"/>
                        <a:pt x="244" y="370"/>
                        <a:pt x="252" y="370"/>
                      </a:cubicBezTo>
                      <a:cubicBezTo>
                        <a:pt x="402" y="370"/>
                        <a:pt x="491" y="193"/>
                        <a:pt x="393" y="70"/>
                      </a:cubicBezTo>
                      <a:cubicBezTo>
                        <a:pt x="356" y="24"/>
                        <a:pt x="301" y="0"/>
                        <a:pt x="2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3951625" y="3903150"/>
                  <a:ext cx="11650" cy="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4" extrusionOk="0">
                      <a:moveTo>
                        <a:pt x="234" y="0"/>
                      </a:moveTo>
                      <a:cubicBezTo>
                        <a:pt x="195" y="0"/>
                        <a:pt x="156" y="13"/>
                        <a:pt x="122" y="41"/>
                      </a:cubicBezTo>
                      <a:cubicBezTo>
                        <a:pt x="0" y="138"/>
                        <a:pt x="58" y="337"/>
                        <a:pt x="216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5" y="184"/>
                        <a:pt x="370" y="67"/>
                      </a:cubicBezTo>
                      <a:cubicBezTo>
                        <a:pt x="335" y="23"/>
                        <a:pt x="285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2"/>
                <p:cNvSpPr/>
                <p:nvPr/>
              </p:nvSpPr>
              <p:spPr>
                <a:xfrm>
                  <a:off x="3938350" y="38866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0"/>
                      </a:moveTo>
                      <a:cubicBezTo>
                        <a:pt x="185" y="0"/>
                        <a:pt x="147" y="13"/>
                        <a:pt x="117" y="38"/>
                      </a:cubicBezTo>
                      <a:cubicBezTo>
                        <a:pt x="1" y="131"/>
                        <a:pt x="56" y="318"/>
                        <a:pt x="203" y="334"/>
                      </a:cubicBezTo>
                      <a:cubicBezTo>
                        <a:pt x="210" y="334"/>
                        <a:pt x="216" y="335"/>
                        <a:pt x="223" y="335"/>
                      </a:cubicBezTo>
                      <a:cubicBezTo>
                        <a:pt x="359" y="335"/>
                        <a:pt x="440" y="174"/>
                        <a:pt x="351" y="64"/>
                      </a:cubicBezTo>
                      <a:cubicBezTo>
                        <a:pt x="318" y="22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2"/>
                <p:cNvSpPr/>
                <p:nvPr/>
              </p:nvSpPr>
              <p:spPr>
                <a:xfrm>
                  <a:off x="3925100" y="3870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1"/>
                      </a:moveTo>
                      <a:cubicBezTo>
                        <a:pt x="175" y="1"/>
                        <a:pt x="139" y="12"/>
                        <a:pt x="110" y="36"/>
                      </a:cubicBezTo>
                      <a:cubicBezTo>
                        <a:pt x="1" y="123"/>
                        <a:pt x="52" y="299"/>
                        <a:pt x="190" y="315"/>
                      </a:cubicBezTo>
                      <a:cubicBezTo>
                        <a:pt x="197" y="316"/>
                        <a:pt x="203" y="317"/>
                        <a:pt x="209" y="317"/>
                      </a:cubicBezTo>
                      <a:cubicBezTo>
                        <a:pt x="340" y="317"/>
                        <a:pt x="418" y="163"/>
                        <a:pt x="332" y="58"/>
                      </a:cubicBezTo>
                      <a:cubicBezTo>
                        <a:pt x="301" y="20"/>
                        <a:pt x="256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2"/>
                <p:cNvSpPr/>
                <p:nvPr/>
              </p:nvSpPr>
              <p:spPr>
                <a:xfrm>
                  <a:off x="4128775" y="4087050"/>
                  <a:ext cx="1907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7" extrusionOk="0">
                      <a:moveTo>
                        <a:pt x="384" y="0"/>
                      </a:moveTo>
                      <a:cubicBezTo>
                        <a:pt x="320" y="0"/>
                        <a:pt x="256" y="21"/>
                        <a:pt x="203" y="64"/>
                      </a:cubicBezTo>
                      <a:cubicBezTo>
                        <a:pt x="1" y="225"/>
                        <a:pt x="97" y="549"/>
                        <a:pt x="354" y="575"/>
                      </a:cubicBezTo>
                      <a:cubicBezTo>
                        <a:pt x="364" y="576"/>
                        <a:pt x="375" y="576"/>
                        <a:pt x="385" y="576"/>
                      </a:cubicBezTo>
                      <a:cubicBezTo>
                        <a:pt x="621" y="576"/>
                        <a:pt x="762" y="297"/>
                        <a:pt x="608" y="106"/>
                      </a:cubicBezTo>
                      <a:cubicBezTo>
                        <a:pt x="551" y="36"/>
                        <a:pt x="468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2"/>
                <p:cNvSpPr/>
                <p:nvPr/>
              </p:nvSpPr>
              <p:spPr>
                <a:xfrm>
                  <a:off x="4115525" y="4070525"/>
                  <a:ext cx="1840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7" extrusionOk="0">
                      <a:moveTo>
                        <a:pt x="370" y="0"/>
                      </a:moveTo>
                      <a:cubicBezTo>
                        <a:pt x="308" y="0"/>
                        <a:pt x="245" y="21"/>
                        <a:pt x="193" y="63"/>
                      </a:cubicBezTo>
                      <a:cubicBezTo>
                        <a:pt x="0" y="220"/>
                        <a:pt x="93" y="532"/>
                        <a:pt x="341" y="555"/>
                      </a:cubicBezTo>
                      <a:cubicBezTo>
                        <a:pt x="351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5" y="101"/>
                      </a:cubicBezTo>
                      <a:cubicBezTo>
                        <a:pt x="531" y="34"/>
                        <a:pt x="451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4102275" y="4053975"/>
                  <a:ext cx="17775" cy="1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1" extrusionOk="0">
                      <a:moveTo>
                        <a:pt x="354" y="0"/>
                      </a:moveTo>
                      <a:cubicBezTo>
                        <a:pt x="295" y="0"/>
                        <a:pt x="236" y="20"/>
                        <a:pt x="186" y="60"/>
                      </a:cubicBezTo>
                      <a:cubicBezTo>
                        <a:pt x="0" y="211"/>
                        <a:pt x="90" y="513"/>
                        <a:pt x="328" y="538"/>
                      </a:cubicBezTo>
                      <a:cubicBezTo>
                        <a:pt x="338" y="540"/>
                        <a:pt x="348" y="540"/>
                        <a:pt x="359" y="540"/>
                      </a:cubicBezTo>
                      <a:cubicBezTo>
                        <a:pt x="578" y="540"/>
                        <a:pt x="710" y="280"/>
                        <a:pt x="566" y="101"/>
                      </a:cubicBezTo>
                      <a:cubicBezTo>
                        <a:pt x="512" y="35"/>
                        <a:pt x="434" y="0"/>
                        <a:pt x="35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2"/>
                <p:cNvSpPr/>
                <p:nvPr/>
              </p:nvSpPr>
              <p:spPr>
                <a:xfrm>
                  <a:off x="4089000" y="4037400"/>
                  <a:ext cx="1715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2" extrusionOk="0">
                      <a:moveTo>
                        <a:pt x="342" y="1"/>
                      </a:moveTo>
                      <a:cubicBezTo>
                        <a:pt x="286" y="1"/>
                        <a:pt x="229" y="19"/>
                        <a:pt x="181" y="57"/>
                      </a:cubicBezTo>
                      <a:cubicBezTo>
                        <a:pt x="1" y="202"/>
                        <a:pt x="84" y="494"/>
                        <a:pt x="316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7" y="522"/>
                        <a:pt x="685" y="271"/>
                        <a:pt x="547" y="99"/>
                      </a:cubicBezTo>
                      <a:cubicBezTo>
                        <a:pt x="495" y="34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2"/>
                <p:cNvSpPr/>
                <p:nvPr/>
              </p:nvSpPr>
              <p:spPr>
                <a:xfrm>
                  <a:off x="4075750" y="4020875"/>
                  <a:ext cx="165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5" extrusionOk="0">
                      <a:moveTo>
                        <a:pt x="330" y="1"/>
                      </a:moveTo>
                      <a:cubicBezTo>
                        <a:pt x="275" y="1"/>
                        <a:pt x="220" y="19"/>
                        <a:pt x="174" y="56"/>
                      </a:cubicBezTo>
                      <a:cubicBezTo>
                        <a:pt x="0" y="198"/>
                        <a:pt x="81" y="481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8" y="504"/>
                        <a:pt x="660" y="261"/>
                        <a:pt x="524" y="95"/>
                      </a:cubicBezTo>
                      <a:cubicBezTo>
                        <a:pt x="475" y="33"/>
                        <a:pt x="403" y="1"/>
                        <a:pt x="3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4062500" y="4004375"/>
                  <a:ext cx="158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4" extrusionOk="0">
                      <a:moveTo>
                        <a:pt x="317" y="1"/>
                      </a:moveTo>
                      <a:cubicBezTo>
                        <a:pt x="264" y="1"/>
                        <a:pt x="210" y="18"/>
                        <a:pt x="164" y="54"/>
                      </a:cubicBezTo>
                      <a:cubicBezTo>
                        <a:pt x="0" y="189"/>
                        <a:pt x="81" y="459"/>
                        <a:pt x="293" y="482"/>
                      </a:cubicBezTo>
                      <a:cubicBezTo>
                        <a:pt x="302" y="483"/>
                        <a:pt x="311" y="483"/>
                        <a:pt x="319" y="483"/>
                      </a:cubicBezTo>
                      <a:cubicBezTo>
                        <a:pt x="516" y="483"/>
                        <a:pt x="634" y="250"/>
                        <a:pt x="505" y="90"/>
                      </a:cubicBezTo>
                      <a:cubicBezTo>
                        <a:pt x="457" y="31"/>
                        <a:pt x="388" y="1"/>
                        <a:pt x="31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2"/>
                <p:cNvSpPr/>
                <p:nvPr/>
              </p:nvSpPr>
              <p:spPr>
                <a:xfrm>
                  <a:off x="4049150" y="3987825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09" y="0"/>
                      </a:moveTo>
                      <a:cubicBezTo>
                        <a:pt x="257" y="0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4" y="466"/>
                      </a:cubicBezTo>
                      <a:cubicBezTo>
                        <a:pt x="291" y="466"/>
                        <a:pt x="299" y="467"/>
                        <a:pt x="307" y="467"/>
                      </a:cubicBezTo>
                      <a:cubicBezTo>
                        <a:pt x="499" y="467"/>
                        <a:pt x="616" y="241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2"/>
                <p:cNvSpPr/>
                <p:nvPr/>
              </p:nvSpPr>
              <p:spPr>
                <a:xfrm>
                  <a:off x="4035900" y="3971300"/>
                  <a:ext cx="146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7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5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78" y="446"/>
                        <a:pt x="286" y="446"/>
                        <a:pt x="294" y="446"/>
                      </a:cubicBezTo>
                      <a:cubicBezTo>
                        <a:pt x="479" y="446"/>
                        <a:pt x="587" y="230"/>
                        <a:pt x="470" y="82"/>
                      </a:cubicBezTo>
                      <a:cubicBezTo>
                        <a:pt x="426" y="29"/>
                        <a:pt x="361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2"/>
                <p:cNvSpPr/>
                <p:nvPr/>
              </p:nvSpPr>
              <p:spPr>
                <a:xfrm>
                  <a:off x="4022650" y="3954750"/>
                  <a:ext cx="14100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8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50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7"/>
                        <a:pt x="279" y="428"/>
                        <a:pt x="287" y="428"/>
                      </a:cubicBezTo>
                      <a:cubicBezTo>
                        <a:pt x="461" y="428"/>
                        <a:pt x="563" y="223"/>
                        <a:pt x="447" y="82"/>
                      </a:cubicBezTo>
                      <a:cubicBezTo>
                        <a:pt x="405" y="29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2"/>
                <p:cNvSpPr/>
                <p:nvPr/>
              </p:nvSpPr>
              <p:spPr>
                <a:xfrm>
                  <a:off x="4009375" y="3938225"/>
                  <a:ext cx="1350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11" extrusionOk="0">
                      <a:moveTo>
                        <a:pt x="271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1" y="161"/>
                        <a:pt x="68" y="390"/>
                        <a:pt x="252" y="409"/>
                      </a:cubicBezTo>
                      <a:cubicBezTo>
                        <a:pt x="259" y="410"/>
                        <a:pt x="267" y="410"/>
                        <a:pt x="275" y="410"/>
                      </a:cubicBezTo>
                      <a:cubicBezTo>
                        <a:pt x="441" y="410"/>
                        <a:pt x="539" y="213"/>
                        <a:pt x="432" y="78"/>
                      </a:cubicBezTo>
                      <a:cubicBezTo>
                        <a:pt x="391" y="27"/>
                        <a:pt x="331" y="0"/>
                        <a:pt x="2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2"/>
                <p:cNvSpPr/>
                <p:nvPr/>
              </p:nvSpPr>
              <p:spPr>
                <a:xfrm>
                  <a:off x="3996050" y="392172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5" y="391"/>
                        <a:pt x="251" y="392"/>
                        <a:pt x="258" y="392"/>
                      </a:cubicBezTo>
                      <a:cubicBezTo>
                        <a:pt x="420" y="392"/>
                        <a:pt x="517" y="202"/>
                        <a:pt x="412" y="73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2"/>
                <p:cNvSpPr/>
                <p:nvPr/>
              </p:nvSpPr>
              <p:spPr>
                <a:xfrm>
                  <a:off x="3982800" y="3905150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5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8"/>
                        <a:pt x="61" y="353"/>
                        <a:pt x="225" y="373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91" y="194"/>
                        <a:pt x="389" y="70"/>
                      </a:cubicBezTo>
                      <a:cubicBezTo>
                        <a:pt x="352" y="24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2"/>
                <p:cNvSpPr/>
                <p:nvPr/>
              </p:nvSpPr>
              <p:spPr>
                <a:xfrm>
                  <a:off x="3969525" y="3888650"/>
                  <a:ext cx="1165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3" extrusionOk="0">
                      <a:moveTo>
                        <a:pt x="232" y="1"/>
                      </a:moveTo>
                      <a:cubicBezTo>
                        <a:pt x="194" y="1"/>
                        <a:pt x="155" y="13"/>
                        <a:pt x="123" y="39"/>
                      </a:cubicBezTo>
                      <a:cubicBezTo>
                        <a:pt x="1" y="139"/>
                        <a:pt x="59" y="335"/>
                        <a:pt x="216" y="351"/>
                      </a:cubicBezTo>
                      <a:cubicBezTo>
                        <a:pt x="224" y="352"/>
                        <a:pt x="231" y="353"/>
                        <a:pt x="239" y="353"/>
                      </a:cubicBezTo>
                      <a:cubicBezTo>
                        <a:pt x="380" y="353"/>
                        <a:pt x="465" y="181"/>
                        <a:pt x="370" y="65"/>
                      </a:cubicBezTo>
                      <a:cubicBezTo>
                        <a:pt x="336" y="23"/>
                        <a:pt x="284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2"/>
                <p:cNvSpPr/>
                <p:nvPr/>
              </p:nvSpPr>
              <p:spPr>
                <a:xfrm>
                  <a:off x="3956275" y="3872125"/>
                  <a:ext cx="1102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1" y="132"/>
                        <a:pt x="55" y="318"/>
                        <a:pt x="203" y="334"/>
                      </a:cubicBezTo>
                      <a:cubicBezTo>
                        <a:pt x="210" y="335"/>
                        <a:pt x="216" y="335"/>
                        <a:pt x="222" y="335"/>
                      </a:cubicBezTo>
                      <a:cubicBezTo>
                        <a:pt x="359" y="335"/>
                        <a:pt x="440" y="172"/>
                        <a:pt x="351" y="61"/>
                      </a:cubicBezTo>
                      <a:cubicBezTo>
                        <a:pt x="318" y="21"/>
                        <a:pt x="271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3943025" y="3855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1"/>
                      </a:moveTo>
                      <a:cubicBezTo>
                        <a:pt x="173" y="1"/>
                        <a:pt x="137" y="12"/>
                        <a:pt x="106" y="36"/>
                      </a:cubicBezTo>
                      <a:cubicBezTo>
                        <a:pt x="0" y="126"/>
                        <a:pt x="52" y="303"/>
                        <a:pt x="190" y="316"/>
                      </a:cubicBezTo>
                      <a:cubicBezTo>
                        <a:pt x="197" y="317"/>
                        <a:pt x="203" y="317"/>
                        <a:pt x="209" y="317"/>
                      </a:cubicBezTo>
                      <a:cubicBezTo>
                        <a:pt x="339" y="317"/>
                        <a:pt x="414" y="166"/>
                        <a:pt x="331" y="59"/>
                      </a:cubicBezTo>
                      <a:cubicBezTo>
                        <a:pt x="300" y="21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2"/>
                <p:cNvSpPr/>
                <p:nvPr/>
              </p:nvSpPr>
              <p:spPr>
                <a:xfrm>
                  <a:off x="4159950" y="408907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5" y="0"/>
                      </a:moveTo>
                      <a:cubicBezTo>
                        <a:pt x="329" y="0"/>
                        <a:pt x="263" y="22"/>
                        <a:pt x="209" y="66"/>
                      </a:cubicBezTo>
                      <a:cubicBezTo>
                        <a:pt x="0" y="234"/>
                        <a:pt x="100" y="565"/>
                        <a:pt x="364" y="593"/>
                      </a:cubicBezTo>
                      <a:cubicBezTo>
                        <a:pt x="375" y="595"/>
                        <a:pt x="387" y="595"/>
                        <a:pt x="398" y="595"/>
                      </a:cubicBezTo>
                      <a:cubicBezTo>
                        <a:pt x="641" y="595"/>
                        <a:pt x="787" y="308"/>
                        <a:pt x="627" y="111"/>
                      </a:cubicBezTo>
                      <a:cubicBezTo>
                        <a:pt x="569" y="38"/>
                        <a:pt x="482" y="0"/>
                        <a:pt x="3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2"/>
                <p:cNvSpPr/>
                <p:nvPr/>
              </p:nvSpPr>
              <p:spPr>
                <a:xfrm>
                  <a:off x="4146700" y="4072525"/>
                  <a:ext cx="1902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577" extrusionOk="0">
                      <a:moveTo>
                        <a:pt x="382" y="0"/>
                      </a:moveTo>
                      <a:cubicBezTo>
                        <a:pt x="318" y="0"/>
                        <a:pt x="254" y="22"/>
                        <a:pt x="199" y="66"/>
                      </a:cubicBezTo>
                      <a:cubicBezTo>
                        <a:pt x="0" y="227"/>
                        <a:pt x="97" y="548"/>
                        <a:pt x="351" y="574"/>
                      </a:cubicBezTo>
                      <a:cubicBezTo>
                        <a:pt x="362" y="575"/>
                        <a:pt x="374" y="576"/>
                        <a:pt x="385" y="576"/>
                      </a:cubicBezTo>
                      <a:cubicBezTo>
                        <a:pt x="622" y="576"/>
                        <a:pt x="761" y="298"/>
                        <a:pt x="608" y="108"/>
                      </a:cubicBezTo>
                      <a:cubicBezTo>
                        <a:pt x="549" y="37"/>
                        <a:pt x="466" y="0"/>
                        <a:pt x="3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4133425" y="4056000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1"/>
                      </a:moveTo>
                      <a:cubicBezTo>
                        <a:pt x="307" y="1"/>
                        <a:pt x="245" y="21"/>
                        <a:pt x="194" y="62"/>
                      </a:cubicBezTo>
                      <a:cubicBezTo>
                        <a:pt x="1" y="220"/>
                        <a:pt x="94" y="531"/>
                        <a:pt x="342" y="557"/>
                      </a:cubicBezTo>
                      <a:cubicBezTo>
                        <a:pt x="352" y="558"/>
                        <a:pt x="362" y="559"/>
                        <a:pt x="373" y="559"/>
                      </a:cubicBezTo>
                      <a:cubicBezTo>
                        <a:pt x="602" y="559"/>
                        <a:pt x="737" y="289"/>
                        <a:pt x="586" y="104"/>
                      </a:cubicBezTo>
                      <a:cubicBezTo>
                        <a:pt x="531" y="36"/>
                        <a:pt x="450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4120175" y="4039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2"/>
                      </a:cubicBezTo>
                      <a:cubicBezTo>
                        <a:pt x="1" y="213"/>
                        <a:pt x="87" y="512"/>
                        <a:pt x="328" y="538"/>
                      </a:cubicBezTo>
                      <a:cubicBezTo>
                        <a:pt x="339" y="539"/>
                        <a:pt x="349" y="539"/>
                        <a:pt x="359" y="539"/>
                      </a:cubicBezTo>
                      <a:cubicBezTo>
                        <a:pt x="579" y="539"/>
                        <a:pt x="711" y="279"/>
                        <a:pt x="566" y="101"/>
                      </a:cubicBezTo>
                      <a:cubicBezTo>
                        <a:pt x="513" y="35"/>
                        <a:pt x="436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2"/>
                <p:cNvSpPr/>
                <p:nvPr/>
              </p:nvSpPr>
              <p:spPr>
                <a:xfrm>
                  <a:off x="4106925" y="4022900"/>
                  <a:ext cx="171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1" extrusionOk="0">
                      <a:moveTo>
                        <a:pt x="345" y="1"/>
                      </a:moveTo>
                      <a:cubicBezTo>
                        <a:pt x="287" y="1"/>
                        <a:pt x="229" y="20"/>
                        <a:pt x="180" y="59"/>
                      </a:cubicBezTo>
                      <a:cubicBezTo>
                        <a:pt x="0" y="204"/>
                        <a:pt x="84" y="496"/>
                        <a:pt x="315" y="518"/>
                      </a:cubicBezTo>
                      <a:cubicBezTo>
                        <a:pt x="326" y="520"/>
                        <a:pt x="336" y="520"/>
                        <a:pt x="346" y="520"/>
                      </a:cubicBezTo>
                      <a:cubicBezTo>
                        <a:pt x="556" y="520"/>
                        <a:pt x="685" y="272"/>
                        <a:pt x="547" y="97"/>
                      </a:cubicBezTo>
                      <a:cubicBezTo>
                        <a:pt x="496" y="34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4093575" y="4006400"/>
                  <a:ext cx="16575" cy="1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3" extrusionOk="0">
                      <a:moveTo>
                        <a:pt x="334" y="1"/>
                      </a:moveTo>
                      <a:cubicBezTo>
                        <a:pt x="278" y="1"/>
                        <a:pt x="222" y="19"/>
                        <a:pt x="174" y="57"/>
                      </a:cubicBezTo>
                      <a:cubicBezTo>
                        <a:pt x="1" y="198"/>
                        <a:pt x="84" y="478"/>
                        <a:pt x="309" y="500"/>
                      </a:cubicBezTo>
                      <a:cubicBezTo>
                        <a:pt x="320" y="502"/>
                        <a:pt x="330" y="502"/>
                        <a:pt x="340" y="502"/>
                      </a:cubicBezTo>
                      <a:cubicBezTo>
                        <a:pt x="543" y="502"/>
                        <a:pt x="663" y="258"/>
                        <a:pt x="528" y="92"/>
                      </a:cubicBezTo>
                      <a:cubicBezTo>
                        <a:pt x="479" y="32"/>
                        <a:pt x="407" y="1"/>
                        <a:pt x="3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2"/>
                <p:cNvSpPr/>
                <p:nvPr/>
              </p:nvSpPr>
              <p:spPr>
                <a:xfrm>
                  <a:off x="4080400" y="3989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4" y="0"/>
                        <a:pt x="210" y="18"/>
                        <a:pt x="165" y="54"/>
                      </a:cubicBezTo>
                      <a:cubicBezTo>
                        <a:pt x="1" y="192"/>
                        <a:pt x="81" y="459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7" y="482"/>
                        <a:pt x="635" y="249"/>
                        <a:pt x="505" y="92"/>
                      </a:cubicBezTo>
                      <a:cubicBezTo>
                        <a:pt x="458" y="32"/>
                        <a:pt x="388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2"/>
                <p:cNvSpPr/>
                <p:nvPr/>
              </p:nvSpPr>
              <p:spPr>
                <a:xfrm>
                  <a:off x="4067075" y="3973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7" y="0"/>
                      </a:moveTo>
                      <a:cubicBezTo>
                        <a:pt x="255" y="0"/>
                        <a:pt x="204" y="17"/>
                        <a:pt x="161" y="52"/>
                      </a:cubicBezTo>
                      <a:cubicBezTo>
                        <a:pt x="0" y="183"/>
                        <a:pt x="78" y="444"/>
                        <a:pt x="283" y="463"/>
                      </a:cubicBezTo>
                      <a:cubicBezTo>
                        <a:pt x="292" y="464"/>
                        <a:pt x="301" y="464"/>
                        <a:pt x="310" y="464"/>
                      </a:cubicBezTo>
                      <a:cubicBezTo>
                        <a:pt x="500" y="464"/>
                        <a:pt x="612" y="240"/>
                        <a:pt x="489" y="87"/>
                      </a:cubicBezTo>
                      <a:cubicBezTo>
                        <a:pt x="443" y="30"/>
                        <a:pt x="375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4053825" y="3956800"/>
                  <a:ext cx="14675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8" extrusionOk="0">
                      <a:moveTo>
                        <a:pt x="295" y="0"/>
                      </a:moveTo>
                      <a:cubicBezTo>
                        <a:pt x="246" y="0"/>
                        <a:pt x="196" y="17"/>
                        <a:pt x="154" y="52"/>
                      </a:cubicBezTo>
                      <a:cubicBezTo>
                        <a:pt x="0" y="177"/>
                        <a:pt x="74" y="424"/>
                        <a:pt x="270" y="447"/>
                      </a:cubicBezTo>
                      <a:cubicBezTo>
                        <a:pt x="278" y="448"/>
                        <a:pt x="286" y="448"/>
                        <a:pt x="294" y="448"/>
                      </a:cubicBezTo>
                      <a:cubicBezTo>
                        <a:pt x="479" y="448"/>
                        <a:pt x="587" y="232"/>
                        <a:pt x="469" y="84"/>
                      </a:cubicBezTo>
                      <a:cubicBezTo>
                        <a:pt x="424" y="29"/>
                        <a:pt x="359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2"/>
                <p:cNvSpPr/>
                <p:nvPr/>
              </p:nvSpPr>
              <p:spPr>
                <a:xfrm>
                  <a:off x="4040475" y="3940250"/>
                  <a:ext cx="142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429" extrusionOk="0">
                      <a:moveTo>
                        <a:pt x="285" y="1"/>
                      </a:moveTo>
                      <a:cubicBezTo>
                        <a:pt x="238" y="1"/>
                        <a:pt x="191" y="16"/>
                        <a:pt x="152" y="48"/>
                      </a:cubicBezTo>
                      <a:cubicBezTo>
                        <a:pt x="1" y="167"/>
                        <a:pt x="71" y="408"/>
                        <a:pt x="264" y="428"/>
                      </a:cubicBezTo>
                      <a:cubicBezTo>
                        <a:pt x="272" y="428"/>
                        <a:pt x="280" y="429"/>
                        <a:pt x="287" y="429"/>
                      </a:cubicBezTo>
                      <a:cubicBezTo>
                        <a:pt x="463" y="429"/>
                        <a:pt x="568" y="222"/>
                        <a:pt x="451" y="80"/>
                      </a:cubicBezTo>
                      <a:cubicBezTo>
                        <a:pt x="409" y="28"/>
                        <a:pt x="347" y="1"/>
                        <a:pt x="28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2"/>
                <p:cNvSpPr/>
                <p:nvPr/>
              </p:nvSpPr>
              <p:spPr>
                <a:xfrm>
                  <a:off x="4027225" y="3923750"/>
                  <a:ext cx="1355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08" extrusionOk="0">
                      <a:moveTo>
                        <a:pt x="273" y="1"/>
                      </a:moveTo>
                      <a:cubicBezTo>
                        <a:pt x="227" y="1"/>
                        <a:pt x="181" y="16"/>
                        <a:pt x="142" y="46"/>
                      </a:cubicBezTo>
                      <a:cubicBezTo>
                        <a:pt x="0" y="159"/>
                        <a:pt x="68" y="390"/>
                        <a:pt x="251" y="406"/>
                      </a:cubicBezTo>
                      <a:cubicBezTo>
                        <a:pt x="259" y="407"/>
                        <a:pt x="267" y="407"/>
                        <a:pt x="274" y="407"/>
                      </a:cubicBezTo>
                      <a:cubicBezTo>
                        <a:pt x="441" y="407"/>
                        <a:pt x="542" y="210"/>
                        <a:pt x="431" y="75"/>
                      </a:cubicBezTo>
                      <a:cubicBezTo>
                        <a:pt x="391" y="26"/>
                        <a:pt x="332" y="1"/>
                        <a:pt x="27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2"/>
                <p:cNvSpPr/>
                <p:nvPr/>
              </p:nvSpPr>
              <p:spPr>
                <a:xfrm>
                  <a:off x="4013975" y="3907175"/>
                  <a:ext cx="1290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" h="393" extrusionOk="0">
                      <a:moveTo>
                        <a:pt x="258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4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21" y="392"/>
                        <a:pt x="516" y="202"/>
                        <a:pt x="411" y="73"/>
                      </a:cubicBezTo>
                      <a:cubicBezTo>
                        <a:pt x="373" y="25"/>
                        <a:pt x="316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2"/>
                <p:cNvSpPr/>
                <p:nvPr/>
              </p:nvSpPr>
              <p:spPr>
                <a:xfrm>
                  <a:off x="4000700" y="389070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0"/>
                      </a:moveTo>
                      <a:cubicBezTo>
                        <a:pt x="205" y="0"/>
                        <a:pt x="164" y="14"/>
                        <a:pt x="129" y="41"/>
                      </a:cubicBezTo>
                      <a:cubicBezTo>
                        <a:pt x="1" y="147"/>
                        <a:pt x="62" y="353"/>
                        <a:pt x="226" y="369"/>
                      </a:cubicBezTo>
                      <a:cubicBezTo>
                        <a:pt x="234" y="370"/>
                        <a:pt x="242" y="370"/>
                        <a:pt x="249" y="370"/>
                      </a:cubicBezTo>
                      <a:cubicBezTo>
                        <a:pt x="402" y="370"/>
                        <a:pt x="491" y="192"/>
                        <a:pt x="390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2"/>
                <p:cNvSpPr/>
                <p:nvPr/>
              </p:nvSpPr>
              <p:spPr>
                <a:xfrm>
                  <a:off x="3987450" y="387412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2" y="0"/>
                        <a:pt x="154" y="13"/>
                        <a:pt x="123" y="39"/>
                      </a:cubicBezTo>
                      <a:cubicBezTo>
                        <a:pt x="1" y="138"/>
                        <a:pt x="58" y="338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78" y="355"/>
                        <a:pt x="466" y="185"/>
                        <a:pt x="370" y="68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2"/>
                <p:cNvSpPr/>
                <p:nvPr/>
              </p:nvSpPr>
              <p:spPr>
                <a:xfrm>
                  <a:off x="3974200" y="3857600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1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17"/>
                        <a:pt x="203" y="333"/>
                      </a:cubicBezTo>
                      <a:cubicBezTo>
                        <a:pt x="209" y="334"/>
                        <a:pt x="216" y="334"/>
                        <a:pt x="222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2"/>
                <p:cNvSpPr/>
                <p:nvPr/>
              </p:nvSpPr>
              <p:spPr>
                <a:xfrm>
                  <a:off x="3960850" y="3841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3"/>
                        <a:pt x="52" y="299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8" y="162"/>
                        <a:pt x="335" y="58"/>
                      </a:cubicBezTo>
                      <a:cubicBezTo>
                        <a:pt x="302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4191125" y="4091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9" y="1"/>
                      </a:moveTo>
                      <a:cubicBezTo>
                        <a:pt x="341" y="1"/>
                        <a:pt x="273" y="23"/>
                        <a:pt x="216" y="69"/>
                      </a:cubicBezTo>
                      <a:cubicBezTo>
                        <a:pt x="0" y="239"/>
                        <a:pt x="103" y="583"/>
                        <a:pt x="376" y="612"/>
                      </a:cubicBezTo>
                      <a:cubicBezTo>
                        <a:pt x="388" y="613"/>
                        <a:pt x="400" y="614"/>
                        <a:pt x="411" y="614"/>
                      </a:cubicBezTo>
                      <a:cubicBezTo>
                        <a:pt x="660" y="614"/>
                        <a:pt x="809" y="317"/>
                        <a:pt x="646" y="114"/>
                      </a:cubicBezTo>
                      <a:cubicBezTo>
                        <a:pt x="586" y="39"/>
                        <a:pt x="498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2"/>
                <p:cNvSpPr/>
                <p:nvPr/>
              </p:nvSpPr>
              <p:spPr>
                <a:xfrm>
                  <a:off x="4177875" y="407452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3" y="1"/>
                      </a:moveTo>
                      <a:cubicBezTo>
                        <a:pt x="327" y="1"/>
                        <a:pt x="261" y="22"/>
                        <a:pt x="206" y="67"/>
                      </a:cubicBezTo>
                      <a:cubicBezTo>
                        <a:pt x="0" y="234"/>
                        <a:pt x="100" y="568"/>
                        <a:pt x="363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6" y="308"/>
                        <a:pt x="627" y="112"/>
                      </a:cubicBezTo>
                      <a:cubicBezTo>
                        <a:pt x="566" y="39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2"/>
                <p:cNvSpPr/>
                <p:nvPr/>
              </p:nvSpPr>
              <p:spPr>
                <a:xfrm>
                  <a:off x="4164600" y="4058025"/>
                  <a:ext cx="19075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8" extrusionOk="0">
                      <a:moveTo>
                        <a:pt x="382" y="1"/>
                      </a:moveTo>
                      <a:cubicBezTo>
                        <a:pt x="318" y="1"/>
                        <a:pt x="254" y="22"/>
                        <a:pt x="200" y="65"/>
                      </a:cubicBezTo>
                      <a:cubicBezTo>
                        <a:pt x="1" y="225"/>
                        <a:pt x="97" y="550"/>
                        <a:pt x="351" y="576"/>
                      </a:cubicBezTo>
                      <a:cubicBezTo>
                        <a:pt x="362" y="577"/>
                        <a:pt x="372" y="577"/>
                        <a:pt x="382" y="577"/>
                      </a:cubicBezTo>
                      <a:cubicBezTo>
                        <a:pt x="621" y="577"/>
                        <a:pt x="762" y="298"/>
                        <a:pt x="605" y="106"/>
                      </a:cubicBezTo>
                      <a:cubicBezTo>
                        <a:pt x="548" y="37"/>
                        <a:pt x="466" y="1"/>
                        <a:pt x="3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2"/>
                <p:cNvSpPr/>
                <p:nvPr/>
              </p:nvSpPr>
              <p:spPr>
                <a:xfrm>
                  <a:off x="4151350" y="4041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1"/>
                      </a:moveTo>
                      <a:cubicBezTo>
                        <a:pt x="308" y="1"/>
                        <a:pt x="245" y="22"/>
                        <a:pt x="193" y="64"/>
                      </a:cubicBezTo>
                      <a:cubicBezTo>
                        <a:pt x="1" y="221"/>
                        <a:pt x="94" y="533"/>
                        <a:pt x="341" y="555"/>
                      </a:cubicBezTo>
                      <a:cubicBezTo>
                        <a:pt x="352" y="556"/>
                        <a:pt x="362" y="557"/>
                        <a:pt x="372" y="557"/>
                      </a:cubicBezTo>
                      <a:cubicBezTo>
                        <a:pt x="601" y="557"/>
                        <a:pt x="736" y="287"/>
                        <a:pt x="586" y="102"/>
                      </a:cubicBezTo>
                      <a:cubicBezTo>
                        <a:pt x="531" y="35"/>
                        <a:pt x="451" y="1"/>
                        <a:pt x="3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2"/>
                <p:cNvSpPr/>
                <p:nvPr/>
              </p:nvSpPr>
              <p:spPr>
                <a:xfrm>
                  <a:off x="4138025" y="4024975"/>
                  <a:ext cx="1785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" h="540" extrusionOk="0">
                      <a:moveTo>
                        <a:pt x="358" y="0"/>
                      </a:moveTo>
                      <a:cubicBezTo>
                        <a:pt x="299" y="0"/>
                        <a:pt x="239" y="20"/>
                        <a:pt x="190" y="59"/>
                      </a:cubicBezTo>
                      <a:cubicBezTo>
                        <a:pt x="0" y="210"/>
                        <a:pt x="90" y="513"/>
                        <a:pt x="331" y="538"/>
                      </a:cubicBezTo>
                      <a:cubicBezTo>
                        <a:pt x="342" y="539"/>
                        <a:pt x="352" y="540"/>
                        <a:pt x="362" y="540"/>
                      </a:cubicBezTo>
                      <a:cubicBezTo>
                        <a:pt x="582" y="540"/>
                        <a:pt x="713" y="279"/>
                        <a:pt x="569" y="101"/>
                      </a:cubicBezTo>
                      <a:cubicBezTo>
                        <a:pt x="516" y="35"/>
                        <a:pt x="43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2"/>
                <p:cNvSpPr/>
                <p:nvPr/>
              </p:nvSpPr>
              <p:spPr>
                <a:xfrm>
                  <a:off x="4124750" y="4008450"/>
                  <a:ext cx="172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0" extrusionOk="0">
                      <a:moveTo>
                        <a:pt x="346" y="0"/>
                      </a:moveTo>
                      <a:cubicBezTo>
                        <a:pt x="289" y="0"/>
                        <a:pt x="231" y="19"/>
                        <a:pt x="184" y="58"/>
                      </a:cubicBezTo>
                      <a:cubicBezTo>
                        <a:pt x="1" y="203"/>
                        <a:pt x="88" y="495"/>
                        <a:pt x="319" y="518"/>
                      </a:cubicBezTo>
                      <a:cubicBezTo>
                        <a:pt x="329" y="519"/>
                        <a:pt x="340" y="520"/>
                        <a:pt x="350" y="520"/>
                      </a:cubicBezTo>
                      <a:cubicBezTo>
                        <a:pt x="563" y="520"/>
                        <a:pt x="688" y="269"/>
                        <a:pt x="550" y="97"/>
                      </a:cubicBezTo>
                      <a:cubicBezTo>
                        <a:pt x="498" y="33"/>
                        <a:pt x="422" y="0"/>
                        <a:pt x="3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2"/>
                <p:cNvSpPr/>
                <p:nvPr/>
              </p:nvSpPr>
              <p:spPr>
                <a:xfrm>
                  <a:off x="4111500" y="3991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6"/>
                      </a:cubicBezTo>
                      <a:cubicBezTo>
                        <a:pt x="1" y="198"/>
                        <a:pt x="84" y="480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42" y="504"/>
                        <a:pt x="663" y="261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2"/>
                <p:cNvSpPr/>
                <p:nvPr/>
              </p:nvSpPr>
              <p:spPr>
                <a:xfrm>
                  <a:off x="4098250" y="397537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9" y="1"/>
                      </a:moveTo>
                      <a:cubicBezTo>
                        <a:pt x="266" y="1"/>
                        <a:pt x="212" y="18"/>
                        <a:pt x="167" y="54"/>
                      </a:cubicBezTo>
                      <a:cubicBezTo>
                        <a:pt x="0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7" y="249"/>
                        <a:pt x="508" y="90"/>
                      </a:cubicBezTo>
                      <a:cubicBezTo>
                        <a:pt x="461" y="31"/>
                        <a:pt x="39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2"/>
                <p:cNvSpPr/>
                <p:nvPr/>
              </p:nvSpPr>
              <p:spPr>
                <a:xfrm>
                  <a:off x="4085000" y="3958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7" y="0"/>
                      </a:moveTo>
                      <a:cubicBezTo>
                        <a:pt x="256" y="0"/>
                        <a:pt x="204" y="18"/>
                        <a:pt x="161" y="54"/>
                      </a:cubicBezTo>
                      <a:cubicBezTo>
                        <a:pt x="0" y="183"/>
                        <a:pt x="77" y="443"/>
                        <a:pt x="283" y="465"/>
                      </a:cubicBezTo>
                      <a:cubicBezTo>
                        <a:pt x="291" y="466"/>
                        <a:pt x="299" y="467"/>
                        <a:pt x="306" y="467"/>
                      </a:cubicBezTo>
                      <a:cubicBezTo>
                        <a:pt x="498" y="467"/>
                        <a:pt x="612" y="241"/>
                        <a:pt x="489" y="86"/>
                      </a:cubicBezTo>
                      <a:cubicBezTo>
                        <a:pt x="441" y="30"/>
                        <a:pt x="375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2"/>
                <p:cNvSpPr/>
                <p:nvPr/>
              </p:nvSpPr>
              <p:spPr>
                <a:xfrm>
                  <a:off x="4071725" y="3942275"/>
                  <a:ext cx="14700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" h="448" extrusionOk="0">
                      <a:moveTo>
                        <a:pt x="295" y="1"/>
                      </a:moveTo>
                      <a:cubicBezTo>
                        <a:pt x="245" y="1"/>
                        <a:pt x="196" y="17"/>
                        <a:pt x="155" y="51"/>
                      </a:cubicBezTo>
                      <a:cubicBezTo>
                        <a:pt x="1" y="176"/>
                        <a:pt x="75" y="424"/>
                        <a:pt x="271" y="446"/>
                      </a:cubicBezTo>
                      <a:cubicBezTo>
                        <a:pt x="279" y="447"/>
                        <a:pt x="287" y="447"/>
                        <a:pt x="294" y="447"/>
                      </a:cubicBezTo>
                      <a:cubicBezTo>
                        <a:pt x="479" y="447"/>
                        <a:pt x="587" y="231"/>
                        <a:pt x="467" y="83"/>
                      </a:cubicBezTo>
                      <a:cubicBezTo>
                        <a:pt x="423" y="29"/>
                        <a:pt x="359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4058400" y="3925750"/>
                  <a:ext cx="14100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8" extrusionOk="0">
                      <a:moveTo>
                        <a:pt x="283" y="1"/>
                      </a:moveTo>
                      <a:cubicBezTo>
                        <a:pt x="236" y="1"/>
                        <a:pt x="188" y="17"/>
                        <a:pt x="148" y="50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61" y="427"/>
                        <a:pt x="563" y="223"/>
                        <a:pt x="450" y="82"/>
                      </a:cubicBezTo>
                      <a:cubicBezTo>
                        <a:pt x="408" y="29"/>
                        <a:pt x="346" y="1"/>
                        <a:pt x="2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2"/>
                <p:cNvSpPr/>
                <p:nvPr/>
              </p:nvSpPr>
              <p:spPr>
                <a:xfrm>
                  <a:off x="4045150" y="3909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70" y="0"/>
                      </a:moveTo>
                      <a:cubicBezTo>
                        <a:pt x="224" y="0"/>
                        <a:pt x="179" y="15"/>
                        <a:pt x="141" y="46"/>
                      </a:cubicBezTo>
                      <a:cubicBezTo>
                        <a:pt x="0" y="161"/>
                        <a:pt x="68" y="389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0" y="26"/>
                        <a:pt x="330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56;p2"/>
                <p:cNvSpPr/>
                <p:nvPr/>
              </p:nvSpPr>
              <p:spPr>
                <a:xfrm>
                  <a:off x="4031875" y="3892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5"/>
                        <a:pt x="136" y="44"/>
                      </a:cubicBezTo>
                      <a:cubicBezTo>
                        <a:pt x="1" y="153"/>
                        <a:pt x="65" y="371"/>
                        <a:pt x="239" y="391"/>
                      </a:cubicBezTo>
                      <a:cubicBezTo>
                        <a:pt x="245" y="391"/>
                        <a:pt x="252" y="392"/>
                        <a:pt x="258" y="392"/>
                      </a:cubicBezTo>
                      <a:cubicBezTo>
                        <a:pt x="420" y="392"/>
                        <a:pt x="514" y="202"/>
                        <a:pt x="409" y="73"/>
                      </a:cubicBezTo>
                      <a:cubicBezTo>
                        <a:pt x="371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57;p2"/>
                <p:cNvSpPr/>
                <p:nvPr/>
              </p:nvSpPr>
              <p:spPr>
                <a:xfrm>
                  <a:off x="4018625" y="387615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1" y="147"/>
                        <a:pt x="62" y="356"/>
                        <a:pt x="225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4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158;p2"/>
                <p:cNvSpPr/>
                <p:nvPr/>
              </p:nvSpPr>
              <p:spPr>
                <a:xfrm>
                  <a:off x="4005300" y="3859650"/>
                  <a:ext cx="1170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353" extrusionOk="0">
                      <a:moveTo>
                        <a:pt x="234" y="1"/>
                      </a:moveTo>
                      <a:cubicBezTo>
                        <a:pt x="195" y="1"/>
                        <a:pt x="155" y="13"/>
                        <a:pt x="122" y="39"/>
                      </a:cubicBezTo>
                      <a:cubicBezTo>
                        <a:pt x="0" y="139"/>
                        <a:pt x="61" y="335"/>
                        <a:pt x="215" y="351"/>
                      </a:cubicBezTo>
                      <a:cubicBezTo>
                        <a:pt x="223" y="352"/>
                        <a:pt x="231" y="352"/>
                        <a:pt x="238" y="352"/>
                      </a:cubicBezTo>
                      <a:cubicBezTo>
                        <a:pt x="382" y="352"/>
                        <a:pt x="468" y="181"/>
                        <a:pt x="373" y="65"/>
                      </a:cubicBezTo>
                      <a:cubicBezTo>
                        <a:pt x="338" y="23"/>
                        <a:pt x="286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59;p2"/>
                <p:cNvSpPr/>
                <p:nvPr/>
              </p:nvSpPr>
              <p:spPr>
                <a:xfrm>
                  <a:off x="3992025" y="3843100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3" y="0"/>
                      </a:moveTo>
                      <a:cubicBezTo>
                        <a:pt x="186" y="0"/>
                        <a:pt x="148" y="13"/>
                        <a:pt x="116" y="39"/>
                      </a:cubicBezTo>
                      <a:cubicBezTo>
                        <a:pt x="1" y="133"/>
                        <a:pt x="59" y="319"/>
                        <a:pt x="206" y="335"/>
                      </a:cubicBezTo>
                      <a:cubicBezTo>
                        <a:pt x="213" y="336"/>
                        <a:pt x="219" y="336"/>
                        <a:pt x="225" y="336"/>
                      </a:cubicBezTo>
                      <a:cubicBezTo>
                        <a:pt x="362" y="336"/>
                        <a:pt x="443" y="172"/>
                        <a:pt x="351" y="62"/>
                      </a:cubicBezTo>
                      <a:cubicBezTo>
                        <a:pt x="318" y="22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160;p2"/>
                <p:cNvSpPr/>
                <p:nvPr/>
              </p:nvSpPr>
              <p:spPr>
                <a:xfrm>
                  <a:off x="3978775" y="382655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8" y="1"/>
                      </a:moveTo>
                      <a:cubicBezTo>
                        <a:pt x="174" y="1"/>
                        <a:pt x="139" y="13"/>
                        <a:pt x="110" y="36"/>
                      </a:cubicBezTo>
                      <a:cubicBezTo>
                        <a:pt x="0" y="126"/>
                        <a:pt x="52" y="303"/>
                        <a:pt x="193" y="316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0" y="317"/>
                        <a:pt x="417" y="166"/>
                        <a:pt x="331" y="62"/>
                      </a:cubicBezTo>
                      <a:cubicBezTo>
                        <a:pt x="300" y="21"/>
                        <a:pt x="255" y="1"/>
                        <a:pt x="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161;p2"/>
                <p:cNvSpPr/>
                <p:nvPr/>
              </p:nvSpPr>
              <p:spPr>
                <a:xfrm>
                  <a:off x="4222300" y="4093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21" y="1"/>
                      </a:moveTo>
                      <a:cubicBezTo>
                        <a:pt x="351" y="1"/>
                        <a:pt x="280" y="24"/>
                        <a:pt x="222" y="73"/>
                      </a:cubicBezTo>
                      <a:cubicBezTo>
                        <a:pt x="0" y="249"/>
                        <a:pt x="106" y="603"/>
                        <a:pt x="386" y="632"/>
                      </a:cubicBezTo>
                      <a:cubicBezTo>
                        <a:pt x="398" y="633"/>
                        <a:pt x="409" y="634"/>
                        <a:pt x="421" y="634"/>
                      </a:cubicBezTo>
                      <a:cubicBezTo>
                        <a:pt x="680" y="634"/>
                        <a:pt x="835" y="327"/>
                        <a:pt x="666" y="118"/>
                      </a:cubicBezTo>
                      <a:cubicBezTo>
                        <a:pt x="604" y="41"/>
                        <a:pt x="513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162;p2"/>
                <p:cNvSpPr/>
                <p:nvPr/>
              </p:nvSpPr>
              <p:spPr>
                <a:xfrm>
                  <a:off x="4209050" y="4076550"/>
                  <a:ext cx="20225" cy="1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" h="615" extrusionOk="0">
                      <a:moveTo>
                        <a:pt x="407" y="1"/>
                      </a:moveTo>
                      <a:cubicBezTo>
                        <a:pt x="338" y="1"/>
                        <a:pt x="269" y="23"/>
                        <a:pt x="212" y="69"/>
                      </a:cubicBezTo>
                      <a:cubicBezTo>
                        <a:pt x="0" y="243"/>
                        <a:pt x="103" y="587"/>
                        <a:pt x="376" y="612"/>
                      </a:cubicBezTo>
                      <a:cubicBezTo>
                        <a:pt x="388" y="614"/>
                        <a:pt x="399" y="614"/>
                        <a:pt x="411" y="614"/>
                      </a:cubicBezTo>
                      <a:cubicBezTo>
                        <a:pt x="660" y="614"/>
                        <a:pt x="809" y="320"/>
                        <a:pt x="646" y="114"/>
                      </a:cubicBezTo>
                      <a:cubicBezTo>
                        <a:pt x="586" y="40"/>
                        <a:pt x="497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163;p2"/>
                <p:cNvSpPr/>
                <p:nvPr/>
              </p:nvSpPr>
              <p:spPr>
                <a:xfrm>
                  <a:off x="4195775" y="4060075"/>
                  <a:ext cx="19625" cy="1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599" extrusionOk="0">
                      <a:moveTo>
                        <a:pt x="396" y="1"/>
                      </a:moveTo>
                      <a:cubicBezTo>
                        <a:pt x="329" y="1"/>
                        <a:pt x="262" y="23"/>
                        <a:pt x="206" y="69"/>
                      </a:cubicBezTo>
                      <a:cubicBezTo>
                        <a:pt x="1" y="233"/>
                        <a:pt x="100" y="568"/>
                        <a:pt x="364" y="597"/>
                      </a:cubicBezTo>
                      <a:cubicBezTo>
                        <a:pt x="374" y="598"/>
                        <a:pt x="385" y="598"/>
                        <a:pt x="395" y="598"/>
                      </a:cubicBezTo>
                      <a:cubicBezTo>
                        <a:pt x="640" y="598"/>
                        <a:pt x="785" y="309"/>
                        <a:pt x="624" y="111"/>
                      </a:cubicBezTo>
                      <a:cubicBezTo>
                        <a:pt x="566" y="39"/>
                        <a:pt x="481" y="1"/>
                        <a:pt x="3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4182525" y="4043525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1" y="0"/>
                      </a:moveTo>
                      <a:cubicBezTo>
                        <a:pt x="317" y="0"/>
                        <a:pt x="253" y="22"/>
                        <a:pt x="200" y="66"/>
                      </a:cubicBezTo>
                      <a:cubicBezTo>
                        <a:pt x="1" y="227"/>
                        <a:pt x="97" y="548"/>
                        <a:pt x="351" y="574"/>
                      </a:cubicBezTo>
                      <a:cubicBezTo>
                        <a:pt x="363" y="575"/>
                        <a:pt x="374" y="576"/>
                        <a:pt x="386" y="576"/>
                      </a:cubicBezTo>
                      <a:cubicBezTo>
                        <a:pt x="622" y="576"/>
                        <a:pt x="761" y="298"/>
                        <a:pt x="605" y="108"/>
                      </a:cubicBezTo>
                      <a:cubicBezTo>
                        <a:pt x="548" y="37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" name="Google Shape;165;p2"/>
                <p:cNvSpPr/>
                <p:nvPr/>
              </p:nvSpPr>
              <p:spPr>
                <a:xfrm>
                  <a:off x="4169275" y="4027000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6" y="1"/>
                      </a:moveTo>
                      <a:cubicBezTo>
                        <a:pt x="305" y="1"/>
                        <a:pt x="244" y="21"/>
                        <a:pt x="193" y="62"/>
                      </a:cubicBezTo>
                      <a:cubicBezTo>
                        <a:pt x="0" y="219"/>
                        <a:pt x="93" y="531"/>
                        <a:pt x="341" y="557"/>
                      </a:cubicBezTo>
                      <a:cubicBezTo>
                        <a:pt x="351" y="558"/>
                        <a:pt x="362" y="559"/>
                        <a:pt x="372" y="559"/>
                      </a:cubicBezTo>
                      <a:cubicBezTo>
                        <a:pt x="601" y="559"/>
                        <a:pt x="736" y="288"/>
                        <a:pt x="585" y="104"/>
                      </a:cubicBezTo>
                      <a:cubicBezTo>
                        <a:pt x="528" y="36"/>
                        <a:pt x="447" y="1"/>
                        <a:pt x="36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" name="Google Shape;166;p2"/>
                <p:cNvSpPr/>
                <p:nvPr/>
              </p:nvSpPr>
              <p:spPr>
                <a:xfrm>
                  <a:off x="4155925" y="4010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9" y="0"/>
                      </a:moveTo>
                      <a:cubicBezTo>
                        <a:pt x="300" y="0"/>
                        <a:pt x="240" y="20"/>
                        <a:pt x="190" y="62"/>
                      </a:cubicBezTo>
                      <a:cubicBezTo>
                        <a:pt x="1" y="210"/>
                        <a:pt x="91" y="512"/>
                        <a:pt x="329" y="538"/>
                      </a:cubicBezTo>
                      <a:cubicBezTo>
                        <a:pt x="339" y="539"/>
                        <a:pt x="350" y="539"/>
                        <a:pt x="360" y="539"/>
                      </a:cubicBezTo>
                      <a:cubicBezTo>
                        <a:pt x="582" y="539"/>
                        <a:pt x="711" y="279"/>
                        <a:pt x="570" y="101"/>
                      </a:cubicBezTo>
                      <a:cubicBezTo>
                        <a:pt x="515" y="35"/>
                        <a:pt x="437" y="0"/>
                        <a:pt x="3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167;p2"/>
                <p:cNvSpPr/>
                <p:nvPr/>
              </p:nvSpPr>
              <p:spPr>
                <a:xfrm>
                  <a:off x="4142675" y="3993875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4" y="0"/>
                      </a:moveTo>
                      <a:cubicBezTo>
                        <a:pt x="287" y="0"/>
                        <a:pt x="229" y="20"/>
                        <a:pt x="180" y="60"/>
                      </a:cubicBezTo>
                      <a:cubicBezTo>
                        <a:pt x="1" y="204"/>
                        <a:pt x="87" y="494"/>
                        <a:pt x="315" y="519"/>
                      </a:cubicBezTo>
                      <a:cubicBezTo>
                        <a:pt x="326" y="520"/>
                        <a:pt x="336" y="521"/>
                        <a:pt x="346" y="521"/>
                      </a:cubicBezTo>
                      <a:cubicBezTo>
                        <a:pt x="559" y="521"/>
                        <a:pt x="685" y="270"/>
                        <a:pt x="547" y="98"/>
                      </a:cubicBezTo>
                      <a:cubicBezTo>
                        <a:pt x="496" y="34"/>
                        <a:pt x="420" y="0"/>
                        <a:pt x="34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168;p2"/>
                <p:cNvSpPr/>
                <p:nvPr/>
              </p:nvSpPr>
              <p:spPr>
                <a:xfrm>
                  <a:off x="4129425" y="3977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3" y="1"/>
                      </a:moveTo>
                      <a:cubicBezTo>
                        <a:pt x="278" y="1"/>
                        <a:pt x="221" y="19"/>
                        <a:pt x="174" y="57"/>
                      </a:cubicBezTo>
                      <a:cubicBezTo>
                        <a:pt x="0" y="198"/>
                        <a:pt x="84" y="478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62" y="258"/>
                        <a:pt x="527" y="92"/>
                      </a:cubicBezTo>
                      <a:cubicBezTo>
                        <a:pt x="478" y="32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169;p2"/>
                <p:cNvSpPr/>
                <p:nvPr/>
              </p:nvSpPr>
              <p:spPr>
                <a:xfrm>
                  <a:off x="4116150" y="3960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8" y="53"/>
                      </a:cubicBezTo>
                      <a:cubicBezTo>
                        <a:pt x="1" y="188"/>
                        <a:pt x="81" y="458"/>
                        <a:pt x="293" y="481"/>
                      </a:cubicBezTo>
                      <a:cubicBezTo>
                        <a:pt x="303" y="482"/>
                        <a:pt x="312" y="482"/>
                        <a:pt x="321" y="482"/>
                      </a:cubicBezTo>
                      <a:cubicBezTo>
                        <a:pt x="520" y="482"/>
                        <a:pt x="635" y="249"/>
                        <a:pt x="509" y="92"/>
                      </a:cubicBezTo>
                      <a:cubicBezTo>
                        <a:pt x="461" y="31"/>
                        <a:pt x="390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170;p2"/>
                <p:cNvSpPr/>
                <p:nvPr/>
              </p:nvSpPr>
              <p:spPr>
                <a:xfrm>
                  <a:off x="4102900" y="3944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6" y="0"/>
                      </a:moveTo>
                      <a:cubicBezTo>
                        <a:pt x="255" y="0"/>
                        <a:pt x="204" y="17"/>
                        <a:pt x="161" y="51"/>
                      </a:cubicBezTo>
                      <a:cubicBezTo>
                        <a:pt x="1" y="183"/>
                        <a:pt x="78" y="444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0" y="464"/>
                        <a:pt x="612" y="240"/>
                        <a:pt x="486" y="87"/>
                      </a:cubicBezTo>
                      <a:cubicBezTo>
                        <a:pt x="440" y="30"/>
                        <a:pt x="373" y="0"/>
                        <a:pt x="3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171;p2"/>
                <p:cNvSpPr/>
                <p:nvPr/>
              </p:nvSpPr>
              <p:spPr>
                <a:xfrm>
                  <a:off x="4089575" y="3927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6" y="1"/>
                      </a:moveTo>
                      <a:cubicBezTo>
                        <a:pt x="246" y="1"/>
                        <a:pt x="196" y="18"/>
                        <a:pt x="154" y="52"/>
                      </a:cubicBezTo>
                      <a:cubicBezTo>
                        <a:pt x="0" y="178"/>
                        <a:pt x="74" y="425"/>
                        <a:pt x="273" y="448"/>
                      </a:cubicBezTo>
                      <a:cubicBezTo>
                        <a:pt x="281" y="448"/>
                        <a:pt x="289" y="449"/>
                        <a:pt x="297" y="449"/>
                      </a:cubicBezTo>
                      <a:cubicBezTo>
                        <a:pt x="479" y="449"/>
                        <a:pt x="590" y="233"/>
                        <a:pt x="469" y="85"/>
                      </a:cubicBezTo>
                      <a:cubicBezTo>
                        <a:pt x="426" y="30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" name="Google Shape;172;p2"/>
                <p:cNvSpPr/>
                <p:nvPr/>
              </p:nvSpPr>
              <p:spPr>
                <a:xfrm>
                  <a:off x="4076300" y="3911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67"/>
                        <a:pt x="72" y="408"/>
                        <a:pt x="261" y="427"/>
                      </a:cubicBezTo>
                      <a:cubicBezTo>
                        <a:pt x="269" y="428"/>
                        <a:pt x="277" y="429"/>
                        <a:pt x="285" y="429"/>
                      </a:cubicBezTo>
                      <a:cubicBezTo>
                        <a:pt x="460" y="429"/>
                        <a:pt x="565" y="222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2"/>
                <p:cNvSpPr/>
                <p:nvPr/>
              </p:nvSpPr>
              <p:spPr>
                <a:xfrm>
                  <a:off x="4063050" y="3894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1" y="1"/>
                      </a:moveTo>
                      <a:cubicBezTo>
                        <a:pt x="225" y="1"/>
                        <a:pt x="180" y="15"/>
                        <a:pt x="142" y="46"/>
                      </a:cubicBezTo>
                      <a:cubicBezTo>
                        <a:pt x="1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2" y="407"/>
                      </a:cubicBezTo>
                      <a:cubicBezTo>
                        <a:pt x="441" y="407"/>
                        <a:pt x="539" y="210"/>
                        <a:pt x="431" y="75"/>
                      </a:cubicBezTo>
                      <a:cubicBezTo>
                        <a:pt x="390" y="26"/>
                        <a:pt x="330" y="1"/>
                        <a:pt x="2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2"/>
                <p:cNvSpPr/>
                <p:nvPr/>
              </p:nvSpPr>
              <p:spPr>
                <a:xfrm>
                  <a:off x="4049800" y="3878175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8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18" y="392"/>
                        <a:pt x="513" y="202"/>
                        <a:pt x="409" y="73"/>
                      </a:cubicBezTo>
                      <a:cubicBezTo>
                        <a:pt x="370" y="25"/>
                        <a:pt x="314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2"/>
                <p:cNvSpPr/>
                <p:nvPr/>
              </p:nvSpPr>
              <p:spPr>
                <a:xfrm>
                  <a:off x="4036450" y="386167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5" y="1"/>
                        <a:pt x="164" y="14"/>
                        <a:pt x="130" y="42"/>
                      </a:cubicBezTo>
                      <a:cubicBezTo>
                        <a:pt x="1" y="145"/>
                        <a:pt x="65" y="354"/>
                        <a:pt x="229" y="373"/>
                      </a:cubicBezTo>
                      <a:cubicBezTo>
                        <a:pt x="236" y="374"/>
                        <a:pt x="242" y="374"/>
                        <a:pt x="249" y="374"/>
                      </a:cubicBezTo>
                      <a:cubicBezTo>
                        <a:pt x="401" y="374"/>
                        <a:pt x="492" y="194"/>
                        <a:pt x="393" y="71"/>
                      </a:cubicBezTo>
                      <a:cubicBezTo>
                        <a:pt x="356" y="25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2"/>
                <p:cNvSpPr/>
                <p:nvPr/>
              </p:nvSpPr>
              <p:spPr>
                <a:xfrm>
                  <a:off x="4023200" y="3845125"/>
                  <a:ext cx="11725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5" extrusionOk="0">
                      <a:moveTo>
                        <a:pt x="234" y="0"/>
                      </a:moveTo>
                      <a:cubicBezTo>
                        <a:pt x="195" y="0"/>
                        <a:pt x="156" y="13"/>
                        <a:pt x="123" y="39"/>
                      </a:cubicBezTo>
                      <a:cubicBezTo>
                        <a:pt x="1" y="138"/>
                        <a:pt x="59" y="338"/>
                        <a:pt x="216" y="354"/>
                      </a:cubicBezTo>
                      <a:cubicBezTo>
                        <a:pt x="223" y="354"/>
                        <a:pt x="229" y="355"/>
                        <a:pt x="236" y="355"/>
                      </a:cubicBezTo>
                      <a:cubicBezTo>
                        <a:pt x="382" y="355"/>
                        <a:pt x="469" y="185"/>
                        <a:pt x="373" y="68"/>
                      </a:cubicBezTo>
                      <a:cubicBezTo>
                        <a:pt x="338" y="23"/>
                        <a:pt x="286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2"/>
                <p:cNvSpPr/>
                <p:nvPr/>
              </p:nvSpPr>
              <p:spPr>
                <a:xfrm>
                  <a:off x="4009950" y="3828600"/>
                  <a:ext cx="11100" cy="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8" extrusionOk="0">
                      <a:moveTo>
                        <a:pt x="221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20"/>
                        <a:pt x="203" y="337"/>
                      </a:cubicBezTo>
                      <a:cubicBezTo>
                        <a:pt x="208" y="337"/>
                        <a:pt x="214" y="337"/>
                        <a:pt x="219" y="337"/>
                      </a:cubicBezTo>
                      <a:cubicBezTo>
                        <a:pt x="360" y="337"/>
                        <a:pt x="444" y="175"/>
                        <a:pt x="351" y="63"/>
                      </a:cubicBezTo>
                      <a:cubicBezTo>
                        <a:pt x="318" y="21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2"/>
                <p:cNvSpPr/>
                <p:nvPr/>
              </p:nvSpPr>
              <p:spPr>
                <a:xfrm>
                  <a:off x="3996700" y="3812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6"/>
                      </a:cubicBezTo>
                      <a:cubicBezTo>
                        <a:pt x="0" y="122"/>
                        <a:pt x="52" y="299"/>
                        <a:pt x="193" y="315"/>
                      </a:cubicBezTo>
                      <a:cubicBezTo>
                        <a:pt x="199" y="316"/>
                        <a:pt x="206" y="316"/>
                        <a:pt x="212" y="316"/>
                      </a:cubicBezTo>
                      <a:cubicBezTo>
                        <a:pt x="339" y="316"/>
                        <a:pt x="417" y="162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2"/>
                <p:cNvSpPr/>
                <p:nvPr/>
              </p:nvSpPr>
              <p:spPr>
                <a:xfrm>
                  <a:off x="4253550" y="4095175"/>
                  <a:ext cx="21450" cy="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4" extrusionOk="0">
                      <a:moveTo>
                        <a:pt x="430" y="0"/>
                      </a:moveTo>
                      <a:cubicBezTo>
                        <a:pt x="358" y="0"/>
                        <a:pt x="285" y="24"/>
                        <a:pt x="225" y="73"/>
                      </a:cubicBezTo>
                      <a:cubicBezTo>
                        <a:pt x="0" y="256"/>
                        <a:pt x="110" y="623"/>
                        <a:pt x="399" y="652"/>
                      </a:cubicBezTo>
                      <a:cubicBezTo>
                        <a:pt x="411" y="653"/>
                        <a:pt x="422" y="653"/>
                        <a:pt x="433" y="653"/>
                      </a:cubicBezTo>
                      <a:cubicBezTo>
                        <a:pt x="699" y="653"/>
                        <a:pt x="858" y="334"/>
                        <a:pt x="682" y="121"/>
                      </a:cubicBezTo>
                      <a:cubicBezTo>
                        <a:pt x="618" y="41"/>
                        <a:pt x="525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2"/>
                <p:cNvSpPr/>
                <p:nvPr/>
              </p:nvSpPr>
              <p:spPr>
                <a:xfrm>
                  <a:off x="4240225" y="4078600"/>
                  <a:ext cx="20850" cy="1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3" extrusionOk="0">
                      <a:moveTo>
                        <a:pt x="420" y="0"/>
                      </a:moveTo>
                      <a:cubicBezTo>
                        <a:pt x="349" y="0"/>
                        <a:pt x="278" y="24"/>
                        <a:pt x="219" y="71"/>
                      </a:cubicBezTo>
                      <a:cubicBezTo>
                        <a:pt x="0" y="248"/>
                        <a:pt x="106" y="601"/>
                        <a:pt x="386" y="630"/>
                      </a:cubicBezTo>
                      <a:cubicBezTo>
                        <a:pt x="399" y="632"/>
                        <a:pt x="411" y="632"/>
                        <a:pt x="424" y="632"/>
                      </a:cubicBezTo>
                      <a:cubicBezTo>
                        <a:pt x="681" y="632"/>
                        <a:pt x="834" y="327"/>
                        <a:pt x="665" y="119"/>
                      </a:cubicBezTo>
                      <a:cubicBezTo>
                        <a:pt x="603" y="41"/>
                        <a:pt x="512" y="0"/>
                        <a:pt x="4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2"/>
                <p:cNvSpPr/>
                <p:nvPr/>
              </p:nvSpPr>
              <p:spPr>
                <a:xfrm>
                  <a:off x="4226950" y="4062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1"/>
                      </a:moveTo>
                      <a:cubicBezTo>
                        <a:pt x="339" y="1"/>
                        <a:pt x="270" y="23"/>
                        <a:pt x="213" y="69"/>
                      </a:cubicBezTo>
                      <a:cubicBezTo>
                        <a:pt x="1" y="239"/>
                        <a:pt x="104" y="583"/>
                        <a:pt x="377" y="612"/>
                      </a:cubicBezTo>
                      <a:cubicBezTo>
                        <a:pt x="388" y="613"/>
                        <a:pt x="400" y="614"/>
                        <a:pt x="411" y="614"/>
                      </a:cubicBezTo>
                      <a:cubicBezTo>
                        <a:pt x="661" y="614"/>
                        <a:pt x="810" y="317"/>
                        <a:pt x="647" y="114"/>
                      </a:cubicBezTo>
                      <a:cubicBezTo>
                        <a:pt x="587" y="39"/>
                        <a:pt x="497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2"/>
                <p:cNvSpPr/>
                <p:nvPr/>
              </p:nvSpPr>
              <p:spPr>
                <a:xfrm>
                  <a:off x="4213700" y="404552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1"/>
                      </a:moveTo>
                      <a:cubicBezTo>
                        <a:pt x="328" y="1"/>
                        <a:pt x="262" y="22"/>
                        <a:pt x="206" y="67"/>
                      </a:cubicBezTo>
                      <a:cubicBezTo>
                        <a:pt x="0" y="234"/>
                        <a:pt x="100" y="568"/>
                        <a:pt x="364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4" y="308"/>
                        <a:pt x="624" y="112"/>
                      </a:cubicBezTo>
                      <a:cubicBezTo>
                        <a:pt x="565" y="38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183;p2"/>
                <p:cNvSpPr/>
                <p:nvPr/>
              </p:nvSpPr>
              <p:spPr>
                <a:xfrm>
                  <a:off x="4200450" y="4029050"/>
                  <a:ext cx="189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7" extrusionOk="0">
                      <a:moveTo>
                        <a:pt x="381" y="1"/>
                      </a:moveTo>
                      <a:cubicBezTo>
                        <a:pt x="317" y="1"/>
                        <a:pt x="252" y="22"/>
                        <a:pt x="199" y="67"/>
                      </a:cubicBezTo>
                      <a:cubicBezTo>
                        <a:pt x="0" y="227"/>
                        <a:pt x="97" y="549"/>
                        <a:pt x="351" y="575"/>
                      </a:cubicBezTo>
                      <a:cubicBezTo>
                        <a:pt x="362" y="576"/>
                        <a:pt x="374" y="577"/>
                        <a:pt x="385" y="577"/>
                      </a:cubicBezTo>
                      <a:cubicBezTo>
                        <a:pt x="621" y="577"/>
                        <a:pt x="758" y="299"/>
                        <a:pt x="604" y="109"/>
                      </a:cubicBezTo>
                      <a:cubicBezTo>
                        <a:pt x="548" y="38"/>
                        <a:pt x="465" y="1"/>
                        <a:pt x="3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2"/>
                <p:cNvSpPr/>
                <p:nvPr/>
              </p:nvSpPr>
              <p:spPr>
                <a:xfrm>
                  <a:off x="4187175" y="4012500"/>
                  <a:ext cx="1835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" h="557" extrusionOk="0">
                      <a:moveTo>
                        <a:pt x="370" y="1"/>
                      </a:moveTo>
                      <a:cubicBezTo>
                        <a:pt x="308" y="1"/>
                        <a:pt x="246" y="21"/>
                        <a:pt x="194" y="64"/>
                      </a:cubicBezTo>
                      <a:cubicBezTo>
                        <a:pt x="1" y="221"/>
                        <a:pt x="94" y="533"/>
                        <a:pt x="338" y="555"/>
                      </a:cubicBezTo>
                      <a:cubicBezTo>
                        <a:pt x="349" y="556"/>
                        <a:pt x="359" y="557"/>
                        <a:pt x="369" y="557"/>
                      </a:cubicBezTo>
                      <a:cubicBezTo>
                        <a:pt x="598" y="557"/>
                        <a:pt x="734" y="287"/>
                        <a:pt x="586" y="102"/>
                      </a:cubicBezTo>
                      <a:cubicBezTo>
                        <a:pt x="530" y="35"/>
                        <a:pt x="450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2"/>
                <p:cNvSpPr/>
                <p:nvPr/>
              </p:nvSpPr>
              <p:spPr>
                <a:xfrm>
                  <a:off x="4173850" y="3995950"/>
                  <a:ext cx="17775" cy="1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1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0"/>
                      </a:cubicBezTo>
                      <a:cubicBezTo>
                        <a:pt x="0" y="211"/>
                        <a:pt x="90" y="513"/>
                        <a:pt x="328" y="539"/>
                      </a:cubicBezTo>
                      <a:cubicBezTo>
                        <a:pt x="339" y="540"/>
                        <a:pt x="349" y="541"/>
                        <a:pt x="359" y="541"/>
                      </a:cubicBezTo>
                      <a:cubicBezTo>
                        <a:pt x="582" y="541"/>
                        <a:pt x="711" y="280"/>
                        <a:pt x="566" y="102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2"/>
                <p:cNvSpPr/>
                <p:nvPr/>
              </p:nvSpPr>
              <p:spPr>
                <a:xfrm>
                  <a:off x="4160600" y="3979400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2" y="0"/>
                      </a:moveTo>
                      <a:cubicBezTo>
                        <a:pt x="285" y="0"/>
                        <a:pt x="228" y="19"/>
                        <a:pt x="180" y="57"/>
                      </a:cubicBezTo>
                      <a:cubicBezTo>
                        <a:pt x="0" y="202"/>
                        <a:pt x="84" y="494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99"/>
                      </a:cubicBezTo>
                      <a:cubicBezTo>
                        <a:pt x="495" y="34"/>
                        <a:pt x="419" y="0"/>
                        <a:pt x="3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2"/>
                <p:cNvSpPr/>
                <p:nvPr/>
              </p:nvSpPr>
              <p:spPr>
                <a:xfrm>
                  <a:off x="4147325" y="3962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2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1" y="197"/>
                        <a:pt x="84" y="477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9" y="504"/>
                        <a:pt x="664" y="261"/>
                        <a:pt x="528" y="95"/>
                      </a:cubicBezTo>
                      <a:cubicBezTo>
                        <a:pt x="479" y="32"/>
                        <a:pt x="405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2"/>
                <p:cNvSpPr/>
                <p:nvPr/>
              </p:nvSpPr>
              <p:spPr>
                <a:xfrm>
                  <a:off x="4134075" y="394637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4" y="249"/>
                        <a:pt x="505" y="89"/>
                      </a:cubicBezTo>
                      <a:cubicBezTo>
                        <a:pt x="458" y="31"/>
                        <a:pt x="388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2"/>
                <p:cNvSpPr/>
                <p:nvPr/>
              </p:nvSpPr>
              <p:spPr>
                <a:xfrm>
                  <a:off x="4120750" y="3929825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0"/>
                      </a:moveTo>
                      <a:cubicBezTo>
                        <a:pt x="258" y="0"/>
                        <a:pt x="206" y="18"/>
                        <a:pt x="161" y="54"/>
                      </a:cubicBezTo>
                      <a:cubicBezTo>
                        <a:pt x="0" y="183"/>
                        <a:pt x="77" y="443"/>
                        <a:pt x="286" y="465"/>
                      </a:cubicBezTo>
                      <a:cubicBezTo>
                        <a:pt x="294" y="466"/>
                        <a:pt x="302" y="466"/>
                        <a:pt x="310" y="466"/>
                      </a:cubicBezTo>
                      <a:cubicBezTo>
                        <a:pt x="501" y="466"/>
                        <a:pt x="615" y="241"/>
                        <a:pt x="489" y="86"/>
                      </a:cubicBezTo>
                      <a:cubicBezTo>
                        <a:pt x="443" y="30"/>
                        <a:pt x="377" y="0"/>
                        <a:pt x="3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2"/>
                <p:cNvSpPr/>
                <p:nvPr/>
              </p:nvSpPr>
              <p:spPr>
                <a:xfrm>
                  <a:off x="4107475" y="3913300"/>
                  <a:ext cx="147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7" extrusionOk="0">
                      <a:moveTo>
                        <a:pt x="296" y="1"/>
                      </a:moveTo>
                      <a:cubicBezTo>
                        <a:pt x="246" y="1"/>
                        <a:pt x="197" y="17"/>
                        <a:pt x="155" y="50"/>
                      </a:cubicBezTo>
                      <a:cubicBezTo>
                        <a:pt x="1" y="175"/>
                        <a:pt x="75" y="426"/>
                        <a:pt x="274" y="445"/>
                      </a:cubicBezTo>
                      <a:cubicBezTo>
                        <a:pt x="282" y="446"/>
                        <a:pt x="290" y="446"/>
                        <a:pt x="297" y="446"/>
                      </a:cubicBezTo>
                      <a:cubicBezTo>
                        <a:pt x="480" y="446"/>
                        <a:pt x="590" y="230"/>
                        <a:pt x="470" y="82"/>
                      </a:cubicBezTo>
                      <a:cubicBezTo>
                        <a:pt x="426" y="29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191;p2"/>
                <p:cNvSpPr/>
                <p:nvPr/>
              </p:nvSpPr>
              <p:spPr>
                <a:xfrm>
                  <a:off x="4094300" y="3896750"/>
                  <a:ext cx="14025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8" extrusionOk="0">
                      <a:moveTo>
                        <a:pt x="282" y="0"/>
                      </a:moveTo>
                      <a:cubicBezTo>
                        <a:pt x="235" y="0"/>
                        <a:pt x="188" y="16"/>
                        <a:pt x="149" y="50"/>
                      </a:cubicBezTo>
                      <a:cubicBezTo>
                        <a:pt x="1" y="169"/>
                        <a:pt x="72" y="406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58" y="427"/>
                        <a:pt x="561" y="222"/>
                        <a:pt x="448" y="79"/>
                      </a:cubicBezTo>
                      <a:cubicBezTo>
                        <a:pt x="406" y="28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192;p2"/>
                <p:cNvSpPr/>
                <p:nvPr/>
              </p:nvSpPr>
              <p:spPr>
                <a:xfrm>
                  <a:off x="4080975" y="388020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8"/>
                        <a:pt x="271" y="408"/>
                      </a:cubicBezTo>
                      <a:cubicBezTo>
                        <a:pt x="440" y="408"/>
                        <a:pt x="538" y="211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193;p2"/>
                <p:cNvSpPr/>
                <p:nvPr/>
              </p:nvSpPr>
              <p:spPr>
                <a:xfrm>
                  <a:off x="4067725" y="3863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7" y="0"/>
                      </a:moveTo>
                      <a:cubicBezTo>
                        <a:pt x="214" y="0"/>
                        <a:pt x="171" y="14"/>
                        <a:pt x="135" y="43"/>
                      </a:cubicBezTo>
                      <a:cubicBezTo>
                        <a:pt x="0" y="153"/>
                        <a:pt x="64" y="371"/>
                        <a:pt x="235" y="391"/>
                      </a:cubicBezTo>
                      <a:cubicBezTo>
                        <a:pt x="241" y="391"/>
                        <a:pt x="248" y="391"/>
                        <a:pt x="254" y="391"/>
                      </a:cubicBezTo>
                      <a:cubicBezTo>
                        <a:pt x="416" y="391"/>
                        <a:pt x="513" y="202"/>
                        <a:pt x="408" y="72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4" name="Google Shape;194;p2"/>
                <p:cNvSpPr/>
                <p:nvPr/>
              </p:nvSpPr>
              <p:spPr>
                <a:xfrm>
                  <a:off x="4054375" y="38472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7"/>
                        <a:pt x="65" y="353"/>
                        <a:pt x="229" y="372"/>
                      </a:cubicBezTo>
                      <a:cubicBezTo>
                        <a:pt x="235" y="373"/>
                        <a:pt x="242" y="373"/>
                        <a:pt x="248" y="373"/>
                      </a:cubicBezTo>
                      <a:cubicBezTo>
                        <a:pt x="401" y="373"/>
                        <a:pt x="491" y="194"/>
                        <a:pt x="393" y="70"/>
                      </a:cubicBezTo>
                      <a:cubicBezTo>
                        <a:pt x="356" y="24"/>
                        <a:pt x="301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" name="Google Shape;195;p2"/>
                <p:cNvSpPr/>
                <p:nvPr/>
              </p:nvSpPr>
              <p:spPr>
                <a:xfrm>
                  <a:off x="4041125" y="3830650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3" y="0"/>
                      </a:moveTo>
                      <a:cubicBezTo>
                        <a:pt x="195" y="0"/>
                        <a:pt x="156" y="13"/>
                        <a:pt x="122" y="39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3" y="352"/>
                        <a:pt x="231" y="352"/>
                        <a:pt x="238" y="352"/>
                      </a:cubicBezTo>
                      <a:cubicBezTo>
                        <a:pt x="382" y="352"/>
                        <a:pt x="465" y="181"/>
                        <a:pt x="373" y="65"/>
                      </a:cubicBezTo>
                      <a:cubicBezTo>
                        <a:pt x="336" y="23"/>
                        <a:pt x="285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196;p2"/>
                <p:cNvSpPr/>
                <p:nvPr/>
              </p:nvSpPr>
              <p:spPr>
                <a:xfrm>
                  <a:off x="4027875" y="3814100"/>
                  <a:ext cx="110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6" extrusionOk="0">
                      <a:moveTo>
                        <a:pt x="221" y="0"/>
                      </a:moveTo>
                      <a:cubicBezTo>
                        <a:pt x="184" y="0"/>
                        <a:pt x="146" y="13"/>
                        <a:pt x="116" y="39"/>
                      </a:cubicBezTo>
                      <a:cubicBezTo>
                        <a:pt x="0" y="132"/>
                        <a:pt x="55" y="319"/>
                        <a:pt x="203" y="335"/>
                      </a:cubicBezTo>
                      <a:cubicBezTo>
                        <a:pt x="209" y="336"/>
                        <a:pt x="215" y="336"/>
                        <a:pt x="222" y="336"/>
                      </a:cubicBezTo>
                      <a:cubicBezTo>
                        <a:pt x="358" y="336"/>
                        <a:pt x="440" y="172"/>
                        <a:pt x="350" y="62"/>
                      </a:cubicBezTo>
                      <a:cubicBezTo>
                        <a:pt x="318" y="22"/>
                        <a:pt x="269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197;p2"/>
                <p:cNvSpPr/>
                <p:nvPr/>
              </p:nvSpPr>
              <p:spPr>
                <a:xfrm>
                  <a:off x="4014600" y="3797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1" y="126"/>
                        <a:pt x="52" y="303"/>
                        <a:pt x="194" y="316"/>
                      </a:cubicBezTo>
                      <a:cubicBezTo>
                        <a:pt x="200" y="316"/>
                        <a:pt x="206" y="317"/>
                        <a:pt x="213" y="317"/>
                      </a:cubicBezTo>
                      <a:cubicBezTo>
                        <a:pt x="340" y="317"/>
                        <a:pt x="415" y="166"/>
                        <a:pt x="332" y="62"/>
                      </a:cubicBezTo>
                      <a:cubicBezTo>
                        <a:pt x="301" y="21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2"/>
                <p:cNvSpPr/>
                <p:nvPr/>
              </p:nvSpPr>
              <p:spPr>
                <a:xfrm>
                  <a:off x="4271375" y="4080650"/>
                  <a:ext cx="21525" cy="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" h="650" extrusionOk="0">
                      <a:moveTo>
                        <a:pt x="431" y="1"/>
                      </a:moveTo>
                      <a:cubicBezTo>
                        <a:pt x="359" y="1"/>
                        <a:pt x="287" y="24"/>
                        <a:pt x="226" y="72"/>
                      </a:cubicBezTo>
                      <a:cubicBezTo>
                        <a:pt x="1" y="256"/>
                        <a:pt x="110" y="619"/>
                        <a:pt x="399" y="648"/>
                      </a:cubicBezTo>
                      <a:cubicBezTo>
                        <a:pt x="412" y="649"/>
                        <a:pt x="425" y="650"/>
                        <a:pt x="438" y="650"/>
                      </a:cubicBezTo>
                      <a:cubicBezTo>
                        <a:pt x="701" y="650"/>
                        <a:pt x="860" y="335"/>
                        <a:pt x="685" y="121"/>
                      </a:cubicBezTo>
                      <a:cubicBezTo>
                        <a:pt x="621" y="42"/>
                        <a:pt x="527" y="1"/>
                        <a:pt x="4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2"/>
                <p:cNvSpPr/>
                <p:nvPr/>
              </p:nvSpPr>
              <p:spPr>
                <a:xfrm>
                  <a:off x="4258125" y="4064100"/>
                  <a:ext cx="20900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634" extrusionOk="0">
                      <a:moveTo>
                        <a:pt x="418" y="0"/>
                      </a:moveTo>
                      <a:cubicBezTo>
                        <a:pt x="348" y="0"/>
                        <a:pt x="278" y="24"/>
                        <a:pt x="219" y="72"/>
                      </a:cubicBezTo>
                      <a:cubicBezTo>
                        <a:pt x="1" y="249"/>
                        <a:pt x="107" y="603"/>
                        <a:pt x="386" y="632"/>
                      </a:cubicBezTo>
                      <a:cubicBezTo>
                        <a:pt x="398" y="633"/>
                        <a:pt x="410" y="633"/>
                        <a:pt x="421" y="633"/>
                      </a:cubicBezTo>
                      <a:cubicBezTo>
                        <a:pt x="680" y="633"/>
                        <a:pt x="835" y="327"/>
                        <a:pt x="666" y="117"/>
                      </a:cubicBezTo>
                      <a:cubicBezTo>
                        <a:pt x="602" y="41"/>
                        <a:pt x="510" y="0"/>
                        <a:pt x="4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2"/>
                <p:cNvSpPr/>
                <p:nvPr/>
              </p:nvSpPr>
              <p:spPr>
                <a:xfrm>
                  <a:off x="4244875" y="4047550"/>
                  <a:ext cx="20250" cy="1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5" extrusionOk="0">
                      <a:moveTo>
                        <a:pt x="406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0" y="243"/>
                        <a:pt x="103" y="587"/>
                        <a:pt x="373" y="612"/>
                      </a:cubicBezTo>
                      <a:cubicBezTo>
                        <a:pt x="385" y="614"/>
                        <a:pt x="397" y="614"/>
                        <a:pt x="408" y="614"/>
                      </a:cubicBezTo>
                      <a:cubicBezTo>
                        <a:pt x="661" y="614"/>
                        <a:pt x="809" y="320"/>
                        <a:pt x="643" y="114"/>
                      </a:cubicBezTo>
                      <a:cubicBezTo>
                        <a:pt x="583" y="39"/>
                        <a:pt x="495" y="1"/>
                        <a:pt x="4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2"/>
                <p:cNvSpPr/>
                <p:nvPr/>
              </p:nvSpPr>
              <p:spPr>
                <a:xfrm>
                  <a:off x="4231625" y="403107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2" y="0"/>
                      </a:moveTo>
                      <a:cubicBezTo>
                        <a:pt x="326" y="0"/>
                        <a:pt x="260" y="22"/>
                        <a:pt x="206" y="66"/>
                      </a:cubicBezTo>
                      <a:cubicBezTo>
                        <a:pt x="0" y="233"/>
                        <a:pt x="97" y="564"/>
                        <a:pt x="360" y="593"/>
                      </a:cubicBezTo>
                      <a:cubicBezTo>
                        <a:pt x="372" y="594"/>
                        <a:pt x="384" y="595"/>
                        <a:pt x="395" y="595"/>
                      </a:cubicBezTo>
                      <a:cubicBezTo>
                        <a:pt x="641" y="595"/>
                        <a:pt x="783" y="308"/>
                        <a:pt x="624" y="111"/>
                      </a:cubicBezTo>
                      <a:cubicBezTo>
                        <a:pt x="565" y="38"/>
                        <a:pt x="478" y="0"/>
                        <a:pt x="39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2"/>
                <p:cNvSpPr/>
                <p:nvPr/>
              </p:nvSpPr>
              <p:spPr>
                <a:xfrm>
                  <a:off x="4218275" y="4014500"/>
                  <a:ext cx="190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7" extrusionOk="0">
                      <a:moveTo>
                        <a:pt x="384" y="1"/>
                      </a:moveTo>
                      <a:cubicBezTo>
                        <a:pt x="319" y="1"/>
                        <a:pt x="254" y="23"/>
                        <a:pt x="200" y="67"/>
                      </a:cubicBezTo>
                      <a:cubicBezTo>
                        <a:pt x="1" y="228"/>
                        <a:pt x="97" y="549"/>
                        <a:pt x="354" y="575"/>
                      </a:cubicBezTo>
                      <a:cubicBezTo>
                        <a:pt x="366" y="576"/>
                        <a:pt x="377" y="577"/>
                        <a:pt x="389" y="577"/>
                      </a:cubicBezTo>
                      <a:cubicBezTo>
                        <a:pt x="622" y="577"/>
                        <a:pt x="761" y="299"/>
                        <a:pt x="608" y="109"/>
                      </a:cubicBezTo>
                      <a:cubicBezTo>
                        <a:pt x="552" y="38"/>
                        <a:pt x="468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2"/>
                <p:cNvSpPr/>
                <p:nvPr/>
              </p:nvSpPr>
              <p:spPr>
                <a:xfrm>
                  <a:off x="4205025" y="399805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2" y="0"/>
                      </a:moveTo>
                      <a:cubicBezTo>
                        <a:pt x="310" y="0"/>
                        <a:pt x="247" y="21"/>
                        <a:pt x="193" y="63"/>
                      </a:cubicBezTo>
                      <a:cubicBezTo>
                        <a:pt x="0" y="217"/>
                        <a:pt x="94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9" y="102"/>
                      </a:cubicBezTo>
                      <a:cubicBezTo>
                        <a:pt x="532" y="35"/>
                        <a:pt x="453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2"/>
                <p:cNvSpPr/>
                <p:nvPr/>
              </p:nvSpPr>
              <p:spPr>
                <a:xfrm>
                  <a:off x="4191775" y="3981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2"/>
                      </a:cubicBezTo>
                      <a:cubicBezTo>
                        <a:pt x="0" y="210"/>
                        <a:pt x="90" y="512"/>
                        <a:pt x="328" y="537"/>
                      </a:cubicBezTo>
                      <a:cubicBezTo>
                        <a:pt x="338" y="539"/>
                        <a:pt x="349" y="539"/>
                        <a:pt x="359" y="539"/>
                      </a:cubicBezTo>
                      <a:cubicBezTo>
                        <a:pt x="578" y="539"/>
                        <a:pt x="710" y="279"/>
                        <a:pt x="566" y="100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2"/>
                <p:cNvSpPr/>
                <p:nvPr/>
              </p:nvSpPr>
              <p:spPr>
                <a:xfrm>
                  <a:off x="4178500" y="3964875"/>
                  <a:ext cx="17150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1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1" y="60"/>
                      </a:cubicBezTo>
                      <a:cubicBezTo>
                        <a:pt x="1" y="204"/>
                        <a:pt x="84" y="493"/>
                        <a:pt x="316" y="519"/>
                      </a:cubicBezTo>
                      <a:cubicBezTo>
                        <a:pt x="326" y="520"/>
                        <a:pt x="336" y="521"/>
                        <a:pt x="346" y="521"/>
                      </a:cubicBezTo>
                      <a:cubicBezTo>
                        <a:pt x="557" y="521"/>
                        <a:pt x="685" y="270"/>
                        <a:pt x="547" y="98"/>
                      </a:cubicBezTo>
                      <a:cubicBezTo>
                        <a:pt x="496" y="34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2"/>
                <p:cNvSpPr/>
                <p:nvPr/>
              </p:nvSpPr>
              <p:spPr>
                <a:xfrm>
                  <a:off x="4165250" y="3948400"/>
                  <a:ext cx="165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2" extrusionOk="0">
                      <a:moveTo>
                        <a:pt x="331" y="1"/>
                      </a:moveTo>
                      <a:cubicBezTo>
                        <a:pt x="276" y="1"/>
                        <a:pt x="220" y="19"/>
                        <a:pt x="174" y="57"/>
                      </a:cubicBezTo>
                      <a:cubicBezTo>
                        <a:pt x="1" y="198"/>
                        <a:pt x="81" y="478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59" y="260"/>
                        <a:pt x="528" y="92"/>
                      </a:cubicBezTo>
                      <a:cubicBezTo>
                        <a:pt x="477" y="32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2"/>
                <p:cNvSpPr/>
                <p:nvPr/>
              </p:nvSpPr>
              <p:spPr>
                <a:xfrm>
                  <a:off x="4152000" y="3931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4" y="0"/>
                        <a:pt x="211" y="18"/>
                        <a:pt x="167" y="53"/>
                      </a:cubicBezTo>
                      <a:cubicBezTo>
                        <a:pt x="0" y="188"/>
                        <a:pt x="81" y="458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6" y="482"/>
                        <a:pt x="634" y="249"/>
                        <a:pt x="505" y="92"/>
                      </a:cubicBezTo>
                      <a:cubicBezTo>
                        <a:pt x="457" y="31"/>
                        <a:pt x="387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2"/>
                <p:cNvSpPr/>
                <p:nvPr/>
              </p:nvSpPr>
              <p:spPr>
                <a:xfrm>
                  <a:off x="4138650" y="3915350"/>
                  <a:ext cx="154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5" extrusionOk="0">
                      <a:moveTo>
                        <a:pt x="307" y="0"/>
                      </a:moveTo>
                      <a:cubicBezTo>
                        <a:pt x="256" y="0"/>
                        <a:pt x="204" y="17"/>
                        <a:pt x="162" y="51"/>
                      </a:cubicBezTo>
                      <a:cubicBezTo>
                        <a:pt x="1" y="183"/>
                        <a:pt x="78" y="443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1" y="464"/>
                        <a:pt x="615" y="240"/>
                        <a:pt x="489" y="87"/>
                      </a:cubicBezTo>
                      <a:cubicBezTo>
                        <a:pt x="443" y="30"/>
                        <a:pt x="376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2"/>
                <p:cNvSpPr/>
                <p:nvPr/>
              </p:nvSpPr>
              <p:spPr>
                <a:xfrm>
                  <a:off x="4125400" y="3898775"/>
                  <a:ext cx="147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9" extrusionOk="0">
                      <a:moveTo>
                        <a:pt x="296" y="1"/>
                      </a:moveTo>
                      <a:cubicBezTo>
                        <a:pt x="247" y="1"/>
                        <a:pt x="196" y="18"/>
                        <a:pt x="155" y="52"/>
                      </a:cubicBezTo>
                      <a:cubicBezTo>
                        <a:pt x="1" y="178"/>
                        <a:pt x="74" y="425"/>
                        <a:pt x="274" y="448"/>
                      </a:cubicBezTo>
                      <a:cubicBezTo>
                        <a:pt x="282" y="448"/>
                        <a:pt x="289" y="449"/>
                        <a:pt x="297" y="449"/>
                      </a:cubicBezTo>
                      <a:cubicBezTo>
                        <a:pt x="479" y="449"/>
                        <a:pt x="590" y="232"/>
                        <a:pt x="470" y="84"/>
                      </a:cubicBezTo>
                      <a:cubicBezTo>
                        <a:pt x="426" y="30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2"/>
                <p:cNvSpPr/>
                <p:nvPr/>
              </p:nvSpPr>
              <p:spPr>
                <a:xfrm>
                  <a:off x="4112150" y="3882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2" y="0"/>
                      </a:moveTo>
                      <a:cubicBezTo>
                        <a:pt x="234" y="0"/>
                        <a:pt x="187" y="16"/>
                        <a:pt x="148" y="48"/>
                      </a:cubicBezTo>
                      <a:cubicBezTo>
                        <a:pt x="0" y="167"/>
                        <a:pt x="71" y="408"/>
                        <a:pt x="261" y="427"/>
                      </a:cubicBezTo>
                      <a:cubicBezTo>
                        <a:pt x="269" y="428"/>
                        <a:pt x="276" y="428"/>
                        <a:pt x="284" y="428"/>
                      </a:cubicBezTo>
                      <a:cubicBezTo>
                        <a:pt x="460" y="428"/>
                        <a:pt x="564" y="222"/>
                        <a:pt x="447" y="80"/>
                      </a:cubicBezTo>
                      <a:cubicBezTo>
                        <a:pt x="405" y="27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2"/>
                <p:cNvSpPr/>
                <p:nvPr/>
              </p:nvSpPr>
              <p:spPr>
                <a:xfrm>
                  <a:off x="4098900" y="3865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79" y="15"/>
                        <a:pt x="141" y="46"/>
                      </a:cubicBezTo>
                      <a:cubicBezTo>
                        <a:pt x="0" y="158"/>
                        <a:pt x="68" y="390"/>
                        <a:pt x="247" y="406"/>
                      </a:cubicBezTo>
                      <a:cubicBezTo>
                        <a:pt x="255" y="407"/>
                        <a:pt x="263" y="407"/>
                        <a:pt x="271" y="407"/>
                      </a:cubicBezTo>
                      <a:cubicBezTo>
                        <a:pt x="437" y="407"/>
                        <a:pt x="538" y="210"/>
                        <a:pt x="427" y="75"/>
                      </a:cubicBezTo>
                      <a:cubicBezTo>
                        <a:pt x="387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2"/>
                <p:cNvSpPr/>
                <p:nvPr/>
              </p:nvSpPr>
              <p:spPr>
                <a:xfrm>
                  <a:off x="4085550" y="3849175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59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8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21" y="392"/>
                        <a:pt x="516" y="202"/>
                        <a:pt x="412" y="73"/>
                      </a:cubicBezTo>
                      <a:cubicBezTo>
                        <a:pt x="374" y="25"/>
                        <a:pt x="316" y="1"/>
                        <a:pt x="25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2"/>
                <p:cNvSpPr/>
                <p:nvPr/>
              </p:nvSpPr>
              <p:spPr>
                <a:xfrm>
                  <a:off x="4072300" y="383267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5"/>
                        <a:pt x="61" y="353"/>
                        <a:pt x="228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0" y="374"/>
                        <a:pt x="491" y="194"/>
                        <a:pt x="392" y="71"/>
                      </a:cubicBezTo>
                      <a:cubicBezTo>
                        <a:pt x="354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2"/>
                <p:cNvSpPr/>
                <p:nvPr/>
              </p:nvSpPr>
              <p:spPr>
                <a:xfrm>
                  <a:off x="4059050" y="3816175"/>
                  <a:ext cx="1170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353" extrusionOk="0">
                      <a:moveTo>
                        <a:pt x="235" y="1"/>
                      </a:moveTo>
                      <a:cubicBezTo>
                        <a:pt x="196" y="1"/>
                        <a:pt x="157" y="14"/>
                        <a:pt x="125" y="40"/>
                      </a:cubicBezTo>
                      <a:cubicBezTo>
                        <a:pt x="0" y="139"/>
                        <a:pt x="61" y="335"/>
                        <a:pt x="215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82" y="353"/>
                        <a:pt x="468" y="182"/>
                        <a:pt x="373" y="65"/>
                      </a:cubicBezTo>
                      <a:cubicBezTo>
                        <a:pt x="338" y="23"/>
                        <a:pt x="286" y="1"/>
                        <a:pt x="23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2"/>
                <p:cNvSpPr/>
                <p:nvPr/>
              </p:nvSpPr>
              <p:spPr>
                <a:xfrm>
                  <a:off x="4045775" y="37996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1" y="0"/>
                      </a:moveTo>
                      <a:cubicBezTo>
                        <a:pt x="184" y="0"/>
                        <a:pt x="147" y="12"/>
                        <a:pt x="116" y="37"/>
                      </a:cubicBezTo>
                      <a:cubicBezTo>
                        <a:pt x="1" y="131"/>
                        <a:pt x="55" y="320"/>
                        <a:pt x="203" y="333"/>
                      </a:cubicBezTo>
                      <a:cubicBezTo>
                        <a:pt x="210" y="334"/>
                        <a:pt x="216" y="334"/>
                        <a:pt x="223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1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2"/>
                <p:cNvSpPr/>
                <p:nvPr/>
              </p:nvSpPr>
              <p:spPr>
                <a:xfrm>
                  <a:off x="4032525" y="3783100"/>
                  <a:ext cx="10375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6" extrusionOk="0">
                      <a:moveTo>
                        <a:pt x="209" y="0"/>
                      </a:moveTo>
                      <a:cubicBezTo>
                        <a:pt x="173" y="0"/>
                        <a:pt x="137" y="12"/>
                        <a:pt x="107" y="35"/>
                      </a:cubicBezTo>
                      <a:cubicBezTo>
                        <a:pt x="0" y="122"/>
                        <a:pt x="52" y="299"/>
                        <a:pt x="190" y="315"/>
                      </a:cubicBezTo>
                      <a:cubicBezTo>
                        <a:pt x="195" y="316"/>
                        <a:pt x="201" y="316"/>
                        <a:pt x="206" y="316"/>
                      </a:cubicBezTo>
                      <a:cubicBezTo>
                        <a:pt x="338" y="316"/>
                        <a:pt x="415" y="163"/>
                        <a:pt x="331" y="58"/>
                      </a:cubicBezTo>
                      <a:cubicBezTo>
                        <a:pt x="301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2"/>
                <p:cNvSpPr/>
                <p:nvPr/>
              </p:nvSpPr>
              <p:spPr>
                <a:xfrm>
                  <a:off x="4302550" y="4082675"/>
                  <a:ext cx="2207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69" extrusionOk="0">
                      <a:moveTo>
                        <a:pt x="444" y="1"/>
                      </a:moveTo>
                      <a:cubicBezTo>
                        <a:pt x="370" y="1"/>
                        <a:pt x="295" y="25"/>
                        <a:pt x="232" y="75"/>
                      </a:cubicBezTo>
                      <a:cubicBezTo>
                        <a:pt x="1" y="261"/>
                        <a:pt x="113" y="637"/>
                        <a:pt x="409" y="666"/>
                      </a:cubicBezTo>
                      <a:cubicBezTo>
                        <a:pt x="422" y="668"/>
                        <a:pt x="435" y="668"/>
                        <a:pt x="447" y="668"/>
                      </a:cubicBezTo>
                      <a:cubicBezTo>
                        <a:pt x="720" y="668"/>
                        <a:pt x="883" y="344"/>
                        <a:pt x="705" y="123"/>
                      </a:cubicBezTo>
                      <a:cubicBezTo>
                        <a:pt x="639" y="43"/>
                        <a:pt x="542" y="1"/>
                        <a:pt x="44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2"/>
                <p:cNvSpPr/>
                <p:nvPr/>
              </p:nvSpPr>
              <p:spPr>
                <a:xfrm>
                  <a:off x="4289300" y="4066125"/>
                  <a:ext cx="21425" cy="1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653" extrusionOk="0">
                      <a:moveTo>
                        <a:pt x="429" y="1"/>
                      </a:moveTo>
                      <a:cubicBezTo>
                        <a:pt x="357" y="1"/>
                        <a:pt x="285" y="25"/>
                        <a:pt x="226" y="75"/>
                      </a:cubicBezTo>
                      <a:cubicBezTo>
                        <a:pt x="1" y="255"/>
                        <a:pt x="107" y="621"/>
                        <a:pt x="396" y="650"/>
                      </a:cubicBezTo>
                      <a:cubicBezTo>
                        <a:pt x="409" y="652"/>
                        <a:pt x="422" y="652"/>
                        <a:pt x="434" y="652"/>
                      </a:cubicBezTo>
                      <a:cubicBezTo>
                        <a:pt x="701" y="652"/>
                        <a:pt x="857" y="338"/>
                        <a:pt x="682" y="123"/>
                      </a:cubicBezTo>
                      <a:cubicBezTo>
                        <a:pt x="618" y="43"/>
                        <a:pt x="524" y="1"/>
                        <a:pt x="4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2"/>
                <p:cNvSpPr/>
                <p:nvPr/>
              </p:nvSpPr>
              <p:spPr>
                <a:xfrm>
                  <a:off x="4276050" y="4049600"/>
                  <a:ext cx="20850" cy="1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3" extrusionOk="0">
                      <a:moveTo>
                        <a:pt x="417" y="0"/>
                      </a:moveTo>
                      <a:cubicBezTo>
                        <a:pt x="347" y="0"/>
                        <a:pt x="277" y="23"/>
                        <a:pt x="219" y="71"/>
                      </a:cubicBezTo>
                      <a:cubicBezTo>
                        <a:pt x="0" y="247"/>
                        <a:pt x="106" y="601"/>
                        <a:pt x="386" y="630"/>
                      </a:cubicBezTo>
                      <a:cubicBezTo>
                        <a:pt x="399" y="631"/>
                        <a:pt x="412" y="632"/>
                        <a:pt x="424" y="632"/>
                      </a:cubicBezTo>
                      <a:cubicBezTo>
                        <a:pt x="681" y="632"/>
                        <a:pt x="834" y="327"/>
                        <a:pt x="662" y="119"/>
                      </a:cubicBezTo>
                      <a:cubicBezTo>
                        <a:pt x="600" y="40"/>
                        <a:pt x="509" y="0"/>
                        <a:pt x="4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2"/>
                <p:cNvSpPr/>
                <p:nvPr/>
              </p:nvSpPr>
              <p:spPr>
                <a:xfrm>
                  <a:off x="4262800" y="4033100"/>
                  <a:ext cx="20225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" h="614" extrusionOk="0">
                      <a:moveTo>
                        <a:pt x="406" y="0"/>
                      </a:moveTo>
                      <a:cubicBezTo>
                        <a:pt x="338" y="0"/>
                        <a:pt x="269" y="23"/>
                        <a:pt x="212" y="69"/>
                      </a:cubicBezTo>
                      <a:cubicBezTo>
                        <a:pt x="0" y="239"/>
                        <a:pt x="100" y="583"/>
                        <a:pt x="373" y="612"/>
                      </a:cubicBezTo>
                      <a:cubicBezTo>
                        <a:pt x="385" y="613"/>
                        <a:pt x="396" y="614"/>
                        <a:pt x="407" y="614"/>
                      </a:cubicBezTo>
                      <a:cubicBezTo>
                        <a:pt x="657" y="614"/>
                        <a:pt x="809" y="317"/>
                        <a:pt x="643" y="114"/>
                      </a:cubicBezTo>
                      <a:cubicBezTo>
                        <a:pt x="583" y="39"/>
                        <a:pt x="495" y="0"/>
                        <a:pt x="4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2"/>
                <p:cNvSpPr/>
                <p:nvPr/>
              </p:nvSpPr>
              <p:spPr>
                <a:xfrm>
                  <a:off x="4249450" y="401652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5" y="0"/>
                      </a:moveTo>
                      <a:cubicBezTo>
                        <a:pt x="329" y="0"/>
                        <a:pt x="263" y="22"/>
                        <a:pt x="209" y="66"/>
                      </a:cubicBezTo>
                      <a:cubicBezTo>
                        <a:pt x="1" y="234"/>
                        <a:pt x="100" y="568"/>
                        <a:pt x="364" y="593"/>
                      </a:cubicBezTo>
                      <a:cubicBezTo>
                        <a:pt x="375" y="595"/>
                        <a:pt x="387" y="595"/>
                        <a:pt x="398" y="595"/>
                      </a:cubicBezTo>
                      <a:cubicBezTo>
                        <a:pt x="641" y="595"/>
                        <a:pt x="787" y="308"/>
                        <a:pt x="627" y="111"/>
                      </a:cubicBezTo>
                      <a:cubicBezTo>
                        <a:pt x="569" y="38"/>
                        <a:pt x="482" y="0"/>
                        <a:pt x="3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222;p2"/>
                <p:cNvSpPr/>
                <p:nvPr/>
              </p:nvSpPr>
              <p:spPr>
                <a:xfrm>
                  <a:off x="4236200" y="4000050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4" y="0"/>
                      </a:moveTo>
                      <a:cubicBezTo>
                        <a:pt x="319" y="0"/>
                        <a:pt x="254" y="22"/>
                        <a:pt x="200" y="67"/>
                      </a:cubicBezTo>
                      <a:cubicBezTo>
                        <a:pt x="0" y="227"/>
                        <a:pt x="100" y="549"/>
                        <a:pt x="354" y="574"/>
                      </a:cubicBezTo>
                      <a:cubicBezTo>
                        <a:pt x="364" y="575"/>
                        <a:pt x="375" y="576"/>
                        <a:pt x="385" y="576"/>
                      </a:cubicBezTo>
                      <a:cubicBezTo>
                        <a:pt x="623" y="576"/>
                        <a:pt x="762" y="296"/>
                        <a:pt x="608" y="105"/>
                      </a:cubicBezTo>
                      <a:cubicBezTo>
                        <a:pt x="550" y="36"/>
                        <a:pt x="467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2"/>
                <p:cNvSpPr/>
                <p:nvPr/>
              </p:nvSpPr>
              <p:spPr>
                <a:xfrm>
                  <a:off x="4222950" y="3983500"/>
                  <a:ext cx="1840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7" extrusionOk="0">
                      <a:moveTo>
                        <a:pt x="370" y="1"/>
                      </a:moveTo>
                      <a:cubicBezTo>
                        <a:pt x="308" y="1"/>
                        <a:pt x="245" y="21"/>
                        <a:pt x="193" y="63"/>
                      </a:cubicBezTo>
                      <a:cubicBezTo>
                        <a:pt x="0" y="221"/>
                        <a:pt x="93" y="533"/>
                        <a:pt x="341" y="555"/>
                      </a:cubicBezTo>
                      <a:cubicBezTo>
                        <a:pt x="351" y="556"/>
                        <a:pt x="362" y="557"/>
                        <a:pt x="372" y="557"/>
                      </a:cubicBezTo>
                      <a:cubicBezTo>
                        <a:pt x="601" y="557"/>
                        <a:pt x="736" y="287"/>
                        <a:pt x="585" y="102"/>
                      </a:cubicBezTo>
                      <a:cubicBezTo>
                        <a:pt x="531" y="35"/>
                        <a:pt x="451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2"/>
                <p:cNvSpPr/>
                <p:nvPr/>
              </p:nvSpPr>
              <p:spPr>
                <a:xfrm>
                  <a:off x="4209675" y="396697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5" y="0"/>
                      </a:moveTo>
                      <a:cubicBezTo>
                        <a:pt x="296" y="0"/>
                        <a:pt x="237" y="19"/>
                        <a:pt x="187" y="59"/>
                      </a:cubicBezTo>
                      <a:cubicBezTo>
                        <a:pt x="1" y="210"/>
                        <a:pt x="88" y="512"/>
                        <a:pt x="329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1" y="279"/>
                        <a:pt x="566" y="101"/>
                      </a:cubicBezTo>
                      <a:cubicBezTo>
                        <a:pt x="513" y="35"/>
                        <a:pt x="434" y="0"/>
                        <a:pt x="3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2"/>
                <p:cNvSpPr/>
                <p:nvPr/>
              </p:nvSpPr>
              <p:spPr>
                <a:xfrm>
                  <a:off x="4196350" y="3950400"/>
                  <a:ext cx="1720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2" extrusionOk="0">
                      <a:moveTo>
                        <a:pt x="345" y="0"/>
                      </a:moveTo>
                      <a:cubicBezTo>
                        <a:pt x="288" y="0"/>
                        <a:pt x="231" y="19"/>
                        <a:pt x="183" y="57"/>
                      </a:cubicBezTo>
                      <a:cubicBezTo>
                        <a:pt x="0" y="202"/>
                        <a:pt x="87" y="494"/>
                        <a:pt x="318" y="520"/>
                      </a:cubicBezTo>
                      <a:cubicBezTo>
                        <a:pt x="329" y="521"/>
                        <a:pt x="339" y="521"/>
                        <a:pt x="349" y="521"/>
                      </a:cubicBezTo>
                      <a:cubicBezTo>
                        <a:pt x="562" y="521"/>
                        <a:pt x="688" y="271"/>
                        <a:pt x="550" y="99"/>
                      </a:cubicBezTo>
                      <a:cubicBezTo>
                        <a:pt x="498" y="34"/>
                        <a:pt x="422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2"/>
                <p:cNvSpPr/>
                <p:nvPr/>
              </p:nvSpPr>
              <p:spPr>
                <a:xfrm>
                  <a:off x="4183100" y="3933875"/>
                  <a:ext cx="16575" cy="1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4" extrusionOk="0">
                      <a:moveTo>
                        <a:pt x="333" y="0"/>
                      </a:moveTo>
                      <a:cubicBezTo>
                        <a:pt x="278" y="0"/>
                        <a:pt x="222" y="19"/>
                        <a:pt x="177" y="56"/>
                      </a:cubicBezTo>
                      <a:cubicBezTo>
                        <a:pt x="0" y="197"/>
                        <a:pt x="84" y="477"/>
                        <a:pt x="305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41" y="504"/>
                        <a:pt x="663" y="261"/>
                        <a:pt x="527" y="94"/>
                      </a:cubicBezTo>
                      <a:cubicBezTo>
                        <a:pt x="478" y="32"/>
                        <a:pt x="405" y="0"/>
                        <a:pt x="3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2"/>
                <p:cNvSpPr/>
                <p:nvPr/>
              </p:nvSpPr>
              <p:spPr>
                <a:xfrm>
                  <a:off x="4169900" y="391737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5" y="0"/>
                        <a:pt x="211" y="18"/>
                        <a:pt x="165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3" y="482"/>
                        <a:pt x="311" y="483"/>
                        <a:pt x="320" y="483"/>
                      </a:cubicBezTo>
                      <a:cubicBezTo>
                        <a:pt x="517" y="483"/>
                        <a:pt x="635" y="249"/>
                        <a:pt x="506" y="89"/>
                      </a:cubicBezTo>
                      <a:cubicBezTo>
                        <a:pt x="458" y="31"/>
                        <a:pt x="389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2"/>
                <p:cNvSpPr/>
                <p:nvPr/>
              </p:nvSpPr>
              <p:spPr>
                <a:xfrm>
                  <a:off x="4156575" y="3900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9" y="0"/>
                      </a:moveTo>
                      <a:cubicBezTo>
                        <a:pt x="257" y="0"/>
                        <a:pt x="204" y="18"/>
                        <a:pt x="161" y="54"/>
                      </a:cubicBezTo>
                      <a:cubicBezTo>
                        <a:pt x="0" y="182"/>
                        <a:pt x="78" y="443"/>
                        <a:pt x="283" y="465"/>
                      </a:cubicBezTo>
                      <a:cubicBezTo>
                        <a:pt x="291" y="466"/>
                        <a:pt x="299" y="466"/>
                        <a:pt x="307" y="466"/>
                      </a:cubicBezTo>
                      <a:cubicBezTo>
                        <a:pt x="498" y="466"/>
                        <a:pt x="613" y="240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2"/>
                <p:cNvSpPr/>
                <p:nvPr/>
              </p:nvSpPr>
              <p:spPr>
                <a:xfrm>
                  <a:off x="4143325" y="3884300"/>
                  <a:ext cx="146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7" extrusionOk="0">
                      <a:moveTo>
                        <a:pt x="294" y="1"/>
                      </a:moveTo>
                      <a:cubicBezTo>
                        <a:pt x="245" y="1"/>
                        <a:pt x="196" y="16"/>
                        <a:pt x="154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78" y="446"/>
                        <a:pt x="286" y="446"/>
                        <a:pt x="294" y="446"/>
                      </a:cubicBezTo>
                      <a:cubicBezTo>
                        <a:pt x="479" y="446"/>
                        <a:pt x="587" y="230"/>
                        <a:pt x="466" y="82"/>
                      </a:cubicBezTo>
                      <a:cubicBezTo>
                        <a:pt x="422" y="29"/>
                        <a:pt x="358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" name="Google Shape;230;p2"/>
                <p:cNvSpPr/>
                <p:nvPr/>
              </p:nvSpPr>
              <p:spPr>
                <a:xfrm>
                  <a:off x="4130050" y="3867750"/>
                  <a:ext cx="14025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8" extrusionOk="0">
                      <a:moveTo>
                        <a:pt x="281" y="0"/>
                      </a:moveTo>
                      <a:cubicBezTo>
                        <a:pt x="234" y="0"/>
                        <a:pt x="187" y="16"/>
                        <a:pt x="149" y="50"/>
                      </a:cubicBezTo>
                      <a:cubicBezTo>
                        <a:pt x="1" y="168"/>
                        <a:pt x="72" y="406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59" y="427"/>
                        <a:pt x="561" y="222"/>
                        <a:pt x="448" y="82"/>
                      </a:cubicBezTo>
                      <a:cubicBezTo>
                        <a:pt x="406" y="29"/>
                        <a:pt x="344" y="0"/>
                        <a:pt x="2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" name="Google Shape;231;p2"/>
                <p:cNvSpPr/>
                <p:nvPr/>
              </p:nvSpPr>
              <p:spPr>
                <a:xfrm>
                  <a:off x="4116725" y="3851200"/>
                  <a:ext cx="1355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11" extrusionOk="0">
                      <a:moveTo>
                        <a:pt x="272" y="1"/>
                      </a:moveTo>
                      <a:cubicBezTo>
                        <a:pt x="226" y="1"/>
                        <a:pt x="181" y="16"/>
                        <a:pt x="142" y="46"/>
                      </a:cubicBezTo>
                      <a:cubicBezTo>
                        <a:pt x="0" y="162"/>
                        <a:pt x="71" y="390"/>
                        <a:pt x="251" y="409"/>
                      </a:cubicBezTo>
                      <a:cubicBezTo>
                        <a:pt x="259" y="410"/>
                        <a:pt x="267" y="411"/>
                        <a:pt x="274" y="411"/>
                      </a:cubicBezTo>
                      <a:cubicBezTo>
                        <a:pt x="441" y="411"/>
                        <a:pt x="542" y="214"/>
                        <a:pt x="431" y="78"/>
                      </a:cubicBezTo>
                      <a:cubicBezTo>
                        <a:pt x="391" y="27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2"/>
                <p:cNvSpPr/>
                <p:nvPr/>
              </p:nvSpPr>
              <p:spPr>
                <a:xfrm>
                  <a:off x="4103475" y="383472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3"/>
                      </a:cubicBezTo>
                      <a:cubicBezTo>
                        <a:pt x="0" y="153"/>
                        <a:pt x="64" y="371"/>
                        <a:pt x="238" y="390"/>
                      </a:cubicBezTo>
                      <a:cubicBezTo>
                        <a:pt x="245" y="391"/>
                        <a:pt x="251" y="391"/>
                        <a:pt x="258" y="391"/>
                      </a:cubicBezTo>
                      <a:cubicBezTo>
                        <a:pt x="420" y="391"/>
                        <a:pt x="517" y="202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" name="Google Shape;233;p2"/>
                <p:cNvSpPr/>
                <p:nvPr/>
              </p:nvSpPr>
              <p:spPr>
                <a:xfrm>
                  <a:off x="4090200" y="381815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3" y="373"/>
                        <a:pt x="239" y="373"/>
                        <a:pt x="246" y="373"/>
                      </a:cubicBezTo>
                      <a:cubicBezTo>
                        <a:pt x="401" y="373"/>
                        <a:pt x="492" y="193"/>
                        <a:pt x="390" y="70"/>
                      </a:cubicBezTo>
                      <a:cubicBezTo>
                        <a:pt x="354" y="25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" name="Google Shape;234;p2"/>
                <p:cNvSpPr/>
                <p:nvPr/>
              </p:nvSpPr>
              <p:spPr>
                <a:xfrm>
                  <a:off x="4076950" y="3801650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2" y="0"/>
                      </a:moveTo>
                      <a:cubicBezTo>
                        <a:pt x="193" y="0"/>
                        <a:pt x="155" y="13"/>
                        <a:pt x="123" y="39"/>
                      </a:cubicBezTo>
                      <a:cubicBezTo>
                        <a:pt x="1" y="139"/>
                        <a:pt x="59" y="335"/>
                        <a:pt x="216" y="351"/>
                      </a:cubicBezTo>
                      <a:cubicBezTo>
                        <a:pt x="224" y="352"/>
                        <a:pt x="231" y="352"/>
                        <a:pt x="238" y="352"/>
                      </a:cubicBezTo>
                      <a:cubicBezTo>
                        <a:pt x="380" y="352"/>
                        <a:pt x="465" y="181"/>
                        <a:pt x="370" y="65"/>
                      </a:cubicBezTo>
                      <a:cubicBezTo>
                        <a:pt x="335" y="23"/>
                        <a:pt x="284" y="0"/>
                        <a:pt x="2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" name="Google Shape;235;p2"/>
                <p:cNvSpPr/>
                <p:nvPr/>
              </p:nvSpPr>
              <p:spPr>
                <a:xfrm>
                  <a:off x="4063625" y="378512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3" y="1"/>
                      </a:moveTo>
                      <a:cubicBezTo>
                        <a:pt x="186" y="1"/>
                        <a:pt x="148" y="13"/>
                        <a:pt x="116" y="38"/>
                      </a:cubicBezTo>
                      <a:cubicBezTo>
                        <a:pt x="0" y="131"/>
                        <a:pt x="58" y="321"/>
                        <a:pt x="206" y="334"/>
                      </a:cubicBezTo>
                      <a:cubicBezTo>
                        <a:pt x="212" y="334"/>
                        <a:pt x="219" y="335"/>
                        <a:pt x="225" y="335"/>
                      </a:cubicBezTo>
                      <a:cubicBezTo>
                        <a:pt x="362" y="335"/>
                        <a:pt x="443" y="174"/>
                        <a:pt x="354" y="64"/>
                      </a:cubicBezTo>
                      <a:cubicBezTo>
                        <a:pt x="321" y="22"/>
                        <a:pt x="273" y="1"/>
                        <a:pt x="22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6" name="Google Shape;236;p2"/>
                <p:cNvSpPr/>
                <p:nvPr/>
              </p:nvSpPr>
              <p:spPr>
                <a:xfrm>
                  <a:off x="4050350" y="376855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1" y="126"/>
                        <a:pt x="56" y="303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8" y="166"/>
                        <a:pt x="335" y="61"/>
                      </a:cubicBezTo>
                      <a:cubicBezTo>
                        <a:pt x="302" y="21"/>
                        <a:pt x="256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2"/>
                <p:cNvSpPr/>
                <p:nvPr/>
              </p:nvSpPr>
              <p:spPr>
                <a:xfrm>
                  <a:off x="4333725" y="4084725"/>
                  <a:ext cx="22800" cy="1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" h="690" extrusionOk="0">
                      <a:moveTo>
                        <a:pt x="457" y="0"/>
                      </a:moveTo>
                      <a:cubicBezTo>
                        <a:pt x="382" y="0"/>
                        <a:pt x="306" y="25"/>
                        <a:pt x="242" y="77"/>
                      </a:cubicBezTo>
                      <a:cubicBezTo>
                        <a:pt x="1" y="269"/>
                        <a:pt x="116" y="655"/>
                        <a:pt x="422" y="687"/>
                      </a:cubicBezTo>
                      <a:cubicBezTo>
                        <a:pt x="435" y="689"/>
                        <a:pt x="448" y="689"/>
                        <a:pt x="460" y="689"/>
                      </a:cubicBezTo>
                      <a:cubicBezTo>
                        <a:pt x="743" y="689"/>
                        <a:pt x="912" y="356"/>
                        <a:pt x="724" y="128"/>
                      </a:cubicBezTo>
                      <a:cubicBezTo>
                        <a:pt x="656" y="44"/>
                        <a:pt x="557" y="0"/>
                        <a:pt x="4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8" name="Google Shape;238;p2"/>
                <p:cNvSpPr/>
                <p:nvPr/>
              </p:nvSpPr>
              <p:spPr>
                <a:xfrm>
                  <a:off x="4320475" y="4068175"/>
                  <a:ext cx="2207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70" extrusionOk="0">
                      <a:moveTo>
                        <a:pt x="445" y="0"/>
                      </a:moveTo>
                      <a:cubicBezTo>
                        <a:pt x="370" y="0"/>
                        <a:pt x="295" y="25"/>
                        <a:pt x="232" y="76"/>
                      </a:cubicBezTo>
                      <a:cubicBezTo>
                        <a:pt x="1" y="263"/>
                        <a:pt x="113" y="636"/>
                        <a:pt x="409" y="668"/>
                      </a:cubicBezTo>
                      <a:cubicBezTo>
                        <a:pt x="422" y="669"/>
                        <a:pt x="434" y="670"/>
                        <a:pt x="447" y="670"/>
                      </a:cubicBezTo>
                      <a:cubicBezTo>
                        <a:pt x="720" y="670"/>
                        <a:pt x="883" y="346"/>
                        <a:pt x="704" y="125"/>
                      </a:cubicBezTo>
                      <a:cubicBezTo>
                        <a:pt x="639" y="43"/>
                        <a:pt x="542" y="0"/>
                        <a:pt x="4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9" name="Google Shape;239;p2"/>
                <p:cNvSpPr/>
                <p:nvPr/>
              </p:nvSpPr>
              <p:spPr>
                <a:xfrm>
                  <a:off x="4307225" y="4051650"/>
                  <a:ext cx="21425" cy="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650" extrusionOk="0">
                      <a:moveTo>
                        <a:pt x="428" y="0"/>
                      </a:moveTo>
                      <a:cubicBezTo>
                        <a:pt x="357" y="0"/>
                        <a:pt x="285" y="24"/>
                        <a:pt x="225" y="72"/>
                      </a:cubicBezTo>
                      <a:cubicBezTo>
                        <a:pt x="0" y="255"/>
                        <a:pt x="110" y="619"/>
                        <a:pt x="396" y="648"/>
                      </a:cubicBezTo>
                      <a:cubicBezTo>
                        <a:pt x="409" y="649"/>
                        <a:pt x="421" y="650"/>
                        <a:pt x="434" y="650"/>
                      </a:cubicBezTo>
                      <a:cubicBezTo>
                        <a:pt x="700" y="650"/>
                        <a:pt x="856" y="335"/>
                        <a:pt x="682" y="120"/>
                      </a:cubicBezTo>
                      <a:cubicBezTo>
                        <a:pt x="617" y="42"/>
                        <a:pt x="523" y="0"/>
                        <a:pt x="4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2"/>
                <p:cNvSpPr/>
                <p:nvPr/>
              </p:nvSpPr>
              <p:spPr>
                <a:xfrm>
                  <a:off x="4293975" y="4035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17" y="0"/>
                      </a:moveTo>
                      <a:cubicBezTo>
                        <a:pt x="347" y="0"/>
                        <a:pt x="277" y="24"/>
                        <a:pt x="219" y="72"/>
                      </a:cubicBezTo>
                      <a:cubicBezTo>
                        <a:pt x="0" y="249"/>
                        <a:pt x="103" y="602"/>
                        <a:pt x="386" y="631"/>
                      </a:cubicBezTo>
                      <a:cubicBezTo>
                        <a:pt x="397" y="633"/>
                        <a:pt x="409" y="633"/>
                        <a:pt x="420" y="633"/>
                      </a:cubicBezTo>
                      <a:cubicBezTo>
                        <a:pt x="679" y="633"/>
                        <a:pt x="834" y="327"/>
                        <a:pt x="662" y="117"/>
                      </a:cubicBezTo>
                      <a:cubicBezTo>
                        <a:pt x="600" y="41"/>
                        <a:pt x="509" y="0"/>
                        <a:pt x="4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1" name="Google Shape;241;p2"/>
                <p:cNvSpPr/>
                <p:nvPr/>
              </p:nvSpPr>
              <p:spPr>
                <a:xfrm>
                  <a:off x="4280700" y="401855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6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1" y="243"/>
                        <a:pt x="100" y="586"/>
                        <a:pt x="374" y="612"/>
                      </a:cubicBezTo>
                      <a:cubicBezTo>
                        <a:pt x="385" y="613"/>
                        <a:pt x="397" y="614"/>
                        <a:pt x="408" y="614"/>
                      </a:cubicBezTo>
                      <a:cubicBezTo>
                        <a:pt x="658" y="614"/>
                        <a:pt x="809" y="320"/>
                        <a:pt x="643" y="114"/>
                      </a:cubicBezTo>
                      <a:cubicBezTo>
                        <a:pt x="583" y="39"/>
                        <a:pt x="495" y="1"/>
                        <a:pt x="4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2" name="Google Shape;242;p2"/>
                <p:cNvSpPr/>
                <p:nvPr/>
              </p:nvSpPr>
              <p:spPr>
                <a:xfrm>
                  <a:off x="4267375" y="4002075"/>
                  <a:ext cx="19675" cy="1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5" extrusionOk="0">
                      <a:moveTo>
                        <a:pt x="393" y="0"/>
                      </a:moveTo>
                      <a:cubicBezTo>
                        <a:pt x="327" y="0"/>
                        <a:pt x="261" y="22"/>
                        <a:pt x="206" y="66"/>
                      </a:cubicBezTo>
                      <a:cubicBezTo>
                        <a:pt x="0" y="233"/>
                        <a:pt x="100" y="564"/>
                        <a:pt x="363" y="593"/>
                      </a:cubicBezTo>
                      <a:cubicBezTo>
                        <a:pt x="375" y="594"/>
                        <a:pt x="387" y="595"/>
                        <a:pt x="398" y="595"/>
                      </a:cubicBezTo>
                      <a:cubicBezTo>
                        <a:pt x="641" y="595"/>
                        <a:pt x="787" y="307"/>
                        <a:pt x="627" y="111"/>
                      </a:cubicBezTo>
                      <a:cubicBezTo>
                        <a:pt x="567" y="38"/>
                        <a:pt x="480" y="0"/>
                        <a:pt x="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3" name="Google Shape;243;p2"/>
                <p:cNvSpPr/>
                <p:nvPr/>
              </p:nvSpPr>
              <p:spPr>
                <a:xfrm>
                  <a:off x="4254100" y="3985550"/>
                  <a:ext cx="19075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8" extrusionOk="0">
                      <a:moveTo>
                        <a:pt x="383" y="0"/>
                      </a:moveTo>
                      <a:cubicBezTo>
                        <a:pt x="318" y="0"/>
                        <a:pt x="253" y="22"/>
                        <a:pt x="200" y="65"/>
                      </a:cubicBezTo>
                      <a:cubicBezTo>
                        <a:pt x="1" y="229"/>
                        <a:pt x="101" y="550"/>
                        <a:pt x="354" y="576"/>
                      </a:cubicBezTo>
                      <a:cubicBezTo>
                        <a:pt x="365" y="577"/>
                        <a:pt x="375" y="577"/>
                        <a:pt x="385" y="577"/>
                      </a:cubicBezTo>
                      <a:cubicBezTo>
                        <a:pt x="624" y="577"/>
                        <a:pt x="762" y="295"/>
                        <a:pt x="605" y="107"/>
                      </a:cubicBezTo>
                      <a:cubicBezTo>
                        <a:pt x="549" y="36"/>
                        <a:pt x="466" y="0"/>
                        <a:pt x="3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4" name="Google Shape;244;p2"/>
                <p:cNvSpPr/>
                <p:nvPr/>
              </p:nvSpPr>
              <p:spPr>
                <a:xfrm>
                  <a:off x="4240850" y="3969000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0"/>
                      </a:moveTo>
                      <a:cubicBezTo>
                        <a:pt x="306" y="0"/>
                        <a:pt x="245" y="20"/>
                        <a:pt x="194" y="62"/>
                      </a:cubicBezTo>
                      <a:cubicBezTo>
                        <a:pt x="1" y="219"/>
                        <a:pt x="94" y="531"/>
                        <a:pt x="341" y="557"/>
                      </a:cubicBezTo>
                      <a:cubicBezTo>
                        <a:pt x="352" y="558"/>
                        <a:pt x="362" y="558"/>
                        <a:pt x="372" y="558"/>
                      </a:cubicBezTo>
                      <a:cubicBezTo>
                        <a:pt x="601" y="558"/>
                        <a:pt x="736" y="288"/>
                        <a:pt x="586" y="103"/>
                      </a:cubicBezTo>
                      <a:cubicBezTo>
                        <a:pt x="531" y="36"/>
                        <a:pt x="449" y="0"/>
                        <a:pt x="3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2"/>
                <p:cNvSpPr/>
                <p:nvPr/>
              </p:nvSpPr>
              <p:spPr>
                <a:xfrm>
                  <a:off x="4227600" y="3952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3"/>
                      </a:cubicBezTo>
                      <a:cubicBezTo>
                        <a:pt x="0" y="211"/>
                        <a:pt x="87" y="513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0" y="279"/>
                        <a:pt x="566" y="101"/>
                      </a:cubicBezTo>
                      <a:cubicBezTo>
                        <a:pt x="513" y="36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2"/>
                <p:cNvSpPr/>
                <p:nvPr/>
              </p:nvSpPr>
              <p:spPr>
                <a:xfrm>
                  <a:off x="4214250" y="3935900"/>
                  <a:ext cx="172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0" extrusionOk="0">
                      <a:moveTo>
                        <a:pt x="347" y="0"/>
                      </a:moveTo>
                      <a:cubicBezTo>
                        <a:pt x="289" y="0"/>
                        <a:pt x="231" y="19"/>
                        <a:pt x="184" y="58"/>
                      </a:cubicBezTo>
                      <a:cubicBezTo>
                        <a:pt x="1" y="203"/>
                        <a:pt x="88" y="492"/>
                        <a:pt x="316" y="518"/>
                      </a:cubicBezTo>
                      <a:cubicBezTo>
                        <a:pt x="326" y="519"/>
                        <a:pt x="337" y="520"/>
                        <a:pt x="347" y="520"/>
                      </a:cubicBezTo>
                      <a:cubicBezTo>
                        <a:pt x="560" y="520"/>
                        <a:pt x="689" y="269"/>
                        <a:pt x="551" y="97"/>
                      </a:cubicBezTo>
                      <a:cubicBezTo>
                        <a:pt x="498" y="33"/>
                        <a:pt x="422" y="0"/>
                        <a:pt x="3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2"/>
                <p:cNvSpPr/>
                <p:nvPr/>
              </p:nvSpPr>
              <p:spPr>
                <a:xfrm>
                  <a:off x="4201000" y="3919400"/>
                  <a:ext cx="166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2" extrusionOk="0">
                      <a:moveTo>
                        <a:pt x="334" y="0"/>
                      </a:moveTo>
                      <a:cubicBezTo>
                        <a:pt x="278" y="0"/>
                        <a:pt x="222" y="19"/>
                        <a:pt x="174" y="56"/>
                      </a:cubicBezTo>
                      <a:cubicBezTo>
                        <a:pt x="1" y="198"/>
                        <a:pt x="84" y="477"/>
                        <a:pt x="306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39" y="501"/>
                        <a:pt x="663" y="261"/>
                        <a:pt x="528" y="92"/>
                      </a:cubicBezTo>
                      <a:cubicBezTo>
                        <a:pt x="479" y="32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" name="Google Shape;248;p2"/>
                <p:cNvSpPr/>
                <p:nvPr/>
              </p:nvSpPr>
              <p:spPr>
                <a:xfrm>
                  <a:off x="4187750" y="3902825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18" y="1"/>
                      </a:moveTo>
                      <a:cubicBezTo>
                        <a:pt x="265" y="1"/>
                        <a:pt x="212" y="18"/>
                        <a:pt x="168" y="54"/>
                      </a:cubicBezTo>
                      <a:cubicBezTo>
                        <a:pt x="0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7" y="250"/>
                        <a:pt x="508" y="93"/>
                      </a:cubicBezTo>
                      <a:cubicBezTo>
                        <a:pt x="460" y="32"/>
                        <a:pt x="390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" name="Google Shape;249;p2"/>
                <p:cNvSpPr/>
                <p:nvPr/>
              </p:nvSpPr>
              <p:spPr>
                <a:xfrm>
                  <a:off x="4174500" y="3886325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6" y="1"/>
                      </a:moveTo>
                      <a:cubicBezTo>
                        <a:pt x="255" y="1"/>
                        <a:pt x="204" y="18"/>
                        <a:pt x="161" y="52"/>
                      </a:cubicBezTo>
                      <a:cubicBezTo>
                        <a:pt x="0" y="184"/>
                        <a:pt x="77" y="444"/>
                        <a:pt x="283" y="463"/>
                      </a:cubicBezTo>
                      <a:cubicBezTo>
                        <a:pt x="292" y="465"/>
                        <a:pt x="301" y="465"/>
                        <a:pt x="310" y="465"/>
                      </a:cubicBezTo>
                      <a:cubicBezTo>
                        <a:pt x="500" y="465"/>
                        <a:pt x="611" y="241"/>
                        <a:pt x="489" y="87"/>
                      </a:cubicBezTo>
                      <a:cubicBezTo>
                        <a:pt x="441" y="31"/>
                        <a:pt x="373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" name="Google Shape;250;p2"/>
                <p:cNvSpPr/>
                <p:nvPr/>
              </p:nvSpPr>
              <p:spPr>
                <a:xfrm>
                  <a:off x="4161225" y="3869775"/>
                  <a:ext cx="1470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" h="449" extrusionOk="0">
                      <a:moveTo>
                        <a:pt x="294" y="1"/>
                      </a:moveTo>
                      <a:cubicBezTo>
                        <a:pt x="245" y="1"/>
                        <a:pt x="195" y="17"/>
                        <a:pt x="155" y="52"/>
                      </a:cubicBezTo>
                      <a:cubicBezTo>
                        <a:pt x="1" y="177"/>
                        <a:pt x="75" y="425"/>
                        <a:pt x="271" y="447"/>
                      </a:cubicBezTo>
                      <a:cubicBezTo>
                        <a:pt x="279" y="448"/>
                        <a:pt x="287" y="449"/>
                        <a:pt x="294" y="449"/>
                      </a:cubicBezTo>
                      <a:cubicBezTo>
                        <a:pt x="479" y="449"/>
                        <a:pt x="587" y="232"/>
                        <a:pt x="467" y="84"/>
                      </a:cubicBezTo>
                      <a:cubicBezTo>
                        <a:pt x="423" y="30"/>
                        <a:pt x="359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" name="Google Shape;251;p2"/>
                <p:cNvSpPr/>
                <p:nvPr/>
              </p:nvSpPr>
              <p:spPr>
                <a:xfrm>
                  <a:off x="4147900" y="3853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8" y="0"/>
                        <a:pt x="190" y="16"/>
                        <a:pt x="151" y="48"/>
                      </a:cubicBezTo>
                      <a:cubicBezTo>
                        <a:pt x="0" y="167"/>
                        <a:pt x="71" y="408"/>
                        <a:pt x="261" y="427"/>
                      </a:cubicBezTo>
                      <a:cubicBezTo>
                        <a:pt x="269" y="428"/>
                        <a:pt x="276" y="428"/>
                        <a:pt x="284" y="428"/>
                      </a:cubicBezTo>
                      <a:cubicBezTo>
                        <a:pt x="460" y="428"/>
                        <a:pt x="564" y="222"/>
                        <a:pt x="450" y="80"/>
                      </a:cubicBezTo>
                      <a:cubicBezTo>
                        <a:pt x="408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" name="Google Shape;252;p2"/>
                <p:cNvSpPr/>
                <p:nvPr/>
              </p:nvSpPr>
              <p:spPr>
                <a:xfrm>
                  <a:off x="4134650" y="3836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3" y="0"/>
                      </a:moveTo>
                      <a:cubicBezTo>
                        <a:pt x="227" y="0"/>
                        <a:pt x="181" y="15"/>
                        <a:pt x="142" y="46"/>
                      </a:cubicBezTo>
                      <a:cubicBezTo>
                        <a:pt x="0" y="158"/>
                        <a:pt x="68" y="390"/>
                        <a:pt x="251" y="406"/>
                      </a:cubicBezTo>
                      <a:cubicBezTo>
                        <a:pt x="259" y="407"/>
                        <a:pt x="266" y="407"/>
                        <a:pt x="274" y="407"/>
                      </a:cubicBezTo>
                      <a:cubicBezTo>
                        <a:pt x="440" y="407"/>
                        <a:pt x="538" y="210"/>
                        <a:pt x="431" y="75"/>
                      </a:cubicBezTo>
                      <a:cubicBezTo>
                        <a:pt x="391" y="26"/>
                        <a:pt x="332" y="0"/>
                        <a:pt x="2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2"/>
                <p:cNvSpPr/>
                <p:nvPr/>
              </p:nvSpPr>
              <p:spPr>
                <a:xfrm>
                  <a:off x="4121375" y="382017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5"/>
                        <a:pt x="136" y="44"/>
                      </a:cubicBezTo>
                      <a:cubicBezTo>
                        <a:pt x="1" y="156"/>
                        <a:pt x="65" y="371"/>
                        <a:pt x="239" y="391"/>
                      </a:cubicBezTo>
                      <a:cubicBezTo>
                        <a:pt x="246" y="392"/>
                        <a:pt x="254" y="392"/>
                        <a:pt x="262" y="392"/>
                      </a:cubicBezTo>
                      <a:cubicBezTo>
                        <a:pt x="421" y="392"/>
                        <a:pt x="513" y="201"/>
                        <a:pt x="409" y="73"/>
                      </a:cubicBezTo>
                      <a:cubicBezTo>
                        <a:pt x="371" y="25"/>
                        <a:pt x="315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2"/>
                <p:cNvSpPr/>
                <p:nvPr/>
              </p:nvSpPr>
              <p:spPr>
                <a:xfrm>
                  <a:off x="4108125" y="3803675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4" y="1"/>
                        <a:pt x="164" y="14"/>
                        <a:pt x="129" y="42"/>
                      </a:cubicBezTo>
                      <a:cubicBezTo>
                        <a:pt x="1" y="144"/>
                        <a:pt x="62" y="353"/>
                        <a:pt x="226" y="369"/>
                      </a:cubicBezTo>
                      <a:cubicBezTo>
                        <a:pt x="233" y="370"/>
                        <a:pt x="241" y="371"/>
                        <a:pt x="249" y="371"/>
                      </a:cubicBezTo>
                      <a:cubicBezTo>
                        <a:pt x="399" y="371"/>
                        <a:pt x="490" y="193"/>
                        <a:pt x="389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2"/>
                <p:cNvSpPr/>
                <p:nvPr/>
              </p:nvSpPr>
              <p:spPr>
                <a:xfrm>
                  <a:off x="4094800" y="3787125"/>
                  <a:ext cx="11725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5" extrusionOk="0">
                      <a:moveTo>
                        <a:pt x="236" y="0"/>
                      </a:moveTo>
                      <a:cubicBezTo>
                        <a:pt x="197" y="0"/>
                        <a:pt x="157" y="14"/>
                        <a:pt x="125" y="42"/>
                      </a:cubicBezTo>
                      <a:cubicBezTo>
                        <a:pt x="0" y="138"/>
                        <a:pt x="61" y="337"/>
                        <a:pt x="215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8" y="184"/>
                        <a:pt x="373" y="67"/>
                      </a:cubicBezTo>
                      <a:cubicBezTo>
                        <a:pt x="338" y="23"/>
                        <a:pt x="287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2"/>
                <p:cNvSpPr/>
                <p:nvPr/>
              </p:nvSpPr>
              <p:spPr>
                <a:xfrm>
                  <a:off x="4081525" y="3770575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4" y="1"/>
                      </a:moveTo>
                      <a:cubicBezTo>
                        <a:pt x="187" y="1"/>
                        <a:pt x="149" y="13"/>
                        <a:pt x="117" y="38"/>
                      </a:cubicBezTo>
                      <a:cubicBezTo>
                        <a:pt x="1" y="132"/>
                        <a:pt x="59" y="321"/>
                        <a:pt x="207" y="334"/>
                      </a:cubicBezTo>
                      <a:cubicBezTo>
                        <a:pt x="213" y="335"/>
                        <a:pt x="220" y="335"/>
                        <a:pt x="226" y="335"/>
                      </a:cubicBezTo>
                      <a:cubicBezTo>
                        <a:pt x="362" y="335"/>
                        <a:pt x="443" y="175"/>
                        <a:pt x="354" y="64"/>
                      </a:cubicBezTo>
                      <a:cubicBezTo>
                        <a:pt x="322" y="22"/>
                        <a:pt x="273" y="1"/>
                        <a:pt x="22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2"/>
                <p:cNvSpPr/>
                <p:nvPr/>
              </p:nvSpPr>
              <p:spPr>
                <a:xfrm>
                  <a:off x="4068275" y="3754075"/>
                  <a:ext cx="104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7" extrusionOk="0">
                      <a:moveTo>
                        <a:pt x="210" y="1"/>
                      </a:moveTo>
                      <a:cubicBezTo>
                        <a:pt x="175" y="1"/>
                        <a:pt x="139" y="13"/>
                        <a:pt x="110" y="36"/>
                      </a:cubicBezTo>
                      <a:cubicBezTo>
                        <a:pt x="1" y="123"/>
                        <a:pt x="52" y="300"/>
                        <a:pt x="193" y="316"/>
                      </a:cubicBezTo>
                      <a:cubicBezTo>
                        <a:pt x="199" y="316"/>
                        <a:pt x="204" y="317"/>
                        <a:pt x="209" y="317"/>
                      </a:cubicBezTo>
                      <a:cubicBezTo>
                        <a:pt x="338" y="317"/>
                        <a:pt x="418" y="164"/>
                        <a:pt x="332" y="59"/>
                      </a:cubicBezTo>
                      <a:cubicBezTo>
                        <a:pt x="301" y="21"/>
                        <a:pt x="255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2"/>
                <p:cNvSpPr/>
                <p:nvPr/>
              </p:nvSpPr>
              <p:spPr>
                <a:xfrm>
                  <a:off x="4338400" y="4053675"/>
                  <a:ext cx="2207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69" extrusionOk="0">
                      <a:moveTo>
                        <a:pt x="442" y="1"/>
                      </a:moveTo>
                      <a:cubicBezTo>
                        <a:pt x="368" y="1"/>
                        <a:pt x="294" y="25"/>
                        <a:pt x="232" y="75"/>
                      </a:cubicBezTo>
                      <a:cubicBezTo>
                        <a:pt x="0" y="261"/>
                        <a:pt x="113" y="637"/>
                        <a:pt x="408" y="666"/>
                      </a:cubicBezTo>
                      <a:cubicBezTo>
                        <a:pt x="421" y="668"/>
                        <a:pt x="434" y="668"/>
                        <a:pt x="447" y="668"/>
                      </a:cubicBezTo>
                      <a:cubicBezTo>
                        <a:pt x="720" y="668"/>
                        <a:pt x="882" y="344"/>
                        <a:pt x="704" y="123"/>
                      </a:cubicBezTo>
                      <a:cubicBezTo>
                        <a:pt x="636" y="43"/>
                        <a:pt x="540" y="1"/>
                        <a:pt x="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59;p2"/>
                <p:cNvSpPr/>
                <p:nvPr/>
              </p:nvSpPr>
              <p:spPr>
                <a:xfrm>
                  <a:off x="4325125" y="4037125"/>
                  <a:ext cx="21450" cy="1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3" extrusionOk="0">
                      <a:moveTo>
                        <a:pt x="430" y="1"/>
                      </a:moveTo>
                      <a:cubicBezTo>
                        <a:pt x="358" y="1"/>
                        <a:pt x="286" y="25"/>
                        <a:pt x="226" y="75"/>
                      </a:cubicBezTo>
                      <a:cubicBezTo>
                        <a:pt x="1" y="255"/>
                        <a:pt x="107" y="621"/>
                        <a:pt x="396" y="650"/>
                      </a:cubicBezTo>
                      <a:cubicBezTo>
                        <a:pt x="409" y="651"/>
                        <a:pt x="422" y="652"/>
                        <a:pt x="435" y="652"/>
                      </a:cubicBezTo>
                      <a:cubicBezTo>
                        <a:pt x="701" y="652"/>
                        <a:pt x="857" y="338"/>
                        <a:pt x="682" y="123"/>
                      </a:cubicBezTo>
                      <a:cubicBezTo>
                        <a:pt x="618" y="43"/>
                        <a:pt x="524" y="1"/>
                        <a:pt x="4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60;p2"/>
                <p:cNvSpPr/>
                <p:nvPr/>
              </p:nvSpPr>
              <p:spPr>
                <a:xfrm>
                  <a:off x="4311875" y="4020600"/>
                  <a:ext cx="20800" cy="1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" h="632" extrusionOk="0">
                      <a:moveTo>
                        <a:pt x="418" y="0"/>
                      </a:moveTo>
                      <a:cubicBezTo>
                        <a:pt x="348" y="0"/>
                        <a:pt x="278" y="23"/>
                        <a:pt x="219" y="71"/>
                      </a:cubicBezTo>
                      <a:cubicBezTo>
                        <a:pt x="1" y="247"/>
                        <a:pt x="104" y="601"/>
                        <a:pt x="386" y="630"/>
                      </a:cubicBezTo>
                      <a:cubicBezTo>
                        <a:pt x="399" y="631"/>
                        <a:pt x="412" y="632"/>
                        <a:pt x="425" y="632"/>
                      </a:cubicBezTo>
                      <a:cubicBezTo>
                        <a:pt x="681" y="632"/>
                        <a:pt x="831" y="327"/>
                        <a:pt x="663" y="119"/>
                      </a:cubicBezTo>
                      <a:cubicBezTo>
                        <a:pt x="601" y="40"/>
                        <a:pt x="510" y="0"/>
                        <a:pt x="4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61;p2"/>
                <p:cNvSpPr/>
                <p:nvPr/>
              </p:nvSpPr>
              <p:spPr>
                <a:xfrm>
                  <a:off x="4298550" y="4004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0"/>
                      </a:moveTo>
                      <a:cubicBezTo>
                        <a:pt x="338" y="0"/>
                        <a:pt x="269" y="23"/>
                        <a:pt x="212" y="69"/>
                      </a:cubicBezTo>
                      <a:cubicBezTo>
                        <a:pt x="0" y="239"/>
                        <a:pt x="103" y="583"/>
                        <a:pt x="376" y="612"/>
                      </a:cubicBezTo>
                      <a:cubicBezTo>
                        <a:pt x="388" y="613"/>
                        <a:pt x="399" y="614"/>
                        <a:pt x="411" y="614"/>
                      </a:cubicBezTo>
                      <a:cubicBezTo>
                        <a:pt x="660" y="614"/>
                        <a:pt x="809" y="316"/>
                        <a:pt x="646" y="114"/>
                      </a:cubicBezTo>
                      <a:cubicBezTo>
                        <a:pt x="586" y="39"/>
                        <a:pt x="497" y="0"/>
                        <a:pt x="4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2"/>
                <p:cNvSpPr/>
                <p:nvPr/>
              </p:nvSpPr>
              <p:spPr>
                <a:xfrm>
                  <a:off x="4285275" y="3987525"/>
                  <a:ext cx="1962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596" extrusionOk="0">
                      <a:moveTo>
                        <a:pt x="394" y="0"/>
                      </a:moveTo>
                      <a:cubicBezTo>
                        <a:pt x="328" y="0"/>
                        <a:pt x="262" y="22"/>
                        <a:pt x="207" y="66"/>
                      </a:cubicBezTo>
                      <a:cubicBezTo>
                        <a:pt x="1" y="233"/>
                        <a:pt x="101" y="568"/>
                        <a:pt x="364" y="593"/>
                      </a:cubicBezTo>
                      <a:cubicBezTo>
                        <a:pt x="376" y="595"/>
                        <a:pt x="387" y="595"/>
                        <a:pt x="399" y="595"/>
                      </a:cubicBezTo>
                      <a:cubicBezTo>
                        <a:pt x="642" y="595"/>
                        <a:pt x="784" y="308"/>
                        <a:pt x="624" y="111"/>
                      </a:cubicBezTo>
                      <a:cubicBezTo>
                        <a:pt x="566" y="38"/>
                        <a:pt x="480" y="0"/>
                        <a:pt x="3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2"/>
                <p:cNvSpPr/>
                <p:nvPr/>
              </p:nvSpPr>
              <p:spPr>
                <a:xfrm>
                  <a:off x="4272025" y="3971050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3" y="0"/>
                      </a:moveTo>
                      <a:cubicBezTo>
                        <a:pt x="318" y="0"/>
                        <a:pt x="253" y="22"/>
                        <a:pt x="200" y="66"/>
                      </a:cubicBezTo>
                      <a:cubicBezTo>
                        <a:pt x="1" y="227"/>
                        <a:pt x="97" y="552"/>
                        <a:pt x="354" y="574"/>
                      </a:cubicBezTo>
                      <a:cubicBezTo>
                        <a:pt x="365" y="575"/>
                        <a:pt x="375" y="576"/>
                        <a:pt x="385" y="576"/>
                      </a:cubicBezTo>
                      <a:cubicBezTo>
                        <a:pt x="624" y="576"/>
                        <a:pt x="762" y="296"/>
                        <a:pt x="605" y="105"/>
                      </a:cubicBezTo>
                      <a:cubicBezTo>
                        <a:pt x="549" y="36"/>
                        <a:pt x="466" y="0"/>
                        <a:pt x="3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2"/>
                <p:cNvSpPr/>
                <p:nvPr/>
              </p:nvSpPr>
              <p:spPr>
                <a:xfrm>
                  <a:off x="4258775" y="3954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0"/>
                      </a:moveTo>
                      <a:cubicBezTo>
                        <a:pt x="308" y="0"/>
                        <a:pt x="245" y="21"/>
                        <a:pt x="193" y="63"/>
                      </a:cubicBezTo>
                      <a:cubicBezTo>
                        <a:pt x="0" y="221"/>
                        <a:pt x="94" y="532"/>
                        <a:pt x="341" y="555"/>
                      </a:cubicBezTo>
                      <a:cubicBezTo>
                        <a:pt x="352" y="556"/>
                        <a:pt x="362" y="557"/>
                        <a:pt x="372" y="557"/>
                      </a:cubicBezTo>
                      <a:cubicBezTo>
                        <a:pt x="601" y="557"/>
                        <a:pt x="736" y="286"/>
                        <a:pt x="585" y="102"/>
                      </a:cubicBezTo>
                      <a:cubicBezTo>
                        <a:pt x="531" y="35"/>
                        <a:pt x="45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2"/>
                <p:cNvSpPr/>
                <p:nvPr/>
              </p:nvSpPr>
              <p:spPr>
                <a:xfrm>
                  <a:off x="4245425" y="3937925"/>
                  <a:ext cx="178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542" extrusionOk="0">
                      <a:moveTo>
                        <a:pt x="360" y="1"/>
                      </a:moveTo>
                      <a:cubicBezTo>
                        <a:pt x="300" y="1"/>
                        <a:pt x="239" y="20"/>
                        <a:pt x="187" y="61"/>
                      </a:cubicBezTo>
                      <a:cubicBezTo>
                        <a:pt x="1" y="212"/>
                        <a:pt x="91" y="514"/>
                        <a:pt x="329" y="540"/>
                      </a:cubicBezTo>
                      <a:cubicBezTo>
                        <a:pt x="339" y="541"/>
                        <a:pt x="350" y="542"/>
                        <a:pt x="360" y="542"/>
                      </a:cubicBezTo>
                      <a:cubicBezTo>
                        <a:pt x="582" y="542"/>
                        <a:pt x="714" y="281"/>
                        <a:pt x="570" y="100"/>
                      </a:cubicBezTo>
                      <a:cubicBezTo>
                        <a:pt x="515" y="34"/>
                        <a:pt x="438" y="1"/>
                        <a:pt x="3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2"/>
                <p:cNvSpPr/>
                <p:nvPr/>
              </p:nvSpPr>
              <p:spPr>
                <a:xfrm>
                  <a:off x="4232175" y="3921375"/>
                  <a:ext cx="1715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3" extrusionOk="0">
                      <a:moveTo>
                        <a:pt x="342" y="1"/>
                      </a:moveTo>
                      <a:cubicBezTo>
                        <a:pt x="286" y="1"/>
                        <a:pt x="228" y="20"/>
                        <a:pt x="181" y="58"/>
                      </a:cubicBezTo>
                      <a:cubicBezTo>
                        <a:pt x="1" y="202"/>
                        <a:pt x="87" y="495"/>
                        <a:pt x="316" y="521"/>
                      </a:cubicBezTo>
                      <a:cubicBezTo>
                        <a:pt x="326" y="522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100"/>
                      </a:cubicBezTo>
                      <a:cubicBezTo>
                        <a:pt x="495" y="35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2"/>
                <p:cNvSpPr/>
                <p:nvPr/>
              </p:nvSpPr>
              <p:spPr>
                <a:xfrm>
                  <a:off x="4218925" y="3904875"/>
                  <a:ext cx="165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1" extrusionOk="0">
                      <a:moveTo>
                        <a:pt x="332" y="0"/>
                      </a:moveTo>
                      <a:cubicBezTo>
                        <a:pt x="277" y="0"/>
                        <a:pt x="221" y="18"/>
                        <a:pt x="174" y="56"/>
                      </a:cubicBezTo>
                      <a:cubicBezTo>
                        <a:pt x="0" y="197"/>
                        <a:pt x="84" y="477"/>
                        <a:pt x="306" y="499"/>
                      </a:cubicBezTo>
                      <a:cubicBezTo>
                        <a:pt x="316" y="500"/>
                        <a:pt x="326" y="501"/>
                        <a:pt x="336" y="501"/>
                      </a:cubicBezTo>
                      <a:cubicBezTo>
                        <a:pt x="540" y="501"/>
                        <a:pt x="662" y="260"/>
                        <a:pt x="527" y="94"/>
                      </a:cubicBezTo>
                      <a:cubicBezTo>
                        <a:pt x="478" y="32"/>
                        <a:pt x="406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2"/>
                <p:cNvSpPr/>
                <p:nvPr/>
              </p:nvSpPr>
              <p:spPr>
                <a:xfrm>
                  <a:off x="4205675" y="388837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7" y="54"/>
                      </a:cubicBezTo>
                      <a:cubicBezTo>
                        <a:pt x="0" y="189"/>
                        <a:pt x="80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49"/>
                        <a:pt x="508" y="89"/>
                      </a:cubicBezTo>
                      <a:cubicBezTo>
                        <a:pt x="460" y="31"/>
                        <a:pt x="390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2"/>
                <p:cNvSpPr/>
                <p:nvPr/>
              </p:nvSpPr>
              <p:spPr>
                <a:xfrm>
                  <a:off x="4192400" y="3871800"/>
                  <a:ext cx="15325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8" extrusionOk="0">
                      <a:moveTo>
                        <a:pt x="308" y="1"/>
                      </a:moveTo>
                      <a:cubicBezTo>
                        <a:pt x="257" y="1"/>
                        <a:pt x="205" y="18"/>
                        <a:pt x="162" y="55"/>
                      </a:cubicBezTo>
                      <a:cubicBezTo>
                        <a:pt x="1" y="183"/>
                        <a:pt x="78" y="444"/>
                        <a:pt x="284" y="466"/>
                      </a:cubicBezTo>
                      <a:cubicBezTo>
                        <a:pt x="292" y="467"/>
                        <a:pt x="299" y="467"/>
                        <a:pt x="307" y="467"/>
                      </a:cubicBezTo>
                      <a:cubicBezTo>
                        <a:pt x="499" y="467"/>
                        <a:pt x="613" y="241"/>
                        <a:pt x="489" y="87"/>
                      </a:cubicBezTo>
                      <a:cubicBezTo>
                        <a:pt x="442" y="30"/>
                        <a:pt x="375" y="1"/>
                        <a:pt x="3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2"/>
                <p:cNvSpPr/>
                <p:nvPr/>
              </p:nvSpPr>
              <p:spPr>
                <a:xfrm>
                  <a:off x="4179150" y="3855300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49"/>
                      </a:cubicBezTo>
                      <a:cubicBezTo>
                        <a:pt x="1" y="175"/>
                        <a:pt x="74" y="425"/>
                        <a:pt x="274" y="445"/>
                      </a:cubicBezTo>
                      <a:cubicBezTo>
                        <a:pt x="282" y="445"/>
                        <a:pt x="289" y="446"/>
                        <a:pt x="297" y="446"/>
                      </a:cubicBezTo>
                      <a:cubicBezTo>
                        <a:pt x="479" y="446"/>
                        <a:pt x="590" y="230"/>
                        <a:pt x="470" y="82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2"/>
                <p:cNvSpPr/>
                <p:nvPr/>
              </p:nvSpPr>
              <p:spPr>
                <a:xfrm>
                  <a:off x="4165825" y="3838750"/>
                  <a:ext cx="14100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30" extrusionOk="0">
                      <a:moveTo>
                        <a:pt x="283" y="0"/>
                      </a:moveTo>
                      <a:cubicBezTo>
                        <a:pt x="236" y="0"/>
                        <a:pt x="188" y="16"/>
                        <a:pt x="148" y="49"/>
                      </a:cubicBezTo>
                      <a:cubicBezTo>
                        <a:pt x="0" y="168"/>
                        <a:pt x="71" y="406"/>
                        <a:pt x="260" y="429"/>
                      </a:cubicBezTo>
                      <a:cubicBezTo>
                        <a:pt x="268" y="429"/>
                        <a:pt x="276" y="430"/>
                        <a:pt x="284" y="430"/>
                      </a:cubicBezTo>
                      <a:cubicBezTo>
                        <a:pt x="460" y="430"/>
                        <a:pt x="564" y="223"/>
                        <a:pt x="450" y="82"/>
                      </a:cubicBezTo>
                      <a:cubicBezTo>
                        <a:pt x="408" y="28"/>
                        <a:pt x="34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2"/>
                <p:cNvSpPr/>
                <p:nvPr/>
              </p:nvSpPr>
              <p:spPr>
                <a:xfrm>
                  <a:off x="4152550" y="3822200"/>
                  <a:ext cx="1350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11" extrusionOk="0">
                      <a:moveTo>
                        <a:pt x="270" y="1"/>
                      </a:moveTo>
                      <a:cubicBezTo>
                        <a:pt x="225" y="1"/>
                        <a:pt x="180" y="16"/>
                        <a:pt x="142" y="46"/>
                      </a:cubicBezTo>
                      <a:cubicBezTo>
                        <a:pt x="1" y="162"/>
                        <a:pt x="68" y="390"/>
                        <a:pt x="251" y="409"/>
                      </a:cubicBezTo>
                      <a:cubicBezTo>
                        <a:pt x="259" y="410"/>
                        <a:pt x="267" y="411"/>
                        <a:pt x="275" y="411"/>
                      </a:cubicBezTo>
                      <a:cubicBezTo>
                        <a:pt x="441" y="411"/>
                        <a:pt x="539" y="214"/>
                        <a:pt x="431" y="78"/>
                      </a:cubicBezTo>
                      <a:cubicBezTo>
                        <a:pt x="389" y="27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2"/>
                <p:cNvSpPr/>
                <p:nvPr/>
              </p:nvSpPr>
              <p:spPr>
                <a:xfrm>
                  <a:off x="4139300" y="3805700"/>
                  <a:ext cx="128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0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5" y="388"/>
                      </a:cubicBezTo>
                      <a:cubicBezTo>
                        <a:pt x="243" y="389"/>
                        <a:pt x="251" y="389"/>
                        <a:pt x="258" y="389"/>
                      </a:cubicBezTo>
                      <a:cubicBezTo>
                        <a:pt x="418" y="389"/>
                        <a:pt x="513" y="202"/>
                        <a:pt x="409" y="73"/>
                      </a:cubicBezTo>
                      <a:cubicBezTo>
                        <a:pt x="370" y="26"/>
                        <a:pt x="314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2"/>
                <p:cNvSpPr/>
                <p:nvPr/>
              </p:nvSpPr>
              <p:spPr>
                <a:xfrm>
                  <a:off x="4126050" y="3789150"/>
                  <a:ext cx="122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373" extrusionOk="0">
                      <a:moveTo>
                        <a:pt x="243" y="0"/>
                      </a:moveTo>
                      <a:cubicBezTo>
                        <a:pt x="203" y="0"/>
                        <a:pt x="162" y="13"/>
                        <a:pt x="129" y="41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88" y="193"/>
                        <a:pt x="389" y="70"/>
                      </a:cubicBezTo>
                      <a:cubicBezTo>
                        <a:pt x="352" y="24"/>
                        <a:pt x="298" y="0"/>
                        <a:pt x="2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2"/>
                <p:cNvSpPr/>
                <p:nvPr/>
              </p:nvSpPr>
              <p:spPr>
                <a:xfrm>
                  <a:off x="4112700" y="3772650"/>
                  <a:ext cx="11725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2" extrusionOk="0">
                      <a:moveTo>
                        <a:pt x="235" y="0"/>
                      </a:moveTo>
                      <a:cubicBezTo>
                        <a:pt x="196" y="0"/>
                        <a:pt x="156" y="13"/>
                        <a:pt x="123" y="39"/>
                      </a:cubicBezTo>
                      <a:cubicBezTo>
                        <a:pt x="1" y="139"/>
                        <a:pt x="62" y="335"/>
                        <a:pt x="216" y="351"/>
                      </a:cubicBezTo>
                      <a:cubicBezTo>
                        <a:pt x="224" y="352"/>
                        <a:pt x="231" y="352"/>
                        <a:pt x="239" y="352"/>
                      </a:cubicBezTo>
                      <a:cubicBezTo>
                        <a:pt x="383" y="352"/>
                        <a:pt x="468" y="181"/>
                        <a:pt x="374" y="65"/>
                      </a:cubicBezTo>
                      <a:cubicBezTo>
                        <a:pt x="339" y="22"/>
                        <a:pt x="287" y="0"/>
                        <a:pt x="2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2"/>
                <p:cNvSpPr/>
                <p:nvPr/>
              </p:nvSpPr>
              <p:spPr>
                <a:xfrm>
                  <a:off x="4099450" y="3756075"/>
                  <a:ext cx="11100" cy="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7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40"/>
                      </a:cubicBezTo>
                      <a:cubicBezTo>
                        <a:pt x="1" y="133"/>
                        <a:pt x="55" y="319"/>
                        <a:pt x="206" y="336"/>
                      </a:cubicBezTo>
                      <a:cubicBezTo>
                        <a:pt x="213" y="336"/>
                        <a:pt x="219" y="337"/>
                        <a:pt x="225" y="337"/>
                      </a:cubicBezTo>
                      <a:cubicBezTo>
                        <a:pt x="362" y="337"/>
                        <a:pt x="443" y="173"/>
                        <a:pt x="351" y="62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2"/>
                <p:cNvSpPr/>
                <p:nvPr/>
              </p:nvSpPr>
              <p:spPr>
                <a:xfrm>
                  <a:off x="4086200" y="3739550"/>
                  <a:ext cx="103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" h="317" extrusionOk="0">
                      <a:moveTo>
                        <a:pt x="208" y="1"/>
                      </a:moveTo>
                      <a:cubicBezTo>
                        <a:pt x="173" y="1"/>
                        <a:pt x="139" y="12"/>
                        <a:pt x="110" y="36"/>
                      </a:cubicBezTo>
                      <a:cubicBezTo>
                        <a:pt x="0" y="126"/>
                        <a:pt x="52" y="302"/>
                        <a:pt x="190" y="315"/>
                      </a:cubicBezTo>
                      <a:cubicBezTo>
                        <a:pt x="196" y="316"/>
                        <a:pt x="203" y="316"/>
                        <a:pt x="209" y="316"/>
                      </a:cubicBezTo>
                      <a:cubicBezTo>
                        <a:pt x="339" y="316"/>
                        <a:pt x="414" y="165"/>
                        <a:pt x="331" y="61"/>
                      </a:cubicBezTo>
                      <a:cubicBezTo>
                        <a:pt x="300" y="21"/>
                        <a:pt x="254" y="1"/>
                        <a:pt x="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2"/>
                <p:cNvSpPr/>
                <p:nvPr/>
              </p:nvSpPr>
              <p:spPr>
                <a:xfrm>
                  <a:off x="4343050" y="4022675"/>
                  <a:ext cx="21450" cy="1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2" extrusionOk="0">
                      <a:moveTo>
                        <a:pt x="429" y="0"/>
                      </a:moveTo>
                      <a:cubicBezTo>
                        <a:pt x="357" y="0"/>
                        <a:pt x="285" y="24"/>
                        <a:pt x="226" y="74"/>
                      </a:cubicBezTo>
                      <a:cubicBezTo>
                        <a:pt x="1" y="258"/>
                        <a:pt x="107" y="621"/>
                        <a:pt x="396" y="650"/>
                      </a:cubicBezTo>
                      <a:cubicBezTo>
                        <a:pt x="408" y="651"/>
                        <a:pt x="420" y="651"/>
                        <a:pt x="431" y="651"/>
                      </a:cubicBezTo>
                      <a:cubicBezTo>
                        <a:pt x="699" y="651"/>
                        <a:pt x="858" y="338"/>
                        <a:pt x="682" y="123"/>
                      </a:cubicBezTo>
                      <a:cubicBezTo>
                        <a:pt x="618" y="42"/>
                        <a:pt x="524" y="0"/>
                        <a:pt x="4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2"/>
                <p:cNvSpPr/>
                <p:nvPr/>
              </p:nvSpPr>
              <p:spPr>
                <a:xfrm>
                  <a:off x="4329725" y="4006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20" y="0"/>
                      </a:moveTo>
                      <a:cubicBezTo>
                        <a:pt x="351" y="0"/>
                        <a:pt x="280" y="23"/>
                        <a:pt x="222" y="72"/>
                      </a:cubicBezTo>
                      <a:cubicBezTo>
                        <a:pt x="0" y="249"/>
                        <a:pt x="106" y="602"/>
                        <a:pt x="386" y="631"/>
                      </a:cubicBezTo>
                      <a:cubicBezTo>
                        <a:pt x="398" y="632"/>
                        <a:pt x="409" y="633"/>
                        <a:pt x="420" y="633"/>
                      </a:cubicBezTo>
                      <a:cubicBezTo>
                        <a:pt x="680" y="633"/>
                        <a:pt x="835" y="326"/>
                        <a:pt x="665" y="117"/>
                      </a:cubicBezTo>
                      <a:cubicBezTo>
                        <a:pt x="603" y="40"/>
                        <a:pt x="512" y="0"/>
                        <a:pt x="4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2"/>
                <p:cNvSpPr/>
                <p:nvPr/>
              </p:nvSpPr>
              <p:spPr>
                <a:xfrm>
                  <a:off x="4316450" y="398955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1" y="242"/>
                        <a:pt x="104" y="586"/>
                        <a:pt x="374" y="612"/>
                      </a:cubicBezTo>
                      <a:cubicBezTo>
                        <a:pt x="386" y="613"/>
                        <a:pt x="397" y="614"/>
                        <a:pt x="409" y="614"/>
                      </a:cubicBezTo>
                      <a:cubicBezTo>
                        <a:pt x="661" y="614"/>
                        <a:pt x="810" y="320"/>
                        <a:pt x="647" y="114"/>
                      </a:cubicBezTo>
                      <a:cubicBezTo>
                        <a:pt x="585" y="39"/>
                        <a:pt x="496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2"/>
                <p:cNvSpPr/>
                <p:nvPr/>
              </p:nvSpPr>
              <p:spPr>
                <a:xfrm>
                  <a:off x="4303200" y="3973050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1"/>
                      </a:moveTo>
                      <a:cubicBezTo>
                        <a:pt x="328" y="1"/>
                        <a:pt x="262" y="23"/>
                        <a:pt x="206" y="67"/>
                      </a:cubicBezTo>
                      <a:cubicBezTo>
                        <a:pt x="1" y="234"/>
                        <a:pt x="100" y="565"/>
                        <a:pt x="364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4" y="308"/>
                        <a:pt x="624" y="112"/>
                      </a:cubicBezTo>
                      <a:cubicBezTo>
                        <a:pt x="566" y="39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2"/>
                <p:cNvSpPr/>
                <p:nvPr/>
              </p:nvSpPr>
              <p:spPr>
                <a:xfrm>
                  <a:off x="4289950" y="3956475"/>
                  <a:ext cx="189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8" extrusionOk="0">
                      <a:moveTo>
                        <a:pt x="379" y="1"/>
                      </a:moveTo>
                      <a:cubicBezTo>
                        <a:pt x="316" y="1"/>
                        <a:pt x="252" y="22"/>
                        <a:pt x="200" y="65"/>
                      </a:cubicBezTo>
                      <a:cubicBezTo>
                        <a:pt x="0" y="228"/>
                        <a:pt x="94" y="550"/>
                        <a:pt x="351" y="576"/>
                      </a:cubicBezTo>
                      <a:cubicBezTo>
                        <a:pt x="362" y="577"/>
                        <a:pt x="374" y="578"/>
                        <a:pt x="385" y="578"/>
                      </a:cubicBezTo>
                      <a:cubicBezTo>
                        <a:pt x="619" y="578"/>
                        <a:pt x="758" y="300"/>
                        <a:pt x="604" y="110"/>
                      </a:cubicBezTo>
                      <a:cubicBezTo>
                        <a:pt x="548" y="38"/>
                        <a:pt x="463" y="1"/>
                        <a:pt x="3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2"/>
                <p:cNvSpPr/>
                <p:nvPr/>
              </p:nvSpPr>
              <p:spPr>
                <a:xfrm>
                  <a:off x="4276700" y="3940000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6" y="0"/>
                      </a:moveTo>
                      <a:cubicBezTo>
                        <a:pt x="305" y="0"/>
                        <a:pt x="244" y="20"/>
                        <a:pt x="193" y="62"/>
                      </a:cubicBezTo>
                      <a:cubicBezTo>
                        <a:pt x="0" y="219"/>
                        <a:pt x="93" y="531"/>
                        <a:pt x="341" y="556"/>
                      </a:cubicBezTo>
                      <a:cubicBezTo>
                        <a:pt x="351" y="558"/>
                        <a:pt x="362" y="558"/>
                        <a:pt x="372" y="558"/>
                      </a:cubicBezTo>
                      <a:cubicBezTo>
                        <a:pt x="601" y="558"/>
                        <a:pt x="736" y="288"/>
                        <a:pt x="585" y="103"/>
                      </a:cubicBezTo>
                      <a:cubicBezTo>
                        <a:pt x="528" y="35"/>
                        <a:pt x="44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2"/>
                <p:cNvSpPr/>
                <p:nvPr/>
              </p:nvSpPr>
              <p:spPr>
                <a:xfrm>
                  <a:off x="4263350" y="3923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3"/>
                      </a:cubicBezTo>
                      <a:cubicBezTo>
                        <a:pt x="1" y="210"/>
                        <a:pt x="91" y="512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82" y="540"/>
                        <a:pt x="711" y="279"/>
                        <a:pt x="566" y="101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2"/>
                <p:cNvSpPr/>
                <p:nvPr/>
              </p:nvSpPr>
              <p:spPr>
                <a:xfrm>
                  <a:off x="4250100" y="3906900"/>
                  <a:ext cx="17225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3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0" y="58"/>
                      </a:cubicBezTo>
                      <a:cubicBezTo>
                        <a:pt x="0" y="206"/>
                        <a:pt x="87" y="495"/>
                        <a:pt x="318" y="521"/>
                      </a:cubicBezTo>
                      <a:cubicBezTo>
                        <a:pt x="328" y="522"/>
                        <a:pt x="337" y="522"/>
                        <a:pt x="346" y="522"/>
                      </a:cubicBezTo>
                      <a:cubicBezTo>
                        <a:pt x="561" y="522"/>
                        <a:pt x="689" y="270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2"/>
                <p:cNvSpPr/>
                <p:nvPr/>
              </p:nvSpPr>
              <p:spPr>
                <a:xfrm>
                  <a:off x="4236850" y="3890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2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0" y="198"/>
                        <a:pt x="84" y="477"/>
                        <a:pt x="305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38" y="501"/>
                        <a:pt x="663" y="261"/>
                        <a:pt x="527" y="92"/>
                      </a:cubicBezTo>
                      <a:cubicBezTo>
                        <a:pt x="478" y="32"/>
                        <a:pt x="405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2"/>
                <p:cNvSpPr/>
                <p:nvPr/>
              </p:nvSpPr>
              <p:spPr>
                <a:xfrm>
                  <a:off x="4223575" y="387382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2" y="482"/>
                        <a:pt x="312" y="483"/>
                        <a:pt x="320" y="483"/>
                      </a:cubicBezTo>
                      <a:cubicBezTo>
                        <a:pt x="519" y="483"/>
                        <a:pt x="635" y="249"/>
                        <a:pt x="509" y="89"/>
                      </a:cubicBezTo>
                      <a:cubicBezTo>
                        <a:pt x="459" y="31"/>
                        <a:pt x="389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2"/>
                <p:cNvSpPr/>
                <p:nvPr/>
              </p:nvSpPr>
              <p:spPr>
                <a:xfrm>
                  <a:off x="4210250" y="3857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9" y="1"/>
                      </a:moveTo>
                      <a:cubicBezTo>
                        <a:pt x="258" y="1"/>
                        <a:pt x="207" y="18"/>
                        <a:pt x="164" y="52"/>
                      </a:cubicBezTo>
                      <a:cubicBezTo>
                        <a:pt x="0" y="184"/>
                        <a:pt x="77" y="444"/>
                        <a:pt x="286" y="463"/>
                      </a:cubicBezTo>
                      <a:cubicBezTo>
                        <a:pt x="295" y="464"/>
                        <a:pt x="304" y="465"/>
                        <a:pt x="313" y="465"/>
                      </a:cubicBezTo>
                      <a:cubicBezTo>
                        <a:pt x="503" y="465"/>
                        <a:pt x="615" y="241"/>
                        <a:pt x="489" y="87"/>
                      </a:cubicBezTo>
                      <a:cubicBezTo>
                        <a:pt x="443" y="30"/>
                        <a:pt x="37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2"/>
                <p:cNvSpPr/>
                <p:nvPr/>
              </p:nvSpPr>
              <p:spPr>
                <a:xfrm>
                  <a:off x="4197000" y="3840800"/>
                  <a:ext cx="14750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8" extrusionOk="0">
                      <a:moveTo>
                        <a:pt x="297" y="1"/>
                      </a:moveTo>
                      <a:cubicBezTo>
                        <a:pt x="247" y="1"/>
                        <a:pt x="196" y="17"/>
                        <a:pt x="154" y="51"/>
                      </a:cubicBezTo>
                      <a:cubicBezTo>
                        <a:pt x="0" y="176"/>
                        <a:pt x="74" y="424"/>
                        <a:pt x="273" y="446"/>
                      </a:cubicBezTo>
                      <a:cubicBezTo>
                        <a:pt x="281" y="447"/>
                        <a:pt x="289" y="447"/>
                        <a:pt x="296" y="447"/>
                      </a:cubicBezTo>
                      <a:cubicBezTo>
                        <a:pt x="479" y="447"/>
                        <a:pt x="590" y="231"/>
                        <a:pt x="469" y="83"/>
                      </a:cubicBezTo>
                      <a:cubicBezTo>
                        <a:pt x="426" y="29"/>
                        <a:pt x="362" y="1"/>
                        <a:pt x="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2"/>
                <p:cNvSpPr/>
                <p:nvPr/>
              </p:nvSpPr>
              <p:spPr>
                <a:xfrm>
                  <a:off x="4183725" y="3824225"/>
                  <a:ext cx="14125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0" extrusionOk="0">
                      <a:moveTo>
                        <a:pt x="284" y="1"/>
                      </a:moveTo>
                      <a:cubicBezTo>
                        <a:pt x="236" y="1"/>
                        <a:pt x="189" y="17"/>
                        <a:pt x="149" y="49"/>
                      </a:cubicBezTo>
                      <a:cubicBezTo>
                        <a:pt x="1" y="168"/>
                        <a:pt x="71" y="409"/>
                        <a:pt x="261" y="428"/>
                      </a:cubicBezTo>
                      <a:cubicBezTo>
                        <a:pt x="269" y="429"/>
                        <a:pt x="277" y="429"/>
                        <a:pt x="284" y="429"/>
                      </a:cubicBezTo>
                      <a:cubicBezTo>
                        <a:pt x="460" y="429"/>
                        <a:pt x="565" y="223"/>
                        <a:pt x="451" y="81"/>
                      </a:cubicBezTo>
                      <a:cubicBezTo>
                        <a:pt x="407" y="28"/>
                        <a:pt x="346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2"/>
                <p:cNvSpPr/>
                <p:nvPr/>
              </p:nvSpPr>
              <p:spPr>
                <a:xfrm>
                  <a:off x="4170475" y="3807750"/>
                  <a:ext cx="13475" cy="1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7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0" y="158"/>
                        <a:pt x="68" y="390"/>
                        <a:pt x="248" y="406"/>
                      </a:cubicBezTo>
                      <a:cubicBezTo>
                        <a:pt x="256" y="406"/>
                        <a:pt x="264" y="407"/>
                        <a:pt x="271" y="407"/>
                      </a:cubicBezTo>
                      <a:cubicBezTo>
                        <a:pt x="440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2"/>
                <p:cNvSpPr/>
                <p:nvPr/>
              </p:nvSpPr>
              <p:spPr>
                <a:xfrm>
                  <a:off x="4157225" y="3791175"/>
                  <a:ext cx="128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2" extrusionOk="0">
                      <a:moveTo>
                        <a:pt x="257" y="0"/>
                      </a:moveTo>
                      <a:cubicBezTo>
                        <a:pt x="214" y="0"/>
                        <a:pt x="171" y="14"/>
                        <a:pt x="135" y="43"/>
                      </a:cubicBezTo>
                      <a:cubicBezTo>
                        <a:pt x="0" y="156"/>
                        <a:pt x="64" y="371"/>
                        <a:pt x="238" y="391"/>
                      </a:cubicBezTo>
                      <a:cubicBezTo>
                        <a:pt x="246" y="391"/>
                        <a:pt x="253" y="392"/>
                        <a:pt x="261" y="392"/>
                      </a:cubicBezTo>
                      <a:cubicBezTo>
                        <a:pt x="418" y="392"/>
                        <a:pt x="513" y="201"/>
                        <a:pt x="408" y="72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2"/>
                <p:cNvSpPr/>
                <p:nvPr/>
              </p:nvSpPr>
              <p:spPr>
                <a:xfrm>
                  <a:off x="4143950" y="3774675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4"/>
                        <a:pt x="62" y="353"/>
                        <a:pt x="226" y="369"/>
                      </a:cubicBezTo>
                      <a:cubicBezTo>
                        <a:pt x="234" y="370"/>
                        <a:pt x="241" y="371"/>
                        <a:pt x="249" y="371"/>
                      </a:cubicBezTo>
                      <a:cubicBezTo>
                        <a:pt x="399" y="371"/>
                        <a:pt x="491" y="193"/>
                        <a:pt x="390" y="70"/>
                      </a:cubicBezTo>
                      <a:cubicBezTo>
                        <a:pt x="353" y="24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2"/>
                <p:cNvSpPr/>
                <p:nvPr/>
              </p:nvSpPr>
              <p:spPr>
                <a:xfrm>
                  <a:off x="4130625" y="375812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4" y="0"/>
                      </a:moveTo>
                      <a:cubicBezTo>
                        <a:pt x="195" y="0"/>
                        <a:pt x="156" y="14"/>
                        <a:pt x="123" y="41"/>
                      </a:cubicBezTo>
                      <a:cubicBezTo>
                        <a:pt x="0" y="138"/>
                        <a:pt x="58" y="337"/>
                        <a:pt x="216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5" y="184"/>
                        <a:pt x="370" y="67"/>
                      </a:cubicBezTo>
                      <a:cubicBezTo>
                        <a:pt x="335" y="23"/>
                        <a:pt x="285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2"/>
                <p:cNvSpPr/>
                <p:nvPr/>
              </p:nvSpPr>
              <p:spPr>
                <a:xfrm>
                  <a:off x="4117375" y="374157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0" y="131"/>
                        <a:pt x="55" y="321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62" y="335"/>
                        <a:pt x="443" y="174"/>
                        <a:pt x="350" y="64"/>
                      </a:cubicBezTo>
                      <a:cubicBezTo>
                        <a:pt x="318" y="22"/>
                        <a:pt x="269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2"/>
                <p:cNvSpPr/>
                <p:nvPr/>
              </p:nvSpPr>
              <p:spPr>
                <a:xfrm>
                  <a:off x="4104100" y="3725075"/>
                  <a:ext cx="1040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" h="317" extrusionOk="0">
                      <a:moveTo>
                        <a:pt x="210" y="1"/>
                      </a:moveTo>
                      <a:cubicBezTo>
                        <a:pt x="175" y="1"/>
                        <a:pt x="140" y="12"/>
                        <a:pt x="110" y="36"/>
                      </a:cubicBezTo>
                      <a:cubicBezTo>
                        <a:pt x="1" y="123"/>
                        <a:pt x="52" y="300"/>
                        <a:pt x="194" y="316"/>
                      </a:cubicBezTo>
                      <a:cubicBezTo>
                        <a:pt x="199" y="316"/>
                        <a:pt x="204" y="316"/>
                        <a:pt x="209" y="316"/>
                      </a:cubicBezTo>
                      <a:cubicBezTo>
                        <a:pt x="338" y="316"/>
                        <a:pt x="415" y="164"/>
                        <a:pt x="332" y="59"/>
                      </a:cubicBezTo>
                      <a:cubicBezTo>
                        <a:pt x="301" y="20"/>
                        <a:pt x="256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2"/>
                <p:cNvSpPr/>
                <p:nvPr/>
              </p:nvSpPr>
              <p:spPr>
                <a:xfrm>
                  <a:off x="4347625" y="3991625"/>
                  <a:ext cx="20900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634" extrusionOk="0">
                      <a:moveTo>
                        <a:pt x="418" y="1"/>
                      </a:moveTo>
                      <a:cubicBezTo>
                        <a:pt x="348" y="1"/>
                        <a:pt x="278" y="24"/>
                        <a:pt x="219" y="73"/>
                      </a:cubicBezTo>
                      <a:cubicBezTo>
                        <a:pt x="1" y="249"/>
                        <a:pt x="107" y="603"/>
                        <a:pt x="386" y="632"/>
                      </a:cubicBezTo>
                      <a:cubicBezTo>
                        <a:pt x="398" y="633"/>
                        <a:pt x="410" y="634"/>
                        <a:pt x="421" y="634"/>
                      </a:cubicBezTo>
                      <a:cubicBezTo>
                        <a:pt x="680" y="634"/>
                        <a:pt x="835" y="327"/>
                        <a:pt x="666" y="118"/>
                      </a:cubicBezTo>
                      <a:cubicBezTo>
                        <a:pt x="602" y="41"/>
                        <a:pt x="510" y="1"/>
                        <a:pt x="4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2"/>
                <p:cNvSpPr/>
                <p:nvPr/>
              </p:nvSpPr>
              <p:spPr>
                <a:xfrm>
                  <a:off x="4334375" y="3975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6" y="0"/>
                      </a:moveTo>
                      <a:cubicBezTo>
                        <a:pt x="338" y="0"/>
                        <a:pt x="270" y="22"/>
                        <a:pt x="213" y="68"/>
                      </a:cubicBezTo>
                      <a:cubicBezTo>
                        <a:pt x="1" y="239"/>
                        <a:pt x="103" y="583"/>
                        <a:pt x="373" y="611"/>
                      </a:cubicBezTo>
                      <a:cubicBezTo>
                        <a:pt x="385" y="613"/>
                        <a:pt x="397" y="613"/>
                        <a:pt x="408" y="613"/>
                      </a:cubicBezTo>
                      <a:cubicBezTo>
                        <a:pt x="661" y="613"/>
                        <a:pt x="809" y="316"/>
                        <a:pt x="643" y="113"/>
                      </a:cubicBezTo>
                      <a:cubicBezTo>
                        <a:pt x="583" y="39"/>
                        <a:pt x="495" y="0"/>
                        <a:pt x="4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2"/>
                <p:cNvSpPr/>
                <p:nvPr/>
              </p:nvSpPr>
              <p:spPr>
                <a:xfrm>
                  <a:off x="4321125" y="395852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0"/>
                      </a:moveTo>
                      <a:cubicBezTo>
                        <a:pt x="327" y="0"/>
                        <a:pt x="261" y="22"/>
                        <a:pt x="206" y="66"/>
                      </a:cubicBezTo>
                      <a:cubicBezTo>
                        <a:pt x="0" y="233"/>
                        <a:pt x="97" y="567"/>
                        <a:pt x="363" y="593"/>
                      </a:cubicBezTo>
                      <a:cubicBezTo>
                        <a:pt x="375" y="594"/>
                        <a:pt x="387" y="595"/>
                        <a:pt x="398" y="595"/>
                      </a:cubicBezTo>
                      <a:cubicBezTo>
                        <a:pt x="641" y="595"/>
                        <a:pt x="783" y="308"/>
                        <a:pt x="624" y="111"/>
                      </a:cubicBezTo>
                      <a:cubicBezTo>
                        <a:pt x="565" y="38"/>
                        <a:pt x="480" y="0"/>
                        <a:pt x="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2"/>
                <p:cNvSpPr/>
                <p:nvPr/>
              </p:nvSpPr>
              <p:spPr>
                <a:xfrm>
                  <a:off x="4307775" y="3942025"/>
                  <a:ext cx="1907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7" extrusionOk="0">
                      <a:moveTo>
                        <a:pt x="384" y="0"/>
                      </a:moveTo>
                      <a:cubicBezTo>
                        <a:pt x="320" y="0"/>
                        <a:pt x="256" y="21"/>
                        <a:pt x="203" y="64"/>
                      </a:cubicBezTo>
                      <a:cubicBezTo>
                        <a:pt x="1" y="225"/>
                        <a:pt x="97" y="549"/>
                        <a:pt x="354" y="575"/>
                      </a:cubicBezTo>
                      <a:cubicBezTo>
                        <a:pt x="365" y="576"/>
                        <a:pt x="375" y="577"/>
                        <a:pt x="385" y="577"/>
                      </a:cubicBezTo>
                      <a:cubicBezTo>
                        <a:pt x="621" y="577"/>
                        <a:pt x="762" y="297"/>
                        <a:pt x="608" y="106"/>
                      </a:cubicBezTo>
                      <a:cubicBezTo>
                        <a:pt x="552" y="36"/>
                        <a:pt x="468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2"/>
                <p:cNvSpPr/>
                <p:nvPr/>
              </p:nvSpPr>
              <p:spPr>
                <a:xfrm>
                  <a:off x="4294525" y="3925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2" y="0"/>
                      </a:moveTo>
                      <a:cubicBezTo>
                        <a:pt x="310" y="0"/>
                        <a:pt x="247" y="21"/>
                        <a:pt x="193" y="63"/>
                      </a:cubicBezTo>
                      <a:cubicBezTo>
                        <a:pt x="0" y="221"/>
                        <a:pt x="97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5" y="102"/>
                      </a:cubicBezTo>
                      <a:cubicBezTo>
                        <a:pt x="531" y="35"/>
                        <a:pt x="452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2"/>
                <p:cNvSpPr/>
                <p:nvPr/>
              </p:nvSpPr>
              <p:spPr>
                <a:xfrm>
                  <a:off x="4281275" y="3908925"/>
                  <a:ext cx="177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2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1"/>
                      </a:cubicBezTo>
                      <a:cubicBezTo>
                        <a:pt x="0" y="212"/>
                        <a:pt x="90" y="514"/>
                        <a:pt x="328" y="540"/>
                      </a:cubicBezTo>
                      <a:cubicBezTo>
                        <a:pt x="339" y="541"/>
                        <a:pt x="349" y="541"/>
                        <a:pt x="359" y="541"/>
                      </a:cubicBezTo>
                      <a:cubicBezTo>
                        <a:pt x="581" y="541"/>
                        <a:pt x="710" y="281"/>
                        <a:pt x="566" y="103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"/>
                <p:cNvSpPr/>
                <p:nvPr/>
              </p:nvSpPr>
              <p:spPr>
                <a:xfrm>
                  <a:off x="4268000" y="3892375"/>
                  <a:ext cx="1715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3" extrusionOk="0">
                      <a:moveTo>
                        <a:pt x="343" y="1"/>
                      </a:moveTo>
                      <a:cubicBezTo>
                        <a:pt x="286" y="1"/>
                        <a:pt x="229" y="19"/>
                        <a:pt x="181" y="58"/>
                      </a:cubicBezTo>
                      <a:cubicBezTo>
                        <a:pt x="1" y="202"/>
                        <a:pt x="85" y="495"/>
                        <a:pt x="316" y="520"/>
                      </a:cubicBezTo>
                      <a:cubicBezTo>
                        <a:pt x="326" y="522"/>
                        <a:pt x="337" y="522"/>
                        <a:pt x="347" y="522"/>
                      </a:cubicBezTo>
                      <a:cubicBezTo>
                        <a:pt x="560" y="522"/>
                        <a:pt x="685" y="271"/>
                        <a:pt x="547" y="99"/>
                      </a:cubicBezTo>
                      <a:cubicBezTo>
                        <a:pt x="496" y="35"/>
                        <a:pt x="419" y="1"/>
                        <a:pt x="3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"/>
                <p:cNvSpPr/>
                <p:nvPr/>
              </p:nvSpPr>
              <p:spPr>
                <a:xfrm>
                  <a:off x="4254750" y="3875850"/>
                  <a:ext cx="1652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505" extrusionOk="0">
                      <a:moveTo>
                        <a:pt x="330" y="1"/>
                      </a:moveTo>
                      <a:cubicBezTo>
                        <a:pt x="275" y="1"/>
                        <a:pt x="220" y="19"/>
                        <a:pt x="174" y="57"/>
                      </a:cubicBezTo>
                      <a:cubicBezTo>
                        <a:pt x="1" y="198"/>
                        <a:pt x="81" y="478"/>
                        <a:pt x="306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9" y="505"/>
                        <a:pt x="660" y="262"/>
                        <a:pt x="528" y="95"/>
                      </a:cubicBezTo>
                      <a:cubicBezTo>
                        <a:pt x="477" y="33"/>
                        <a:pt x="403" y="1"/>
                        <a:pt x="3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"/>
                <p:cNvSpPr/>
                <p:nvPr/>
              </p:nvSpPr>
              <p:spPr>
                <a:xfrm>
                  <a:off x="4241500" y="3859350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18" y="1"/>
                      </a:moveTo>
                      <a:cubicBezTo>
                        <a:pt x="264" y="1"/>
                        <a:pt x="210" y="19"/>
                        <a:pt x="164" y="55"/>
                      </a:cubicBezTo>
                      <a:cubicBezTo>
                        <a:pt x="0" y="190"/>
                        <a:pt x="81" y="459"/>
                        <a:pt x="293" y="482"/>
                      </a:cubicBezTo>
                      <a:cubicBezTo>
                        <a:pt x="302" y="483"/>
                        <a:pt x="311" y="483"/>
                        <a:pt x="320" y="483"/>
                      </a:cubicBezTo>
                      <a:cubicBezTo>
                        <a:pt x="516" y="483"/>
                        <a:pt x="634" y="250"/>
                        <a:pt x="505" y="90"/>
                      </a:cubicBezTo>
                      <a:cubicBezTo>
                        <a:pt x="457" y="31"/>
                        <a:pt x="388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"/>
                <p:cNvSpPr/>
                <p:nvPr/>
              </p:nvSpPr>
              <p:spPr>
                <a:xfrm>
                  <a:off x="4228150" y="3842800"/>
                  <a:ext cx="154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5" extrusionOk="0">
                      <a:moveTo>
                        <a:pt x="307" y="0"/>
                      </a:moveTo>
                      <a:cubicBezTo>
                        <a:pt x="256" y="0"/>
                        <a:pt x="204" y="17"/>
                        <a:pt x="162" y="51"/>
                      </a:cubicBezTo>
                      <a:cubicBezTo>
                        <a:pt x="1" y="183"/>
                        <a:pt x="78" y="440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1" y="464"/>
                        <a:pt x="615" y="240"/>
                        <a:pt x="489" y="87"/>
                      </a:cubicBezTo>
                      <a:cubicBezTo>
                        <a:pt x="444" y="30"/>
                        <a:pt x="376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"/>
                <p:cNvSpPr/>
                <p:nvPr/>
              </p:nvSpPr>
              <p:spPr>
                <a:xfrm>
                  <a:off x="4214900" y="3826300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49"/>
                      </a:cubicBezTo>
                      <a:cubicBezTo>
                        <a:pt x="1" y="175"/>
                        <a:pt x="75" y="425"/>
                        <a:pt x="274" y="445"/>
                      </a:cubicBezTo>
                      <a:cubicBezTo>
                        <a:pt x="282" y="445"/>
                        <a:pt x="289" y="446"/>
                        <a:pt x="297" y="446"/>
                      </a:cubicBezTo>
                      <a:cubicBezTo>
                        <a:pt x="480" y="446"/>
                        <a:pt x="590" y="230"/>
                        <a:pt x="470" y="81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"/>
                <p:cNvSpPr/>
                <p:nvPr/>
              </p:nvSpPr>
              <p:spPr>
                <a:xfrm>
                  <a:off x="4201650" y="3809800"/>
                  <a:ext cx="141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9" extrusionOk="0">
                      <a:moveTo>
                        <a:pt x="280" y="1"/>
                      </a:moveTo>
                      <a:cubicBezTo>
                        <a:pt x="233" y="1"/>
                        <a:pt x="187" y="16"/>
                        <a:pt x="148" y="47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8"/>
                        <a:pt x="279" y="428"/>
                        <a:pt x="287" y="428"/>
                      </a:cubicBezTo>
                      <a:cubicBezTo>
                        <a:pt x="461" y="428"/>
                        <a:pt x="564" y="220"/>
                        <a:pt x="450" y="79"/>
                      </a:cubicBezTo>
                      <a:cubicBezTo>
                        <a:pt x="406" y="28"/>
                        <a:pt x="343" y="1"/>
                        <a:pt x="2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"/>
                <p:cNvSpPr/>
                <p:nvPr/>
              </p:nvSpPr>
              <p:spPr>
                <a:xfrm>
                  <a:off x="4188400" y="3793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0" y="162"/>
                        <a:pt x="68" y="390"/>
                        <a:pt x="248" y="409"/>
                      </a:cubicBezTo>
                      <a:cubicBezTo>
                        <a:pt x="255" y="410"/>
                        <a:pt x="263" y="410"/>
                        <a:pt x="271" y="410"/>
                      </a:cubicBezTo>
                      <a:cubicBezTo>
                        <a:pt x="437" y="410"/>
                        <a:pt x="538" y="213"/>
                        <a:pt x="428" y="78"/>
                      </a:cubicBezTo>
                      <a:cubicBezTo>
                        <a:pt x="387" y="27"/>
                        <a:pt x="328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"/>
                <p:cNvSpPr/>
                <p:nvPr/>
              </p:nvSpPr>
              <p:spPr>
                <a:xfrm>
                  <a:off x="4175050" y="3776700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61" y="1"/>
                      </a:moveTo>
                      <a:cubicBezTo>
                        <a:pt x="218" y="1"/>
                        <a:pt x="175" y="15"/>
                        <a:pt x="139" y="44"/>
                      </a:cubicBezTo>
                      <a:cubicBezTo>
                        <a:pt x="1" y="153"/>
                        <a:pt x="68" y="372"/>
                        <a:pt x="238" y="388"/>
                      </a:cubicBezTo>
                      <a:cubicBezTo>
                        <a:pt x="246" y="389"/>
                        <a:pt x="254" y="389"/>
                        <a:pt x="262" y="389"/>
                      </a:cubicBezTo>
                      <a:cubicBezTo>
                        <a:pt x="422" y="389"/>
                        <a:pt x="516" y="202"/>
                        <a:pt x="412" y="73"/>
                      </a:cubicBezTo>
                      <a:cubicBezTo>
                        <a:pt x="374" y="25"/>
                        <a:pt x="318" y="1"/>
                        <a:pt x="26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2"/>
                <p:cNvSpPr/>
                <p:nvPr/>
              </p:nvSpPr>
              <p:spPr>
                <a:xfrm>
                  <a:off x="4161800" y="3760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3" y="14"/>
                        <a:pt x="129" y="42"/>
                      </a:cubicBezTo>
                      <a:cubicBezTo>
                        <a:pt x="0" y="148"/>
                        <a:pt x="61" y="357"/>
                        <a:pt x="229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0" y="374"/>
                        <a:pt x="491" y="194"/>
                        <a:pt x="392" y="71"/>
                      </a:cubicBezTo>
                      <a:cubicBezTo>
                        <a:pt x="356" y="25"/>
                        <a:pt x="301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"/>
                <p:cNvSpPr/>
                <p:nvPr/>
              </p:nvSpPr>
              <p:spPr>
                <a:xfrm>
                  <a:off x="4148550" y="3743625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3" y="1"/>
                      </a:moveTo>
                      <a:cubicBezTo>
                        <a:pt x="194" y="1"/>
                        <a:pt x="155" y="14"/>
                        <a:pt x="122" y="40"/>
                      </a:cubicBezTo>
                      <a:cubicBezTo>
                        <a:pt x="0" y="139"/>
                        <a:pt x="58" y="335"/>
                        <a:pt x="215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82" y="353"/>
                        <a:pt x="464" y="182"/>
                        <a:pt x="370" y="65"/>
                      </a:cubicBezTo>
                      <a:cubicBezTo>
                        <a:pt x="335" y="23"/>
                        <a:pt x="284" y="1"/>
                        <a:pt x="2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2"/>
                <p:cNvSpPr/>
                <p:nvPr/>
              </p:nvSpPr>
              <p:spPr>
                <a:xfrm>
                  <a:off x="4135275" y="3727075"/>
                  <a:ext cx="11025" cy="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7" extrusionOk="0">
                      <a:moveTo>
                        <a:pt x="222" y="1"/>
                      </a:moveTo>
                      <a:cubicBezTo>
                        <a:pt x="184" y="1"/>
                        <a:pt x="147" y="13"/>
                        <a:pt x="117" y="40"/>
                      </a:cubicBezTo>
                      <a:cubicBezTo>
                        <a:pt x="1" y="133"/>
                        <a:pt x="55" y="319"/>
                        <a:pt x="203" y="335"/>
                      </a:cubicBezTo>
                      <a:cubicBezTo>
                        <a:pt x="210" y="336"/>
                        <a:pt x="216" y="336"/>
                        <a:pt x="222" y="336"/>
                      </a:cubicBezTo>
                      <a:cubicBezTo>
                        <a:pt x="359" y="336"/>
                        <a:pt x="440" y="173"/>
                        <a:pt x="351" y="62"/>
                      </a:cubicBezTo>
                      <a:cubicBezTo>
                        <a:pt x="318" y="22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2"/>
                <p:cNvSpPr/>
                <p:nvPr/>
              </p:nvSpPr>
              <p:spPr>
                <a:xfrm>
                  <a:off x="4122025" y="3710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5"/>
                      </a:cubicBezTo>
                      <a:cubicBezTo>
                        <a:pt x="1" y="125"/>
                        <a:pt x="52" y="302"/>
                        <a:pt x="190" y="315"/>
                      </a:cubicBezTo>
                      <a:cubicBezTo>
                        <a:pt x="197" y="316"/>
                        <a:pt x="203" y="316"/>
                        <a:pt x="210" y="316"/>
                      </a:cubicBezTo>
                      <a:cubicBezTo>
                        <a:pt x="339" y="316"/>
                        <a:pt x="414" y="165"/>
                        <a:pt x="332" y="61"/>
                      </a:cubicBezTo>
                      <a:cubicBezTo>
                        <a:pt x="300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2"/>
                <p:cNvSpPr/>
                <p:nvPr/>
              </p:nvSpPr>
              <p:spPr>
                <a:xfrm>
                  <a:off x="4338950" y="3944050"/>
                  <a:ext cx="197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8" h="596" extrusionOk="0">
                      <a:moveTo>
                        <a:pt x="395" y="1"/>
                      </a:moveTo>
                      <a:cubicBezTo>
                        <a:pt x="330" y="1"/>
                        <a:pt x="264" y="22"/>
                        <a:pt x="210" y="67"/>
                      </a:cubicBezTo>
                      <a:cubicBezTo>
                        <a:pt x="1" y="234"/>
                        <a:pt x="100" y="565"/>
                        <a:pt x="364" y="594"/>
                      </a:cubicBezTo>
                      <a:cubicBezTo>
                        <a:pt x="376" y="595"/>
                        <a:pt x="387" y="596"/>
                        <a:pt x="398" y="596"/>
                      </a:cubicBezTo>
                      <a:cubicBezTo>
                        <a:pt x="642" y="596"/>
                        <a:pt x="787" y="308"/>
                        <a:pt x="627" y="112"/>
                      </a:cubicBezTo>
                      <a:cubicBezTo>
                        <a:pt x="569" y="38"/>
                        <a:pt x="482" y="1"/>
                        <a:pt x="3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2"/>
                <p:cNvSpPr/>
                <p:nvPr/>
              </p:nvSpPr>
              <p:spPr>
                <a:xfrm>
                  <a:off x="4325700" y="3927475"/>
                  <a:ext cx="190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8" extrusionOk="0">
                      <a:moveTo>
                        <a:pt x="381" y="1"/>
                      </a:moveTo>
                      <a:cubicBezTo>
                        <a:pt x="317" y="1"/>
                        <a:pt x="253" y="22"/>
                        <a:pt x="200" y="64"/>
                      </a:cubicBezTo>
                      <a:cubicBezTo>
                        <a:pt x="0" y="228"/>
                        <a:pt x="97" y="550"/>
                        <a:pt x="354" y="575"/>
                      </a:cubicBezTo>
                      <a:cubicBezTo>
                        <a:pt x="366" y="577"/>
                        <a:pt x="377" y="577"/>
                        <a:pt x="388" y="577"/>
                      </a:cubicBezTo>
                      <a:cubicBezTo>
                        <a:pt x="622" y="577"/>
                        <a:pt x="761" y="300"/>
                        <a:pt x="608" y="109"/>
                      </a:cubicBezTo>
                      <a:cubicBezTo>
                        <a:pt x="549" y="38"/>
                        <a:pt x="465" y="1"/>
                        <a:pt x="3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2"/>
                <p:cNvSpPr/>
                <p:nvPr/>
              </p:nvSpPr>
              <p:spPr>
                <a:xfrm>
                  <a:off x="4312450" y="3910975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9" y="1"/>
                      </a:moveTo>
                      <a:cubicBezTo>
                        <a:pt x="307" y="1"/>
                        <a:pt x="245" y="21"/>
                        <a:pt x="193" y="62"/>
                      </a:cubicBezTo>
                      <a:cubicBezTo>
                        <a:pt x="0" y="220"/>
                        <a:pt x="93" y="532"/>
                        <a:pt x="341" y="557"/>
                      </a:cubicBezTo>
                      <a:cubicBezTo>
                        <a:pt x="351" y="558"/>
                        <a:pt x="362" y="559"/>
                        <a:pt x="372" y="559"/>
                      </a:cubicBezTo>
                      <a:cubicBezTo>
                        <a:pt x="601" y="559"/>
                        <a:pt x="736" y="289"/>
                        <a:pt x="585" y="104"/>
                      </a:cubicBezTo>
                      <a:cubicBezTo>
                        <a:pt x="530" y="36"/>
                        <a:pt x="450" y="1"/>
                        <a:pt x="3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2"/>
                <p:cNvSpPr/>
                <p:nvPr/>
              </p:nvSpPr>
              <p:spPr>
                <a:xfrm>
                  <a:off x="4299175" y="3894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8" y="1"/>
                        <a:pt x="237" y="21"/>
                        <a:pt x="187" y="62"/>
                      </a:cubicBezTo>
                      <a:cubicBezTo>
                        <a:pt x="1" y="210"/>
                        <a:pt x="91" y="512"/>
                        <a:pt x="329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1" y="279"/>
                        <a:pt x="567" y="101"/>
                      </a:cubicBezTo>
                      <a:cubicBezTo>
                        <a:pt x="514" y="35"/>
                        <a:pt x="436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2"/>
                <p:cNvSpPr/>
                <p:nvPr/>
              </p:nvSpPr>
              <p:spPr>
                <a:xfrm>
                  <a:off x="4285925" y="3877900"/>
                  <a:ext cx="17150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0" extrusionOk="0">
                      <a:moveTo>
                        <a:pt x="345" y="0"/>
                      </a:moveTo>
                      <a:cubicBezTo>
                        <a:pt x="288" y="0"/>
                        <a:pt x="229" y="19"/>
                        <a:pt x="181" y="58"/>
                      </a:cubicBezTo>
                      <a:cubicBezTo>
                        <a:pt x="1" y="203"/>
                        <a:pt x="84" y="492"/>
                        <a:pt x="316" y="518"/>
                      </a:cubicBezTo>
                      <a:cubicBezTo>
                        <a:pt x="326" y="519"/>
                        <a:pt x="336" y="519"/>
                        <a:pt x="346" y="519"/>
                      </a:cubicBezTo>
                      <a:cubicBezTo>
                        <a:pt x="557" y="519"/>
                        <a:pt x="685" y="269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2"/>
                <p:cNvSpPr/>
                <p:nvPr/>
              </p:nvSpPr>
              <p:spPr>
                <a:xfrm>
                  <a:off x="4272600" y="3861400"/>
                  <a:ext cx="165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1" extrusionOk="0">
                      <a:moveTo>
                        <a:pt x="334" y="0"/>
                      </a:moveTo>
                      <a:cubicBezTo>
                        <a:pt x="279" y="0"/>
                        <a:pt x="223" y="18"/>
                        <a:pt x="177" y="56"/>
                      </a:cubicBezTo>
                      <a:cubicBezTo>
                        <a:pt x="0" y="198"/>
                        <a:pt x="84" y="477"/>
                        <a:pt x="305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41" y="501"/>
                        <a:pt x="663" y="261"/>
                        <a:pt x="527" y="91"/>
                      </a:cubicBezTo>
                      <a:cubicBezTo>
                        <a:pt x="478" y="31"/>
                        <a:pt x="406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2"/>
                <p:cNvSpPr/>
                <p:nvPr/>
              </p:nvSpPr>
              <p:spPr>
                <a:xfrm>
                  <a:off x="4259425" y="3844825"/>
                  <a:ext cx="158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3" extrusionOk="0">
                      <a:moveTo>
                        <a:pt x="316" y="1"/>
                      </a:moveTo>
                      <a:cubicBezTo>
                        <a:pt x="263" y="1"/>
                        <a:pt x="209" y="18"/>
                        <a:pt x="164" y="54"/>
                      </a:cubicBezTo>
                      <a:cubicBezTo>
                        <a:pt x="0" y="189"/>
                        <a:pt x="80" y="459"/>
                        <a:pt x="293" y="481"/>
                      </a:cubicBezTo>
                      <a:cubicBezTo>
                        <a:pt x="302" y="482"/>
                        <a:pt x="311" y="483"/>
                        <a:pt x="319" y="483"/>
                      </a:cubicBezTo>
                      <a:cubicBezTo>
                        <a:pt x="516" y="483"/>
                        <a:pt x="634" y="249"/>
                        <a:pt x="505" y="92"/>
                      </a:cubicBezTo>
                      <a:cubicBezTo>
                        <a:pt x="457" y="32"/>
                        <a:pt x="387" y="1"/>
                        <a:pt x="31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2"/>
                <p:cNvSpPr/>
                <p:nvPr/>
              </p:nvSpPr>
              <p:spPr>
                <a:xfrm>
                  <a:off x="4246075" y="3828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7" y="1"/>
                      </a:moveTo>
                      <a:cubicBezTo>
                        <a:pt x="256" y="1"/>
                        <a:pt x="204" y="17"/>
                        <a:pt x="161" y="52"/>
                      </a:cubicBezTo>
                      <a:cubicBezTo>
                        <a:pt x="1" y="184"/>
                        <a:pt x="78" y="444"/>
                        <a:pt x="283" y="463"/>
                      </a:cubicBezTo>
                      <a:cubicBezTo>
                        <a:pt x="293" y="464"/>
                        <a:pt x="302" y="465"/>
                        <a:pt x="310" y="465"/>
                      </a:cubicBezTo>
                      <a:cubicBezTo>
                        <a:pt x="500" y="465"/>
                        <a:pt x="615" y="241"/>
                        <a:pt x="489" y="87"/>
                      </a:cubicBezTo>
                      <a:cubicBezTo>
                        <a:pt x="443" y="30"/>
                        <a:pt x="375" y="1"/>
                        <a:pt x="3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2"/>
                <p:cNvSpPr/>
                <p:nvPr/>
              </p:nvSpPr>
              <p:spPr>
                <a:xfrm>
                  <a:off x="4232825" y="3811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5" y="0"/>
                      </a:moveTo>
                      <a:cubicBezTo>
                        <a:pt x="246" y="0"/>
                        <a:pt x="196" y="17"/>
                        <a:pt x="155" y="52"/>
                      </a:cubicBezTo>
                      <a:cubicBezTo>
                        <a:pt x="0" y="174"/>
                        <a:pt x="74" y="425"/>
                        <a:pt x="270" y="447"/>
                      </a:cubicBezTo>
                      <a:cubicBezTo>
                        <a:pt x="278" y="448"/>
                        <a:pt x="286" y="448"/>
                        <a:pt x="294" y="448"/>
                      </a:cubicBezTo>
                      <a:cubicBezTo>
                        <a:pt x="479" y="448"/>
                        <a:pt x="590" y="232"/>
                        <a:pt x="470" y="84"/>
                      </a:cubicBezTo>
                      <a:cubicBezTo>
                        <a:pt x="424" y="29"/>
                        <a:pt x="360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2"/>
                <p:cNvSpPr/>
                <p:nvPr/>
              </p:nvSpPr>
              <p:spPr>
                <a:xfrm>
                  <a:off x="4219575" y="3795225"/>
                  <a:ext cx="140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9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49"/>
                      </a:cubicBezTo>
                      <a:cubicBezTo>
                        <a:pt x="0" y="167"/>
                        <a:pt x="71" y="409"/>
                        <a:pt x="260" y="428"/>
                      </a:cubicBezTo>
                      <a:cubicBezTo>
                        <a:pt x="268" y="429"/>
                        <a:pt x="276" y="429"/>
                        <a:pt x="283" y="429"/>
                      </a:cubicBezTo>
                      <a:cubicBezTo>
                        <a:pt x="456" y="429"/>
                        <a:pt x="561" y="222"/>
                        <a:pt x="447" y="81"/>
                      </a:cubicBezTo>
                      <a:cubicBezTo>
                        <a:pt x="405" y="28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2"/>
                <p:cNvSpPr/>
                <p:nvPr/>
              </p:nvSpPr>
              <p:spPr>
                <a:xfrm>
                  <a:off x="4206225" y="3778750"/>
                  <a:ext cx="134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0" extrusionOk="0">
                      <a:moveTo>
                        <a:pt x="272" y="0"/>
                      </a:moveTo>
                      <a:cubicBezTo>
                        <a:pt x="227" y="0"/>
                        <a:pt x="181" y="15"/>
                        <a:pt x="142" y="46"/>
                      </a:cubicBezTo>
                      <a:cubicBezTo>
                        <a:pt x="1" y="161"/>
                        <a:pt x="68" y="389"/>
                        <a:pt x="251" y="409"/>
                      </a:cubicBezTo>
                      <a:cubicBezTo>
                        <a:pt x="259" y="410"/>
                        <a:pt x="267" y="410"/>
                        <a:pt x="274" y="410"/>
                      </a:cubicBezTo>
                      <a:cubicBezTo>
                        <a:pt x="441" y="410"/>
                        <a:pt x="539" y="213"/>
                        <a:pt x="431" y="78"/>
                      </a:cubicBezTo>
                      <a:cubicBezTo>
                        <a:pt x="391" y="26"/>
                        <a:pt x="332" y="0"/>
                        <a:pt x="2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"/>
                <p:cNvSpPr/>
                <p:nvPr/>
              </p:nvSpPr>
              <p:spPr>
                <a:xfrm>
                  <a:off x="4192975" y="376217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3"/>
                      </a:cubicBezTo>
                      <a:cubicBezTo>
                        <a:pt x="0" y="156"/>
                        <a:pt x="65" y="371"/>
                        <a:pt x="238" y="390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"/>
                <p:cNvSpPr/>
                <p:nvPr/>
              </p:nvSpPr>
              <p:spPr>
                <a:xfrm>
                  <a:off x="4179725" y="3745675"/>
                  <a:ext cx="12250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" h="371" extrusionOk="0">
                      <a:moveTo>
                        <a:pt x="244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4"/>
                        <a:pt x="61" y="353"/>
                        <a:pt x="225" y="369"/>
                      </a:cubicBezTo>
                      <a:cubicBezTo>
                        <a:pt x="233" y="370"/>
                        <a:pt x="241" y="370"/>
                        <a:pt x="248" y="370"/>
                      </a:cubicBezTo>
                      <a:cubicBezTo>
                        <a:pt x="401" y="370"/>
                        <a:pt x="490" y="193"/>
                        <a:pt x="389" y="70"/>
                      </a:cubicBezTo>
                      <a:cubicBezTo>
                        <a:pt x="352" y="24"/>
                        <a:pt x="299" y="0"/>
                        <a:pt x="24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"/>
                <p:cNvSpPr/>
                <p:nvPr/>
              </p:nvSpPr>
              <p:spPr>
                <a:xfrm>
                  <a:off x="4166450" y="3729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3" y="0"/>
                        <a:pt x="154" y="13"/>
                        <a:pt x="123" y="39"/>
                      </a:cubicBezTo>
                      <a:cubicBezTo>
                        <a:pt x="1" y="139"/>
                        <a:pt x="59" y="338"/>
                        <a:pt x="216" y="354"/>
                      </a:cubicBezTo>
                      <a:cubicBezTo>
                        <a:pt x="223" y="355"/>
                        <a:pt x="229" y="355"/>
                        <a:pt x="235" y="355"/>
                      </a:cubicBezTo>
                      <a:cubicBezTo>
                        <a:pt x="378" y="355"/>
                        <a:pt x="466" y="185"/>
                        <a:pt x="370" y="68"/>
                      </a:cubicBezTo>
                      <a:cubicBezTo>
                        <a:pt x="335" y="24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"/>
                <p:cNvSpPr/>
                <p:nvPr/>
              </p:nvSpPr>
              <p:spPr>
                <a:xfrm>
                  <a:off x="4153200" y="3712575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1" y="131"/>
                        <a:pt x="55" y="321"/>
                        <a:pt x="203" y="334"/>
                      </a:cubicBezTo>
                      <a:cubicBezTo>
                        <a:pt x="210" y="334"/>
                        <a:pt x="216" y="335"/>
                        <a:pt x="222" y="335"/>
                      </a:cubicBezTo>
                      <a:cubicBezTo>
                        <a:pt x="359" y="335"/>
                        <a:pt x="440" y="174"/>
                        <a:pt x="351" y="64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"/>
                <p:cNvSpPr/>
                <p:nvPr/>
              </p:nvSpPr>
              <p:spPr>
                <a:xfrm>
                  <a:off x="4139875" y="36960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09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198" y="316"/>
                        <a:pt x="204" y="316"/>
                        <a:pt x="209" y="316"/>
                      </a:cubicBezTo>
                      <a:cubicBezTo>
                        <a:pt x="341" y="316"/>
                        <a:pt x="418" y="164"/>
                        <a:pt x="331" y="58"/>
                      </a:cubicBezTo>
                      <a:cubicBezTo>
                        <a:pt x="300" y="20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"/>
                <p:cNvSpPr/>
                <p:nvPr/>
              </p:nvSpPr>
              <p:spPr>
                <a:xfrm>
                  <a:off x="4343625" y="3913025"/>
                  <a:ext cx="190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7" extrusionOk="0">
                      <a:moveTo>
                        <a:pt x="381" y="0"/>
                      </a:moveTo>
                      <a:cubicBezTo>
                        <a:pt x="318" y="0"/>
                        <a:pt x="253" y="21"/>
                        <a:pt x="199" y="64"/>
                      </a:cubicBezTo>
                      <a:cubicBezTo>
                        <a:pt x="0" y="225"/>
                        <a:pt x="97" y="549"/>
                        <a:pt x="350" y="575"/>
                      </a:cubicBezTo>
                      <a:cubicBezTo>
                        <a:pt x="361" y="576"/>
                        <a:pt x="371" y="577"/>
                        <a:pt x="382" y="577"/>
                      </a:cubicBezTo>
                      <a:cubicBezTo>
                        <a:pt x="620" y="577"/>
                        <a:pt x="761" y="297"/>
                        <a:pt x="604" y="106"/>
                      </a:cubicBezTo>
                      <a:cubicBezTo>
                        <a:pt x="548" y="36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"/>
                <p:cNvSpPr/>
                <p:nvPr/>
              </p:nvSpPr>
              <p:spPr>
                <a:xfrm>
                  <a:off x="4330350" y="3896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0"/>
                      </a:moveTo>
                      <a:cubicBezTo>
                        <a:pt x="309" y="0"/>
                        <a:pt x="246" y="21"/>
                        <a:pt x="194" y="63"/>
                      </a:cubicBezTo>
                      <a:cubicBezTo>
                        <a:pt x="1" y="220"/>
                        <a:pt x="94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7" y="286"/>
                        <a:pt x="586" y="101"/>
                      </a:cubicBezTo>
                      <a:cubicBezTo>
                        <a:pt x="531" y="35"/>
                        <a:pt x="452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"/>
                <p:cNvSpPr/>
                <p:nvPr/>
              </p:nvSpPr>
              <p:spPr>
                <a:xfrm>
                  <a:off x="4317100" y="3879925"/>
                  <a:ext cx="177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2" extrusionOk="0">
                      <a:moveTo>
                        <a:pt x="357" y="1"/>
                      </a:moveTo>
                      <a:cubicBezTo>
                        <a:pt x="297" y="1"/>
                        <a:pt x="237" y="20"/>
                        <a:pt x="187" y="61"/>
                      </a:cubicBezTo>
                      <a:cubicBezTo>
                        <a:pt x="1" y="212"/>
                        <a:pt x="87" y="514"/>
                        <a:pt x="328" y="540"/>
                      </a:cubicBezTo>
                      <a:cubicBezTo>
                        <a:pt x="339" y="541"/>
                        <a:pt x="349" y="541"/>
                        <a:pt x="359" y="541"/>
                      </a:cubicBezTo>
                      <a:cubicBezTo>
                        <a:pt x="579" y="541"/>
                        <a:pt x="711" y="281"/>
                        <a:pt x="566" y="102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2"/>
                <p:cNvSpPr/>
                <p:nvPr/>
              </p:nvSpPr>
              <p:spPr>
                <a:xfrm>
                  <a:off x="4303775" y="3863375"/>
                  <a:ext cx="1720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2" extrusionOk="0">
                      <a:moveTo>
                        <a:pt x="345" y="1"/>
                      </a:moveTo>
                      <a:cubicBezTo>
                        <a:pt x="288" y="1"/>
                        <a:pt x="231" y="19"/>
                        <a:pt x="183" y="57"/>
                      </a:cubicBezTo>
                      <a:cubicBezTo>
                        <a:pt x="0" y="202"/>
                        <a:pt x="87" y="495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8" y="271"/>
                        <a:pt x="546" y="99"/>
                      </a:cubicBezTo>
                      <a:cubicBezTo>
                        <a:pt x="497" y="35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2"/>
                <p:cNvSpPr/>
                <p:nvPr/>
              </p:nvSpPr>
              <p:spPr>
                <a:xfrm>
                  <a:off x="4290500" y="3846850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6"/>
                      </a:cubicBezTo>
                      <a:cubicBezTo>
                        <a:pt x="1" y="198"/>
                        <a:pt x="84" y="477"/>
                        <a:pt x="306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9" y="505"/>
                        <a:pt x="663" y="261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2"/>
                <p:cNvSpPr/>
                <p:nvPr/>
              </p:nvSpPr>
              <p:spPr>
                <a:xfrm>
                  <a:off x="4277250" y="3830350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8" y="250"/>
                        <a:pt x="508" y="90"/>
                      </a:cubicBezTo>
                      <a:cubicBezTo>
                        <a:pt x="461" y="31"/>
                        <a:pt x="390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2"/>
                <p:cNvSpPr/>
                <p:nvPr/>
              </p:nvSpPr>
              <p:spPr>
                <a:xfrm>
                  <a:off x="4264000" y="3813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1"/>
                      </a:moveTo>
                      <a:cubicBezTo>
                        <a:pt x="258" y="1"/>
                        <a:pt x="206" y="18"/>
                        <a:pt x="161" y="54"/>
                      </a:cubicBezTo>
                      <a:cubicBezTo>
                        <a:pt x="0" y="183"/>
                        <a:pt x="77" y="443"/>
                        <a:pt x="286" y="466"/>
                      </a:cubicBezTo>
                      <a:cubicBezTo>
                        <a:pt x="294" y="466"/>
                        <a:pt x="302" y="467"/>
                        <a:pt x="310" y="467"/>
                      </a:cubicBezTo>
                      <a:cubicBezTo>
                        <a:pt x="501" y="467"/>
                        <a:pt x="615" y="241"/>
                        <a:pt x="489" y="87"/>
                      </a:cubicBezTo>
                      <a:cubicBezTo>
                        <a:pt x="443" y="30"/>
                        <a:pt x="377" y="1"/>
                        <a:pt x="3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2"/>
                <p:cNvSpPr/>
                <p:nvPr/>
              </p:nvSpPr>
              <p:spPr>
                <a:xfrm>
                  <a:off x="4250750" y="3797300"/>
                  <a:ext cx="14650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" h="446" extrusionOk="0">
                      <a:moveTo>
                        <a:pt x="294" y="0"/>
                      </a:moveTo>
                      <a:cubicBezTo>
                        <a:pt x="245" y="0"/>
                        <a:pt x="196" y="16"/>
                        <a:pt x="154" y="49"/>
                      </a:cubicBezTo>
                      <a:cubicBezTo>
                        <a:pt x="0" y="174"/>
                        <a:pt x="74" y="425"/>
                        <a:pt x="270" y="444"/>
                      </a:cubicBezTo>
                      <a:cubicBezTo>
                        <a:pt x="279" y="445"/>
                        <a:pt x="288" y="446"/>
                        <a:pt x="297" y="446"/>
                      </a:cubicBezTo>
                      <a:cubicBezTo>
                        <a:pt x="480" y="446"/>
                        <a:pt x="586" y="228"/>
                        <a:pt x="466" y="81"/>
                      </a:cubicBezTo>
                      <a:cubicBezTo>
                        <a:pt x="422" y="28"/>
                        <a:pt x="358" y="0"/>
                        <a:pt x="2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2"/>
                <p:cNvSpPr/>
                <p:nvPr/>
              </p:nvSpPr>
              <p:spPr>
                <a:xfrm>
                  <a:off x="4237400" y="3780725"/>
                  <a:ext cx="14200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431" extrusionOk="0">
                      <a:moveTo>
                        <a:pt x="285" y="1"/>
                      </a:moveTo>
                      <a:cubicBezTo>
                        <a:pt x="237" y="1"/>
                        <a:pt x="189" y="17"/>
                        <a:pt x="148" y="50"/>
                      </a:cubicBezTo>
                      <a:cubicBezTo>
                        <a:pt x="1" y="169"/>
                        <a:pt x="71" y="407"/>
                        <a:pt x="261" y="429"/>
                      </a:cubicBezTo>
                      <a:cubicBezTo>
                        <a:pt x="269" y="430"/>
                        <a:pt x="277" y="431"/>
                        <a:pt x="284" y="431"/>
                      </a:cubicBezTo>
                      <a:cubicBezTo>
                        <a:pt x="460" y="431"/>
                        <a:pt x="567" y="224"/>
                        <a:pt x="450" y="79"/>
                      </a:cubicBezTo>
                      <a:cubicBezTo>
                        <a:pt x="409" y="28"/>
                        <a:pt x="347" y="1"/>
                        <a:pt x="28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2"/>
                <p:cNvSpPr/>
                <p:nvPr/>
              </p:nvSpPr>
              <p:spPr>
                <a:xfrm>
                  <a:off x="4224150" y="3764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72" y="0"/>
                      </a:moveTo>
                      <a:cubicBezTo>
                        <a:pt x="226" y="0"/>
                        <a:pt x="180" y="15"/>
                        <a:pt x="142" y="46"/>
                      </a:cubicBezTo>
                      <a:cubicBezTo>
                        <a:pt x="0" y="162"/>
                        <a:pt x="68" y="390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1" y="27"/>
                        <a:pt x="332" y="0"/>
                        <a:pt x="2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2"/>
                <p:cNvSpPr/>
                <p:nvPr/>
              </p:nvSpPr>
              <p:spPr>
                <a:xfrm>
                  <a:off x="4210875" y="3747700"/>
                  <a:ext cx="129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392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9" y="391"/>
                      </a:cubicBezTo>
                      <a:cubicBezTo>
                        <a:pt x="245" y="392"/>
                        <a:pt x="252" y="392"/>
                        <a:pt x="258" y="392"/>
                      </a:cubicBezTo>
                      <a:cubicBezTo>
                        <a:pt x="420" y="392"/>
                        <a:pt x="517" y="203"/>
                        <a:pt x="412" y="73"/>
                      </a:cubicBezTo>
                      <a:cubicBezTo>
                        <a:pt x="372" y="25"/>
                        <a:pt x="315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2"/>
                <p:cNvSpPr/>
                <p:nvPr/>
              </p:nvSpPr>
              <p:spPr>
                <a:xfrm>
                  <a:off x="4197625" y="3731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2"/>
                      </a:cubicBezTo>
                      <a:cubicBezTo>
                        <a:pt x="1" y="148"/>
                        <a:pt x="62" y="357"/>
                        <a:pt x="226" y="373"/>
                      </a:cubicBezTo>
                      <a:cubicBezTo>
                        <a:pt x="232" y="373"/>
                        <a:pt x="239" y="374"/>
                        <a:pt x="245" y="374"/>
                      </a:cubicBezTo>
                      <a:cubicBezTo>
                        <a:pt x="398" y="374"/>
                        <a:pt x="491" y="194"/>
                        <a:pt x="390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2"/>
                <p:cNvSpPr/>
                <p:nvPr/>
              </p:nvSpPr>
              <p:spPr>
                <a:xfrm>
                  <a:off x="4184375" y="3714625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2" y="1"/>
                      </a:moveTo>
                      <a:cubicBezTo>
                        <a:pt x="193" y="1"/>
                        <a:pt x="154" y="13"/>
                        <a:pt x="123" y="40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79" y="353"/>
                        <a:pt x="465" y="181"/>
                        <a:pt x="370" y="65"/>
                      </a:cubicBezTo>
                      <a:cubicBezTo>
                        <a:pt x="335" y="23"/>
                        <a:pt x="284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2"/>
                <p:cNvSpPr/>
                <p:nvPr/>
              </p:nvSpPr>
              <p:spPr>
                <a:xfrm>
                  <a:off x="4171025" y="3698100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3" y="1"/>
                      </a:moveTo>
                      <a:cubicBezTo>
                        <a:pt x="185" y="1"/>
                        <a:pt x="148" y="13"/>
                        <a:pt x="117" y="39"/>
                      </a:cubicBezTo>
                      <a:cubicBezTo>
                        <a:pt x="1" y="132"/>
                        <a:pt x="56" y="318"/>
                        <a:pt x="203" y="334"/>
                      </a:cubicBezTo>
                      <a:cubicBezTo>
                        <a:pt x="210" y="335"/>
                        <a:pt x="217" y="335"/>
                        <a:pt x="223" y="335"/>
                      </a:cubicBezTo>
                      <a:cubicBezTo>
                        <a:pt x="362" y="335"/>
                        <a:pt x="443" y="172"/>
                        <a:pt x="351" y="61"/>
                      </a:cubicBezTo>
                      <a:cubicBezTo>
                        <a:pt x="319" y="21"/>
                        <a:pt x="271" y="1"/>
                        <a:pt x="22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2"/>
                <p:cNvSpPr/>
                <p:nvPr/>
              </p:nvSpPr>
              <p:spPr>
                <a:xfrm>
                  <a:off x="4157775" y="3681550"/>
                  <a:ext cx="10475" cy="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9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5"/>
                      </a:cubicBezTo>
                      <a:cubicBezTo>
                        <a:pt x="1" y="125"/>
                        <a:pt x="52" y="302"/>
                        <a:pt x="194" y="318"/>
                      </a:cubicBezTo>
                      <a:cubicBezTo>
                        <a:pt x="199" y="319"/>
                        <a:pt x="204" y="319"/>
                        <a:pt x="209" y="319"/>
                      </a:cubicBezTo>
                      <a:cubicBezTo>
                        <a:pt x="341" y="319"/>
                        <a:pt x="418" y="166"/>
                        <a:pt x="332" y="61"/>
                      </a:cubicBezTo>
                      <a:cubicBezTo>
                        <a:pt x="301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2"/>
                <p:cNvSpPr/>
                <p:nvPr/>
              </p:nvSpPr>
              <p:spPr>
                <a:xfrm>
                  <a:off x="4348275" y="3881975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1"/>
                      </a:moveTo>
                      <a:cubicBezTo>
                        <a:pt x="306" y="1"/>
                        <a:pt x="244" y="21"/>
                        <a:pt x="193" y="62"/>
                      </a:cubicBezTo>
                      <a:cubicBezTo>
                        <a:pt x="0" y="220"/>
                        <a:pt x="94" y="531"/>
                        <a:pt x="341" y="557"/>
                      </a:cubicBezTo>
                      <a:cubicBezTo>
                        <a:pt x="352" y="558"/>
                        <a:pt x="362" y="559"/>
                        <a:pt x="372" y="559"/>
                      </a:cubicBezTo>
                      <a:cubicBezTo>
                        <a:pt x="601" y="559"/>
                        <a:pt x="736" y="289"/>
                        <a:pt x="585" y="104"/>
                      </a:cubicBezTo>
                      <a:cubicBezTo>
                        <a:pt x="530" y="36"/>
                        <a:pt x="449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7" name="Google Shape;347;p2"/>
                <p:cNvSpPr/>
                <p:nvPr/>
              </p:nvSpPr>
              <p:spPr>
                <a:xfrm>
                  <a:off x="4335025" y="3865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1"/>
                        <a:pt x="187" y="62"/>
                      </a:cubicBezTo>
                      <a:cubicBezTo>
                        <a:pt x="0" y="210"/>
                        <a:pt x="87" y="512"/>
                        <a:pt x="328" y="538"/>
                      </a:cubicBezTo>
                      <a:cubicBezTo>
                        <a:pt x="338" y="539"/>
                        <a:pt x="349" y="540"/>
                        <a:pt x="359" y="540"/>
                      </a:cubicBezTo>
                      <a:cubicBezTo>
                        <a:pt x="578" y="540"/>
                        <a:pt x="710" y="279"/>
                        <a:pt x="566" y="101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2"/>
                <p:cNvSpPr/>
                <p:nvPr/>
              </p:nvSpPr>
              <p:spPr>
                <a:xfrm>
                  <a:off x="4321675" y="3848875"/>
                  <a:ext cx="17250" cy="1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" h="524" extrusionOk="0">
                      <a:moveTo>
                        <a:pt x="345" y="1"/>
                      </a:moveTo>
                      <a:cubicBezTo>
                        <a:pt x="288" y="1"/>
                        <a:pt x="229" y="20"/>
                        <a:pt x="181" y="59"/>
                      </a:cubicBezTo>
                      <a:cubicBezTo>
                        <a:pt x="1" y="207"/>
                        <a:pt x="88" y="496"/>
                        <a:pt x="319" y="522"/>
                      </a:cubicBezTo>
                      <a:cubicBezTo>
                        <a:pt x="328" y="523"/>
                        <a:pt x="337" y="523"/>
                        <a:pt x="346" y="523"/>
                      </a:cubicBezTo>
                      <a:cubicBezTo>
                        <a:pt x="561" y="523"/>
                        <a:pt x="689" y="270"/>
                        <a:pt x="547" y="98"/>
                      </a:cubicBezTo>
                      <a:cubicBezTo>
                        <a:pt x="496" y="34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2"/>
                <p:cNvSpPr/>
                <p:nvPr/>
              </p:nvSpPr>
              <p:spPr>
                <a:xfrm>
                  <a:off x="4308425" y="3832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4" y="0"/>
                      </a:moveTo>
                      <a:cubicBezTo>
                        <a:pt x="278" y="0"/>
                        <a:pt x="221" y="18"/>
                        <a:pt x="174" y="56"/>
                      </a:cubicBezTo>
                      <a:cubicBezTo>
                        <a:pt x="0" y="197"/>
                        <a:pt x="84" y="477"/>
                        <a:pt x="306" y="499"/>
                      </a:cubicBezTo>
                      <a:cubicBezTo>
                        <a:pt x="316" y="501"/>
                        <a:pt x="326" y="501"/>
                        <a:pt x="336" y="501"/>
                      </a:cubicBezTo>
                      <a:cubicBezTo>
                        <a:pt x="543" y="501"/>
                        <a:pt x="662" y="257"/>
                        <a:pt x="528" y="91"/>
                      </a:cubicBezTo>
                      <a:cubicBezTo>
                        <a:pt x="478" y="31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2"/>
                <p:cNvSpPr/>
                <p:nvPr/>
              </p:nvSpPr>
              <p:spPr>
                <a:xfrm>
                  <a:off x="4295175" y="381582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0"/>
                      </a:moveTo>
                      <a:cubicBezTo>
                        <a:pt x="265" y="0"/>
                        <a:pt x="211" y="18"/>
                        <a:pt x="167" y="54"/>
                      </a:cubicBezTo>
                      <a:cubicBezTo>
                        <a:pt x="0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49"/>
                        <a:pt x="508" y="92"/>
                      </a:cubicBezTo>
                      <a:cubicBezTo>
                        <a:pt x="460" y="32"/>
                        <a:pt x="389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2"/>
                <p:cNvSpPr/>
                <p:nvPr/>
              </p:nvSpPr>
              <p:spPr>
                <a:xfrm>
                  <a:off x="4281900" y="3799325"/>
                  <a:ext cx="1532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5" extrusionOk="0">
                      <a:moveTo>
                        <a:pt x="306" y="1"/>
                      </a:moveTo>
                      <a:cubicBezTo>
                        <a:pt x="255" y="1"/>
                        <a:pt x="204" y="17"/>
                        <a:pt x="162" y="52"/>
                      </a:cubicBezTo>
                      <a:cubicBezTo>
                        <a:pt x="1" y="183"/>
                        <a:pt x="78" y="444"/>
                        <a:pt x="284" y="463"/>
                      </a:cubicBezTo>
                      <a:cubicBezTo>
                        <a:pt x="293" y="464"/>
                        <a:pt x="302" y="465"/>
                        <a:pt x="311" y="465"/>
                      </a:cubicBezTo>
                      <a:cubicBezTo>
                        <a:pt x="500" y="465"/>
                        <a:pt x="612" y="241"/>
                        <a:pt x="486" y="87"/>
                      </a:cubicBezTo>
                      <a:cubicBezTo>
                        <a:pt x="440" y="30"/>
                        <a:pt x="373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2" name="Google Shape;352;p2"/>
                <p:cNvSpPr/>
                <p:nvPr/>
              </p:nvSpPr>
              <p:spPr>
                <a:xfrm>
                  <a:off x="4268575" y="3782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6" y="0"/>
                      </a:moveTo>
                      <a:cubicBezTo>
                        <a:pt x="246" y="0"/>
                        <a:pt x="196" y="17"/>
                        <a:pt x="155" y="52"/>
                      </a:cubicBezTo>
                      <a:cubicBezTo>
                        <a:pt x="0" y="174"/>
                        <a:pt x="74" y="424"/>
                        <a:pt x="274" y="447"/>
                      </a:cubicBezTo>
                      <a:cubicBezTo>
                        <a:pt x="282" y="448"/>
                        <a:pt x="289" y="448"/>
                        <a:pt x="297" y="448"/>
                      </a:cubicBezTo>
                      <a:cubicBezTo>
                        <a:pt x="482" y="448"/>
                        <a:pt x="590" y="232"/>
                        <a:pt x="470" y="84"/>
                      </a:cubicBezTo>
                      <a:cubicBezTo>
                        <a:pt x="426" y="29"/>
                        <a:pt x="361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3" name="Google Shape;353;p2"/>
                <p:cNvSpPr/>
                <p:nvPr/>
              </p:nvSpPr>
              <p:spPr>
                <a:xfrm>
                  <a:off x="4255325" y="3766225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4" y="1"/>
                      </a:moveTo>
                      <a:cubicBezTo>
                        <a:pt x="237" y="1"/>
                        <a:pt x="188" y="16"/>
                        <a:pt x="148" y="48"/>
                      </a:cubicBezTo>
                      <a:cubicBezTo>
                        <a:pt x="0" y="167"/>
                        <a:pt x="71" y="408"/>
                        <a:pt x="261" y="428"/>
                      </a:cubicBezTo>
                      <a:cubicBezTo>
                        <a:pt x="268" y="428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8" y="28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" name="Google Shape;354;p2"/>
                <p:cNvSpPr/>
                <p:nvPr/>
              </p:nvSpPr>
              <p:spPr>
                <a:xfrm>
                  <a:off x="4242050" y="3749725"/>
                  <a:ext cx="1350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08" extrusionOk="0">
                      <a:moveTo>
                        <a:pt x="272" y="1"/>
                      </a:moveTo>
                      <a:cubicBezTo>
                        <a:pt x="226" y="1"/>
                        <a:pt x="180" y="16"/>
                        <a:pt x="142" y="46"/>
                      </a:cubicBezTo>
                      <a:cubicBezTo>
                        <a:pt x="1" y="159"/>
                        <a:pt x="68" y="390"/>
                        <a:pt x="252" y="406"/>
                      </a:cubicBezTo>
                      <a:cubicBezTo>
                        <a:pt x="259" y="407"/>
                        <a:pt x="267" y="408"/>
                        <a:pt x="275" y="408"/>
                      </a:cubicBezTo>
                      <a:cubicBezTo>
                        <a:pt x="441" y="408"/>
                        <a:pt x="539" y="211"/>
                        <a:pt x="432" y="75"/>
                      </a:cubicBezTo>
                      <a:cubicBezTo>
                        <a:pt x="392" y="26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5" name="Google Shape;355;p2"/>
                <p:cNvSpPr/>
                <p:nvPr/>
              </p:nvSpPr>
              <p:spPr>
                <a:xfrm>
                  <a:off x="4228800" y="3733150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59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7"/>
                        <a:pt x="65" y="372"/>
                        <a:pt x="238" y="391"/>
                      </a:cubicBezTo>
                      <a:cubicBezTo>
                        <a:pt x="246" y="392"/>
                        <a:pt x="254" y="393"/>
                        <a:pt x="261" y="393"/>
                      </a:cubicBezTo>
                      <a:cubicBezTo>
                        <a:pt x="421" y="393"/>
                        <a:pt x="516" y="202"/>
                        <a:pt x="412" y="73"/>
                      </a:cubicBezTo>
                      <a:cubicBezTo>
                        <a:pt x="374" y="26"/>
                        <a:pt x="317" y="1"/>
                        <a:pt x="25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6" name="Google Shape;356;p2"/>
                <p:cNvSpPr/>
                <p:nvPr/>
              </p:nvSpPr>
              <p:spPr>
                <a:xfrm>
                  <a:off x="4215550" y="3716675"/>
                  <a:ext cx="122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374" extrusionOk="0">
                      <a:moveTo>
                        <a:pt x="243" y="0"/>
                      </a:moveTo>
                      <a:cubicBezTo>
                        <a:pt x="203" y="0"/>
                        <a:pt x="162" y="14"/>
                        <a:pt x="129" y="41"/>
                      </a:cubicBezTo>
                      <a:cubicBezTo>
                        <a:pt x="0" y="144"/>
                        <a:pt x="61" y="353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88" y="193"/>
                        <a:pt x="389" y="70"/>
                      </a:cubicBezTo>
                      <a:cubicBezTo>
                        <a:pt x="352" y="24"/>
                        <a:pt x="298" y="0"/>
                        <a:pt x="2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7" name="Google Shape;357;p2"/>
                <p:cNvSpPr/>
                <p:nvPr/>
              </p:nvSpPr>
              <p:spPr>
                <a:xfrm>
                  <a:off x="4202200" y="3700100"/>
                  <a:ext cx="117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" h="355" extrusionOk="0">
                      <a:moveTo>
                        <a:pt x="236" y="1"/>
                      </a:moveTo>
                      <a:cubicBezTo>
                        <a:pt x="196" y="1"/>
                        <a:pt x="156" y="14"/>
                        <a:pt x="123" y="42"/>
                      </a:cubicBezTo>
                      <a:cubicBezTo>
                        <a:pt x="1" y="139"/>
                        <a:pt x="62" y="338"/>
                        <a:pt x="216" y="354"/>
                      </a:cubicBezTo>
                      <a:cubicBezTo>
                        <a:pt x="223" y="355"/>
                        <a:pt x="229" y="355"/>
                        <a:pt x="236" y="355"/>
                      </a:cubicBezTo>
                      <a:cubicBezTo>
                        <a:pt x="382" y="355"/>
                        <a:pt x="469" y="185"/>
                        <a:pt x="374" y="68"/>
                      </a:cubicBezTo>
                      <a:cubicBezTo>
                        <a:pt x="339" y="24"/>
                        <a:pt x="288" y="1"/>
                        <a:pt x="2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8" name="Google Shape;358;p2"/>
                <p:cNvSpPr/>
                <p:nvPr/>
              </p:nvSpPr>
              <p:spPr>
                <a:xfrm>
                  <a:off x="4188950" y="3683575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3" y="0"/>
                      </a:moveTo>
                      <a:cubicBezTo>
                        <a:pt x="186" y="0"/>
                        <a:pt x="148" y="13"/>
                        <a:pt x="116" y="38"/>
                      </a:cubicBezTo>
                      <a:cubicBezTo>
                        <a:pt x="1" y="131"/>
                        <a:pt x="55" y="321"/>
                        <a:pt x="206" y="334"/>
                      </a:cubicBezTo>
                      <a:cubicBezTo>
                        <a:pt x="213" y="334"/>
                        <a:pt x="219" y="335"/>
                        <a:pt x="226" y="335"/>
                      </a:cubicBezTo>
                      <a:cubicBezTo>
                        <a:pt x="362" y="335"/>
                        <a:pt x="443" y="174"/>
                        <a:pt x="354" y="64"/>
                      </a:cubicBezTo>
                      <a:cubicBezTo>
                        <a:pt x="320" y="22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2"/>
                <p:cNvSpPr/>
                <p:nvPr/>
              </p:nvSpPr>
              <p:spPr>
                <a:xfrm>
                  <a:off x="4175700" y="36670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6"/>
                      </a:cubicBezTo>
                      <a:cubicBezTo>
                        <a:pt x="0" y="123"/>
                        <a:pt x="52" y="299"/>
                        <a:pt x="193" y="315"/>
                      </a:cubicBezTo>
                      <a:cubicBezTo>
                        <a:pt x="198" y="316"/>
                        <a:pt x="204" y="316"/>
                        <a:pt x="209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2"/>
                <p:cNvSpPr/>
                <p:nvPr/>
              </p:nvSpPr>
              <p:spPr>
                <a:xfrm>
                  <a:off x="4339600" y="3834375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2" y="1"/>
                      </a:moveTo>
                      <a:cubicBezTo>
                        <a:pt x="285" y="1"/>
                        <a:pt x="228" y="19"/>
                        <a:pt x="180" y="57"/>
                      </a:cubicBezTo>
                      <a:cubicBezTo>
                        <a:pt x="0" y="202"/>
                        <a:pt x="84" y="494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99"/>
                      </a:cubicBezTo>
                      <a:cubicBezTo>
                        <a:pt x="495" y="34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1" name="Google Shape;361;p2"/>
                <p:cNvSpPr/>
                <p:nvPr/>
              </p:nvSpPr>
              <p:spPr>
                <a:xfrm>
                  <a:off x="4326350" y="3817850"/>
                  <a:ext cx="1657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5" extrusionOk="0">
                      <a:moveTo>
                        <a:pt x="331" y="1"/>
                      </a:moveTo>
                      <a:cubicBezTo>
                        <a:pt x="275" y="1"/>
                        <a:pt x="219" y="19"/>
                        <a:pt x="174" y="56"/>
                      </a:cubicBezTo>
                      <a:cubicBezTo>
                        <a:pt x="0" y="198"/>
                        <a:pt x="84" y="477"/>
                        <a:pt x="305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8" y="504"/>
                        <a:pt x="663" y="261"/>
                        <a:pt x="527" y="95"/>
                      </a:cubicBezTo>
                      <a:cubicBezTo>
                        <a:pt x="478" y="33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2" name="Google Shape;362;p2"/>
                <p:cNvSpPr/>
                <p:nvPr/>
              </p:nvSpPr>
              <p:spPr>
                <a:xfrm>
                  <a:off x="4313075" y="3801350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2"/>
                      </a:cubicBezTo>
                      <a:cubicBezTo>
                        <a:pt x="303" y="483"/>
                        <a:pt x="312" y="483"/>
                        <a:pt x="321" y="483"/>
                      </a:cubicBezTo>
                      <a:cubicBezTo>
                        <a:pt x="519" y="483"/>
                        <a:pt x="635" y="250"/>
                        <a:pt x="509" y="90"/>
                      </a:cubicBezTo>
                      <a:cubicBezTo>
                        <a:pt x="461" y="31"/>
                        <a:pt x="391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2"/>
                <p:cNvSpPr/>
                <p:nvPr/>
              </p:nvSpPr>
              <p:spPr>
                <a:xfrm>
                  <a:off x="4299750" y="3784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0"/>
                      </a:moveTo>
                      <a:cubicBezTo>
                        <a:pt x="258" y="0"/>
                        <a:pt x="206" y="18"/>
                        <a:pt x="161" y="54"/>
                      </a:cubicBezTo>
                      <a:cubicBezTo>
                        <a:pt x="0" y="183"/>
                        <a:pt x="78" y="443"/>
                        <a:pt x="286" y="466"/>
                      </a:cubicBezTo>
                      <a:cubicBezTo>
                        <a:pt x="294" y="466"/>
                        <a:pt x="302" y="467"/>
                        <a:pt x="310" y="467"/>
                      </a:cubicBezTo>
                      <a:cubicBezTo>
                        <a:pt x="502" y="467"/>
                        <a:pt x="616" y="241"/>
                        <a:pt x="489" y="86"/>
                      </a:cubicBezTo>
                      <a:cubicBezTo>
                        <a:pt x="443" y="30"/>
                        <a:pt x="377" y="0"/>
                        <a:pt x="3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4" name="Google Shape;364;p2"/>
                <p:cNvSpPr/>
                <p:nvPr/>
              </p:nvSpPr>
              <p:spPr>
                <a:xfrm>
                  <a:off x="4286500" y="3768275"/>
                  <a:ext cx="1472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447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4" y="50"/>
                      </a:cubicBezTo>
                      <a:cubicBezTo>
                        <a:pt x="0" y="175"/>
                        <a:pt x="74" y="426"/>
                        <a:pt x="273" y="445"/>
                      </a:cubicBezTo>
                      <a:cubicBezTo>
                        <a:pt x="282" y="446"/>
                        <a:pt x="291" y="447"/>
                        <a:pt x="300" y="447"/>
                      </a:cubicBezTo>
                      <a:cubicBezTo>
                        <a:pt x="480" y="447"/>
                        <a:pt x="589" y="229"/>
                        <a:pt x="469" y="82"/>
                      </a:cubicBezTo>
                      <a:cubicBezTo>
                        <a:pt x="425" y="29"/>
                        <a:pt x="360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2"/>
                <p:cNvSpPr/>
                <p:nvPr/>
              </p:nvSpPr>
              <p:spPr>
                <a:xfrm>
                  <a:off x="4273225" y="3751725"/>
                  <a:ext cx="14125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1" extrusionOk="0">
                      <a:moveTo>
                        <a:pt x="284" y="1"/>
                      </a:moveTo>
                      <a:cubicBezTo>
                        <a:pt x="236" y="1"/>
                        <a:pt x="189" y="17"/>
                        <a:pt x="149" y="50"/>
                      </a:cubicBezTo>
                      <a:cubicBezTo>
                        <a:pt x="1" y="169"/>
                        <a:pt x="72" y="407"/>
                        <a:pt x="261" y="429"/>
                      </a:cubicBezTo>
                      <a:cubicBezTo>
                        <a:pt x="269" y="430"/>
                        <a:pt x="277" y="430"/>
                        <a:pt x="284" y="430"/>
                      </a:cubicBezTo>
                      <a:cubicBezTo>
                        <a:pt x="460" y="430"/>
                        <a:pt x="565" y="224"/>
                        <a:pt x="451" y="82"/>
                      </a:cubicBezTo>
                      <a:cubicBezTo>
                        <a:pt x="409" y="29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2"/>
                <p:cNvSpPr/>
                <p:nvPr/>
              </p:nvSpPr>
              <p:spPr>
                <a:xfrm>
                  <a:off x="4259975" y="3735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0"/>
                      </a:moveTo>
                      <a:cubicBezTo>
                        <a:pt x="224" y="0"/>
                        <a:pt x="179" y="15"/>
                        <a:pt x="142" y="46"/>
                      </a:cubicBezTo>
                      <a:cubicBezTo>
                        <a:pt x="1" y="161"/>
                        <a:pt x="68" y="390"/>
                        <a:pt x="248" y="409"/>
                      </a:cubicBezTo>
                      <a:cubicBezTo>
                        <a:pt x="256" y="410"/>
                        <a:pt x="264" y="410"/>
                        <a:pt x="272" y="410"/>
                      </a:cubicBezTo>
                      <a:cubicBezTo>
                        <a:pt x="441" y="410"/>
                        <a:pt x="539" y="213"/>
                        <a:pt x="428" y="78"/>
                      </a:cubicBezTo>
                      <a:cubicBezTo>
                        <a:pt x="388" y="27"/>
                        <a:pt x="329" y="0"/>
                        <a:pt x="2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2"/>
                <p:cNvSpPr/>
                <p:nvPr/>
              </p:nvSpPr>
              <p:spPr>
                <a:xfrm>
                  <a:off x="4246725" y="3718700"/>
                  <a:ext cx="128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89" extrusionOk="0">
                      <a:moveTo>
                        <a:pt x="257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3"/>
                        <a:pt x="65" y="371"/>
                        <a:pt x="238" y="388"/>
                      </a:cubicBezTo>
                      <a:cubicBezTo>
                        <a:pt x="246" y="388"/>
                        <a:pt x="253" y="389"/>
                        <a:pt x="261" y="389"/>
                      </a:cubicBezTo>
                      <a:cubicBezTo>
                        <a:pt x="418" y="389"/>
                        <a:pt x="513" y="201"/>
                        <a:pt x="408" y="73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2"/>
                <p:cNvSpPr/>
                <p:nvPr/>
              </p:nvSpPr>
              <p:spPr>
                <a:xfrm>
                  <a:off x="4233375" y="3702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7"/>
                        <a:pt x="62" y="356"/>
                        <a:pt x="229" y="372"/>
                      </a:cubicBezTo>
                      <a:cubicBezTo>
                        <a:pt x="236" y="373"/>
                        <a:pt x="242" y="373"/>
                        <a:pt x="248" y="373"/>
                      </a:cubicBezTo>
                      <a:cubicBezTo>
                        <a:pt x="401" y="373"/>
                        <a:pt x="492" y="194"/>
                        <a:pt x="393" y="70"/>
                      </a:cubicBezTo>
                      <a:cubicBezTo>
                        <a:pt x="356" y="24"/>
                        <a:pt x="302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2"/>
                <p:cNvSpPr/>
                <p:nvPr/>
              </p:nvSpPr>
              <p:spPr>
                <a:xfrm>
                  <a:off x="4220125" y="3685625"/>
                  <a:ext cx="1165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3" extrusionOk="0">
                      <a:moveTo>
                        <a:pt x="234" y="1"/>
                      </a:moveTo>
                      <a:cubicBezTo>
                        <a:pt x="195" y="1"/>
                        <a:pt x="156" y="13"/>
                        <a:pt x="123" y="39"/>
                      </a:cubicBezTo>
                      <a:cubicBezTo>
                        <a:pt x="1" y="139"/>
                        <a:pt x="58" y="335"/>
                        <a:pt x="216" y="351"/>
                      </a:cubicBezTo>
                      <a:cubicBezTo>
                        <a:pt x="224" y="352"/>
                        <a:pt x="231" y="353"/>
                        <a:pt x="239" y="353"/>
                      </a:cubicBezTo>
                      <a:cubicBezTo>
                        <a:pt x="382" y="353"/>
                        <a:pt x="465" y="181"/>
                        <a:pt x="373" y="65"/>
                      </a:cubicBezTo>
                      <a:cubicBezTo>
                        <a:pt x="337" y="23"/>
                        <a:pt x="285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2"/>
                <p:cNvSpPr/>
                <p:nvPr/>
              </p:nvSpPr>
              <p:spPr>
                <a:xfrm>
                  <a:off x="4206875" y="3669100"/>
                  <a:ext cx="1107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0" y="132"/>
                        <a:pt x="55" y="318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62" y="335"/>
                        <a:pt x="443" y="172"/>
                        <a:pt x="351" y="61"/>
                      </a:cubicBezTo>
                      <a:cubicBezTo>
                        <a:pt x="318" y="21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2"/>
                <p:cNvSpPr/>
                <p:nvPr/>
              </p:nvSpPr>
              <p:spPr>
                <a:xfrm>
                  <a:off x="4193625" y="3652550"/>
                  <a:ext cx="10450" cy="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9" extrusionOk="0">
                      <a:moveTo>
                        <a:pt x="208" y="0"/>
                      </a:moveTo>
                      <a:cubicBezTo>
                        <a:pt x="173" y="0"/>
                        <a:pt x="138" y="12"/>
                        <a:pt x="109" y="35"/>
                      </a:cubicBezTo>
                      <a:cubicBezTo>
                        <a:pt x="0" y="125"/>
                        <a:pt x="51" y="302"/>
                        <a:pt x="193" y="318"/>
                      </a:cubicBezTo>
                      <a:cubicBezTo>
                        <a:pt x="198" y="318"/>
                        <a:pt x="204" y="319"/>
                        <a:pt x="209" y="319"/>
                      </a:cubicBezTo>
                      <a:cubicBezTo>
                        <a:pt x="341" y="319"/>
                        <a:pt x="418" y="166"/>
                        <a:pt x="331" y="61"/>
                      </a:cubicBezTo>
                      <a:cubicBezTo>
                        <a:pt x="300" y="21"/>
                        <a:pt x="254" y="0"/>
                        <a:pt x="20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2"/>
                <p:cNvSpPr/>
                <p:nvPr/>
              </p:nvSpPr>
              <p:spPr>
                <a:xfrm>
                  <a:off x="4344250" y="3803375"/>
                  <a:ext cx="166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2" extrusionOk="0">
                      <a:moveTo>
                        <a:pt x="333" y="1"/>
                      </a:moveTo>
                      <a:cubicBezTo>
                        <a:pt x="277" y="1"/>
                        <a:pt x="220" y="19"/>
                        <a:pt x="174" y="57"/>
                      </a:cubicBezTo>
                      <a:cubicBezTo>
                        <a:pt x="1" y="198"/>
                        <a:pt x="84" y="478"/>
                        <a:pt x="306" y="500"/>
                      </a:cubicBezTo>
                      <a:cubicBezTo>
                        <a:pt x="315" y="501"/>
                        <a:pt x="324" y="502"/>
                        <a:pt x="333" y="502"/>
                      </a:cubicBezTo>
                      <a:cubicBezTo>
                        <a:pt x="539" y="502"/>
                        <a:pt x="663" y="259"/>
                        <a:pt x="528" y="92"/>
                      </a:cubicBezTo>
                      <a:cubicBezTo>
                        <a:pt x="479" y="32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2"/>
                <p:cNvSpPr/>
                <p:nvPr/>
              </p:nvSpPr>
              <p:spPr>
                <a:xfrm>
                  <a:off x="4331000" y="378682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89"/>
                        <a:pt x="81" y="458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6" y="482"/>
                        <a:pt x="634" y="249"/>
                        <a:pt x="505" y="92"/>
                      </a:cubicBezTo>
                      <a:cubicBezTo>
                        <a:pt x="457" y="31"/>
                        <a:pt x="387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2"/>
                <p:cNvSpPr/>
                <p:nvPr/>
              </p:nvSpPr>
              <p:spPr>
                <a:xfrm>
                  <a:off x="4317675" y="3770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6" y="0"/>
                      </a:moveTo>
                      <a:cubicBezTo>
                        <a:pt x="255" y="0"/>
                        <a:pt x="203" y="17"/>
                        <a:pt x="161" y="52"/>
                      </a:cubicBezTo>
                      <a:cubicBezTo>
                        <a:pt x="0" y="183"/>
                        <a:pt x="77" y="444"/>
                        <a:pt x="283" y="463"/>
                      </a:cubicBezTo>
                      <a:cubicBezTo>
                        <a:pt x="292" y="464"/>
                        <a:pt x="301" y="464"/>
                        <a:pt x="310" y="464"/>
                      </a:cubicBezTo>
                      <a:cubicBezTo>
                        <a:pt x="503" y="464"/>
                        <a:pt x="614" y="240"/>
                        <a:pt x="489" y="87"/>
                      </a:cubicBezTo>
                      <a:cubicBezTo>
                        <a:pt x="443" y="30"/>
                        <a:pt x="375" y="0"/>
                        <a:pt x="3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2"/>
                <p:cNvSpPr/>
                <p:nvPr/>
              </p:nvSpPr>
              <p:spPr>
                <a:xfrm>
                  <a:off x="4304400" y="3753775"/>
                  <a:ext cx="14775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8" extrusionOk="0">
                      <a:moveTo>
                        <a:pt x="296" y="0"/>
                      </a:moveTo>
                      <a:cubicBezTo>
                        <a:pt x="247" y="0"/>
                        <a:pt x="197" y="17"/>
                        <a:pt x="155" y="52"/>
                      </a:cubicBezTo>
                      <a:cubicBezTo>
                        <a:pt x="1" y="174"/>
                        <a:pt x="75" y="424"/>
                        <a:pt x="274" y="447"/>
                      </a:cubicBezTo>
                      <a:cubicBezTo>
                        <a:pt x="282" y="448"/>
                        <a:pt x="290" y="448"/>
                        <a:pt x="297" y="448"/>
                      </a:cubicBezTo>
                      <a:cubicBezTo>
                        <a:pt x="480" y="448"/>
                        <a:pt x="590" y="232"/>
                        <a:pt x="470" y="84"/>
                      </a:cubicBezTo>
                      <a:cubicBezTo>
                        <a:pt x="426" y="29"/>
                        <a:pt x="362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2"/>
                <p:cNvSpPr/>
                <p:nvPr/>
              </p:nvSpPr>
              <p:spPr>
                <a:xfrm>
                  <a:off x="4291150" y="3737225"/>
                  <a:ext cx="1405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429" extrusionOk="0">
                      <a:moveTo>
                        <a:pt x="282" y="1"/>
                      </a:moveTo>
                      <a:cubicBezTo>
                        <a:pt x="235" y="1"/>
                        <a:pt x="187" y="16"/>
                        <a:pt x="148" y="48"/>
                      </a:cubicBezTo>
                      <a:cubicBezTo>
                        <a:pt x="1" y="167"/>
                        <a:pt x="71" y="408"/>
                        <a:pt x="261" y="427"/>
                      </a:cubicBezTo>
                      <a:cubicBezTo>
                        <a:pt x="269" y="428"/>
                        <a:pt x="276" y="429"/>
                        <a:pt x="284" y="429"/>
                      </a:cubicBezTo>
                      <a:cubicBezTo>
                        <a:pt x="457" y="429"/>
                        <a:pt x="561" y="222"/>
                        <a:pt x="447" y="80"/>
                      </a:cubicBezTo>
                      <a:cubicBezTo>
                        <a:pt x="405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2"/>
                <p:cNvSpPr/>
                <p:nvPr/>
              </p:nvSpPr>
              <p:spPr>
                <a:xfrm>
                  <a:off x="4277900" y="372072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1" y="407"/>
                      </a:cubicBezTo>
                      <a:cubicBezTo>
                        <a:pt x="440" y="407"/>
                        <a:pt x="538" y="210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2"/>
                <p:cNvSpPr/>
                <p:nvPr/>
              </p:nvSpPr>
              <p:spPr>
                <a:xfrm>
                  <a:off x="4264625" y="3704150"/>
                  <a:ext cx="1285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3" extrusionOk="0">
                      <a:moveTo>
                        <a:pt x="257" y="1"/>
                      </a:moveTo>
                      <a:cubicBezTo>
                        <a:pt x="214" y="1"/>
                        <a:pt x="170" y="15"/>
                        <a:pt x="133" y="44"/>
                      </a:cubicBezTo>
                      <a:cubicBezTo>
                        <a:pt x="1" y="156"/>
                        <a:pt x="65" y="372"/>
                        <a:pt x="239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18" y="392"/>
                        <a:pt x="514" y="202"/>
                        <a:pt x="409" y="73"/>
                      </a:cubicBezTo>
                      <a:cubicBezTo>
                        <a:pt x="371" y="25"/>
                        <a:pt x="315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2"/>
                <p:cNvSpPr/>
                <p:nvPr/>
              </p:nvSpPr>
              <p:spPr>
                <a:xfrm>
                  <a:off x="4251300" y="3687650"/>
                  <a:ext cx="12275" cy="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2" extrusionOk="0">
                      <a:moveTo>
                        <a:pt x="247" y="1"/>
                      </a:moveTo>
                      <a:cubicBezTo>
                        <a:pt x="206" y="1"/>
                        <a:pt x="164" y="14"/>
                        <a:pt x="129" y="42"/>
                      </a:cubicBezTo>
                      <a:cubicBezTo>
                        <a:pt x="1" y="145"/>
                        <a:pt x="62" y="354"/>
                        <a:pt x="229" y="370"/>
                      </a:cubicBezTo>
                      <a:cubicBezTo>
                        <a:pt x="236" y="371"/>
                        <a:pt x="244" y="371"/>
                        <a:pt x="252" y="371"/>
                      </a:cubicBezTo>
                      <a:cubicBezTo>
                        <a:pt x="402" y="371"/>
                        <a:pt x="491" y="193"/>
                        <a:pt x="393" y="68"/>
                      </a:cubicBezTo>
                      <a:cubicBezTo>
                        <a:pt x="356" y="24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2"/>
                <p:cNvSpPr/>
                <p:nvPr/>
              </p:nvSpPr>
              <p:spPr>
                <a:xfrm>
                  <a:off x="4238050" y="3671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4" y="1"/>
                      </a:moveTo>
                      <a:cubicBezTo>
                        <a:pt x="195" y="1"/>
                        <a:pt x="156" y="14"/>
                        <a:pt x="122" y="42"/>
                      </a:cubicBezTo>
                      <a:cubicBezTo>
                        <a:pt x="0" y="138"/>
                        <a:pt x="58" y="338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81" y="355"/>
                        <a:pt x="465" y="185"/>
                        <a:pt x="370" y="68"/>
                      </a:cubicBezTo>
                      <a:cubicBezTo>
                        <a:pt x="335" y="24"/>
                        <a:pt x="285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2"/>
                <p:cNvSpPr/>
                <p:nvPr/>
              </p:nvSpPr>
              <p:spPr>
                <a:xfrm>
                  <a:off x="4224775" y="3654575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0"/>
                      </a:moveTo>
                      <a:cubicBezTo>
                        <a:pt x="185" y="0"/>
                        <a:pt x="147" y="13"/>
                        <a:pt x="117" y="38"/>
                      </a:cubicBezTo>
                      <a:cubicBezTo>
                        <a:pt x="1" y="131"/>
                        <a:pt x="56" y="321"/>
                        <a:pt x="203" y="333"/>
                      </a:cubicBezTo>
                      <a:cubicBezTo>
                        <a:pt x="210" y="334"/>
                        <a:pt x="216" y="334"/>
                        <a:pt x="223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2"/>
                <p:cNvSpPr/>
                <p:nvPr/>
              </p:nvSpPr>
              <p:spPr>
                <a:xfrm>
                  <a:off x="4211525" y="3638075"/>
                  <a:ext cx="1040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" h="316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2"/>
                        <a:pt x="52" y="299"/>
                        <a:pt x="190" y="315"/>
                      </a:cubicBezTo>
                      <a:cubicBezTo>
                        <a:pt x="196" y="316"/>
                        <a:pt x="201" y="316"/>
                        <a:pt x="206" y="316"/>
                      </a:cubicBezTo>
                      <a:cubicBezTo>
                        <a:pt x="338" y="316"/>
                        <a:pt x="415" y="163"/>
                        <a:pt x="332" y="58"/>
                      </a:cubicBezTo>
                      <a:cubicBezTo>
                        <a:pt x="301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2"/>
                <p:cNvSpPr/>
                <p:nvPr/>
              </p:nvSpPr>
              <p:spPr>
                <a:xfrm>
                  <a:off x="4348925" y="377235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1"/>
                      </a:moveTo>
                      <a:cubicBezTo>
                        <a:pt x="265" y="1"/>
                        <a:pt x="211" y="18"/>
                        <a:pt x="167" y="54"/>
                      </a:cubicBezTo>
                      <a:cubicBezTo>
                        <a:pt x="0" y="192"/>
                        <a:pt x="81" y="459"/>
                        <a:pt x="293" y="482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53"/>
                        <a:pt x="508" y="93"/>
                      </a:cubicBezTo>
                      <a:cubicBezTo>
                        <a:pt x="460" y="32"/>
                        <a:pt x="389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2"/>
                <p:cNvSpPr/>
                <p:nvPr/>
              </p:nvSpPr>
              <p:spPr>
                <a:xfrm>
                  <a:off x="4335575" y="3755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09" y="0"/>
                      </a:moveTo>
                      <a:cubicBezTo>
                        <a:pt x="257" y="0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4" y="465"/>
                      </a:cubicBezTo>
                      <a:cubicBezTo>
                        <a:pt x="291" y="466"/>
                        <a:pt x="299" y="467"/>
                        <a:pt x="307" y="467"/>
                      </a:cubicBezTo>
                      <a:cubicBezTo>
                        <a:pt x="499" y="467"/>
                        <a:pt x="616" y="241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2"/>
                <p:cNvSpPr/>
                <p:nvPr/>
              </p:nvSpPr>
              <p:spPr>
                <a:xfrm>
                  <a:off x="4322325" y="3739275"/>
                  <a:ext cx="14750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7" extrusionOk="0">
                      <a:moveTo>
                        <a:pt x="294" y="1"/>
                      </a:moveTo>
                      <a:cubicBezTo>
                        <a:pt x="245" y="1"/>
                        <a:pt x="196" y="17"/>
                        <a:pt x="155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80" y="446"/>
                        <a:pt x="288" y="447"/>
                        <a:pt x="297" y="447"/>
                      </a:cubicBezTo>
                      <a:cubicBezTo>
                        <a:pt x="481" y="447"/>
                        <a:pt x="589" y="229"/>
                        <a:pt x="470" y="82"/>
                      </a:cubicBezTo>
                      <a:cubicBezTo>
                        <a:pt x="424" y="29"/>
                        <a:pt x="359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2"/>
                <p:cNvSpPr/>
                <p:nvPr/>
              </p:nvSpPr>
              <p:spPr>
                <a:xfrm>
                  <a:off x="4309075" y="3722725"/>
                  <a:ext cx="14100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31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50"/>
                      </a:cubicBezTo>
                      <a:cubicBezTo>
                        <a:pt x="0" y="169"/>
                        <a:pt x="71" y="407"/>
                        <a:pt x="260" y="429"/>
                      </a:cubicBezTo>
                      <a:cubicBezTo>
                        <a:pt x="268" y="430"/>
                        <a:pt x="276" y="430"/>
                        <a:pt x="284" y="430"/>
                      </a:cubicBezTo>
                      <a:cubicBezTo>
                        <a:pt x="460" y="430"/>
                        <a:pt x="564" y="224"/>
                        <a:pt x="447" y="82"/>
                      </a:cubicBezTo>
                      <a:cubicBezTo>
                        <a:pt x="405" y="29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2"/>
                <p:cNvSpPr/>
                <p:nvPr/>
              </p:nvSpPr>
              <p:spPr>
                <a:xfrm>
                  <a:off x="4295725" y="3706200"/>
                  <a:ext cx="135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3" h="410" extrusionOk="0">
                      <a:moveTo>
                        <a:pt x="273" y="0"/>
                      </a:moveTo>
                      <a:cubicBezTo>
                        <a:pt x="228" y="0"/>
                        <a:pt x="183" y="15"/>
                        <a:pt x="145" y="46"/>
                      </a:cubicBezTo>
                      <a:cubicBezTo>
                        <a:pt x="1" y="161"/>
                        <a:pt x="71" y="389"/>
                        <a:pt x="251" y="409"/>
                      </a:cubicBezTo>
                      <a:cubicBezTo>
                        <a:pt x="259" y="410"/>
                        <a:pt x="267" y="410"/>
                        <a:pt x="274" y="410"/>
                      </a:cubicBezTo>
                      <a:cubicBezTo>
                        <a:pt x="441" y="410"/>
                        <a:pt x="542" y="213"/>
                        <a:pt x="431" y="78"/>
                      </a:cubicBezTo>
                      <a:cubicBezTo>
                        <a:pt x="391" y="26"/>
                        <a:pt x="332" y="0"/>
                        <a:pt x="2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2"/>
                <p:cNvSpPr/>
                <p:nvPr/>
              </p:nvSpPr>
              <p:spPr>
                <a:xfrm>
                  <a:off x="4282475" y="3689700"/>
                  <a:ext cx="129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89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4"/>
                      </a:cubicBezTo>
                      <a:cubicBezTo>
                        <a:pt x="0" y="153"/>
                        <a:pt x="65" y="371"/>
                        <a:pt x="238" y="387"/>
                      </a:cubicBezTo>
                      <a:cubicBezTo>
                        <a:pt x="246" y="388"/>
                        <a:pt x="254" y="389"/>
                        <a:pt x="262" y="389"/>
                      </a:cubicBezTo>
                      <a:cubicBezTo>
                        <a:pt x="421" y="389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2"/>
                <p:cNvSpPr/>
                <p:nvPr/>
              </p:nvSpPr>
              <p:spPr>
                <a:xfrm>
                  <a:off x="4269225" y="3673125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400" y="373"/>
                        <a:pt x="491" y="194"/>
                        <a:pt x="392" y="70"/>
                      </a:cubicBezTo>
                      <a:cubicBezTo>
                        <a:pt x="354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2"/>
                <p:cNvSpPr/>
                <p:nvPr/>
              </p:nvSpPr>
              <p:spPr>
                <a:xfrm>
                  <a:off x="4255875" y="3656625"/>
                  <a:ext cx="117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3" extrusionOk="0">
                      <a:moveTo>
                        <a:pt x="235" y="0"/>
                      </a:moveTo>
                      <a:cubicBezTo>
                        <a:pt x="196" y="0"/>
                        <a:pt x="156" y="13"/>
                        <a:pt x="123" y="39"/>
                      </a:cubicBezTo>
                      <a:cubicBezTo>
                        <a:pt x="1" y="139"/>
                        <a:pt x="62" y="335"/>
                        <a:pt x="216" y="351"/>
                      </a:cubicBezTo>
                      <a:cubicBezTo>
                        <a:pt x="224" y="352"/>
                        <a:pt x="231" y="352"/>
                        <a:pt x="239" y="352"/>
                      </a:cubicBezTo>
                      <a:cubicBezTo>
                        <a:pt x="383" y="352"/>
                        <a:pt x="468" y="181"/>
                        <a:pt x="373" y="65"/>
                      </a:cubicBezTo>
                      <a:cubicBezTo>
                        <a:pt x="339" y="23"/>
                        <a:pt x="287" y="0"/>
                        <a:pt x="2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2"/>
                <p:cNvSpPr/>
                <p:nvPr/>
              </p:nvSpPr>
              <p:spPr>
                <a:xfrm>
                  <a:off x="4242700" y="36401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1" y="131"/>
                        <a:pt x="55" y="318"/>
                        <a:pt x="203" y="334"/>
                      </a:cubicBezTo>
                      <a:cubicBezTo>
                        <a:pt x="210" y="335"/>
                        <a:pt x="216" y="335"/>
                        <a:pt x="222" y="335"/>
                      </a:cubicBezTo>
                      <a:cubicBezTo>
                        <a:pt x="359" y="335"/>
                        <a:pt x="440" y="171"/>
                        <a:pt x="351" y="61"/>
                      </a:cubicBezTo>
                      <a:cubicBezTo>
                        <a:pt x="318" y="21"/>
                        <a:pt x="271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2"/>
                <p:cNvSpPr/>
                <p:nvPr/>
              </p:nvSpPr>
              <p:spPr>
                <a:xfrm>
                  <a:off x="4229375" y="362352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2" y="1"/>
                      </a:moveTo>
                      <a:cubicBezTo>
                        <a:pt x="176" y="1"/>
                        <a:pt x="140" y="12"/>
                        <a:pt x="109" y="36"/>
                      </a:cubicBezTo>
                      <a:cubicBezTo>
                        <a:pt x="0" y="123"/>
                        <a:pt x="52" y="300"/>
                        <a:pt x="193" y="316"/>
                      </a:cubicBezTo>
                      <a:cubicBezTo>
                        <a:pt x="199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4" y="58"/>
                      </a:cubicBezTo>
                      <a:cubicBezTo>
                        <a:pt x="303" y="20"/>
                        <a:pt x="258" y="1"/>
                        <a:pt x="2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2"/>
                <p:cNvSpPr/>
                <p:nvPr/>
              </p:nvSpPr>
              <p:spPr>
                <a:xfrm>
                  <a:off x="4340250" y="3724750"/>
                  <a:ext cx="146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9" extrusionOk="0">
                      <a:moveTo>
                        <a:pt x="295" y="1"/>
                      </a:moveTo>
                      <a:cubicBezTo>
                        <a:pt x="246" y="1"/>
                        <a:pt x="196" y="18"/>
                        <a:pt x="154" y="52"/>
                      </a:cubicBezTo>
                      <a:cubicBezTo>
                        <a:pt x="0" y="174"/>
                        <a:pt x="74" y="425"/>
                        <a:pt x="270" y="448"/>
                      </a:cubicBezTo>
                      <a:cubicBezTo>
                        <a:pt x="278" y="448"/>
                        <a:pt x="286" y="449"/>
                        <a:pt x="294" y="449"/>
                      </a:cubicBezTo>
                      <a:cubicBezTo>
                        <a:pt x="479" y="449"/>
                        <a:pt x="587" y="233"/>
                        <a:pt x="469" y="84"/>
                      </a:cubicBezTo>
                      <a:cubicBezTo>
                        <a:pt x="424" y="30"/>
                        <a:pt x="359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2"/>
                <p:cNvSpPr/>
                <p:nvPr/>
              </p:nvSpPr>
              <p:spPr>
                <a:xfrm>
                  <a:off x="4326975" y="3708225"/>
                  <a:ext cx="1405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429" extrusionOk="0">
                      <a:moveTo>
                        <a:pt x="282" y="0"/>
                      </a:moveTo>
                      <a:cubicBezTo>
                        <a:pt x="235" y="0"/>
                        <a:pt x="188" y="16"/>
                        <a:pt x="149" y="48"/>
                      </a:cubicBezTo>
                      <a:cubicBezTo>
                        <a:pt x="1" y="167"/>
                        <a:pt x="72" y="408"/>
                        <a:pt x="258" y="427"/>
                      </a:cubicBezTo>
                      <a:cubicBezTo>
                        <a:pt x="266" y="428"/>
                        <a:pt x="274" y="429"/>
                        <a:pt x="281" y="429"/>
                      </a:cubicBezTo>
                      <a:cubicBezTo>
                        <a:pt x="457" y="429"/>
                        <a:pt x="562" y="222"/>
                        <a:pt x="448" y="80"/>
                      </a:cubicBezTo>
                      <a:cubicBezTo>
                        <a:pt x="406" y="27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2"/>
                <p:cNvSpPr/>
                <p:nvPr/>
              </p:nvSpPr>
              <p:spPr>
                <a:xfrm>
                  <a:off x="4313725" y="369172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1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2" y="407"/>
                      </a:cubicBezTo>
                      <a:cubicBezTo>
                        <a:pt x="441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2"/>
                <p:cNvSpPr/>
                <p:nvPr/>
              </p:nvSpPr>
              <p:spPr>
                <a:xfrm>
                  <a:off x="4300400" y="3675150"/>
                  <a:ext cx="1290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" h="393" extrusionOk="0">
                      <a:moveTo>
                        <a:pt x="257" y="1"/>
                      </a:moveTo>
                      <a:cubicBezTo>
                        <a:pt x="214" y="1"/>
                        <a:pt x="171" y="15"/>
                        <a:pt x="135" y="44"/>
                      </a:cubicBezTo>
                      <a:cubicBezTo>
                        <a:pt x="0" y="156"/>
                        <a:pt x="64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21" y="392"/>
                        <a:pt x="516" y="202"/>
                        <a:pt x="411" y="73"/>
                      </a:cubicBezTo>
                      <a:cubicBezTo>
                        <a:pt x="371" y="25"/>
                        <a:pt x="314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2"/>
                <p:cNvSpPr/>
                <p:nvPr/>
              </p:nvSpPr>
              <p:spPr>
                <a:xfrm>
                  <a:off x="4287125" y="365865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2"/>
                      </a:cubicBezTo>
                      <a:cubicBezTo>
                        <a:pt x="1" y="145"/>
                        <a:pt x="62" y="354"/>
                        <a:pt x="226" y="370"/>
                      </a:cubicBezTo>
                      <a:cubicBezTo>
                        <a:pt x="234" y="371"/>
                        <a:pt x="241" y="371"/>
                        <a:pt x="249" y="371"/>
                      </a:cubicBezTo>
                      <a:cubicBezTo>
                        <a:pt x="399" y="371"/>
                        <a:pt x="491" y="193"/>
                        <a:pt x="390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2"/>
                <p:cNvSpPr/>
                <p:nvPr/>
              </p:nvSpPr>
              <p:spPr>
                <a:xfrm>
                  <a:off x="4273875" y="3642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2" y="0"/>
                        <a:pt x="154" y="13"/>
                        <a:pt x="123" y="39"/>
                      </a:cubicBezTo>
                      <a:cubicBezTo>
                        <a:pt x="1" y="138"/>
                        <a:pt x="58" y="337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78" y="355"/>
                        <a:pt x="466" y="184"/>
                        <a:pt x="370" y="68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2"/>
                <p:cNvSpPr/>
                <p:nvPr/>
              </p:nvSpPr>
              <p:spPr>
                <a:xfrm>
                  <a:off x="4260550" y="362557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4" y="0"/>
                      </a:moveTo>
                      <a:cubicBezTo>
                        <a:pt x="187" y="0"/>
                        <a:pt x="150" y="13"/>
                        <a:pt x="119" y="38"/>
                      </a:cubicBezTo>
                      <a:cubicBezTo>
                        <a:pt x="0" y="131"/>
                        <a:pt x="58" y="320"/>
                        <a:pt x="206" y="333"/>
                      </a:cubicBezTo>
                      <a:cubicBezTo>
                        <a:pt x="212" y="334"/>
                        <a:pt x="219" y="334"/>
                        <a:pt x="225" y="334"/>
                      </a:cubicBezTo>
                      <a:cubicBezTo>
                        <a:pt x="361" y="334"/>
                        <a:pt x="443" y="174"/>
                        <a:pt x="354" y="63"/>
                      </a:cubicBezTo>
                      <a:cubicBezTo>
                        <a:pt x="321" y="21"/>
                        <a:pt x="273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2"/>
                <p:cNvSpPr/>
                <p:nvPr/>
              </p:nvSpPr>
              <p:spPr>
                <a:xfrm>
                  <a:off x="4247275" y="3609075"/>
                  <a:ext cx="10475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6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2"/>
                        <a:pt x="55" y="299"/>
                        <a:pt x="194" y="315"/>
                      </a:cubicBezTo>
                      <a:cubicBezTo>
                        <a:pt x="199" y="316"/>
                        <a:pt x="204" y="316"/>
                        <a:pt x="210" y="316"/>
                      </a:cubicBezTo>
                      <a:cubicBezTo>
                        <a:pt x="341" y="316"/>
                        <a:pt x="418" y="163"/>
                        <a:pt x="332" y="58"/>
                      </a:cubicBezTo>
                      <a:cubicBezTo>
                        <a:pt x="301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2"/>
                <p:cNvSpPr/>
                <p:nvPr/>
              </p:nvSpPr>
              <p:spPr>
                <a:xfrm>
                  <a:off x="4344825" y="3693725"/>
                  <a:ext cx="14125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1" extrusionOk="0">
                      <a:moveTo>
                        <a:pt x="283" y="1"/>
                      </a:moveTo>
                      <a:cubicBezTo>
                        <a:pt x="236" y="1"/>
                        <a:pt x="188" y="16"/>
                        <a:pt x="148" y="50"/>
                      </a:cubicBezTo>
                      <a:cubicBezTo>
                        <a:pt x="0" y="169"/>
                        <a:pt x="71" y="406"/>
                        <a:pt x="261" y="429"/>
                      </a:cubicBezTo>
                      <a:cubicBezTo>
                        <a:pt x="269" y="430"/>
                        <a:pt x="276" y="430"/>
                        <a:pt x="284" y="430"/>
                      </a:cubicBezTo>
                      <a:cubicBezTo>
                        <a:pt x="460" y="430"/>
                        <a:pt x="564" y="223"/>
                        <a:pt x="450" y="82"/>
                      </a:cubicBezTo>
                      <a:cubicBezTo>
                        <a:pt x="408" y="29"/>
                        <a:pt x="346" y="1"/>
                        <a:pt x="2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2"/>
                <p:cNvSpPr/>
                <p:nvPr/>
              </p:nvSpPr>
              <p:spPr>
                <a:xfrm>
                  <a:off x="4331575" y="3677200"/>
                  <a:ext cx="134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0" extrusionOk="0">
                      <a:moveTo>
                        <a:pt x="270" y="0"/>
                      </a:moveTo>
                      <a:cubicBezTo>
                        <a:pt x="224" y="0"/>
                        <a:pt x="179" y="15"/>
                        <a:pt x="141" y="45"/>
                      </a:cubicBezTo>
                      <a:cubicBezTo>
                        <a:pt x="0" y="161"/>
                        <a:pt x="68" y="389"/>
                        <a:pt x="251" y="409"/>
                      </a:cubicBezTo>
                      <a:cubicBezTo>
                        <a:pt x="259" y="409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0" y="26"/>
                        <a:pt x="330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2"/>
                <p:cNvSpPr/>
                <p:nvPr/>
              </p:nvSpPr>
              <p:spPr>
                <a:xfrm>
                  <a:off x="4318300" y="3660700"/>
                  <a:ext cx="128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89" extrusionOk="0">
                      <a:moveTo>
                        <a:pt x="258" y="0"/>
                      </a:moveTo>
                      <a:cubicBezTo>
                        <a:pt x="215" y="0"/>
                        <a:pt x="172" y="14"/>
                        <a:pt x="136" y="43"/>
                      </a:cubicBezTo>
                      <a:cubicBezTo>
                        <a:pt x="1" y="153"/>
                        <a:pt x="65" y="371"/>
                        <a:pt x="239" y="387"/>
                      </a:cubicBezTo>
                      <a:cubicBezTo>
                        <a:pt x="246" y="388"/>
                        <a:pt x="254" y="389"/>
                        <a:pt x="262" y="389"/>
                      </a:cubicBezTo>
                      <a:cubicBezTo>
                        <a:pt x="421" y="389"/>
                        <a:pt x="513" y="201"/>
                        <a:pt x="409" y="72"/>
                      </a:cubicBezTo>
                      <a:cubicBezTo>
                        <a:pt x="371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2"/>
                <p:cNvSpPr/>
                <p:nvPr/>
              </p:nvSpPr>
              <p:spPr>
                <a:xfrm>
                  <a:off x="4305050" y="3644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7"/>
                        <a:pt x="62" y="356"/>
                        <a:pt x="225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3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2"/>
                <p:cNvSpPr/>
                <p:nvPr/>
              </p:nvSpPr>
              <p:spPr>
                <a:xfrm>
                  <a:off x="4291800" y="3627625"/>
                  <a:ext cx="11575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2" extrusionOk="0">
                      <a:moveTo>
                        <a:pt x="231" y="0"/>
                      </a:moveTo>
                      <a:cubicBezTo>
                        <a:pt x="192" y="0"/>
                        <a:pt x="152" y="13"/>
                        <a:pt x="119" y="39"/>
                      </a:cubicBezTo>
                      <a:cubicBezTo>
                        <a:pt x="0" y="139"/>
                        <a:pt x="58" y="335"/>
                        <a:pt x="212" y="351"/>
                      </a:cubicBezTo>
                      <a:cubicBezTo>
                        <a:pt x="219" y="352"/>
                        <a:pt x="225" y="352"/>
                        <a:pt x="232" y="352"/>
                      </a:cubicBezTo>
                      <a:cubicBezTo>
                        <a:pt x="378" y="352"/>
                        <a:pt x="462" y="182"/>
                        <a:pt x="370" y="65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" name="Google Shape;406;p2"/>
                <p:cNvSpPr/>
                <p:nvPr/>
              </p:nvSpPr>
              <p:spPr>
                <a:xfrm>
                  <a:off x="4278450" y="3611100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6" y="0"/>
                      </a:moveTo>
                      <a:cubicBezTo>
                        <a:pt x="188" y="0"/>
                        <a:pt x="151" y="13"/>
                        <a:pt x="120" y="38"/>
                      </a:cubicBezTo>
                      <a:cubicBezTo>
                        <a:pt x="1" y="131"/>
                        <a:pt x="59" y="318"/>
                        <a:pt x="206" y="334"/>
                      </a:cubicBezTo>
                      <a:cubicBezTo>
                        <a:pt x="213" y="334"/>
                        <a:pt x="219" y="335"/>
                        <a:pt x="225" y="335"/>
                      </a:cubicBezTo>
                      <a:cubicBezTo>
                        <a:pt x="362" y="335"/>
                        <a:pt x="443" y="171"/>
                        <a:pt x="354" y="61"/>
                      </a:cubicBezTo>
                      <a:cubicBezTo>
                        <a:pt x="322" y="21"/>
                        <a:pt x="274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7" name="Google Shape;407;p2"/>
                <p:cNvSpPr/>
                <p:nvPr/>
              </p:nvSpPr>
              <p:spPr>
                <a:xfrm>
                  <a:off x="4265200" y="359452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0" y="126"/>
                        <a:pt x="52" y="303"/>
                        <a:pt x="193" y="315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1" y="58"/>
                      </a:cubicBezTo>
                      <a:cubicBezTo>
                        <a:pt x="301" y="20"/>
                        <a:pt x="255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2"/>
                <p:cNvSpPr/>
                <p:nvPr/>
              </p:nvSpPr>
              <p:spPr>
                <a:xfrm>
                  <a:off x="4336225" y="3646150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8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6"/>
                        <a:pt x="65" y="371"/>
                        <a:pt x="238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21" y="392"/>
                        <a:pt x="513" y="202"/>
                        <a:pt x="409" y="73"/>
                      </a:cubicBezTo>
                      <a:cubicBezTo>
                        <a:pt x="370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2"/>
                <p:cNvSpPr/>
                <p:nvPr/>
              </p:nvSpPr>
              <p:spPr>
                <a:xfrm>
                  <a:off x="4322875" y="362965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7" y="1"/>
                      </a:moveTo>
                      <a:cubicBezTo>
                        <a:pt x="206" y="1"/>
                        <a:pt x="166" y="14"/>
                        <a:pt x="133" y="42"/>
                      </a:cubicBezTo>
                      <a:cubicBezTo>
                        <a:pt x="1" y="145"/>
                        <a:pt x="62" y="353"/>
                        <a:pt x="229" y="369"/>
                      </a:cubicBezTo>
                      <a:cubicBezTo>
                        <a:pt x="237" y="370"/>
                        <a:pt x="245" y="371"/>
                        <a:pt x="252" y="371"/>
                      </a:cubicBezTo>
                      <a:cubicBezTo>
                        <a:pt x="402" y="371"/>
                        <a:pt x="491" y="193"/>
                        <a:pt x="393" y="71"/>
                      </a:cubicBezTo>
                      <a:cubicBezTo>
                        <a:pt x="356" y="25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2"/>
                <p:cNvSpPr/>
                <p:nvPr/>
              </p:nvSpPr>
              <p:spPr>
                <a:xfrm>
                  <a:off x="4309625" y="3613075"/>
                  <a:ext cx="11650" cy="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6" extrusionOk="0">
                      <a:moveTo>
                        <a:pt x="234" y="1"/>
                      </a:moveTo>
                      <a:cubicBezTo>
                        <a:pt x="195" y="1"/>
                        <a:pt x="156" y="13"/>
                        <a:pt x="123" y="39"/>
                      </a:cubicBezTo>
                      <a:cubicBezTo>
                        <a:pt x="1" y="139"/>
                        <a:pt x="59" y="338"/>
                        <a:pt x="216" y="354"/>
                      </a:cubicBezTo>
                      <a:cubicBezTo>
                        <a:pt x="223" y="355"/>
                        <a:pt x="229" y="355"/>
                        <a:pt x="236" y="355"/>
                      </a:cubicBezTo>
                      <a:cubicBezTo>
                        <a:pt x="381" y="355"/>
                        <a:pt x="466" y="185"/>
                        <a:pt x="373" y="68"/>
                      </a:cubicBezTo>
                      <a:cubicBezTo>
                        <a:pt x="338" y="24"/>
                        <a:pt x="286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2"/>
                <p:cNvSpPr/>
                <p:nvPr/>
              </p:nvSpPr>
              <p:spPr>
                <a:xfrm>
                  <a:off x="4296375" y="3596550"/>
                  <a:ext cx="1107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6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0" y="132"/>
                        <a:pt x="55" y="321"/>
                        <a:pt x="206" y="334"/>
                      </a:cubicBezTo>
                      <a:cubicBezTo>
                        <a:pt x="213" y="335"/>
                        <a:pt x="219" y="335"/>
                        <a:pt x="225" y="335"/>
                      </a:cubicBezTo>
                      <a:cubicBezTo>
                        <a:pt x="362" y="335"/>
                        <a:pt x="443" y="175"/>
                        <a:pt x="351" y="64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2"/>
                <p:cNvSpPr/>
                <p:nvPr/>
              </p:nvSpPr>
              <p:spPr>
                <a:xfrm>
                  <a:off x="4283125" y="3580075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5"/>
                      </a:cubicBezTo>
                      <a:cubicBezTo>
                        <a:pt x="0" y="122"/>
                        <a:pt x="52" y="299"/>
                        <a:pt x="193" y="315"/>
                      </a:cubicBezTo>
                      <a:cubicBezTo>
                        <a:pt x="198" y="315"/>
                        <a:pt x="203" y="316"/>
                        <a:pt x="208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2"/>
                <p:cNvSpPr/>
                <p:nvPr/>
              </p:nvSpPr>
              <p:spPr>
                <a:xfrm>
                  <a:off x="4340800" y="361512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5" y="0"/>
                      </a:moveTo>
                      <a:cubicBezTo>
                        <a:pt x="204" y="0"/>
                        <a:pt x="164" y="13"/>
                        <a:pt x="129" y="41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3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2"/>
                <p:cNvSpPr/>
                <p:nvPr/>
              </p:nvSpPr>
              <p:spPr>
                <a:xfrm>
                  <a:off x="4327550" y="3598625"/>
                  <a:ext cx="11650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2" extrusionOk="0">
                      <a:moveTo>
                        <a:pt x="233" y="0"/>
                      </a:moveTo>
                      <a:cubicBezTo>
                        <a:pt x="195" y="0"/>
                        <a:pt x="156" y="13"/>
                        <a:pt x="122" y="39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2" y="351"/>
                        <a:pt x="229" y="352"/>
                        <a:pt x="235" y="352"/>
                      </a:cubicBezTo>
                      <a:cubicBezTo>
                        <a:pt x="381" y="352"/>
                        <a:pt x="465" y="182"/>
                        <a:pt x="370" y="65"/>
                      </a:cubicBezTo>
                      <a:cubicBezTo>
                        <a:pt x="335" y="22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2"/>
                <p:cNvSpPr/>
                <p:nvPr/>
              </p:nvSpPr>
              <p:spPr>
                <a:xfrm>
                  <a:off x="4314300" y="3582100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2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18"/>
                        <a:pt x="203" y="334"/>
                      </a:cubicBezTo>
                      <a:cubicBezTo>
                        <a:pt x="209" y="334"/>
                        <a:pt x="215" y="335"/>
                        <a:pt x="222" y="335"/>
                      </a:cubicBezTo>
                      <a:cubicBezTo>
                        <a:pt x="358" y="335"/>
                        <a:pt x="440" y="171"/>
                        <a:pt x="350" y="60"/>
                      </a:cubicBezTo>
                      <a:cubicBezTo>
                        <a:pt x="318" y="21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2"/>
                <p:cNvSpPr/>
                <p:nvPr/>
              </p:nvSpPr>
              <p:spPr>
                <a:xfrm>
                  <a:off x="4301025" y="3565550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8" y="0"/>
                      </a:moveTo>
                      <a:cubicBezTo>
                        <a:pt x="173" y="0"/>
                        <a:pt x="139" y="11"/>
                        <a:pt x="110" y="35"/>
                      </a:cubicBezTo>
                      <a:cubicBezTo>
                        <a:pt x="1" y="125"/>
                        <a:pt x="52" y="301"/>
                        <a:pt x="190" y="314"/>
                      </a:cubicBezTo>
                      <a:cubicBezTo>
                        <a:pt x="197" y="315"/>
                        <a:pt x="203" y="315"/>
                        <a:pt x="210" y="315"/>
                      </a:cubicBezTo>
                      <a:cubicBezTo>
                        <a:pt x="340" y="315"/>
                        <a:pt x="418" y="161"/>
                        <a:pt x="332" y="57"/>
                      </a:cubicBezTo>
                      <a:cubicBezTo>
                        <a:pt x="300" y="20"/>
                        <a:pt x="254" y="0"/>
                        <a:pt x="20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17" name="Google Shape;417;p2"/>
            <p:cNvSpPr/>
            <p:nvPr/>
          </p:nvSpPr>
          <p:spPr>
            <a:xfrm>
              <a:off x="6928153" y="3892363"/>
              <a:ext cx="2245086" cy="1279539"/>
            </a:xfrm>
            <a:custGeom>
              <a:avLst/>
              <a:gdLst/>
              <a:ahLst/>
              <a:cxnLst/>
              <a:rect l="l" t="t" r="r" b="b"/>
              <a:pathLst>
                <a:path w="37331" h="21276" extrusionOk="0">
                  <a:moveTo>
                    <a:pt x="37218" y="21247"/>
                  </a:moveTo>
                  <a:lnTo>
                    <a:pt x="37331" y="1"/>
                  </a:lnTo>
                  <a:cubicBezTo>
                    <a:pt x="34220" y="322"/>
                    <a:pt x="28249" y="2074"/>
                    <a:pt x="24232" y="10391"/>
                  </a:cubicBezTo>
                  <a:cubicBezTo>
                    <a:pt x="18977" y="21276"/>
                    <a:pt x="5772" y="13730"/>
                    <a:pt x="0" y="210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" name="Google Shape;418;p2"/>
          <p:cNvSpPr/>
          <p:nvPr/>
        </p:nvSpPr>
        <p:spPr>
          <a:xfrm>
            <a:off x="1098156" y="4284464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1273185" y="3090077"/>
            <a:ext cx="92141" cy="83681"/>
          </a:xfrm>
          <a:custGeom>
            <a:avLst/>
            <a:gdLst/>
            <a:ahLst/>
            <a:cxnLst/>
            <a:rect l="l" t="t" r="r" b="b"/>
            <a:pathLst>
              <a:path w="1100" h="999" extrusionOk="0">
                <a:moveTo>
                  <a:pt x="547" y="1"/>
                </a:moveTo>
                <a:cubicBezTo>
                  <a:pt x="322" y="1"/>
                  <a:pt x="117" y="156"/>
                  <a:pt x="65" y="384"/>
                </a:cubicBezTo>
                <a:cubicBezTo>
                  <a:pt x="0" y="654"/>
                  <a:pt x="167" y="921"/>
                  <a:pt x="434" y="985"/>
                </a:cubicBezTo>
                <a:cubicBezTo>
                  <a:pt x="473" y="994"/>
                  <a:pt x="512" y="999"/>
                  <a:pt x="551" y="999"/>
                </a:cubicBezTo>
                <a:cubicBezTo>
                  <a:pt x="777" y="999"/>
                  <a:pt x="980" y="844"/>
                  <a:pt x="1035" y="615"/>
                </a:cubicBezTo>
                <a:cubicBezTo>
                  <a:pt x="1099" y="346"/>
                  <a:pt x="932" y="76"/>
                  <a:pt x="662" y="15"/>
                </a:cubicBezTo>
                <a:cubicBezTo>
                  <a:pt x="624" y="5"/>
                  <a:pt x="585" y="1"/>
                  <a:pt x="54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"/>
          <p:cNvSpPr/>
          <p:nvPr/>
        </p:nvSpPr>
        <p:spPr>
          <a:xfrm>
            <a:off x="6781994" y="382806"/>
            <a:ext cx="190482" cy="190398"/>
          </a:xfrm>
          <a:custGeom>
            <a:avLst/>
            <a:gdLst/>
            <a:ahLst/>
            <a:cxnLst/>
            <a:rect l="l" t="t" r="r" b="b"/>
            <a:pathLst>
              <a:path w="2274" h="2273" fill="none" extrusionOk="0">
                <a:moveTo>
                  <a:pt x="2273" y="971"/>
                </a:moveTo>
                <a:cubicBezTo>
                  <a:pt x="2273" y="1839"/>
                  <a:pt x="1225" y="2273"/>
                  <a:pt x="612" y="1659"/>
                </a:cubicBezTo>
                <a:cubicBezTo>
                  <a:pt x="1" y="1048"/>
                  <a:pt x="435" y="1"/>
                  <a:pt x="1299" y="1"/>
                </a:cubicBezTo>
                <a:cubicBezTo>
                  <a:pt x="1836" y="1"/>
                  <a:pt x="2273" y="435"/>
                  <a:pt x="2273" y="97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"/>
          <p:cNvSpPr/>
          <p:nvPr/>
        </p:nvSpPr>
        <p:spPr>
          <a:xfrm>
            <a:off x="7031634" y="1861988"/>
            <a:ext cx="324757" cy="375100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422;p2"/>
          <p:cNvGrpSpPr/>
          <p:nvPr/>
        </p:nvGrpSpPr>
        <p:grpSpPr>
          <a:xfrm>
            <a:off x="432175" y="3329171"/>
            <a:ext cx="281055" cy="346846"/>
            <a:chOff x="368125" y="2950571"/>
            <a:chExt cx="281055" cy="346846"/>
          </a:xfrm>
        </p:grpSpPr>
        <p:sp>
          <p:nvSpPr>
            <p:cNvPr id="423" name="Google Shape;423;p2"/>
            <p:cNvSpPr/>
            <p:nvPr/>
          </p:nvSpPr>
          <p:spPr>
            <a:xfrm>
              <a:off x="368125" y="2950571"/>
              <a:ext cx="281055" cy="346846"/>
            </a:xfrm>
            <a:custGeom>
              <a:avLst/>
              <a:gdLst/>
              <a:ahLst/>
              <a:cxnLst/>
              <a:rect l="l" t="t" r="r" b="b"/>
              <a:pathLst>
                <a:path w="5108" h="6304" extrusionOk="0">
                  <a:moveTo>
                    <a:pt x="2440" y="2180"/>
                  </a:moveTo>
                  <a:lnTo>
                    <a:pt x="868" y="1"/>
                  </a:lnTo>
                  <a:lnTo>
                    <a:pt x="1" y="6303"/>
                  </a:lnTo>
                  <a:lnTo>
                    <a:pt x="5107" y="25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368125" y="2950571"/>
              <a:ext cx="134255" cy="346846"/>
            </a:xfrm>
            <a:custGeom>
              <a:avLst/>
              <a:gdLst/>
              <a:ahLst/>
              <a:cxnLst/>
              <a:rect l="l" t="t" r="r" b="b"/>
              <a:pathLst>
                <a:path w="2440" h="6304" extrusionOk="0">
                  <a:moveTo>
                    <a:pt x="868" y="1"/>
                  </a:moveTo>
                  <a:lnTo>
                    <a:pt x="1" y="6303"/>
                  </a:lnTo>
                  <a:lnTo>
                    <a:pt x="1" y="6303"/>
                  </a:lnTo>
                  <a:lnTo>
                    <a:pt x="2440" y="2180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2"/>
          <p:cNvGrpSpPr/>
          <p:nvPr/>
        </p:nvGrpSpPr>
        <p:grpSpPr>
          <a:xfrm>
            <a:off x="2787636" y="225467"/>
            <a:ext cx="402369" cy="316376"/>
            <a:chOff x="1163250" y="1972063"/>
            <a:chExt cx="106800" cy="83975"/>
          </a:xfrm>
        </p:grpSpPr>
        <p:sp>
          <p:nvSpPr>
            <p:cNvPr id="426" name="Google Shape;426;p2"/>
            <p:cNvSpPr/>
            <p:nvPr/>
          </p:nvSpPr>
          <p:spPr>
            <a:xfrm>
              <a:off x="1251000" y="2007013"/>
              <a:ext cx="16725" cy="14325"/>
            </a:xfrm>
            <a:custGeom>
              <a:avLst/>
              <a:gdLst/>
              <a:ahLst/>
              <a:cxnLst/>
              <a:rect l="l" t="t" r="r" b="b"/>
              <a:pathLst>
                <a:path w="669" h="573" extrusionOk="0">
                  <a:moveTo>
                    <a:pt x="380" y="1"/>
                  </a:moveTo>
                  <a:cubicBezTo>
                    <a:pt x="310" y="1"/>
                    <a:pt x="238" y="27"/>
                    <a:pt x="180" y="84"/>
                  </a:cubicBezTo>
                  <a:cubicBezTo>
                    <a:pt x="0" y="264"/>
                    <a:pt x="129" y="572"/>
                    <a:pt x="383" y="572"/>
                  </a:cubicBezTo>
                  <a:cubicBezTo>
                    <a:pt x="540" y="572"/>
                    <a:pt x="665" y="444"/>
                    <a:pt x="669" y="286"/>
                  </a:cubicBezTo>
                  <a:cubicBezTo>
                    <a:pt x="669" y="114"/>
                    <a:pt x="527" y="1"/>
                    <a:pt x="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1253400" y="2041788"/>
              <a:ext cx="16650" cy="14250"/>
            </a:xfrm>
            <a:custGeom>
              <a:avLst/>
              <a:gdLst/>
              <a:ahLst/>
              <a:cxnLst/>
              <a:rect l="l" t="t" r="r" b="b"/>
              <a:pathLst>
                <a:path w="666" h="570" extrusionOk="0">
                  <a:moveTo>
                    <a:pt x="287" y="1"/>
                  </a:moveTo>
                  <a:cubicBezTo>
                    <a:pt x="129" y="1"/>
                    <a:pt x="1" y="126"/>
                    <a:pt x="1" y="283"/>
                  </a:cubicBezTo>
                  <a:cubicBezTo>
                    <a:pt x="1" y="455"/>
                    <a:pt x="142" y="570"/>
                    <a:pt x="288" y="570"/>
                  </a:cubicBezTo>
                  <a:cubicBezTo>
                    <a:pt x="358" y="570"/>
                    <a:pt x="429" y="544"/>
                    <a:pt x="486" y="486"/>
                  </a:cubicBezTo>
                  <a:cubicBezTo>
                    <a:pt x="666" y="306"/>
                    <a:pt x="540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1253400" y="1972363"/>
              <a:ext cx="14325" cy="14425"/>
            </a:xfrm>
            <a:custGeom>
              <a:avLst/>
              <a:gdLst/>
              <a:ahLst/>
              <a:cxnLst/>
              <a:rect l="l" t="t" r="r" b="b"/>
              <a:pathLst>
                <a:path w="573" h="577" extrusionOk="0">
                  <a:moveTo>
                    <a:pt x="287" y="1"/>
                  </a:moveTo>
                  <a:cubicBezTo>
                    <a:pt x="129" y="1"/>
                    <a:pt x="1" y="126"/>
                    <a:pt x="1" y="284"/>
                  </a:cubicBezTo>
                  <a:lnTo>
                    <a:pt x="1" y="287"/>
                  </a:lnTo>
                  <a:lnTo>
                    <a:pt x="1" y="290"/>
                  </a:lnTo>
                  <a:cubicBezTo>
                    <a:pt x="1" y="448"/>
                    <a:pt x="129" y="576"/>
                    <a:pt x="287" y="576"/>
                  </a:cubicBezTo>
                  <a:cubicBezTo>
                    <a:pt x="444" y="576"/>
                    <a:pt x="573" y="448"/>
                    <a:pt x="573" y="290"/>
                  </a:cubicBezTo>
                  <a:lnTo>
                    <a:pt x="573" y="287"/>
                  </a:lnTo>
                  <a:lnTo>
                    <a:pt x="573" y="284"/>
                  </a:lnTo>
                  <a:cubicBezTo>
                    <a:pt x="569" y="126"/>
                    <a:pt x="444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206075" y="2007013"/>
              <a:ext cx="16650" cy="14325"/>
            </a:xfrm>
            <a:custGeom>
              <a:avLst/>
              <a:gdLst/>
              <a:ahLst/>
              <a:cxnLst/>
              <a:rect l="l" t="t" r="r" b="b"/>
              <a:pathLst>
                <a:path w="666" h="573" extrusionOk="0">
                  <a:moveTo>
                    <a:pt x="379" y="1"/>
                  </a:moveTo>
                  <a:cubicBezTo>
                    <a:pt x="310" y="1"/>
                    <a:pt x="239" y="27"/>
                    <a:pt x="181" y="84"/>
                  </a:cubicBezTo>
                  <a:cubicBezTo>
                    <a:pt x="1" y="264"/>
                    <a:pt x="126" y="572"/>
                    <a:pt x="380" y="572"/>
                  </a:cubicBezTo>
                  <a:cubicBezTo>
                    <a:pt x="537" y="572"/>
                    <a:pt x="666" y="444"/>
                    <a:pt x="666" y="286"/>
                  </a:cubicBezTo>
                  <a:cubicBezTo>
                    <a:pt x="666" y="114"/>
                    <a:pt x="526" y="1"/>
                    <a:pt x="3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1206075" y="2041738"/>
              <a:ext cx="16650" cy="14300"/>
            </a:xfrm>
            <a:custGeom>
              <a:avLst/>
              <a:gdLst/>
              <a:ahLst/>
              <a:cxnLst/>
              <a:rect l="l" t="t" r="r" b="b"/>
              <a:pathLst>
                <a:path w="666" h="572" extrusionOk="0">
                  <a:moveTo>
                    <a:pt x="378" y="0"/>
                  </a:moveTo>
                  <a:cubicBezTo>
                    <a:pt x="308" y="0"/>
                    <a:pt x="238" y="26"/>
                    <a:pt x="181" y="83"/>
                  </a:cubicBezTo>
                  <a:cubicBezTo>
                    <a:pt x="1" y="263"/>
                    <a:pt x="126" y="571"/>
                    <a:pt x="380" y="571"/>
                  </a:cubicBezTo>
                  <a:cubicBezTo>
                    <a:pt x="537" y="571"/>
                    <a:pt x="666" y="443"/>
                    <a:pt x="666" y="285"/>
                  </a:cubicBezTo>
                  <a:cubicBezTo>
                    <a:pt x="666" y="113"/>
                    <a:pt x="524" y="0"/>
                    <a:pt x="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1163250" y="2007063"/>
              <a:ext cx="14500" cy="14275"/>
            </a:xfrm>
            <a:custGeom>
              <a:avLst/>
              <a:gdLst/>
              <a:ahLst/>
              <a:cxnLst/>
              <a:rect l="l" t="t" r="r" b="b"/>
              <a:pathLst>
                <a:path w="580" h="571" extrusionOk="0">
                  <a:moveTo>
                    <a:pt x="285" y="1"/>
                  </a:moveTo>
                  <a:cubicBezTo>
                    <a:pt x="129" y="1"/>
                    <a:pt x="1" y="127"/>
                    <a:pt x="1" y="284"/>
                  </a:cubicBezTo>
                  <a:cubicBezTo>
                    <a:pt x="1" y="441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70"/>
                  </a:cubicBezTo>
                  <a:cubicBezTo>
                    <a:pt x="454" y="570"/>
                    <a:pt x="579" y="442"/>
                    <a:pt x="579" y="284"/>
                  </a:cubicBezTo>
                  <a:cubicBezTo>
                    <a:pt x="579" y="127"/>
                    <a:pt x="454" y="1"/>
                    <a:pt x="296" y="1"/>
                  </a:cubicBezTo>
                  <a:cubicBezTo>
                    <a:pt x="293" y="1"/>
                    <a:pt x="289" y="1"/>
                    <a:pt x="2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1163250" y="2041788"/>
              <a:ext cx="14500" cy="14250"/>
            </a:xfrm>
            <a:custGeom>
              <a:avLst/>
              <a:gdLst/>
              <a:ahLst/>
              <a:cxnLst/>
              <a:rect l="l" t="t" r="r" b="b"/>
              <a:pathLst>
                <a:path w="580" h="570" extrusionOk="0">
                  <a:moveTo>
                    <a:pt x="285" y="0"/>
                  </a:moveTo>
                  <a:cubicBezTo>
                    <a:pt x="129" y="0"/>
                    <a:pt x="1" y="127"/>
                    <a:pt x="1" y="283"/>
                  </a:cubicBezTo>
                  <a:cubicBezTo>
                    <a:pt x="1" y="440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69"/>
                  </a:cubicBezTo>
                  <a:cubicBezTo>
                    <a:pt x="454" y="569"/>
                    <a:pt x="579" y="441"/>
                    <a:pt x="579" y="283"/>
                  </a:cubicBezTo>
                  <a:cubicBezTo>
                    <a:pt x="579" y="126"/>
                    <a:pt x="454" y="1"/>
                    <a:pt x="296" y="1"/>
                  </a:cubicBezTo>
                  <a:cubicBezTo>
                    <a:pt x="293" y="0"/>
                    <a:pt x="289" y="0"/>
                    <a:pt x="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1208325" y="1972063"/>
              <a:ext cx="14575" cy="14950"/>
            </a:xfrm>
            <a:custGeom>
              <a:avLst/>
              <a:gdLst/>
              <a:ahLst/>
              <a:cxnLst/>
              <a:rect l="l" t="t" r="r" b="b"/>
              <a:pathLst>
                <a:path w="583" h="598" extrusionOk="0">
                  <a:moveTo>
                    <a:pt x="290" y="0"/>
                  </a:moveTo>
                  <a:cubicBezTo>
                    <a:pt x="129" y="0"/>
                    <a:pt x="1" y="135"/>
                    <a:pt x="7" y="296"/>
                  </a:cubicBezTo>
                  <a:lnTo>
                    <a:pt x="7" y="302"/>
                  </a:lnTo>
                  <a:cubicBezTo>
                    <a:pt x="1" y="463"/>
                    <a:pt x="129" y="598"/>
                    <a:pt x="290" y="598"/>
                  </a:cubicBezTo>
                  <a:cubicBezTo>
                    <a:pt x="454" y="598"/>
                    <a:pt x="582" y="463"/>
                    <a:pt x="576" y="302"/>
                  </a:cubicBezTo>
                  <a:lnTo>
                    <a:pt x="576" y="299"/>
                  </a:lnTo>
                  <a:lnTo>
                    <a:pt x="576" y="296"/>
                  </a:lnTo>
                  <a:cubicBezTo>
                    <a:pt x="582" y="135"/>
                    <a:pt x="454" y="0"/>
                    <a:pt x="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1163500" y="1972363"/>
              <a:ext cx="14250" cy="14425"/>
            </a:xfrm>
            <a:custGeom>
              <a:avLst/>
              <a:gdLst/>
              <a:ahLst/>
              <a:cxnLst/>
              <a:rect l="l" t="t" r="r" b="b"/>
              <a:pathLst>
                <a:path w="570" h="577" extrusionOk="0">
                  <a:moveTo>
                    <a:pt x="286" y="1"/>
                  </a:moveTo>
                  <a:cubicBezTo>
                    <a:pt x="129" y="1"/>
                    <a:pt x="0" y="126"/>
                    <a:pt x="0" y="284"/>
                  </a:cubicBezTo>
                  <a:lnTo>
                    <a:pt x="0" y="287"/>
                  </a:lnTo>
                  <a:lnTo>
                    <a:pt x="0" y="290"/>
                  </a:lnTo>
                  <a:cubicBezTo>
                    <a:pt x="0" y="448"/>
                    <a:pt x="129" y="576"/>
                    <a:pt x="286" y="576"/>
                  </a:cubicBezTo>
                  <a:cubicBezTo>
                    <a:pt x="444" y="576"/>
                    <a:pt x="569" y="448"/>
                    <a:pt x="569" y="290"/>
                  </a:cubicBezTo>
                  <a:lnTo>
                    <a:pt x="569" y="287"/>
                  </a:lnTo>
                  <a:lnTo>
                    <a:pt x="569" y="284"/>
                  </a:lnTo>
                  <a:cubicBezTo>
                    <a:pt x="569" y="126"/>
                    <a:pt x="444" y="1"/>
                    <a:pt x="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5" name="Google Shape;435;p2"/>
          <p:cNvSpPr/>
          <p:nvPr/>
        </p:nvSpPr>
        <p:spPr>
          <a:xfrm>
            <a:off x="1453100" y="2079076"/>
            <a:ext cx="351373" cy="351770"/>
          </a:xfrm>
          <a:custGeom>
            <a:avLst/>
            <a:gdLst/>
            <a:ahLst/>
            <a:cxnLst/>
            <a:rect l="l" t="t" r="r" b="b"/>
            <a:pathLst>
              <a:path w="2701" h="2704" fill="none" extrusionOk="0">
                <a:moveTo>
                  <a:pt x="2035" y="2665"/>
                </a:moveTo>
                <a:lnTo>
                  <a:pt x="2700" y="1958"/>
                </a:lnTo>
                <a:lnTo>
                  <a:pt x="2035" y="1331"/>
                </a:lnTo>
                <a:lnTo>
                  <a:pt x="2662" y="666"/>
                </a:lnTo>
                <a:lnTo>
                  <a:pt x="1955" y="0"/>
                </a:lnTo>
                <a:lnTo>
                  <a:pt x="1328" y="669"/>
                </a:lnTo>
                <a:lnTo>
                  <a:pt x="663" y="42"/>
                </a:lnTo>
                <a:lnTo>
                  <a:pt x="1" y="749"/>
                </a:lnTo>
                <a:lnTo>
                  <a:pt x="666" y="1373"/>
                </a:lnTo>
                <a:lnTo>
                  <a:pt x="39" y="2038"/>
                </a:lnTo>
                <a:lnTo>
                  <a:pt x="746" y="2703"/>
                </a:lnTo>
                <a:lnTo>
                  <a:pt x="1370" y="2038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"/>
          <p:cNvSpPr/>
          <p:nvPr/>
        </p:nvSpPr>
        <p:spPr>
          <a:xfrm>
            <a:off x="4396300" y="194088"/>
            <a:ext cx="351394" cy="379120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"/>
          <p:cNvSpPr/>
          <p:nvPr/>
        </p:nvSpPr>
        <p:spPr>
          <a:xfrm>
            <a:off x="7980399" y="828705"/>
            <a:ext cx="450379" cy="450398"/>
          </a:xfrm>
          <a:custGeom>
            <a:avLst/>
            <a:gdLst/>
            <a:ahLst/>
            <a:cxnLst/>
            <a:rect l="l" t="t" r="r" b="b"/>
            <a:pathLst>
              <a:path w="3777" h="3777" extrusionOk="0">
                <a:moveTo>
                  <a:pt x="3777" y="2015"/>
                </a:moveTo>
                <a:lnTo>
                  <a:pt x="3449" y="816"/>
                </a:lnTo>
                <a:lnTo>
                  <a:pt x="2324" y="1125"/>
                </a:lnTo>
                <a:lnTo>
                  <a:pt x="2016" y="0"/>
                </a:lnTo>
                <a:lnTo>
                  <a:pt x="817" y="328"/>
                </a:lnTo>
                <a:lnTo>
                  <a:pt x="1125" y="1453"/>
                </a:lnTo>
                <a:lnTo>
                  <a:pt x="1" y="1761"/>
                </a:lnTo>
                <a:lnTo>
                  <a:pt x="328" y="2957"/>
                </a:lnTo>
                <a:lnTo>
                  <a:pt x="1453" y="2651"/>
                </a:lnTo>
                <a:lnTo>
                  <a:pt x="1762" y="3776"/>
                </a:lnTo>
                <a:lnTo>
                  <a:pt x="2957" y="3448"/>
                </a:lnTo>
                <a:lnTo>
                  <a:pt x="2652" y="23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"/>
          <p:cNvSpPr txBox="1">
            <a:spLocks noGrp="1"/>
          </p:cNvSpPr>
          <p:nvPr>
            <p:ph type="body" idx="1"/>
          </p:nvPr>
        </p:nvSpPr>
        <p:spPr>
          <a:xfrm>
            <a:off x="717425" y="1213900"/>
            <a:ext cx="7709100" cy="3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AutoNum type="arabicPeriod"/>
              <a:defRPr sz="11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71" name="Google Shape;471;p4"/>
          <p:cNvSpPr txBox="1">
            <a:spLocks noGrp="1"/>
          </p:cNvSpPr>
          <p:nvPr>
            <p:ph type="title"/>
          </p:nvPr>
        </p:nvSpPr>
        <p:spPr>
          <a:xfrm>
            <a:off x="717425" y="45192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4"/>
          <p:cNvSpPr/>
          <p:nvPr/>
        </p:nvSpPr>
        <p:spPr>
          <a:xfrm rot="10800000" flipH="1">
            <a:off x="-6899" y="3893699"/>
            <a:ext cx="1775117" cy="1277426"/>
          </a:xfrm>
          <a:custGeom>
            <a:avLst/>
            <a:gdLst/>
            <a:ahLst/>
            <a:cxnLst/>
            <a:rect l="l" t="t" r="r" b="b"/>
            <a:pathLst>
              <a:path w="33231" h="23914" extrusionOk="0">
                <a:moveTo>
                  <a:pt x="58" y="100"/>
                </a:moveTo>
                <a:lnTo>
                  <a:pt x="0" y="23914"/>
                </a:lnTo>
                <a:cubicBezTo>
                  <a:pt x="2770" y="23544"/>
                  <a:pt x="8089" y="21555"/>
                  <a:pt x="11653" y="12219"/>
                </a:cubicBezTo>
                <a:cubicBezTo>
                  <a:pt x="16313" y="0"/>
                  <a:pt x="28101" y="8407"/>
                  <a:pt x="33230" y="18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3" name="Google Shape;473;p4"/>
          <p:cNvGrpSpPr/>
          <p:nvPr/>
        </p:nvGrpSpPr>
        <p:grpSpPr>
          <a:xfrm>
            <a:off x="6154029" y="-6878"/>
            <a:ext cx="3010666" cy="1569939"/>
            <a:chOff x="6154029" y="-6878"/>
            <a:chExt cx="3010666" cy="1569939"/>
          </a:xfrm>
        </p:grpSpPr>
        <p:sp>
          <p:nvSpPr>
            <p:cNvPr id="474" name="Google Shape;474;p4"/>
            <p:cNvSpPr/>
            <p:nvPr/>
          </p:nvSpPr>
          <p:spPr>
            <a:xfrm>
              <a:off x="6154029" y="-6878"/>
              <a:ext cx="3010661" cy="1569939"/>
            </a:xfrm>
            <a:custGeom>
              <a:avLst/>
              <a:gdLst/>
              <a:ahLst/>
              <a:cxnLst/>
              <a:rect l="l" t="t" r="r" b="b"/>
              <a:pathLst>
                <a:path w="38910" h="20290" extrusionOk="0">
                  <a:moveTo>
                    <a:pt x="38887" y="1"/>
                  </a:moveTo>
                  <a:lnTo>
                    <a:pt x="38910" y="20289"/>
                  </a:lnTo>
                  <a:cubicBezTo>
                    <a:pt x="34915" y="9022"/>
                    <a:pt x="23320" y="11410"/>
                    <a:pt x="11660" y="7858"/>
                  </a:cubicBezTo>
                  <a:cubicBezTo>
                    <a:pt x="5284" y="5914"/>
                    <a:pt x="1842" y="2916"/>
                    <a:pt x="1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8426525" y="-6851"/>
              <a:ext cx="738170" cy="797783"/>
            </a:xfrm>
            <a:custGeom>
              <a:avLst/>
              <a:gdLst/>
              <a:ahLst/>
              <a:cxnLst/>
              <a:rect l="l" t="t" r="r" b="b"/>
              <a:pathLst>
                <a:path w="10513" h="11362" extrusionOk="0">
                  <a:moveTo>
                    <a:pt x="1" y="17"/>
                  </a:moveTo>
                  <a:cubicBezTo>
                    <a:pt x="846" y="3587"/>
                    <a:pt x="3426" y="10828"/>
                    <a:pt x="10513" y="11361"/>
                  </a:cubicBezTo>
                  <a:lnTo>
                    <a:pt x="104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6" name="Google Shape;476;p4"/>
          <p:cNvSpPr/>
          <p:nvPr/>
        </p:nvSpPr>
        <p:spPr>
          <a:xfrm>
            <a:off x="8360997" y="2640888"/>
            <a:ext cx="324757" cy="375100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"/>
          <p:cNvSpPr/>
          <p:nvPr/>
        </p:nvSpPr>
        <p:spPr>
          <a:xfrm>
            <a:off x="492236" y="3332955"/>
            <a:ext cx="450379" cy="450398"/>
          </a:xfrm>
          <a:custGeom>
            <a:avLst/>
            <a:gdLst/>
            <a:ahLst/>
            <a:cxnLst/>
            <a:rect l="l" t="t" r="r" b="b"/>
            <a:pathLst>
              <a:path w="3777" h="3777" extrusionOk="0">
                <a:moveTo>
                  <a:pt x="3777" y="2015"/>
                </a:moveTo>
                <a:lnTo>
                  <a:pt x="3449" y="816"/>
                </a:lnTo>
                <a:lnTo>
                  <a:pt x="2324" y="1125"/>
                </a:lnTo>
                <a:lnTo>
                  <a:pt x="2016" y="0"/>
                </a:lnTo>
                <a:lnTo>
                  <a:pt x="817" y="328"/>
                </a:lnTo>
                <a:lnTo>
                  <a:pt x="1125" y="1453"/>
                </a:lnTo>
                <a:lnTo>
                  <a:pt x="1" y="1761"/>
                </a:lnTo>
                <a:lnTo>
                  <a:pt x="328" y="2957"/>
                </a:lnTo>
                <a:lnTo>
                  <a:pt x="1453" y="2651"/>
                </a:lnTo>
                <a:lnTo>
                  <a:pt x="1762" y="3776"/>
                </a:lnTo>
                <a:lnTo>
                  <a:pt x="2957" y="3448"/>
                </a:lnTo>
                <a:lnTo>
                  <a:pt x="2652" y="23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" name="Google Shape;478;p4"/>
          <p:cNvGrpSpPr/>
          <p:nvPr/>
        </p:nvGrpSpPr>
        <p:grpSpPr>
          <a:xfrm>
            <a:off x="7263711" y="4447292"/>
            <a:ext cx="402369" cy="316376"/>
            <a:chOff x="1163250" y="1972063"/>
            <a:chExt cx="106800" cy="83975"/>
          </a:xfrm>
        </p:grpSpPr>
        <p:sp>
          <p:nvSpPr>
            <p:cNvPr id="479" name="Google Shape;479;p4"/>
            <p:cNvSpPr/>
            <p:nvPr/>
          </p:nvSpPr>
          <p:spPr>
            <a:xfrm>
              <a:off x="1251000" y="2007013"/>
              <a:ext cx="16725" cy="14325"/>
            </a:xfrm>
            <a:custGeom>
              <a:avLst/>
              <a:gdLst/>
              <a:ahLst/>
              <a:cxnLst/>
              <a:rect l="l" t="t" r="r" b="b"/>
              <a:pathLst>
                <a:path w="669" h="573" extrusionOk="0">
                  <a:moveTo>
                    <a:pt x="380" y="1"/>
                  </a:moveTo>
                  <a:cubicBezTo>
                    <a:pt x="310" y="1"/>
                    <a:pt x="238" y="27"/>
                    <a:pt x="180" y="84"/>
                  </a:cubicBezTo>
                  <a:cubicBezTo>
                    <a:pt x="0" y="264"/>
                    <a:pt x="129" y="572"/>
                    <a:pt x="383" y="572"/>
                  </a:cubicBezTo>
                  <a:cubicBezTo>
                    <a:pt x="540" y="572"/>
                    <a:pt x="665" y="444"/>
                    <a:pt x="669" y="286"/>
                  </a:cubicBezTo>
                  <a:cubicBezTo>
                    <a:pt x="669" y="114"/>
                    <a:pt x="527" y="1"/>
                    <a:pt x="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253400" y="2041788"/>
              <a:ext cx="16650" cy="14250"/>
            </a:xfrm>
            <a:custGeom>
              <a:avLst/>
              <a:gdLst/>
              <a:ahLst/>
              <a:cxnLst/>
              <a:rect l="l" t="t" r="r" b="b"/>
              <a:pathLst>
                <a:path w="666" h="570" extrusionOk="0">
                  <a:moveTo>
                    <a:pt x="287" y="1"/>
                  </a:moveTo>
                  <a:cubicBezTo>
                    <a:pt x="129" y="1"/>
                    <a:pt x="1" y="126"/>
                    <a:pt x="1" y="283"/>
                  </a:cubicBezTo>
                  <a:cubicBezTo>
                    <a:pt x="1" y="455"/>
                    <a:pt x="142" y="570"/>
                    <a:pt x="288" y="570"/>
                  </a:cubicBezTo>
                  <a:cubicBezTo>
                    <a:pt x="358" y="570"/>
                    <a:pt x="429" y="544"/>
                    <a:pt x="486" y="486"/>
                  </a:cubicBezTo>
                  <a:cubicBezTo>
                    <a:pt x="666" y="306"/>
                    <a:pt x="540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253400" y="1972363"/>
              <a:ext cx="14325" cy="14425"/>
            </a:xfrm>
            <a:custGeom>
              <a:avLst/>
              <a:gdLst/>
              <a:ahLst/>
              <a:cxnLst/>
              <a:rect l="l" t="t" r="r" b="b"/>
              <a:pathLst>
                <a:path w="573" h="577" extrusionOk="0">
                  <a:moveTo>
                    <a:pt x="287" y="1"/>
                  </a:moveTo>
                  <a:cubicBezTo>
                    <a:pt x="129" y="1"/>
                    <a:pt x="1" y="126"/>
                    <a:pt x="1" y="284"/>
                  </a:cubicBezTo>
                  <a:lnTo>
                    <a:pt x="1" y="287"/>
                  </a:lnTo>
                  <a:lnTo>
                    <a:pt x="1" y="290"/>
                  </a:lnTo>
                  <a:cubicBezTo>
                    <a:pt x="1" y="448"/>
                    <a:pt x="129" y="576"/>
                    <a:pt x="287" y="576"/>
                  </a:cubicBezTo>
                  <a:cubicBezTo>
                    <a:pt x="444" y="576"/>
                    <a:pt x="573" y="448"/>
                    <a:pt x="573" y="290"/>
                  </a:cubicBezTo>
                  <a:lnTo>
                    <a:pt x="573" y="287"/>
                  </a:lnTo>
                  <a:lnTo>
                    <a:pt x="573" y="284"/>
                  </a:lnTo>
                  <a:cubicBezTo>
                    <a:pt x="569" y="126"/>
                    <a:pt x="444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206075" y="2007013"/>
              <a:ext cx="16650" cy="14325"/>
            </a:xfrm>
            <a:custGeom>
              <a:avLst/>
              <a:gdLst/>
              <a:ahLst/>
              <a:cxnLst/>
              <a:rect l="l" t="t" r="r" b="b"/>
              <a:pathLst>
                <a:path w="666" h="573" extrusionOk="0">
                  <a:moveTo>
                    <a:pt x="379" y="1"/>
                  </a:moveTo>
                  <a:cubicBezTo>
                    <a:pt x="310" y="1"/>
                    <a:pt x="239" y="27"/>
                    <a:pt x="181" y="84"/>
                  </a:cubicBezTo>
                  <a:cubicBezTo>
                    <a:pt x="1" y="264"/>
                    <a:pt x="126" y="572"/>
                    <a:pt x="380" y="572"/>
                  </a:cubicBezTo>
                  <a:cubicBezTo>
                    <a:pt x="537" y="572"/>
                    <a:pt x="666" y="444"/>
                    <a:pt x="666" y="286"/>
                  </a:cubicBezTo>
                  <a:cubicBezTo>
                    <a:pt x="666" y="114"/>
                    <a:pt x="526" y="1"/>
                    <a:pt x="3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1206075" y="2041738"/>
              <a:ext cx="16650" cy="14300"/>
            </a:xfrm>
            <a:custGeom>
              <a:avLst/>
              <a:gdLst/>
              <a:ahLst/>
              <a:cxnLst/>
              <a:rect l="l" t="t" r="r" b="b"/>
              <a:pathLst>
                <a:path w="666" h="572" extrusionOk="0">
                  <a:moveTo>
                    <a:pt x="378" y="0"/>
                  </a:moveTo>
                  <a:cubicBezTo>
                    <a:pt x="308" y="0"/>
                    <a:pt x="238" y="26"/>
                    <a:pt x="181" y="83"/>
                  </a:cubicBezTo>
                  <a:cubicBezTo>
                    <a:pt x="1" y="263"/>
                    <a:pt x="126" y="571"/>
                    <a:pt x="380" y="571"/>
                  </a:cubicBezTo>
                  <a:cubicBezTo>
                    <a:pt x="537" y="571"/>
                    <a:pt x="666" y="443"/>
                    <a:pt x="666" y="285"/>
                  </a:cubicBezTo>
                  <a:cubicBezTo>
                    <a:pt x="666" y="113"/>
                    <a:pt x="524" y="0"/>
                    <a:pt x="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1163250" y="2007063"/>
              <a:ext cx="14500" cy="14275"/>
            </a:xfrm>
            <a:custGeom>
              <a:avLst/>
              <a:gdLst/>
              <a:ahLst/>
              <a:cxnLst/>
              <a:rect l="l" t="t" r="r" b="b"/>
              <a:pathLst>
                <a:path w="580" h="571" extrusionOk="0">
                  <a:moveTo>
                    <a:pt x="285" y="1"/>
                  </a:moveTo>
                  <a:cubicBezTo>
                    <a:pt x="129" y="1"/>
                    <a:pt x="1" y="127"/>
                    <a:pt x="1" y="284"/>
                  </a:cubicBezTo>
                  <a:cubicBezTo>
                    <a:pt x="1" y="441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70"/>
                  </a:cubicBezTo>
                  <a:cubicBezTo>
                    <a:pt x="454" y="570"/>
                    <a:pt x="579" y="442"/>
                    <a:pt x="579" y="284"/>
                  </a:cubicBezTo>
                  <a:cubicBezTo>
                    <a:pt x="579" y="127"/>
                    <a:pt x="454" y="1"/>
                    <a:pt x="296" y="1"/>
                  </a:cubicBezTo>
                  <a:cubicBezTo>
                    <a:pt x="293" y="1"/>
                    <a:pt x="289" y="1"/>
                    <a:pt x="2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1163250" y="2041788"/>
              <a:ext cx="14500" cy="14250"/>
            </a:xfrm>
            <a:custGeom>
              <a:avLst/>
              <a:gdLst/>
              <a:ahLst/>
              <a:cxnLst/>
              <a:rect l="l" t="t" r="r" b="b"/>
              <a:pathLst>
                <a:path w="580" h="570" extrusionOk="0">
                  <a:moveTo>
                    <a:pt x="285" y="0"/>
                  </a:moveTo>
                  <a:cubicBezTo>
                    <a:pt x="129" y="0"/>
                    <a:pt x="1" y="127"/>
                    <a:pt x="1" y="283"/>
                  </a:cubicBezTo>
                  <a:cubicBezTo>
                    <a:pt x="1" y="440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69"/>
                  </a:cubicBezTo>
                  <a:cubicBezTo>
                    <a:pt x="454" y="569"/>
                    <a:pt x="579" y="441"/>
                    <a:pt x="579" y="283"/>
                  </a:cubicBezTo>
                  <a:cubicBezTo>
                    <a:pt x="579" y="126"/>
                    <a:pt x="454" y="1"/>
                    <a:pt x="296" y="1"/>
                  </a:cubicBezTo>
                  <a:cubicBezTo>
                    <a:pt x="293" y="0"/>
                    <a:pt x="289" y="0"/>
                    <a:pt x="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1208325" y="1972063"/>
              <a:ext cx="14575" cy="14950"/>
            </a:xfrm>
            <a:custGeom>
              <a:avLst/>
              <a:gdLst/>
              <a:ahLst/>
              <a:cxnLst/>
              <a:rect l="l" t="t" r="r" b="b"/>
              <a:pathLst>
                <a:path w="583" h="598" extrusionOk="0">
                  <a:moveTo>
                    <a:pt x="290" y="0"/>
                  </a:moveTo>
                  <a:cubicBezTo>
                    <a:pt x="129" y="0"/>
                    <a:pt x="1" y="135"/>
                    <a:pt x="7" y="296"/>
                  </a:cubicBezTo>
                  <a:lnTo>
                    <a:pt x="7" y="302"/>
                  </a:lnTo>
                  <a:cubicBezTo>
                    <a:pt x="1" y="463"/>
                    <a:pt x="129" y="598"/>
                    <a:pt x="290" y="598"/>
                  </a:cubicBezTo>
                  <a:cubicBezTo>
                    <a:pt x="454" y="598"/>
                    <a:pt x="582" y="463"/>
                    <a:pt x="576" y="302"/>
                  </a:cubicBezTo>
                  <a:lnTo>
                    <a:pt x="576" y="299"/>
                  </a:lnTo>
                  <a:lnTo>
                    <a:pt x="576" y="296"/>
                  </a:lnTo>
                  <a:cubicBezTo>
                    <a:pt x="582" y="135"/>
                    <a:pt x="454" y="0"/>
                    <a:pt x="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163500" y="1972363"/>
              <a:ext cx="14250" cy="14425"/>
            </a:xfrm>
            <a:custGeom>
              <a:avLst/>
              <a:gdLst/>
              <a:ahLst/>
              <a:cxnLst/>
              <a:rect l="l" t="t" r="r" b="b"/>
              <a:pathLst>
                <a:path w="570" h="577" extrusionOk="0">
                  <a:moveTo>
                    <a:pt x="286" y="1"/>
                  </a:moveTo>
                  <a:cubicBezTo>
                    <a:pt x="129" y="1"/>
                    <a:pt x="0" y="126"/>
                    <a:pt x="0" y="284"/>
                  </a:cubicBezTo>
                  <a:lnTo>
                    <a:pt x="0" y="287"/>
                  </a:lnTo>
                  <a:lnTo>
                    <a:pt x="0" y="290"/>
                  </a:lnTo>
                  <a:cubicBezTo>
                    <a:pt x="0" y="448"/>
                    <a:pt x="129" y="576"/>
                    <a:pt x="286" y="576"/>
                  </a:cubicBezTo>
                  <a:cubicBezTo>
                    <a:pt x="444" y="576"/>
                    <a:pt x="569" y="448"/>
                    <a:pt x="569" y="290"/>
                  </a:cubicBezTo>
                  <a:lnTo>
                    <a:pt x="569" y="287"/>
                  </a:lnTo>
                  <a:lnTo>
                    <a:pt x="569" y="284"/>
                  </a:lnTo>
                  <a:cubicBezTo>
                    <a:pt x="569" y="126"/>
                    <a:pt x="444" y="1"/>
                    <a:pt x="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0"/>
          <p:cNvSpPr/>
          <p:nvPr/>
        </p:nvSpPr>
        <p:spPr>
          <a:xfrm>
            <a:off x="-10" y="3551751"/>
            <a:ext cx="2750822" cy="1605593"/>
          </a:xfrm>
          <a:custGeom>
            <a:avLst/>
            <a:gdLst/>
            <a:ahLst/>
            <a:cxnLst/>
            <a:rect l="l" t="t" r="r" b="b"/>
            <a:pathLst>
              <a:path w="33402" h="19496" extrusionOk="0">
                <a:moveTo>
                  <a:pt x="1" y="19495"/>
                </a:moveTo>
                <a:lnTo>
                  <a:pt x="1" y="1"/>
                </a:lnTo>
                <a:cubicBezTo>
                  <a:pt x="2453" y="16275"/>
                  <a:pt x="13103" y="11972"/>
                  <a:pt x="24345" y="14623"/>
                </a:cubicBezTo>
                <a:cubicBezTo>
                  <a:pt x="28806" y="15677"/>
                  <a:pt x="31624" y="17522"/>
                  <a:pt x="33401" y="1949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9" name="Google Shape;1009;p10"/>
          <p:cNvGrpSpPr/>
          <p:nvPr/>
        </p:nvGrpSpPr>
        <p:grpSpPr>
          <a:xfrm>
            <a:off x="7055939" y="2224271"/>
            <a:ext cx="2125048" cy="2942622"/>
            <a:chOff x="7038150" y="2206481"/>
            <a:chExt cx="2125048" cy="2942622"/>
          </a:xfrm>
        </p:grpSpPr>
        <p:sp>
          <p:nvSpPr>
            <p:cNvPr id="1010" name="Google Shape;1010;p10"/>
            <p:cNvSpPr/>
            <p:nvPr/>
          </p:nvSpPr>
          <p:spPr>
            <a:xfrm>
              <a:off x="7038150" y="2206481"/>
              <a:ext cx="2125048" cy="2942326"/>
            </a:xfrm>
            <a:custGeom>
              <a:avLst/>
              <a:gdLst/>
              <a:ahLst/>
              <a:cxnLst/>
              <a:rect l="l" t="t" r="r" b="b"/>
              <a:pathLst>
                <a:path w="30670" h="42467" extrusionOk="0">
                  <a:moveTo>
                    <a:pt x="30492" y="42467"/>
                  </a:moveTo>
                  <a:lnTo>
                    <a:pt x="0" y="42467"/>
                  </a:lnTo>
                  <a:cubicBezTo>
                    <a:pt x="482" y="38922"/>
                    <a:pt x="3047" y="32119"/>
                    <a:pt x="15012" y="27587"/>
                  </a:cubicBezTo>
                  <a:cubicBezTo>
                    <a:pt x="30669" y="21658"/>
                    <a:pt x="19945" y="6541"/>
                    <a:pt x="30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0"/>
            <p:cNvSpPr/>
            <p:nvPr/>
          </p:nvSpPr>
          <p:spPr>
            <a:xfrm>
              <a:off x="7745077" y="2454523"/>
              <a:ext cx="1405843" cy="2694286"/>
            </a:xfrm>
            <a:custGeom>
              <a:avLst/>
              <a:gdLst/>
              <a:ahLst/>
              <a:cxnLst/>
              <a:rect l="l" t="t" r="r" b="b"/>
              <a:pathLst>
                <a:path w="20290" h="38887" extrusionOk="0">
                  <a:moveTo>
                    <a:pt x="20289" y="38887"/>
                  </a:moveTo>
                  <a:lnTo>
                    <a:pt x="1" y="38887"/>
                  </a:lnTo>
                  <a:cubicBezTo>
                    <a:pt x="11272" y="34905"/>
                    <a:pt x="8897" y="23307"/>
                    <a:pt x="12461" y="11651"/>
                  </a:cubicBezTo>
                  <a:cubicBezTo>
                    <a:pt x="14411" y="5278"/>
                    <a:pt x="17413" y="1839"/>
                    <a:pt x="20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0"/>
            <p:cNvSpPr/>
            <p:nvPr/>
          </p:nvSpPr>
          <p:spPr>
            <a:xfrm>
              <a:off x="8418263" y="4184447"/>
              <a:ext cx="732646" cy="964655"/>
            </a:xfrm>
            <a:custGeom>
              <a:avLst/>
              <a:gdLst/>
              <a:ahLst/>
              <a:cxnLst/>
              <a:rect l="l" t="t" r="r" b="b"/>
              <a:pathLst>
                <a:path w="10574" h="13923" extrusionOk="0">
                  <a:moveTo>
                    <a:pt x="0" y="13922"/>
                  </a:moveTo>
                  <a:cubicBezTo>
                    <a:pt x="848" y="9545"/>
                    <a:pt x="3436" y="666"/>
                    <a:pt x="10573" y="0"/>
                  </a:cubicBezTo>
                  <a:lnTo>
                    <a:pt x="10573" y="1392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3" name="Google Shape;1013;p10"/>
          <p:cNvSpPr txBox="1">
            <a:spLocks noGrp="1"/>
          </p:cNvSpPr>
          <p:nvPr>
            <p:ph type="title"/>
          </p:nvPr>
        </p:nvSpPr>
        <p:spPr>
          <a:xfrm>
            <a:off x="717425" y="45192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14"/>
          <p:cNvSpPr txBox="1">
            <a:spLocks noGrp="1"/>
          </p:cNvSpPr>
          <p:nvPr>
            <p:ph type="subTitle" idx="1"/>
          </p:nvPr>
        </p:nvSpPr>
        <p:spPr>
          <a:xfrm>
            <a:off x="883050" y="3129551"/>
            <a:ext cx="22929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0" name="Google Shape;1490;p14"/>
          <p:cNvSpPr txBox="1">
            <a:spLocks noGrp="1"/>
          </p:cNvSpPr>
          <p:nvPr>
            <p:ph type="title"/>
          </p:nvPr>
        </p:nvSpPr>
        <p:spPr>
          <a:xfrm>
            <a:off x="883050" y="2705900"/>
            <a:ext cx="2292900" cy="4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1" name="Google Shape;1491;p14"/>
          <p:cNvSpPr txBox="1">
            <a:spLocks noGrp="1"/>
          </p:cNvSpPr>
          <p:nvPr>
            <p:ph type="subTitle" idx="2"/>
          </p:nvPr>
        </p:nvSpPr>
        <p:spPr>
          <a:xfrm>
            <a:off x="3425550" y="3129551"/>
            <a:ext cx="22929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2" name="Google Shape;1492;p14"/>
          <p:cNvSpPr txBox="1">
            <a:spLocks noGrp="1"/>
          </p:cNvSpPr>
          <p:nvPr>
            <p:ph type="title" idx="3"/>
          </p:nvPr>
        </p:nvSpPr>
        <p:spPr>
          <a:xfrm>
            <a:off x="3425550" y="2705900"/>
            <a:ext cx="2292900" cy="4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3" name="Google Shape;1493;p14"/>
          <p:cNvSpPr txBox="1">
            <a:spLocks noGrp="1"/>
          </p:cNvSpPr>
          <p:nvPr>
            <p:ph type="subTitle" idx="4"/>
          </p:nvPr>
        </p:nvSpPr>
        <p:spPr>
          <a:xfrm>
            <a:off x="5968050" y="3129551"/>
            <a:ext cx="22929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4" name="Google Shape;1494;p14"/>
          <p:cNvSpPr txBox="1">
            <a:spLocks noGrp="1"/>
          </p:cNvSpPr>
          <p:nvPr>
            <p:ph type="title" idx="5"/>
          </p:nvPr>
        </p:nvSpPr>
        <p:spPr>
          <a:xfrm>
            <a:off x="5968050" y="2705900"/>
            <a:ext cx="2292900" cy="4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5" name="Google Shape;1495;p14"/>
          <p:cNvSpPr txBox="1">
            <a:spLocks noGrp="1"/>
          </p:cNvSpPr>
          <p:nvPr>
            <p:ph type="title" idx="6"/>
          </p:nvPr>
        </p:nvSpPr>
        <p:spPr>
          <a:xfrm>
            <a:off x="717425" y="45192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6" name="Google Shape;1496;p14"/>
          <p:cNvSpPr/>
          <p:nvPr/>
        </p:nvSpPr>
        <p:spPr>
          <a:xfrm rot="10800000">
            <a:off x="7112486" y="3689279"/>
            <a:ext cx="2059076" cy="1481771"/>
          </a:xfrm>
          <a:custGeom>
            <a:avLst/>
            <a:gdLst/>
            <a:ahLst/>
            <a:cxnLst/>
            <a:rect l="l" t="t" r="r" b="b"/>
            <a:pathLst>
              <a:path w="33231" h="23914" extrusionOk="0">
                <a:moveTo>
                  <a:pt x="58" y="100"/>
                </a:moveTo>
                <a:lnTo>
                  <a:pt x="0" y="23914"/>
                </a:lnTo>
                <a:cubicBezTo>
                  <a:pt x="2770" y="23544"/>
                  <a:pt x="8089" y="21555"/>
                  <a:pt x="11653" y="12219"/>
                </a:cubicBezTo>
                <a:cubicBezTo>
                  <a:pt x="16313" y="0"/>
                  <a:pt x="28101" y="8407"/>
                  <a:pt x="33230" y="18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7" name="Google Shape;1497;p14"/>
          <p:cNvSpPr/>
          <p:nvPr/>
        </p:nvSpPr>
        <p:spPr>
          <a:xfrm rot="5400000">
            <a:off x="144929" y="4050841"/>
            <a:ext cx="955176" cy="1257699"/>
          </a:xfrm>
          <a:custGeom>
            <a:avLst/>
            <a:gdLst/>
            <a:ahLst/>
            <a:cxnLst/>
            <a:rect l="l" t="t" r="r" b="b"/>
            <a:pathLst>
              <a:path w="10574" h="13923" extrusionOk="0">
                <a:moveTo>
                  <a:pt x="0" y="13922"/>
                </a:moveTo>
                <a:cubicBezTo>
                  <a:pt x="848" y="9545"/>
                  <a:pt x="3436" y="666"/>
                  <a:pt x="10573" y="0"/>
                </a:cubicBezTo>
                <a:lnTo>
                  <a:pt x="10573" y="1392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14"/>
          <p:cNvSpPr/>
          <p:nvPr/>
        </p:nvSpPr>
        <p:spPr>
          <a:xfrm rot="5400000">
            <a:off x="-418274" y="404439"/>
            <a:ext cx="1976062" cy="1153335"/>
          </a:xfrm>
          <a:custGeom>
            <a:avLst/>
            <a:gdLst/>
            <a:ahLst/>
            <a:cxnLst/>
            <a:rect l="l" t="t" r="r" b="b"/>
            <a:pathLst>
              <a:path w="33402" h="19496" extrusionOk="0">
                <a:moveTo>
                  <a:pt x="1" y="19495"/>
                </a:moveTo>
                <a:lnTo>
                  <a:pt x="1" y="1"/>
                </a:lnTo>
                <a:cubicBezTo>
                  <a:pt x="2453" y="16275"/>
                  <a:pt x="13103" y="11972"/>
                  <a:pt x="24345" y="14623"/>
                </a:cubicBezTo>
                <a:cubicBezTo>
                  <a:pt x="28806" y="15677"/>
                  <a:pt x="31624" y="17522"/>
                  <a:pt x="33401" y="1949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99" name="Google Shape;1499;p14"/>
          <p:cNvGrpSpPr/>
          <p:nvPr/>
        </p:nvGrpSpPr>
        <p:grpSpPr>
          <a:xfrm>
            <a:off x="6220398" y="-7067"/>
            <a:ext cx="3444731" cy="2558969"/>
            <a:chOff x="6220398" y="-7067"/>
            <a:chExt cx="3444731" cy="2558969"/>
          </a:xfrm>
        </p:grpSpPr>
        <p:grpSp>
          <p:nvGrpSpPr>
            <p:cNvPr id="1500" name="Google Shape;1500;p14"/>
            <p:cNvGrpSpPr/>
            <p:nvPr/>
          </p:nvGrpSpPr>
          <p:grpSpPr>
            <a:xfrm rot="-10346140" flipH="1">
              <a:off x="7495586" y="271755"/>
              <a:ext cx="2036531" cy="2155482"/>
              <a:chOff x="3844200" y="3565550"/>
              <a:chExt cx="524325" cy="554950"/>
            </a:xfrm>
          </p:grpSpPr>
          <p:sp>
            <p:nvSpPr>
              <p:cNvPr id="1501" name="Google Shape;1501;p14"/>
              <p:cNvSpPr/>
              <p:nvPr/>
            </p:nvSpPr>
            <p:spPr>
              <a:xfrm>
                <a:off x="3937150" y="41058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9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2"/>
                    </a:cubicBezTo>
                    <a:cubicBezTo>
                      <a:pt x="302" y="483"/>
                      <a:pt x="312" y="483"/>
                      <a:pt x="320" y="483"/>
                    </a:cubicBezTo>
                    <a:cubicBezTo>
                      <a:pt x="520" y="483"/>
                      <a:pt x="638" y="250"/>
                      <a:pt x="509" y="93"/>
                    </a:cubicBezTo>
                    <a:cubicBezTo>
                      <a:pt x="461" y="32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14"/>
              <p:cNvSpPr/>
              <p:nvPr/>
            </p:nvSpPr>
            <p:spPr>
              <a:xfrm>
                <a:off x="3923900" y="408937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5" y="0"/>
                    </a:moveTo>
                    <a:cubicBezTo>
                      <a:pt x="254" y="0"/>
                      <a:pt x="202" y="17"/>
                      <a:pt x="158" y="51"/>
                    </a:cubicBezTo>
                    <a:cubicBezTo>
                      <a:pt x="0" y="183"/>
                      <a:pt x="74" y="440"/>
                      <a:pt x="280" y="463"/>
                    </a:cubicBezTo>
                    <a:cubicBezTo>
                      <a:pt x="289" y="464"/>
                      <a:pt x="298" y="464"/>
                      <a:pt x="307" y="464"/>
                    </a:cubicBezTo>
                    <a:cubicBezTo>
                      <a:pt x="497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14"/>
              <p:cNvSpPr/>
              <p:nvPr/>
            </p:nvSpPr>
            <p:spPr>
              <a:xfrm>
                <a:off x="3910575" y="4072850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7" y="0"/>
                    </a:moveTo>
                    <a:cubicBezTo>
                      <a:pt x="247" y="0"/>
                      <a:pt x="196" y="17"/>
                      <a:pt x="154" y="50"/>
                    </a:cubicBezTo>
                    <a:cubicBezTo>
                      <a:pt x="0" y="176"/>
                      <a:pt x="74" y="423"/>
                      <a:pt x="273" y="445"/>
                    </a:cubicBezTo>
                    <a:cubicBezTo>
                      <a:pt x="281" y="446"/>
                      <a:pt x="289" y="447"/>
                      <a:pt x="296" y="447"/>
                    </a:cubicBezTo>
                    <a:cubicBezTo>
                      <a:pt x="479" y="447"/>
                      <a:pt x="590" y="230"/>
                      <a:pt x="469" y="82"/>
                    </a:cubicBezTo>
                    <a:cubicBezTo>
                      <a:pt x="426" y="28"/>
                      <a:pt x="362" y="0"/>
                      <a:pt x="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14"/>
              <p:cNvSpPr/>
              <p:nvPr/>
            </p:nvSpPr>
            <p:spPr>
              <a:xfrm>
                <a:off x="3897300" y="405627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70"/>
                      <a:pt x="71" y="408"/>
                      <a:pt x="261" y="427"/>
                    </a:cubicBezTo>
                    <a:cubicBezTo>
                      <a:pt x="269" y="428"/>
                      <a:pt x="277" y="428"/>
                      <a:pt x="284" y="428"/>
                    </a:cubicBezTo>
                    <a:cubicBezTo>
                      <a:pt x="460" y="428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14"/>
              <p:cNvSpPr/>
              <p:nvPr/>
            </p:nvSpPr>
            <p:spPr>
              <a:xfrm>
                <a:off x="3884050" y="403977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14"/>
              <p:cNvSpPr/>
              <p:nvPr/>
            </p:nvSpPr>
            <p:spPr>
              <a:xfrm>
                <a:off x="3870800" y="402320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7" y="0"/>
                    </a:moveTo>
                    <a:cubicBezTo>
                      <a:pt x="214" y="0"/>
                      <a:pt x="171" y="15"/>
                      <a:pt x="135" y="44"/>
                    </a:cubicBezTo>
                    <a:cubicBezTo>
                      <a:pt x="0" y="153"/>
                      <a:pt x="64" y="371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14"/>
              <p:cNvSpPr/>
              <p:nvPr/>
            </p:nvSpPr>
            <p:spPr>
              <a:xfrm>
                <a:off x="3857450" y="400670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2" y="42"/>
                    </a:cubicBezTo>
                    <a:cubicBezTo>
                      <a:pt x="1" y="144"/>
                      <a:pt x="65" y="353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14"/>
              <p:cNvSpPr/>
              <p:nvPr/>
            </p:nvSpPr>
            <p:spPr>
              <a:xfrm>
                <a:off x="3844200" y="3990175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5" y="1"/>
                    </a:moveTo>
                    <a:cubicBezTo>
                      <a:pt x="196" y="1"/>
                      <a:pt x="156" y="14"/>
                      <a:pt x="123" y="41"/>
                    </a:cubicBezTo>
                    <a:cubicBezTo>
                      <a:pt x="0" y="137"/>
                      <a:pt x="58" y="336"/>
                      <a:pt x="216" y="352"/>
                    </a:cubicBezTo>
                    <a:cubicBezTo>
                      <a:pt x="222" y="353"/>
                      <a:pt x="229" y="353"/>
                      <a:pt x="235" y="353"/>
                    </a:cubicBezTo>
                    <a:cubicBezTo>
                      <a:pt x="381" y="353"/>
                      <a:pt x="465" y="183"/>
                      <a:pt x="370" y="66"/>
                    </a:cubicBezTo>
                    <a:cubicBezTo>
                      <a:pt x="336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14"/>
              <p:cNvSpPr/>
              <p:nvPr/>
            </p:nvSpPr>
            <p:spPr>
              <a:xfrm>
                <a:off x="3968325" y="4107900"/>
                <a:ext cx="1652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4" extrusionOk="0">
                    <a:moveTo>
                      <a:pt x="330" y="0"/>
                    </a:moveTo>
                    <a:cubicBezTo>
                      <a:pt x="275" y="0"/>
                      <a:pt x="220" y="18"/>
                      <a:pt x="174" y="56"/>
                    </a:cubicBezTo>
                    <a:cubicBezTo>
                      <a:pt x="1" y="197"/>
                      <a:pt x="84" y="480"/>
                      <a:pt x="306" y="503"/>
                    </a:cubicBezTo>
                    <a:cubicBezTo>
                      <a:pt x="315" y="503"/>
                      <a:pt x="324" y="504"/>
                      <a:pt x="333" y="504"/>
                    </a:cubicBezTo>
                    <a:cubicBezTo>
                      <a:pt x="539" y="504"/>
                      <a:pt x="660" y="261"/>
                      <a:pt x="528" y="94"/>
                    </a:cubicBezTo>
                    <a:cubicBezTo>
                      <a:pt x="477" y="32"/>
                      <a:pt x="403" y="0"/>
                      <a:pt x="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14"/>
              <p:cNvSpPr/>
              <p:nvPr/>
            </p:nvSpPr>
            <p:spPr>
              <a:xfrm>
                <a:off x="3955075" y="409140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4" y="0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6" y="483"/>
                      <a:pt x="634" y="249"/>
                      <a:pt x="505" y="89"/>
                    </a:cubicBezTo>
                    <a:cubicBezTo>
                      <a:pt x="457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14"/>
              <p:cNvSpPr/>
              <p:nvPr/>
            </p:nvSpPr>
            <p:spPr>
              <a:xfrm>
                <a:off x="3941725" y="4074825"/>
                <a:ext cx="154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8" extrusionOk="0">
                    <a:moveTo>
                      <a:pt x="309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3" y="467"/>
                      <a:pt x="302" y="468"/>
                      <a:pt x="310" y="468"/>
                    </a:cubicBezTo>
                    <a:cubicBezTo>
                      <a:pt x="501" y="468"/>
                      <a:pt x="615" y="241"/>
                      <a:pt x="489" y="87"/>
                    </a:cubicBezTo>
                    <a:cubicBezTo>
                      <a:pt x="444" y="31"/>
                      <a:pt x="377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14"/>
              <p:cNvSpPr/>
              <p:nvPr/>
            </p:nvSpPr>
            <p:spPr>
              <a:xfrm>
                <a:off x="3928475" y="4058325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14"/>
              <p:cNvSpPr/>
              <p:nvPr/>
            </p:nvSpPr>
            <p:spPr>
              <a:xfrm>
                <a:off x="3915225" y="404180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0" y="167"/>
                      <a:pt x="71" y="405"/>
                      <a:pt x="261" y="428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14"/>
              <p:cNvSpPr/>
              <p:nvPr/>
            </p:nvSpPr>
            <p:spPr>
              <a:xfrm>
                <a:off x="3901975" y="4025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6" y="410"/>
                      <a:pt x="263" y="411"/>
                      <a:pt x="271" y="411"/>
                    </a:cubicBezTo>
                    <a:cubicBezTo>
                      <a:pt x="440" y="411"/>
                      <a:pt x="538" y="214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14"/>
              <p:cNvSpPr/>
              <p:nvPr/>
            </p:nvSpPr>
            <p:spPr>
              <a:xfrm>
                <a:off x="3888625" y="4008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14"/>
              <p:cNvSpPr/>
              <p:nvPr/>
            </p:nvSpPr>
            <p:spPr>
              <a:xfrm>
                <a:off x="3875375" y="3992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8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0" y="373"/>
                      <a:pt x="491" y="193"/>
                      <a:pt x="392" y="70"/>
                    </a:cubicBezTo>
                    <a:cubicBezTo>
                      <a:pt x="356" y="25"/>
                      <a:pt x="302" y="1"/>
                      <a:pt x="2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14"/>
              <p:cNvSpPr/>
              <p:nvPr/>
            </p:nvSpPr>
            <p:spPr>
              <a:xfrm>
                <a:off x="3862125" y="3975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3"/>
                      <a:pt x="122" y="39"/>
                    </a:cubicBezTo>
                    <a:cubicBezTo>
                      <a:pt x="0" y="139"/>
                      <a:pt x="58" y="335"/>
                      <a:pt x="215" y="354"/>
                    </a:cubicBezTo>
                    <a:cubicBezTo>
                      <a:pt x="222" y="355"/>
                      <a:pt x="228" y="355"/>
                      <a:pt x="235" y="355"/>
                    </a:cubicBezTo>
                    <a:cubicBezTo>
                      <a:pt x="381" y="355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14"/>
              <p:cNvSpPr/>
              <p:nvPr/>
            </p:nvSpPr>
            <p:spPr>
              <a:xfrm>
                <a:off x="3848850" y="395915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3" y="0"/>
                    </a:moveTo>
                    <a:cubicBezTo>
                      <a:pt x="185" y="0"/>
                      <a:pt x="148" y="13"/>
                      <a:pt x="117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0"/>
                    </a:cubicBezTo>
                    <a:cubicBezTo>
                      <a:pt x="319" y="21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14"/>
              <p:cNvSpPr/>
              <p:nvPr/>
            </p:nvSpPr>
            <p:spPr>
              <a:xfrm>
                <a:off x="3986250" y="4093425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1" y="477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57"/>
                      <a:pt x="527" y="92"/>
                    </a:cubicBezTo>
                    <a:cubicBezTo>
                      <a:pt x="476" y="32"/>
                      <a:pt x="404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14"/>
              <p:cNvSpPr/>
              <p:nvPr/>
            </p:nvSpPr>
            <p:spPr>
              <a:xfrm>
                <a:off x="3973000" y="4076850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92"/>
                      <a:pt x="80" y="459"/>
                      <a:pt x="293" y="482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3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14"/>
              <p:cNvSpPr/>
              <p:nvPr/>
            </p:nvSpPr>
            <p:spPr>
              <a:xfrm>
                <a:off x="3959650" y="4060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1"/>
                    </a:moveTo>
                    <a:cubicBezTo>
                      <a:pt x="256" y="1"/>
                      <a:pt x="204" y="18"/>
                      <a:pt x="161" y="52"/>
                    </a:cubicBezTo>
                    <a:cubicBezTo>
                      <a:pt x="1" y="184"/>
                      <a:pt x="78" y="441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3" y="31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4"/>
              <p:cNvSpPr/>
              <p:nvPr/>
            </p:nvSpPr>
            <p:spPr>
              <a:xfrm>
                <a:off x="3946400" y="4043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2"/>
                    </a:cubicBezTo>
                    <a:cubicBezTo>
                      <a:pt x="0" y="177"/>
                      <a:pt x="74" y="425"/>
                      <a:pt x="270" y="444"/>
                    </a:cubicBezTo>
                    <a:cubicBezTo>
                      <a:pt x="280" y="445"/>
                      <a:pt x="289" y="446"/>
                      <a:pt x="297" y="446"/>
                    </a:cubicBezTo>
                    <a:cubicBezTo>
                      <a:pt x="480" y="446"/>
                      <a:pt x="586" y="231"/>
                      <a:pt x="470" y="84"/>
                    </a:cubicBezTo>
                    <a:cubicBezTo>
                      <a:pt x="424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4"/>
              <p:cNvSpPr/>
              <p:nvPr/>
            </p:nvSpPr>
            <p:spPr>
              <a:xfrm>
                <a:off x="3933150" y="4027275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70"/>
                      <a:pt x="71" y="408"/>
                      <a:pt x="260" y="427"/>
                    </a:cubicBezTo>
                    <a:cubicBezTo>
                      <a:pt x="268" y="428"/>
                      <a:pt x="276" y="428"/>
                      <a:pt x="284" y="428"/>
                    </a:cubicBezTo>
                    <a:cubicBezTo>
                      <a:pt x="459" y="428"/>
                      <a:pt x="564" y="222"/>
                      <a:pt x="447" y="80"/>
                    </a:cubicBezTo>
                    <a:cubicBezTo>
                      <a:pt x="405" y="27"/>
                      <a:pt x="343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4"/>
              <p:cNvSpPr/>
              <p:nvPr/>
            </p:nvSpPr>
            <p:spPr>
              <a:xfrm>
                <a:off x="3919800" y="4010775"/>
                <a:ext cx="13550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7" extrusionOk="0">
                    <a:moveTo>
                      <a:pt x="274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58"/>
                      <a:pt x="71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3" y="0"/>
                      <a:pt x="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4"/>
              <p:cNvSpPr/>
              <p:nvPr/>
            </p:nvSpPr>
            <p:spPr>
              <a:xfrm>
                <a:off x="3906550" y="3994200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91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4"/>
              <p:cNvSpPr/>
              <p:nvPr/>
            </p:nvSpPr>
            <p:spPr>
              <a:xfrm>
                <a:off x="3893300" y="397770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4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4"/>
                      <a:pt x="61" y="353"/>
                      <a:pt x="228" y="373"/>
                    </a:cubicBezTo>
                    <a:cubicBezTo>
                      <a:pt x="235" y="373"/>
                      <a:pt x="241" y="373"/>
                      <a:pt x="248" y="373"/>
                    </a:cubicBezTo>
                    <a:cubicBezTo>
                      <a:pt x="400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14"/>
              <p:cNvSpPr/>
              <p:nvPr/>
            </p:nvSpPr>
            <p:spPr>
              <a:xfrm>
                <a:off x="3880025" y="396115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4"/>
                      <a:pt x="123" y="41"/>
                    </a:cubicBezTo>
                    <a:cubicBezTo>
                      <a:pt x="1" y="138"/>
                      <a:pt x="59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78" y="354"/>
                      <a:pt x="466" y="184"/>
                      <a:pt x="370" y="67"/>
                    </a:cubicBezTo>
                    <a:cubicBezTo>
                      <a:pt x="336" y="23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14"/>
              <p:cNvSpPr/>
              <p:nvPr/>
            </p:nvSpPr>
            <p:spPr>
              <a:xfrm>
                <a:off x="3866775" y="3944625"/>
                <a:ext cx="110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4" extrusionOk="0">
                    <a:moveTo>
                      <a:pt x="219" y="1"/>
                    </a:moveTo>
                    <a:cubicBezTo>
                      <a:pt x="182" y="1"/>
                      <a:pt x="144" y="13"/>
                      <a:pt x="113" y="37"/>
                    </a:cubicBezTo>
                    <a:cubicBezTo>
                      <a:pt x="1" y="130"/>
                      <a:pt x="55" y="317"/>
                      <a:pt x="203" y="333"/>
                    </a:cubicBezTo>
                    <a:cubicBezTo>
                      <a:pt x="210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68" y="1"/>
                      <a:pt x="2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4"/>
              <p:cNvSpPr/>
              <p:nvPr/>
            </p:nvSpPr>
            <p:spPr>
              <a:xfrm>
                <a:off x="3853450" y="3928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1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9" y="317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9"/>
                    </a:cubicBezTo>
                    <a:cubicBezTo>
                      <a:pt x="302" y="21"/>
                      <a:pt x="257" y="1"/>
                      <a:pt x="2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4"/>
              <p:cNvSpPr/>
              <p:nvPr/>
            </p:nvSpPr>
            <p:spPr>
              <a:xfrm>
                <a:off x="4017350" y="4095400"/>
                <a:ext cx="1720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3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8"/>
                    </a:cubicBezTo>
                    <a:cubicBezTo>
                      <a:pt x="0" y="202"/>
                      <a:pt x="87" y="495"/>
                      <a:pt x="318" y="520"/>
                    </a:cubicBezTo>
                    <a:cubicBezTo>
                      <a:pt x="329" y="522"/>
                      <a:pt x="339" y="522"/>
                      <a:pt x="349" y="522"/>
                    </a:cubicBezTo>
                    <a:cubicBezTo>
                      <a:pt x="559" y="522"/>
                      <a:pt x="688" y="271"/>
                      <a:pt x="550" y="99"/>
                    </a:cubicBezTo>
                    <a:cubicBezTo>
                      <a:pt x="498" y="35"/>
                      <a:pt x="422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4"/>
              <p:cNvSpPr/>
              <p:nvPr/>
            </p:nvSpPr>
            <p:spPr>
              <a:xfrm>
                <a:off x="4004075" y="4078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7"/>
                    </a:cubicBezTo>
                    <a:cubicBezTo>
                      <a:pt x="1" y="198"/>
                      <a:pt x="84" y="481"/>
                      <a:pt x="306" y="503"/>
                    </a:cubicBezTo>
                    <a:cubicBezTo>
                      <a:pt x="315" y="504"/>
                      <a:pt x="325" y="505"/>
                      <a:pt x="334" y="505"/>
                    </a:cubicBezTo>
                    <a:cubicBezTo>
                      <a:pt x="542" y="505"/>
                      <a:pt x="663" y="262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4"/>
              <p:cNvSpPr/>
              <p:nvPr/>
            </p:nvSpPr>
            <p:spPr>
              <a:xfrm>
                <a:off x="3990825" y="406240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20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1"/>
                    </a:cubicBezTo>
                    <a:cubicBezTo>
                      <a:pt x="305" y="482"/>
                      <a:pt x="314" y="482"/>
                      <a:pt x="323" y="482"/>
                    </a:cubicBezTo>
                    <a:cubicBezTo>
                      <a:pt x="519" y="482"/>
                      <a:pt x="638" y="249"/>
                      <a:pt x="508" y="89"/>
                    </a:cubicBezTo>
                    <a:cubicBezTo>
                      <a:pt x="461" y="30"/>
                      <a:pt x="390" y="0"/>
                      <a:pt x="3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4"/>
              <p:cNvSpPr/>
              <p:nvPr/>
            </p:nvSpPr>
            <p:spPr>
              <a:xfrm>
                <a:off x="3977575" y="4045825"/>
                <a:ext cx="153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8" extrusionOk="0">
                    <a:moveTo>
                      <a:pt x="309" y="1"/>
                    </a:moveTo>
                    <a:cubicBezTo>
                      <a:pt x="257" y="1"/>
                      <a:pt x="204" y="18"/>
                      <a:pt x="161" y="55"/>
                    </a:cubicBezTo>
                    <a:cubicBezTo>
                      <a:pt x="0" y="183"/>
                      <a:pt x="77" y="443"/>
                      <a:pt x="283" y="466"/>
                    </a:cubicBezTo>
                    <a:cubicBezTo>
                      <a:pt x="292" y="467"/>
                      <a:pt x="301" y="467"/>
                      <a:pt x="310" y="467"/>
                    </a:cubicBezTo>
                    <a:cubicBezTo>
                      <a:pt x="500" y="467"/>
                      <a:pt x="612" y="240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4"/>
              <p:cNvSpPr/>
              <p:nvPr/>
            </p:nvSpPr>
            <p:spPr>
              <a:xfrm>
                <a:off x="3964325" y="4029325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0" y="445"/>
                    </a:cubicBezTo>
                    <a:cubicBezTo>
                      <a:pt x="278" y="445"/>
                      <a:pt x="286" y="446"/>
                      <a:pt x="293" y="446"/>
                    </a:cubicBezTo>
                    <a:cubicBezTo>
                      <a:pt x="479" y="446"/>
                      <a:pt x="586" y="230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4"/>
              <p:cNvSpPr/>
              <p:nvPr/>
            </p:nvSpPr>
            <p:spPr>
              <a:xfrm>
                <a:off x="3951050" y="4012800"/>
                <a:ext cx="140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6" extrusionOk="0">
                    <a:moveTo>
                      <a:pt x="282" y="1"/>
                    </a:moveTo>
                    <a:cubicBezTo>
                      <a:pt x="235" y="1"/>
                      <a:pt x="188" y="16"/>
                      <a:pt x="149" y="48"/>
                    </a:cubicBezTo>
                    <a:cubicBezTo>
                      <a:pt x="1" y="167"/>
                      <a:pt x="71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58" y="426"/>
                      <a:pt x="561" y="221"/>
                      <a:pt x="447" y="80"/>
                    </a:cubicBezTo>
                    <a:cubicBezTo>
                      <a:pt x="406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4"/>
              <p:cNvSpPr/>
              <p:nvPr/>
            </p:nvSpPr>
            <p:spPr>
              <a:xfrm>
                <a:off x="3937725" y="3996225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14"/>
              <p:cNvSpPr/>
              <p:nvPr/>
            </p:nvSpPr>
            <p:spPr>
              <a:xfrm>
                <a:off x="3924450" y="3979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88"/>
                    </a:cubicBezTo>
                    <a:cubicBezTo>
                      <a:pt x="247" y="389"/>
                      <a:pt x="254" y="389"/>
                      <a:pt x="262" y="389"/>
                    </a:cubicBezTo>
                    <a:cubicBezTo>
                      <a:pt x="422" y="389"/>
                      <a:pt x="517" y="202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14"/>
              <p:cNvSpPr/>
              <p:nvPr/>
            </p:nvSpPr>
            <p:spPr>
              <a:xfrm>
                <a:off x="3911200" y="3963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2"/>
                      <a:pt x="239" y="373"/>
                      <a:pt x="245" y="373"/>
                    </a:cubicBezTo>
                    <a:cubicBezTo>
                      <a:pt x="401" y="373"/>
                      <a:pt x="491" y="193"/>
                      <a:pt x="390" y="70"/>
                    </a:cubicBezTo>
                    <a:cubicBezTo>
                      <a:pt x="353" y="24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14"/>
              <p:cNvSpPr/>
              <p:nvPr/>
            </p:nvSpPr>
            <p:spPr>
              <a:xfrm>
                <a:off x="3897950" y="3946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2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0" y="138"/>
                      <a:pt x="58" y="334"/>
                      <a:pt x="216" y="354"/>
                    </a:cubicBezTo>
                    <a:cubicBezTo>
                      <a:pt x="222" y="354"/>
                      <a:pt x="228" y="355"/>
                      <a:pt x="235" y="355"/>
                    </a:cubicBezTo>
                    <a:cubicBezTo>
                      <a:pt x="378" y="355"/>
                      <a:pt x="466" y="182"/>
                      <a:pt x="370" y="65"/>
                    </a:cubicBezTo>
                    <a:cubicBezTo>
                      <a:pt x="335" y="22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14"/>
              <p:cNvSpPr/>
              <p:nvPr/>
            </p:nvSpPr>
            <p:spPr>
              <a:xfrm>
                <a:off x="3884600" y="393015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9" y="0"/>
                      <a:pt x="151" y="12"/>
                      <a:pt x="120" y="38"/>
                    </a:cubicBezTo>
                    <a:cubicBezTo>
                      <a:pt x="1" y="131"/>
                      <a:pt x="59" y="317"/>
                      <a:pt x="207" y="333"/>
                    </a:cubicBezTo>
                    <a:cubicBezTo>
                      <a:pt x="213" y="334"/>
                      <a:pt x="219" y="334"/>
                      <a:pt x="226" y="334"/>
                    </a:cubicBezTo>
                    <a:cubicBezTo>
                      <a:pt x="362" y="334"/>
                      <a:pt x="444" y="171"/>
                      <a:pt x="354" y="60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14"/>
              <p:cNvSpPr/>
              <p:nvPr/>
            </p:nvSpPr>
            <p:spPr>
              <a:xfrm>
                <a:off x="3871350" y="39135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1" y="126"/>
                      <a:pt x="55" y="302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7" y="165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14"/>
              <p:cNvSpPr/>
              <p:nvPr/>
            </p:nvSpPr>
            <p:spPr>
              <a:xfrm>
                <a:off x="4048525" y="409752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8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1" y="539"/>
                      <a:pt x="352" y="540"/>
                      <a:pt x="362" y="540"/>
                    </a:cubicBezTo>
                    <a:cubicBezTo>
                      <a:pt x="581" y="540"/>
                      <a:pt x="713" y="279"/>
                      <a:pt x="569" y="101"/>
                    </a:cubicBezTo>
                    <a:cubicBezTo>
                      <a:pt x="515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14"/>
              <p:cNvSpPr/>
              <p:nvPr/>
            </p:nvSpPr>
            <p:spPr>
              <a:xfrm>
                <a:off x="4035250" y="4080925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8" y="495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5" y="272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14"/>
              <p:cNvSpPr/>
              <p:nvPr/>
            </p:nvSpPr>
            <p:spPr>
              <a:xfrm>
                <a:off x="4022000" y="4064425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9"/>
                      <a:pt x="174" y="56"/>
                    </a:cubicBezTo>
                    <a:cubicBezTo>
                      <a:pt x="0" y="198"/>
                      <a:pt x="84" y="477"/>
                      <a:pt x="306" y="500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2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14"/>
              <p:cNvSpPr/>
              <p:nvPr/>
            </p:nvSpPr>
            <p:spPr>
              <a:xfrm>
                <a:off x="4008750" y="40478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6" y="481"/>
                    </a:cubicBezTo>
                    <a:cubicBezTo>
                      <a:pt x="305" y="482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14"/>
              <p:cNvSpPr/>
              <p:nvPr/>
            </p:nvSpPr>
            <p:spPr>
              <a:xfrm>
                <a:off x="3995475" y="4031350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4"/>
                      <a:pt x="78" y="441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2" y="30"/>
                      <a:pt x="374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14"/>
              <p:cNvSpPr/>
              <p:nvPr/>
            </p:nvSpPr>
            <p:spPr>
              <a:xfrm>
                <a:off x="3982225" y="4014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3" y="0"/>
                    </a:moveTo>
                    <a:cubicBezTo>
                      <a:pt x="243" y="0"/>
                      <a:pt x="193" y="17"/>
                      <a:pt x="152" y="52"/>
                    </a:cubicBezTo>
                    <a:cubicBezTo>
                      <a:pt x="1" y="177"/>
                      <a:pt x="75" y="425"/>
                      <a:pt x="271" y="444"/>
                    </a:cubicBezTo>
                    <a:cubicBezTo>
                      <a:pt x="280" y="445"/>
                      <a:pt x="289" y="445"/>
                      <a:pt x="297" y="445"/>
                    </a:cubicBezTo>
                    <a:cubicBezTo>
                      <a:pt x="478" y="445"/>
                      <a:pt x="586" y="231"/>
                      <a:pt x="467" y="84"/>
                    </a:cubicBezTo>
                    <a:cubicBezTo>
                      <a:pt x="423" y="29"/>
                      <a:pt x="358" y="0"/>
                      <a:pt x="2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14"/>
              <p:cNvSpPr/>
              <p:nvPr/>
            </p:nvSpPr>
            <p:spPr>
              <a:xfrm>
                <a:off x="3968900" y="3998250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7" y="1"/>
                      <a:pt x="188" y="17"/>
                      <a:pt x="148" y="49"/>
                    </a:cubicBezTo>
                    <a:cubicBezTo>
                      <a:pt x="0" y="171"/>
                      <a:pt x="71" y="409"/>
                      <a:pt x="261" y="428"/>
                    </a:cubicBezTo>
                    <a:cubicBezTo>
                      <a:pt x="268" y="429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14"/>
              <p:cNvSpPr/>
              <p:nvPr/>
            </p:nvSpPr>
            <p:spPr>
              <a:xfrm>
                <a:off x="3955625" y="3981750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1" y="1"/>
                    </a:moveTo>
                    <a:cubicBezTo>
                      <a:pt x="226" y="1"/>
                      <a:pt x="180" y="16"/>
                      <a:pt x="142" y="47"/>
                    </a:cubicBezTo>
                    <a:cubicBezTo>
                      <a:pt x="1" y="159"/>
                      <a:pt x="68" y="390"/>
                      <a:pt x="252" y="407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6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14"/>
              <p:cNvSpPr/>
              <p:nvPr/>
            </p:nvSpPr>
            <p:spPr>
              <a:xfrm>
                <a:off x="3942375" y="3965200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3" y="201"/>
                      <a:pt x="409" y="72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14"/>
              <p:cNvSpPr/>
              <p:nvPr/>
            </p:nvSpPr>
            <p:spPr>
              <a:xfrm>
                <a:off x="3929125" y="39486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3" y="373"/>
                      <a:pt x="241" y="373"/>
                      <a:pt x="248" y="373"/>
                    </a:cubicBezTo>
                    <a:cubicBezTo>
                      <a:pt x="399" y="373"/>
                      <a:pt x="490" y="193"/>
                      <a:pt x="389" y="70"/>
                    </a:cubicBezTo>
                    <a:cubicBezTo>
                      <a:pt x="353" y="25"/>
                      <a:pt x="300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4"/>
              <p:cNvSpPr/>
              <p:nvPr/>
            </p:nvSpPr>
            <p:spPr>
              <a:xfrm>
                <a:off x="3915775" y="393215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0"/>
                    </a:moveTo>
                    <a:cubicBezTo>
                      <a:pt x="197" y="0"/>
                      <a:pt x="158" y="14"/>
                      <a:pt x="126" y="41"/>
                    </a:cubicBezTo>
                    <a:cubicBezTo>
                      <a:pt x="1" y="138"/>
                      <a:pt x="62" y="337"/>
                      <a:pt x="216" y="353"/>
                    </a:cubicBezTo>
                    <a:cubicBezTo>
                      <a:pt x="223" y="354"/>
                      <a:pt x="229" y="354"/>
                      <a:pt x="236" y="354"/>
                    </a:cubicBezTo>
                    <a:cubicBezTo>
                      <a:pt x="382" y="354"/>
                      <a:pt x="469" y="184"/>
                      <a:pt x="374" y="67"/>
                    </a:cubicBezTo>
                    <a:cubicBezTo>
                      <a:pt x="339" y="23"/>
                      <a:pt x="288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4"/>
              <p:cNvSpPr/>
              <p:nvPr/>
            </p:nvSpPr>
            <p:spPr>
              <a:xfrm>
                <a:off x="3902525" y="3915625"/>
                <a:ext cx="111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4" extrusionOk="0">
                    <a:moveTo>
                      <a:pt x="221" y="1"/>
                    </a:moveTo>
                    <a:cubicBezTo>
                      <a:pt x="184" y="1"/>
                      <a:pt x="148" y="12"/>
                      <a:pt x="116" y="37"/>
                    </a:cubicBezTo>
                    <a:cubicBezTo>
                      <a:pt x="1" y="130"/>
                      <a:pt x="58" y="317"/>
                      <a:pt x="206" y="333"/>
                    </a:cubicBezTo>
                    <a:cubicBezTo>
                      <a:pt x="213" y="333"/>
                      <a:pt x="219" y="334"/>
                      <a:pt x="226" y="334"/>
                    </a:cubicBezTo>
                    <a:cubicBezTo>
                      <a:pt x="362" y="334"/>
                      <a:pt x="443" y="173"/>
                      <a:pt x="351" y="63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4"/>
              <p:cNvSpPr/>
              <p:nvPr/>
            </p:nvSpPr>
            <p:spPr>
              <a:xfrm>
                <a:off x="3889275" y="3899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3" y="1"/>
                    </a:moveTo>
                    <a:cubicBezTo>
                      <a:pt x="178" y="1"/>
                      <a:pt x="142" y="12"/>
                      <a:pt x="113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5" y="59"/>
                    </a:cubicBezTo>
                    <a:cubicBezTo>
                      <a:pt x="304" y="20"/>
                      <a:pt x="258" y="1"/>
                      <a:pt x="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14"/>
              <p:cNvSpPr/>
              <p:nvPr/>
            </p:nvSpPr>
            <p:spPr>
              <a:xfrm>
                <a:off x="4079775" y="4099525"/>
                <a:ext cx="183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3" h="557" extrusionOk="0">
                    <a:moveTo>
                      <a:pt x="369" y="0"/>
                    </a:moveTo>
                    <a:cubicBezTo>
                      <a:pt x="307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1" y="556"/>
                      <a:pt x="371" y="556"/>
                    </a:cubicBezTo>
                    <a:cubicBezTo>
                      <a:pt x="598" y="556"/>
                      <a:pt x="733" y="286"/>
                      <a:pt x="585" y="102"/>
                    </a:cubicBezTo>
                    <a:cubicBezTo>
                      <a:pt x="529" y="35"/>
                      <a:pt x="449" y="0"/>
                      <a:pt x="3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14"/>
              <p:cNvSpPr/>
              <p:nvPr/>
            </p:nvSpPr>
            <p:spPr>
              <a:xfrm>
                <a:off x="4066425" y="4082975"/>
                <a:ext cx="1780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2" h="540" extrusionOk="0">
                    <a:moveTo>
                      <a:pt x="356" y="1"/>
                    </a:moveTo>
                    <a:cubicBezTo>
                      <a:pt x="298" y="1"/>
                      <a:pt x="238" y="20"/>
                      <a:pt x="187" y="60"/>
                    </a:cubicBezTo>
                    <a:cubicBezTo>
                      <a:pt x="1" y="211"/>
                      <a:pt x="91" y="513"/>
                      <a:pt x="328" y="539"/>
                    </a:cubicBezTo>
                    <a:cubicBezTo>
                      <a:pt x="338" y="539"/>
                      <a:pt x="347" y="540"/>
                      <a:pt x="356" y="540"/>
                    </a:cubicBezTo>
                    <a:cubicBezTo>
                      <a:pt x="581" y="540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14"/>
              <p:cNvSpPr/>
              <p:nvPr/>
            </p:nvSpPr>
            <p:spPr>
              <a:xfrm>
                <a:off x="4053175" y="406645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3"/>
                      <a:pt x="87" y="493"/>
                      <a:pt x="315" y="518"/>
                    </a:cubicBezTo>
                    <a:cubicBezTo>
                      <a:pt x="326" y="519"/>
                      <a:pt x="336" y="520"/>
                      <a:pt x="346" y="520"/>
                    </a:cubicBezTo>
                    <a:cubicBezTo>
                      <a:pt x="559" y="520"/>
                      <a:pt x="685" y="269"/>
                      <a:pt x="547" y="97"/>
                    </a:cubicBezTo>
                    <a:cubicBezTo>
                      <a:pt x="496" y="33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14"/>
              <p:cNvSpPr/>
              <p:nvPr/>
            </p:nvSpPr>
            <p:spPr>
              <a:xfrm>
                <a:off x="4039925" y="4049875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81"/>
                      <a:pt x="305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8" y="505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14"/>
              <p:cNvSpPr/>
              <p:nvPr/>
            </p:nvSpPr>
            <p:spPr>
              <a:xfrm>
                <a:off x="4026650" y="4033375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14"/>
              <p:cNvSpPr/>
              <p:nvPr/>
            </p:nvSpPr>
            <p:spPr>
              <a:xfrm>
                <a:off x="4013400" y="4016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8" y="1"/>
                    </a:moveTo>
                    <a:cubicBezTo>
                      <a:pt x="256" y="1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3" y="466"/>
                    </a:cubicBezTo>
                    <a:cubicBezTo>
                      <a:pt x="291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6" y="87"/>
                    </a:cubicBezTo>
                    <a:cubicBezTo>
                      <a:pt x="440" y="30"/>
                      <a:pt x="374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14"/>
              <p:cNvSpPr/>
              <p:nvPr/>
            </p:nvSpPr>
            <p:spPr>
              <a:xfrm>
                <a:off x="4000075" y="4000325"/>
                <a:ext cx="147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3" y="444"/>
                    </a:cubicBezTo>
                    <a:cubicBezTo>
                      <a:pt x="281" y="445"/>
                      <a:pt x="289" y="446"/>
                      <a:pt x="296" y="446"/>
                    </a:cubicBezTo>
                    <a:cubicBezTo>
                      <a:pt x="479" y="446"/>
                      <a:pt x="590" y="229"/>
                      <a:pt x="469" y="81"/>
                    </a:cubicBezTo>
                    <a:cubicBezTo>
                      <a:pt x="425" y="28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14"/>
              <p:cNvSpPr/>
              <p:nvPr/>
            </p:nvSpPr>
            <p:spPr>
              <a:xfrm>
                <a:off x="3986800" y="3983800"/>
                <a:ext cx="141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6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62" y="426"/>
                      <a:pt x="564" y="221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4"/>
              <p:cNvSpPr/>
              <p:nvPr/>
            </p:nvSpPr>
            <p:spPr>
              <a:xfrm>
                <a:off x="3973550" y="3967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1" y="162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4"/>
              <p:cNvSpPr/>
              <p:nvPr/>
            </p:nvSpPr>
            <p:spPr>
              <a:xfrm>
                <a:off x="3960300" y="3950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2"/>
                      <a:pt x="251" y="392"/>
                      <a:pt x="257" y="392"/>
                    </a:cubicBezTo>
                    <a:cubicBezTo>
                      <a:pt x="417" y="392"/>
                      <a:pt x="514" y="203"/>
                      <a:pt x="408" y="73"/>
                    </a:cubicBezTo>
                    <a:cubicBezTo>
                      <a:pt x="370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4"/>
              <p:cNvSpPr/>
              <p:nvPr/>
            </p:nvSpPr>
            <p:spPr>
              <a:xfrm>
                <a:off x="3946950" y="3934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9" y="0"/>
                    </a:moveTo>
                    <a:cubicBezTo>
                      <a:pt x="208" y="0"/>
                      <a:pt x="166" y="15"/>
                      <a:pt x="133" y="44"/>
                    </a:cubicBezTo>
                    <a:cubicBezTo>
                      <a:pt x="1" y="147"/>
                      <a:pt x="65" y="356"/>
                      <a:pt x="229" y="372"/>
                    </a:cubicBezTo>
                    <a:cubicBezTo>
                      <a:pt x="236" y="372"/>
                      <a:pt x="242" y="373"/>
                      <a:pt x="248" y="373"/>
                    </a:cubicBezTo>
                    <a:cubicBezTo>
                      <a:pt x="401" y="373"/>
                      <a:pt x="492" y="193"/>
                      <a:pt x="393" y="70"/>
                    </a:cubicBezTo>
                    <a:cubicBezTo>
                      <a:pt x="357" y="24"/>
                      <a:pt x="303" y="0"/>
                      <a:pt x="2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4"/>
              <p:cNvSpPr/>
              <p:nvPr/>
            </p:nvSpPr>
            <p:spPr>
              <a:xfrm>
                <a:off x="3933700" y="39176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6" y="0"/>
                    </a:moveTo>
                    <a:cubicBezTo>
                      <a:pt x="196" y="0"/>
                      <a:pt x="156" y="14"/>
                      <a:pt x="123" y="42"/>
                    </a:cubicBezTo>
                    <a:cubicBezTo>
                      <a:pt x="1" y="138"/>
                      <a:pt x="58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81" y="354"/>
                      <a:pt x="466" y="184"/>
                      <a:pt x="373" y="67"/>
                    </a:cubicBezTo>
                    <a:cubicBezTo>
                      <a:pt x="339" y="24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14"/>
              <p:cNvSpPr/>
              <p:nvPr/>
            </p:nvSpPr>
            <p:spPr>
              <a:xfrm>
                <a:off x="3920450" y="3901125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9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58" y="335"/>
                      <a:pt x="440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4"/>
              <p:cNvSpPr/>
              <p:nvPr/>
            </p:nvSpPr>
            <p:spPr>
              <a:xfrm>
                <a:off x="3907200" y="38846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1" y="299"/>
                      <a:pt x="193" y="315"/>
                    </a:cubicBezTo>
                    <a:cubicBezTo>
                      <a:pt x="198" y="316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4"/>
              <p:cNvSpPr/>
              <p:nvPr/>
            </p:nvSpPr>
            <p:spPr>
              <a:xfrm>
                <a:off x="4110950" y="4101525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0"/>
                    </a:moveTo>
                    <a:cubicBezTo>
                      <a:pt x="317" y="0"/>
                      <a:pt x="252" y="22"/>
                      <a:pt x="199" y="67"/>
                    </a:cubicBezTo>
                    <a:cubicBezTo>
                      <a:pt x="0" y="227"/>
                      <a:pt x="93" y="549"/>
                      <a:pt x="350" y="574"/>
                    </a:cubicBezTo>
                    <a:cubicBezTo>
                      <a:pt x="362" y="576"/>
                      <a:pt x="374" y="576"/>
                      <a:pt x="385" y="576"/>
                    </a:cubicBezTo>
                    <a:cubicBezTo>
                      <a:pt x="618" y="576"/>
                      <a:pt x="758" y="298"/>
                      <a:pt x="604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4"/>
              <p:cNvSpPr/>
              <p:nvPr/>
            </p:nvSpPr>
            <p:spPr>
              <a:xfrm>
                <a:off x="4097600" y="4085000"/>
                <a:ext cx="185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559" extrusionOk="0">
                    <a:moveTo>
                      <a:pt x="369" y="1"/>
                    </a:moveTo>
                    <a:cubicBezTo>
                      <a:pt x="308" y="1"/>
                      <a:pt x="246" y="21"/>
                      <a:pt x="193" y="62"/>
                    </a:cubicBezTo>
                    <a:cubicBezTo>
                      <a:pt x="1" y="220"/>
                      <a:pt x="94" y="532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2" y="559"/>
                      <a:pt x="740" y="289"/>
                      <a:pt x="589" y="104"/>
                    </a:cubicBezTo>
                    <a:cubicBezTo>
                      <a:pt x="532" y="36"/>
                      <a:pt x="451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4"/>
              <p:cNvSpPr/>
              <p:nvPr/>
            </p:nvSpPr>
            <p:spPr>
              <a:xfrm>
                <a:off x="4084350" y="4068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2"/>
                    </a:cubicBezTo>
                    <a:cubicBezTo>
                      <a:pt x="0" y="213"/>
                      <a:pt x="90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0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14"/>
              <p:cNvSpPr/>
              <p:nvPr/>
            </p:nvSpPr>
            <p:spPr>
              <a:xfrm>
                <a:off x="4071100" y="4051925"/>
                <a:ext cx="171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0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3"/>
                      <a:pt x="84" y="495"/>
                      <a:pt x="315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9" y="519"/>
                      <a:pt x="684" y="271"/>
                      <a:pt x="546" y="97"/>
                    </a:cubicBezTo>
                    <a:cubicBezTo>
                      <a:pt x="495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14"/>
              <p:cNvSpPr/>
              <p:nvPr/>
            </p:nvSpPr>
            <p:spPr>
              <a:xfrm>
                <a:off x="4057825" y="403542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3" y="261"/>
                      <a:pt x="528" y="95"/>
                    </a:cubicBezTo>
                    <a:cubicBezTo>
                      <a:pt x="478" y="32"/>
                      <a:pt x="405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14"/>
              <p:cNvSpPr/>
              <p:nvPr/>
            </p:nvSpPr>
            <p:spPr>
              <a:xfrm>
                <a:off x="4044575" y="4018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8" y="92"/>
                    </a:cubicBezTo>
                    <a:cubicBezTo>
                      <a:pt x="459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14"/>
              <p:cNvSpPr/>
              <p:nvPr/>
            </p:nvSpPr>
            <p:spPr>
              <a:xfrm>
                <a:off x="4031250" y="4002350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1"/>
                    </a:moveTo>
                    <a:cubicBezTo>
                      <a:pt x="255" y="1"/>
                      <a:pt x="203" y="17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4"/>
                      <a:pt x="301" y="465"/>
                      <a:pt x="310" y="465"/>
                    </a:cubicBezTo>
                    <a:cubicBezTo>
                      <a:pt x="503" y="465"/>
                      <a:pt x="614" y="241"/>
                      <a:pt x="489" y="87"/>
                    </a:cubicBezTo>
                    <a:cubicBezTo>
                      <a:pt x="443" y="30"/>
                      <a:pt x="375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14"/>
              <p:cNvSpPr/>
              <p:nvPr/>
            </p:nvSpPr>
            <p:spPr>
              <a:xfrm>
                <a:off x="4017975" y="3985800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7"/>
                      <a:pt x="75" y="425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14"/>
              <p:cNvSpPr/>
              <p:nvPr/>
            </p:nvSpPr>
            <p:spPr>
              <a:xfrm>
                <a:off x="4004725" y="3969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6" y="1"/>
                      <a:pt x="189" y="16"/>
                      <a:pt x="148" y="48"/>
                    </a:cubicBezTo>
                    <a:cubicBezTo>
                      <a:pt x="1" y="171"/>
                      <a:pt x="71" y="408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5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14"/>
              <p:cNvSpPr/>
              <p:nvPr/>
            </p:nvSpPr>
            <p:spPr>
              <a:xfrm>
                <a:off x="3991475" y="3952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4"/>
              <p:cNvSpPr/>
              <p:nvPr/>
            </p:nvSpPr>
            <p:spPr>
              <a:xfrm>
                <a:off x="3978125" y="3936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9" y="391"/>
                    </a:cubicBezTo>
                    <a:cubicBezTo>
                      <a:pt x="246" y="392"/>
                      <a:pt x="254" y="393"/>
                      <a:pt x="262" y="393"/>
                    </a:cubicBezTo>
                    <a:cubicBezTo>
                      <a:pt x="421" y="393"/>
                      <a:pt x="517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4"/>
              <p:cNvSpPr/>
              <p:nvPr/>
            </p:nvSpPr>
            <p:spPr>
              <a:xfrm>
                <a:off x="3964875" y="3919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6" y="0"/>
                    </a:moveTo>
                    <a:cubicBezTo>
                      <a:pt x="205" y="0"/>
                      <a:pt x="163" y="14"/>
                      <a:pt x="129" y="41"/>
                    </a:cubicBezTo>
                    <a:cubicBezTo>
                      <a:pt x="1" y="147"/>
                      <a:pt x="65" y="353"/>
                      <a:pt x="229" y="369"/>
                    </a:cubicBezTo>
                    <a:cubicBezTo>
                      <a:pt x="236" y="370"/>
                      <a:pt x="244" y="370"/>
                      <a:pt x="252" y="370"/>
                    </a:cubicBezTo>
                    <a:cubicBezTo>
                      <a:pt x="402" y="370"/>
                      <a:pt x="491" y="193"/>
                      <a:pt x="393" y="70"/>
                    </a:cubicBezTo>
                    <a:cubicBezTo>
                      <a:pt x="356" y="24"/>
                      <a:pt x="301" y="0"/>
                      <a:pt x="2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14"/>
              <p:cNvSpPr/>
              <p:nvPr/>
            </p:nvSpPr>
            <p:spPr>
              <a:xfrm>
                <a:off x="3951625" y="3903150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2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14"/>
              <p:cNvSpPr/>
              <p:nvPr/>
            </p:nvSpPr>
            <p:spPr>
              <a:xfrm>
                <a:off x="3938350" y="3886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18"/>
                      <a:pt x="203" y="334"/>
                    </a:cubicBezTo>
                    <a:cubicBezTo>
                      <a:pt x="210" y="334"/>
                      <a:pt x="216" y="335"/>
                      <a:pt x="223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14"/>
              <p:cNvSpPr/>
              <p:nvPr/>
            </p:nvSpPr>
            <p:spPr>
              <a:xfrm>
                <a:off x="3925100" y="3870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5" y="1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0" y="315"/>
                    </a:cubicBezTo>
                    <a:cubicBezTo>
                      <a:pt x="197" y="316"/>
                      <a:pt x="203" y="317"/>
                      <a:pt x="209" y="317"/>
                    </a:cubicBezTo>
                    <a:cubicBezTo>
                      <a:pt x="340" y="317"/>
                      <a:pt x="418" y="163"/>
                      <a:pt x="332" y="58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14"/>
              <p:cNvSpPr/>
              <p:nvPr/>
            </p:nvSpPr>
            <p:spPr>
              <a:xfrm>
                <a:off x="4128775" y="4087050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4" y="576"/>
                      <a:pt x="375" y="576"/>
                      <a:pt x="385" y="576"/>
                    </a:cubicBezTo>
                    <a:cubicBezTo>
                      <a:pt x="621" y="576"/>
                      <a:pt x="762" y="297"/>
                      <a:pt x="608" y="106"/>
                    </a:cubicBezTo>
                    <a:cubicBezTo>
                      <a:pt x="551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4"/>
              <p:cNvSpPr/>
              <p:nvPr/>
            </p:nvSpPr>
            <p:spPr>
              <a:xfrm>
                <a:off x="4115525" y="4070525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1"/>
                    </a:cubicBezTo>
                    <a:cubicBezTo>
                      <a:pt x="531" y="34"/>
                      <a:pt x="451" y="0"/>
                      <a:pt x="3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4"/>
              <p:cNvSpPr/>
              <p:nvPr/>
            </p:nvSpPr>
            <p:spPr>
              <a:xfrm>
                <a:off x="4102275" y="4053975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4" y="0"/>
                    </a:moveTo>
                    <a:cubicBezTo>
                      <a:pt x="295" y="0"/>
                      <a:pt x="236" y="20"/>
                      <a:pt x="186" y="60"/>
                    </a:cubicBezTo>
                    <a:cubicBezTo>
                      <a:pt x="0" y="211"/>
                      <a:pt x="90" y="513"/>
                      <a:pt x="328" y="538"/>
                    </a:cubicBezTo>
                    <a:cubicBezTo>
                      <a:pt x="338" y="540"/>
                      <a:pt x="348" y="540"/>
                      <a:pt x="359" y="540"/>
                    </a:cubicBezTo>
                    <a:cubicBezTo>
                      <a:pt x="578" y="540"/>
                      <a:pt x="710" y="280"/>
                      <a:pt x="566" y="101"/>
                    </a:cubicBezTo>
                    <a:cubicBezTo>
                      <a:pt x="512" y="35"/>
                      <a:pt x="434" y="0"/>
                      <a:pt x="3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4"/>
              <p:cNvSpPr/>
              <p:nvPr/>
            </p:nvSpPr>
            <p:spPr>
              <a:xfrm>
                <a:off x="4089000" y="4037400"/>
                <a:ext cx="1715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2" extrusionOk="0">
                    <a:moveTo>
                      <a:pt x="342" y="1"/>
                    </a:moveTo>
                    <a:cubicBezTo>
                      <a:pt x="286" y="1"/>
                      <a:pt x="229" y="19"/>
                      <a:pt x="181" y="57"/>
                    </a:cubicBezTo>
                    <a:cubicBezTo>
                      <a:pt x="1" y="202"/>
                      <a:pt x="84" y="494"/>
                      <a:pt x="316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7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4"/>
              <p:cNvSpPr/>
              <p:nvPr/>
            </p:nvSpPr>
            <p:spPr>
              <a:xfrm>
                <a:off x="4075750" y="4020875"/>
                <a:ext cx="165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6"/>
                    </a:cubicBezTo>
                    <a:cubicBezTo>
                      <a:pt x="0" y="198"/>
                      <a:pt x="81" y="481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0" y="261"/>
                      <a:pt x="524" y="95"/>
                    </a:cubicBezTo>
                    <a:cubicBezTo>
                      <a:pt x="475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4"/>
              <p:cNvSpPr/>
              <p:nvPr/>
            </p:nvSpPr>
            <p:spPr>
              <a:xfrm>
                <a:off x="4062500" y="4004375"/>
                <a:ext cx="158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4" extrusionOk="0">
                    <a:moveTo>
                      <a:pt x="317" y="1"/>
                    </a:moveTo>
                    <a:cubicBezTo>
                      <a:pt x="264" y="1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4"/>
              <p:cNvSpPr/>
              <p:nvPr/>
            </p:nvSpPr>
            <p:spPr>
              <a:xfrm>
                <a:off x="4049150" y="3987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6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4"/>
              <p:cNvSpPr/>
              <p:nvPr/>
            </p:nvSpPr>
            <p:spPr>
              <a:xfrm>
                <a:off x="4035900" y="3971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70" y="82"/>
                    </a:cubicBezTo>
                    <a:cubicBezTo>
                      <a:pt x="426" y="29"/>
                      <a:pt x="361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14"/>
              <p:cNvSpPr/>
              <p:nvPr/>
            </p:nvSpPr>
            <p:spPr>
              <a:xfrm>
                <a:off x="4022650" y="3954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8"/>
                      <a:pt x="287" y="428"/>
                    </a:cubicBezTo>
                    <a:cubicBezTo>
                      <a:pt x="461" y="428"/>
                      <a:pt x="563" y="223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4"/>
              <p:cNvSpPr/>
              <p:nvPr/>
            </p:nvSpPr>
            <p:spPr>
              <a:xfrm>
                <a:off x="4009375" y="3938225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1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61"/>
                      <a:pt x="68" y="390"/>
                      <a:pt x="252" y="409"/>
                    </a:cubicBezTo>
                    <a:cubicBezTo>
                      <a:pt x="259" y="410"/>
                      <a:pt x="267" y="410"/>
                      <a:pt x="275" y="410"/>
                    </a:cubicBezTo>
                    <a:cubicBezTo>
                      <a:pt x="441" y="410"/>
                      <a:pt x="539" y="213"/>
                      <a:pt x="432" y="78"/>
                    </a:cubicBezTo>
                    <a:cubicBezTo>
                      <a:pt x="391" y="27"/>
                      <a:pt x="331" y="0"/>
                      <a:pt x="2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4"/>
              <p:cNvSpPr/>
              <p:nvPr/>
            </p:nvSpPr>
            <p:spPr>
              <a:xfrm>
                <a:off x="3996050" y="3921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1"/>
                      <a:pt x="251" y="392"/>
                      <a:pt x="258" y="392"/>
                    </a:cubicBezTo>
                    <a:cubicBezTo>
                      <a:pt x="420" y="392"/>
                      <a:pt x="517" y="202"/>
                      <a:pt x="412" y="73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4"/>
              <p:cNvSpPr/>
              <p:nvPr/>
            </p:nvSpPr>
            <p:spPr>
              <a:xfrm>
                <a:off x="3982800" y="390515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8"/>
                      <a:pt x="61" y="353"/>
                      <a:pt x="225" y="373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14"/>
              <p:cNvSpPr/>
              <p:nvPr/>
            </p:nvSpPr>
            <p:spPr>
              <a:xfrm>
                <a:off x="3969525" y="3888650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2" y="1"/>
                    </a:moveTo>
                    <a:cubicBezTo>
                      <a:pt x="194" y="1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0" y="353"/>
                      <a:pt x="465" y="181"/>
                      <a:pt x="370" y="65"/>
                    </a:cubicBezTo>
                    <a:cubicBezTo>
                      <a:pt x="336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14"/>
              <p:cNvSpPr/>
              <p:nvPr/>
            </p:nvSpPr>
            <p:spPr>
              <a:xfrm>
                <a:off x="3956275" y="3872125"/>
                <a:ext cx="110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2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2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14"/>
              <p:cNvSpPr/>
              <p:nvPr/>
            </p:nvSpPr>
            <p:spPr>
              <a:xfrm>
                <a:off x="3943025" y="3855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3" y="1"/>
                      <a:pt x="137" y="12"/>
                      <a:pt x="106" y="36"/>
                    </a:cubicBezTo>
                    <a:cubicBezTo>
                      <a:pt x="0" y="126"/>
                      <a:pt x="52" y="303"/>
                      <a:pt x="190" y="316"/>
                    </a:cubicBezTo>
                    <a:cubicBezTo>
                      <a:pt x="197" y="317"/>
                      <a:pt x="203" y="317"/>
                      <a:pt x="209" y="317"/>
                    </a:cubicBezTo>
                    <a:cubicBezTo>
                      <a:pt x="339" y="317"/>
                      <a:pt x="414" y="166"/>
                      <a:pt x="331" y="59"/>
                    </a:cubicBezTo>
                    <a:cubicBezTo>
                      <a:pt x="300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14"/>
              <p:cNvSpPr/>
              <p:nvPr/>
            </p:nvSpPr>
            <p:spPr>
              <a:xfrm>
                <a:off x="4159950" y="408907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0" y="234"/>
                      <a:pt x="100" y="565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14"/>
              <p:cNvSpPr/>
              <p:nvPr/>
            </p:nvSpPr>
            <p:spPr>
              <a:xfrm>
                <a:off x="4146700" y="4072525"/>
                <a:ext cx="1902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577" extrusionOk="0">
                    <a:moveTo>
                      <a:pt x="382" y="0"/>
                    </a:moveTo>
                    <a:cubicBezTo>
                      <a:pt x="318" y="0"/>
                      <a:pt x="254" y="22"/>
                      <a:pt x="199" y="66"/>
                    </a:cubicBezTo>
                    <a:cubicBezTo>
                      <a:pt x="0" y="227"/>
                      <a:pt x="97" y="548"/>
                      <a:pt x="351" y="574"/>
                    </a:cubicBezTo>
                    <a:cubicBezTo>
                      <a:pt x="362" y="575"/>
                      <a:pt x="374" y="576"/>
                      <a:pt x="385" y="576"/>
                    </a:cubicBezTo>
                    <a:cubicBezTo>
                      <a:pt x="622" y="576"/>
                      <a:pt x="761" y="298"/>
                      <a:pt x="608" y="108"/>
                    </a:cubicBezTo>
                    <a:cubicBezTo>
                      <a:pt x="549" y="37"/>
                      <a:pt x="466" y="0"/>
                      <a:pt x="3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14"/>
              <p:cNvSpPr/>
              <p:nvPr/>
            </p:nvSpPr>
            <p:spPr>
              <a:xfrm>
                <a:off x="4133425" y="4056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7" y="1"/>
                      <a:pt x="245" y="21"/>
                      <a:pt x="194" y="62"/>
                    </a:cubicBezTo>
                    <a:cubicBezTo>
                      <a:pt x="1" y="220"/>
                      <a:pt x="94" y="531"/>
                      <a:pt x="342" y="557"/>
                    </a:cubicBezTo>
                    <a:cubicBezTo>
                      <a:pt x="352" y="558"/>
                      <a:pt x="362" y="559"/>
                      <a:pt x="373" y="559"/>
                    </a:cubicBezTo>
                    <a:cubicBezTo>
                      <a:pt x="602" y="559"/>
                      <a:pt x="737" y="289"/>
                      <a:pt x="586" y="104"/>
                    </a:cubicBezTo>
                    <a:cubicBezTo>
                      <a:pt x="531" y="36"/>
                      <a:pt x="450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14"/>
              <p:cNvSpPr/>
              <p:nvPr/>
            </p:nvSpPr>
            <p:spPr>
              <a:xfrm>
                <a:off x="4120175" y="4039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1" y="213"/>
                      <a:pt x="87" y="512"/>
                      <a:pt x="328" y="538"/>
                    </a:cubicBezTo>
                    <a:cubicBezTo>
                      <a:pt x="339" y="539"/>
                      <a:pt x="349" y="539"/>
                      <a:pt x="359" y="539"/>
                    </a:cubicBezTo>
                    <a:cubicBezTo>
                      <a:pt x="579" y="539"/>
                      <a:pt x="711" y="279"/>
                      <a:pt x="566" y="101"/>
                    </a:cubicBezTo>
                    <a:cubicBezTo>
                      <a:pt x="513" y="35"/>
                      <a:pt x="436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4"/>
              <p:cNvSpPr/>
              <p:nvPr/>
            </p:nvSpPr>
            <p:spPr>
              <a:xfrm>
                <a:off x="4106925" y="402290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4"/>
                      <a:pt x="84" y="496"/>
                      <a:pt x="315" y="518"/>
                    </a:cubicBezTo>
                    <a:cubicBezTo>
                      <a:pt x="326" y="520"/>
                      <a:pt x="336" y="520"/>
                      <a:pt x="346" y="520"/>
                    </a:cubicBezTo>
                    <a:cubicBezTo>
                      <a:pt x="556" y="520"/>
                      <a:pt x="685" y="272"/>
                      <a:pt x="547" y="97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4"/>
              <p:cNvSpPr/>
              <p:nvPr/>
            </p:nvSpPr>
            <p:spPr>
              <a:xfrm>
                <a:off x="4093575" y="4006400"/>
                <a:ext cx="165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3" extrusionOk="0">
                    <a:moveTo>
                      <a:pt x="334" y="1"/>
                    </a:moveTo>
                    <a:cubicBezTo>
                      <a:pt x="278" y="1"/>
                      <a:pt x="222" y="19"/>
                      <a:pt x="174" y="57"/>
                    </a:cubicBezTo>
                    <a:cubicBezTo>
                      <a:pt x="1" y="198"/>
                      <a:pt x="84" y="478"/>
                      <a:pt x="309" y="500"/>
                    </a:cubicBezTo>
                    <a:cubicBezTo>
                      <a:pt x="320" y="502"/>
                      <a:pt x="330" y="502"/>
                      <a:pt x="340" y="502"/>
                    </a:cubicBezTo>
                    <a:cubicBezTo>
                      <a:pt x="543" y="502"/>
                      <a:pt x="663" y="258"/>
                      <a:pt x="528" y="92"/>
                    </a:cubicBezTo>
                    <a:cubicBezTo>
                      <a:pt x="479" y="32"/>
                      <a:pt x="407" y="1"/>
                      <a:pt x="3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14"/>
              <p:cNvSpPr/>
              <p:nvPr/>
            </p:nvSpPr>
            <p:spPr>
              <a:xfrm>
                <a:off x="4080400" y="3989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0" y="18"/>
                      <a:pt x="165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7" y="482"/>
                      <a:pt x="635" y="249"/>
                      <a:pt x="505" y="92"/>
                    </a:cubicBezTo>
                    <a:cubicBezTo>
                      <a:pt x="458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14"/>
              <p:cNvSpPr/>
              <p:nvPr/>
            </p:nvSpPr>
            <p:spPr>
              <a:xfrm>
                <a:off x="4067075" y="3973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0"/>
                    </a:moveTo>
                    <a:cubicBezTo>
                      <a:pt x="255" y="0"/>
                      <a:pt x="204" y="17"/>
                      <a:pt x="161" y="52"/>
                    </a:cubicBezTo>
                    <a:cubicBezTo>
                      <a:pt x="0" y="183"/>
                      <a:pt x="78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0" y="464"/>
                      <a:pt x="612" y="240"/>
                      <a:pt x="489" y="87"/>
                    </a:cubicBezTo>
                    <a:cubicBezTo>
                      <a:pt x="443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14"/>
              <p:cNvSpPr/>
              <p:nvPr/>
            </p:nvSpPr>
            <p:spPr>
              <a:xfrm>
                <a:off x="4053825" y="3956800"/>
                <a:ext cx="146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8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4" y="52"/>
                    </a:cubicBezTo>
                    <a:cubicBezTo>
                      <a:pt x="0" y="177"/>
                      <a:pt x="74" y="424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87" y="232"/>
                      <a:pt x="469" y="84"/>
                    </a:cubicBezTo>
                    <a:cubicBezTo>
                      <a:pt x="424" y="29"/>
                      <a:pt x="359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14"/>
              <p:cNvSpPr/>
              <p:nvPr/>
            </p:nvSpPr>
            <p:spPr>
              <a:xfrm>
                <a:off x="4040475" y="3940250"/>
                <a:ext cx="142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29" extrusionOk="0">
                    <a:moveTo>
                      <a:pt x="285" y="1"/>
                    </a:moveTo>
                    <a:cubicBezTo>
                      <a:pt x="238" y="1"/>
                      <a:pt x="191" y="16"/>
                      <a:pt x="152" y="48"/>
                    </a:cubicBezTo>
                    <a:cubicBezTo>
                      <a:pt x="1" y="167"/>
                      <a:pt x="71" y="408"/>
                      <a:pt x="264" y="428"/>
                    </a:cubicBezTo>
                    <a:cubicBezTo>
                      <a:pt x="272" y="428"/>
                      <a:pt x="280" y="429"/>
                      <a:pt x="287" y="429"/>
                    </a:cubicBezTo>
                    <a:cubicBezTo>
                      <a:pt x="463" y="429"/>
                      <a:pt x="568" y="222"/>
                      <a:pt x="451" y="80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4"/>
              <p:cNvSpPr/>
              <p:nvPr/>
            </p:nvSpPr>
            <p:spPr>
              <a:xfrm>
                <a:off x="4027225" y="3923750"/>
                <a:ext cx="1355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8" extrusionOk="0">
                    <a:moveTo>
                      <a:pt x="273" y="1"/>
                    </a:moveTo>
                    <a:cubicBezTo>
                      <a:pt x="227" y="1"/>
                      <a:pt x="181" y="16"/>
                      <a:pt x="142" y="46"/>
                    </a:cubicBezTo>
                    <a:cubicBezTo>
                      <a:pt x="0" y="159"/>
                      <a:pt x="68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2" y="1"/>
                      <a:pt x="2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4"/>
              <p:cNvSpPr/>
              <p:nvPr/>
            </p:nvSpPr>
            <p:spPr>
              <a:xfrm>
                <a:off x="4013975" y="3907175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3" y="25"/>
                      <a:pt x="316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4"/>
              <p:cNvSpPr/>
              <p:nvPr/>
            </p:nvSpPr>
            <p:spPr>
              <a:xfrm>
                <a:off x="4000700" y="3890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0"/>
                    </a:moveTo>
                    <a:cubicBezTo>
                      <a:pt x="205" y="0"/>
                      <a:pt x="164" y="14"/>
                      <a:pt x="129" y="41"/>
                    </a:cubicBezTo>
                    <a:cubicBezTo>
                      <a:pt x="1" y="147"/>
                      <a:pt x="62" y="353"/>
                      <a:pt x="226" y="369"/>
                    </a:cubicBezTo>
                    <a:cubicBezTo>
                      <a:pt x="234" y="370"/>
                      <a:pt x="242" y="370"/>
                      <a:pt x="249" y="370"/>
                    </a:cubicBezTo>
                    <a:cubicBezTo>
                      <a:pt x="402" y="370"/>
                      <a:pt x="491" y="192"/>
                      <a:pt x="390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4"/>
              <p:cNvSpPr/>
              <p:nvPr/>
            </p:nvSpPr>
            <p:spPr>
              <a:xfrm>
                <a:off x="3987450" y="3874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4"/>
              <p:cNvSpPr/>
              <p:nvPr/>
            </p:nvSpPr>
            <p:spPr>
              <a:xfrm>
                <a:off x="3974200" y="38576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7"/>
                      <a:pt x="203" y="333"/>
                    </a:cubicBezTo>
                    <a:cubicBezTo>
                      <a:pt x="209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4"/>
              <p:cNvSpPr/>
              <p:nvPr/>
            </p:nvSpPr>
            <p:spPr>
              <a:xfrm>
                <a:off x="3960850" y="3841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2"/>
                      <a:pt x="335" y="58"/>
                    </a:cubicBezTo>
                    <a:cubicBezTo>
                      <a:pt x="302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4"/>
              <p:cNvSpPr/>
              <p:nvPr/>
            </p:nvSpPr>
            <p:spPr>
              <a:xfrm>
                <a:off x="4191125" y="4091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9" y="1"/>
                    </a:moveTo>
                    <a:cubicBezTo>
                      <a:pt x="341" y="1"/>
                      <a:pt x="273" y="23"/>
                      <a:pt x="216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0" y="614"/>
                      <a:pt x="809" y="317"/>
                      <a:pt x="646" y="114"/>
                    </a:cubicBezTo>
                    <a:cubicBezTo>
                      <a:pt x="586" y="39"/>
                      <a:pt x="498" y="1"/>
                      <a:pt x="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14"/>
              <p:cNvSpPr/>
              <p:nvPr/>
            </p:nvSpPr>
            <p:spPr>
              <a:xfrm>
                <a:off x="4177875" y="4074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3" y="1"/>
                    </a:moveTo>
                    <a:cubicBezTo>
                      <a:pt x="327" y="1"/>
                      <a:pt x="261" y="22"/>
                      <a:pt x="206" y="67"/>
                    </a:cubicBezTo>
                    <a:cubicBezTo>
                      <a:pt x="0" y="234"/>
                      <a:pt x="100" y="568"/>
                      <a:pt x="363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6" y="308"/>
                      <a:pt x="627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4"/>
              <p:cNvSpPr/>
              <p:nvPr/>
            </p:nvSpPr>
            <p:spPr>
              <a:xfrm>
                <a:off x="4164600" y="4058025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2" y="1"/>
                    </a:moveTo>
                    <a:cubicBezTo>
                      <a:pt x="318" y="1"/>
                      <a:pt x="254" y="22"/>
                      <a:pt x="200" y="65"/>
                    </a:cubicBezTo>
                    <a:cubicBezTo>
                      <a:pt x="1" y="225"/>
                      <a:pt x="97" y="550"/>
                      <a:pt x="351" y="576"/>
                    </a:cubicBezTo>
                    <a:cubicBezTo>
                      <a:pt x="362" y="577"/>
                      <a:pt x="372" y="577"/>
                      <a:pt x="382" y="577"/>
                    </a:cubicBezTo>
                    <a:cubicBezTo>
                      <a:pt x="621" y="577"/>
                      <a:pt x="762" y="298"/>
                      <a:pt x="605" y="106"/>
                    </a:cubicBezTo>
                    <a:cubicBezTo>
                      <a:pt x="548" y="37"/>
                      <a:pt x="466" y="1"/>
                      <a:pt x="3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4"/>
              <p:cNvSpPr/>
              <p:nvPr/>
            </p:nvSpPr>
            <p:spPr>
              <a:xfrm>
                <a:off x="4151350" y="4041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1"/>
                    </a:moveTo>
                    <a:cubicBezTo>
                      <a:pt x="308" y="1"/>
                      <a:pt x="245" y="22"/>
                      <a:pt x="193" y="64"/>
                    </a:cubicBezTo>
                    <a:cubicBezTo>
                      <a:pt x="1" y="221"/>
                      <a:pt x="94" y="533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6" y="102"/>
                    </a:cubicBezTo>
                    <a:cubicBezTo>
                      <a:pt x="531" y="35"/>
                      <a:pt x="451" y="1"/>
                      <a:pt x="3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4"/>
              <p:cNvSpPr/>
              <p:nvPr/>
            </p:nvSpPr>
            <p:spPr>
              <a:xfrm>
                <a:off x="4138025" y="402497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9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2" y="539"/>
                      <a:pt x="352" y="540"/>
                      <a:pt x="362" y="540"/>
                    </a:cubicBezTo>
                    <a:cubicBezTo>
                      <a:pt x="582" y="540"/>
                      <a:pt x="713" y="279"/>
                      <a:pt x="569" y="101"/>
                    </a:cubicBezTo>
                    <a:cubicBezTo>
                      <a:pt x="516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4"/>
              <p:cNvSpPr/>
              <p:nvPr/>
            </p:nvSpPr>
            <p:spPr>
              <a:xfrm>
                <a:off x="4124750" y="400845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6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5"/>
                      <a:pt x="319" y="518"/>
                    </a:cubicBezTo>
                    <a:cubicBezTo>
                      <a:pt x="329" y="519"/>
                      <a:pt x="340" y="520"/>
                      <a:pt x="350" y="520"/>
                    </a:cubicBezTo>
                    <a:cubicBezTo>
                      <a:pt x="563" y="520"/>
                      <a:pt x="688" y="269"/>
                      <a:pt x="550" y="97"/>
                    </a:cubicBezTo>
                    <a:cubicBezTo>
                      <a:pt x="498" y="33"/>
                      <a:pt x="422" y="0"/>
                      <a:pt x="3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14"/>
              <p:cNvSpPr/>
              <p:nvPr/>
            </p:nvSpPr>
            <p:spPr>
              <a:xfrm>
                <a:off x="4111500" y="3991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80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2" y="504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4"/>
              <p:cNvSpPr/>
              <p:nvPr/>
            </p:nvSpPr>
            <p:spPr>
              <a:xfrm>
                <a:off x="4098250" y="3975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1"/>
                    </a:moveTo>
                    <a:cubicBezTo>
                      <a:pt x="266" y="1"/>
                      <a:pt x="212" y="18"/>
                      <a:pt x="167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0"/>
                    </a:cubicBezTo>
                    <a:cubicBezTo>
                      <a:pt x="461" y="31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4"/>
              <p:cNvSpPr/>
              <p:nvPr/>
            </p:nvSpPr>
            <p:spPr>
              <a:xfrm>
                <a:off x="4085000" y="3958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7" y="0"/>
                    </a:moveTo>
                    <a:cubicBezTo>
                      <a:pt x="256" y="0"/>
                      <a:pt x="204" y="18"/>
                      <a:pt x="161" y="54"/>
                    </a:cubicBezTo>
                    <a:cubicBezTo>
                      <a:pt x="0" y="183"/>
                      <a:pt x="77" y="443"/>
                      <a:pt x="283" y="465"/>
                    </a:cubicBezTo>
                    <a:cubicBezTo>
                      <a:pt x="291" y="466"/>
                      <a:pt x="299" y="467"/>
                      <a:pt x="306" y="467"/>
                    </a:cubicBezTo>
                    <a:cubicBezTo>
                      <a:pt x="498" y="467"/>
                      <a:pt x="612" y="241"/>
                      <a:pt x="489" y="86"/>
                    </a:cubicBezTo>
                    <a:cubicBezTo>
                      <a:pt x="441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4"/>
              <p:cNvSpPr/>
              <p:nvPr/>
            </p:nvSpPr>
            <p:spPr>
              <a:xfrm>
                <a:off x="4071725" y="3942275"/>
                <a:ext cx="147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8" extrusionOk="0">
                    <a:moveTo>
                      <a:pt x="295" y="1"/>
                    </a:moveTo>
                    <a:cubicBezTo>
                      <a:pt x="245" y="1"/>
                      <a:pt x="196" y="17"/>
                      <a:pt x="155" y="51"/>
                    </a:cubicBezTo>
                    <a:cubicBezTo>
                      <a:pt x="1" y="176"/>
                      <a:pt x="75" y="424"/>
                      <a:pt x="271" y="446"/>
                    </a:cubicBezTo>
                    <a:cubicBezTo>
                      <a:pt x="279" y="447"/>
                      <a:pt x="287" y="447"/>
                      <a:pt x="294" y="447"/>
                    </a:cubicBezTo>
                    <a:cubicBezTo>
                      <a:pt x="479" y="447"/>
                      <a:pt x="587" y="231"/>
                      <a:pt x="467" y="83"/>
                    </a:cubicBezTo>
                    <a:cubicBezTo>
                      <a:pt x="423" y="29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14"/>
              <p:cNvSpPr/>
              <p:nvPr/>
            </p:nvSpPr>
            <p:spPr>
              <a:xfrm>
                <a:off x="4058400" y="3925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3" y="1"/>
                    </a:moveTo>
                    <a:cubicBezTo>
                      <a:pt x="236" y="1"/>
                      <a:pt x="188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61" y="427"/>
                      <a:pt x="563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14"/>
              <p:cNvSpPr/>
              <p:nvPr/>
            </p:nvSpPr>
            <p:spPr>
              <a:xfrm>
                <a:off x="4045150" y="3909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6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14"/>
              <p:cNvSpPr/>
              <p:nvPr/>
            </p:nvSpPr>
            <p:spPr>
              <a:xfrm>
                <a:off x="4031875" y="3892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3"/>
                      <a:pt x="65" y="371"/>
                      <a:pt x="239" y="391"/>
                    </a:cubicBezTo>
                    <a:cubicBezTo>
                      <a:pt x="245" y="391"/>
                      <a:pt x="252" y="392"/>
                      <a:pt x="258" y="392"/>
                    </a:cubicBezTo>
                    <a:cubicBezTo>
                      <a:pt x="420" y="392"/>
                      <a:pt x="514" y="202"/>
                      <a:pt x="409" y="73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4"/>
              <p:cNvSpPr/>
              <p:nvPr/>
            </p:nvSpPr>
            <p:spPr>
              <a:xfrm>
                <a:off x="4018625" y="3876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1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4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4"/>
              <p:cNvSpPr/>
              <p:nvPr/>
            </p:nvSpPr>
            <p:spPr>
              <a:xfrm>
                <a:off x="4005300" y="3859650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4" y="1"/>
                    </a:moveTo>
                    <a:cubicBezTo>
                      <a:pt x="195" y="1"/>
                      <a:pt x="155" y="13"/>
                      <a:pt x="122" y="39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8" y="181"/>
                      <a:pt x="373" y="65"/>
                    </a:cubicBezTo>
                    <a:cubicBezTo>
                      <a:pt x="338" y="23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4"/>
              <p:cNvSpPr/>
              <p:nvPr/>
            </p:nvSpPr>
            <p:spPr>
              <a:xfrm>
                <a:off x="3992025" y="3843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9"/>
                    </a:cubicBezTo>
                    <a:cubicBezTo>
                      <a:pt x="1" y="133"/>
                      <a:pt x="59" y="319"/>
                      <a:pt x="206" y="335"/>
                    </a:cubicBezTo>
                    <a:cubicBezTo>
                      <a:pt x="213" y="336"/>
                      <a:pt x="219" y="336"/>
                      <a:pt x="225" y="336"/>
                    </a:cubicBezTo>
                    <a:cubicBezTo>
                      <a:pt x="362" y="336"/>
                      <a:pt x="443" y="172"/>
                      <a:pt x="351" y="62"/>
                    </a:cubicBezTo>
                    <a:cubicBezTo>
                      <a:pt x="318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4"/>
              <p:cNvSpPr/>
              <p:nvPr/>
            </p:nvSpPr>
            <p:spPr>
              <a:xfrm>
                <a:off x="3978775" y="3826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8" y="1"/>
                    </a:moveTo>
                    <a:cubicBezTo>
                      <a:pt x="174" y="1"/>
                      <a:pt x="139" y="13"/>
                      <a:pt x="110" y="36"/>
                    </a:cubicBezTo>
                    <a:cubicBezTo>
                      <a:pt x="0" y="126"/>
                      <a:pt x="52" y="303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0" y="317"/>
                      <a:pt x="417" y="166"/>
                      <a:pt x="331" y="62"/>
                    </a:cubicBezTo>
                    <a:cubicBezTo>
                      <a:pt x="300" y="21"/>
                      <a:pt x="255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4"/>
              <p:cNvSpPr/>
              <p:nvPr/>
            </p:nvSpPr>
            <p:spPr>
              <a:xfrm>
                <a:off x="4222300" y="4093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1" y="1"/>
                    </a:moveTo>
                    <a:cubicBezTo>
                      <a:pt x="351" y="1"/>
                      <a:pt x="280" y="24"/>
                      <a:pt x="222" y="73"/>
                    </a:cubicBezTo>
                    <a:cubicBezTo>
                      <a:pt x="0" y="249"/>
                      <a:pt x="106" y="603"/>
                      <a:pt x="386" y="632"/>
                    </a:cubicBezTo>
                    <a:cubicBezTo>
                      <a:pt x="398" y="633"/>
                      <a:pt x="409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4" y="41"/>
                      <a:pt x="513" y="1"/>
                      <a:pt x="4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4"/>
              <p:cNvSpPr/>
              <p:nvPr/>
            </p:nvSpPr>
            <p:spPr>
              <a:xfrm>
                <a:off x="4209050" y="4076550"/>
                <a:ext cx="20225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5" extrusionOk="0">
                    <a:moveTo>
                      <a:pt x="407" y="1"/>
                    </a:moveTo>
                    <a:cubicBezTo>
                      <a:pt x="338" y="1"/>
                      <a:pt x="269" y="23"/>
                      <a:pt x="212" y="69"/>
                    </a:cubicBezTo>
                    <a:cubicBezTo>
                      <a:pt x="0" y="243"/>
                      <a:pt x="103" y="587"/>
                      <a:pt x="376" y="612"/>
                    </a:cubicBezTo>
                    <a:cubicBezTo>
                      <a:pt x="388" y="614"/>
                      <a:pt x="399" y="614"/>
                      <a:pt x="411" y="614"/>
                    </a:cubicBezTo>
                    <a:cubicBezTo>
                      <a:pt x="660" y="614"/>
                      <a:pt x="809" y="320"/>
                      <a:pt x="646" y="114"/>
                    </a:cubicBezTo>
                    <a:cubicBezTo>
                      <a:pt x="586" y="40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4"/>
              <p:cNvSpPr/>
              <p:nvPr/>
            </p:nvSpPr>
            <p:spPr>
              <a:xfrm>
                <a:off x="4195775" y="4060075"/>
                <a:ext cx="19625" cy="1497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9" extrusionOk="0">
                    <a:moveTo>
                      <a:pt x="396" y="1"/>
                    </a:moveTo>
                    <a:cubicBezTo>
                      <a:pt x="329" y="1"/>
                      <a:pt x="262" y="23"/>
                      <a:pt x="206" y="69"/>
                    </a:cubicBezTo>
                    <a:cubicBezTo>
                      <a:pt x="1" y="233"/>
                      <a:pt x="100" y="568"/>
                      <a:pt x="364" y="597"/>
                    </a:cubicBezTo>
                    <a:cubicBezTo>
                      <a:pt x="374" y="598"/>
                      <a:pt x="385" y="598"/>
                      <a:pt x="395" y="598"/>
                    </a:cubicBezTo>
                    <a:cubicBezTo>
                      <a:pt x="640" y="598"/>
                      <a:pt x="785" y="309"/>
                      <a:pt x="624" y="111"/>
                    </a:cubicBezTo>
                    <a:cubicBezTo>
                      <a:pt x="566" y="39"/>
                      <a:pt x="481" y="1"/>
                      <a:pt x="3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4"/>
              <p:cNvSpPr/>
              <p:nvPr/>
            </p:nvSpPr>
            <p:spPr>
              <a:xfrm>
                <a:off x="4182525" y="4043525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1" y="0"/>
                    </a:moveTo>
                    <a:cubicBezTo>
                      <a:pt x="317" y="0"/>
                      <a:pt x="253" y="22"/>
                      <a:pt x="200" y="66"/>
                    </a:cubicBezTo>
                    <a:cubicBezTo>
                      <a:pt x="1" y="227"/>
                      <a:pt x="97" y="548"/>
                      <a:pt x="351" y="574"/>
                    </a:cubicBezTo>
                    <a:cubicBezTo>
                      <a:pt x="363" y="575"/>
                      <a:pt x="374" y="576"/>
                      <a:pt x="386" y="576"/>
                    </a:cubicBezTo>
                    <a:cubicBezTo>
                      <a:pt x="622" y="576"/>
                      <a:pt x="761" y="298"/>
                      <a:pt x="605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14"/>
              <p:cNvSpPr/>
              <p:nvPr/>
            </p:nvSpPr>
            <p:spPr>
              <a:xfrm>
                <a:off x="4169275" y="4027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1"/>
                    </a:moveTo>
                    <a:cubicBezTo>
                      <a:pt x="305" y="1"/>
                      <a:pt x="244" y="21"/>
                      <a:pt x="193" y="62"/>
                    </a:cubicBezTo>
                    <a:cubicBezTo>
                      <a:pt x="0" y="219"/>
                      <a:pt x="93" y="531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8"/>
                      <a:pt x="585" y="104"/>
                    </a:cubicBezTo>
                    <a:cubicBezTo>
                      <a:pt x="528" y="36"/>
                      <a:pt x="447" y="1"/>
                      <a:pt x="3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4"/>
              <p:cNvSpPr/>
              <p:nvPr/>
            </p:nvSpPr>
            <p:spPr>
              <a:xfrm>
                <a:off x="4155925" y="4010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9" y="0"/>
                    </a:moveTo>
                    <a:cubicBezTo>
                      <a:pt x="300" y="0"/>
                      <a:pt x="240" y="20"/>
                      <a:pt x="190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50" y="539"/>
                      <a:pt x="360" y="539"/>
                    </a:cubicBezTo>
                    <a:cubicBezTo>
                      <a:pt x="582" y="539"/>
                      <a:pt x="711" y="279"/>
                      <a:pt x="570" y="101"/>
                    </a:cubicBezTo>
                    <a:cubicBezTo>
                      <a:pt x="515" y="35"/>
                      <a:pt x="437" y="0"/>
                      <a:pt x="3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4"/>
              <p:cNvSpPr/>
              <p:nvPr/>
            </p:nvSpPr>
            <p:spPr>
              <a:xfrm>
                <a:off x="4142675" y="39938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4" y="0"/>
                    </a:moveTo>
                    <a:cubicBezTo>
                      <a:pt x="287" y="0"/>
                      <a:pt x="229" y="20"/>
                      <a:pt x="180" y="60"/>
                    </a:cubicBezTo>
                    <a:cubicBezTo>
                      <a:pt x="1" y="204"/>
                      <a:pt x="87" y="494"/>
                      <a:pt x="315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9" y="521"/>
                      <a:pt x="685" y="270"/>
                      <a:pt x="547" y="98"/>
                    </a:cubicBezTo>
                    <a:cubicBezTo>
                      <a:pt x="496" y="34"/>
                      <a:pt x="420" y="0"/>
                      <a:pt x="3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4"/>
              <p:cNvSpPr/>
              <p:nvPr/>
            </p:nvSpPr>
            <p:spPr>
              <a:xfrm>
                <a:off x="4129425" y="3977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3" y="1"/>
                    </a:moveTo>
                    <a:cubicBezTo>
                      <a:pt x="278" y="1"/>
                      <a:pt x="221" y="19"/>
                      <a:pt x="174" y="57"/>
                    </a:cubicBezTo>
                    <a:cubicBezTo>
                      <a:pt x="0" y="198"/>
                      <a:pt x="84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62" y="258"/>
                      <a:pt x="527" y="92"/>
                    </a:cubicBezTo>
                    <a:cubicBezTo>
                      <a:pt x="478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14"/>
              <p:cNvSpPr/>
              <p:nvPr/>
            </p:nvSpPr>
            <p:spPr>
              <a:xfrm>
                <a:off x="4116150" y="3960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3"/>
                    </a:cubicBezTo>
                    <a:cubicBezTo>
                      <a:pt x="1" y="188"/>
                      <a:pt x="81" y="458"/>
                      <a:pt x="293" y="481"/>
                    </a:cubicBezTo>
                    <a:cubicBezTo>
                      <a:pt x="303" y="482"/>
                      <a:pt x="312" y="482"/>
                      <a:pt x="321" y="482"/>
                    </a:cubicBezTo>
                    <a:cubicBezTo>
                      <a:pt x="520" y="482"/>
                      <a:pt x="635" y="249"/>
                      <a:pt x="509" y="92"/>
                    </a:cubicBezTo>
                    <a:cubicBezTo>
                      <a:pt x="461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14"/>
              <p:cNvSpPr/>
              <p:nvPr/>
            </p:nvSpPr>
            <p:spPr>
              <a:xfrm>
                <a:off x="4102900" y="3944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0"/>
                    </a:moveTo>
                    <a:cubicBezTo>
                      <a:pt x="255" y="0"/>
                      <a:pt x="204" y="17"/>
                      <a:pt x="161" y="51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0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14"/>
              <p:cNvSpPr/>
              <p:nvPr/>
            </p:nvSpPr>
            <p:spPr>
              <a:xfrm>
                <a:off x="4089575" y="3927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8"/>
                      <a:pt x="74" y="425"/>
                      <a:pt x="273" y="448"/>
                    </a:cubicBezTo>
                    <a:cubicBezTo>
                      <a:pt x="281" y="448"/>
                      <a:pt x="289" y="449"/>
                      <a:pt x="297" y="449"/>
                    </a:cubicBezTo>
                    <a:cubicBezTo>
                      <a:pt x="479" y="449"/>
                      <a:pt x="590" y="233"/>
                      <a:pt x="469" y="85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14"/>
              <p:cNvSpPr/>
              <p:nvPr/>
            </p:nvSpPr>
            <p:spPr>
              <a:xfrm>
                <a:off x="4076300" y="3911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8"/>
                      <a:pt x="261" y="427"/>
                    </a:cubicBezTo>
                    <a:cubicBezTo>
                      <a:pt x="269" y="428"/>
                      <a:pt x="277" y="429"/>
                      <a:pt x="285" y="429"/>
                    </a:cubicBezTo>
                    <a:cubicBezTo>
                      <a:pt x="460" y="429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14"/>
              <p:cNvSpPr/>
              <p:nvPr/>
            </p:nvSpPr>
            <p:spPr>
              <a:xfrm>
                <a:off x="4063050" y="3894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1" y="1"/>
                    </a:moveTo>
                    <a:cubicBezTo>
                      <a:pt x="225" y="1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31" y="75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14"/>
              <p:cNvSpPr/>
              <p:nvPr/>
            </p:nvSpPr>
            <p:spPr>
              <a:xfrm>
                <a:off x="4049800" y="3878175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9" y="73"/>
                    </a:cubicBezTo>
                    <a:cubicBezTo>
                      <a:pt x="370" y="25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14"/>
              <p:cNvSpPr/>
              <p:nvPr/>
            </p:nvSpPr>
            <p:spPr>
              <a:xfrm>
                <a:off x="4036450" y="3861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5" y="1"/>
                      <a:pt x="164" y="14"/>
                      <a:pt x="130" y="42"/>
                    </a:cubicBezTo>
                    <a:cubicBezTo>
                      <a:pt x="1" y="145"/>
                      <a:pt x="65" y="354"/>
                      <a:pt x="229" y="373"/>
                    </a:cubicBezTo>
                    <a:cubicBezTo>
                      <a:pt x="236" y="374"/>
                      <a:pt x="242" y="374"/>
                      <a:pt x="249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4"/>
              <p:cNvSpPr/>
              <p:nvPr/>
            </p:nvSpPr>
            <p:spPr>
              <a:xfrm>
                <a:off x="4023200" y="3845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3" y="39"/>
                    </a:cubicBezTo>
                    <a:cubicBezTo>
                      <a:pt x="1" y="138"/>
                      <a:pt x="59" y="338"/>
                      <a:pt x="216" y="354"/>
                    </a:cubicBezTo>
                    <a:cubicBezTo>
                      <a:pt x="223" y="354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3" y="68"/>
                    </a:cubicBezTo>
                    <a:cubicBezTo>
                      <a:pt x="338" y="23"/>
                      <a:pt x="286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4"/>
              <p:cNvSpPr/>
              <p:nvPr/>
            </p:nvSpPr>
            <p:spPr>
              <a:xfrm>
                <a:off x="4009950" y="3828600"/>
                <a:ext cx="11100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8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20"/>
                      <a:pt x="203" y="337"/>
                    </a:cubicBezTo>
                    <a:cubicBezTo>
                      <a:pt x="208" y="337"/>
                      <a:pt x="214" y="337"/>
                      <a:pt x="219" y="337"/>
                    </a:cubicBezTo>
                    <a:cubicBezTo>
                      <a:pt x="360" y="337"/>
                      <a:pt x="444" y="175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14"/>
              <p:cNvSpPr/>
              <p:nvPr/>
            </p:nvSpPr>
            <p:spPr>
              <a:xfrm>
                <a:off x="3996700" y="3812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9" y="316"/>
                      <a:pt x="206" y="316"/>
                      <a:pt x="212" y="316"/>
                    </a:cubicBezTo>
                    <a:cubicBezTo>
                      <a:pt x="339" y="316"/>
                      <a:pt x="417" y="162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14"/>
              <p:cNvSpPr/>
              <p:nvPr/>
            </p:nvSpPr>
            <p:spPr>
              <a:xfrm>
                <a:off x="4253550" y="4095175"/>
                <a:ext cx="21450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4" extrusionOk="0">
                    <a:moveTo>
                      <a:pt x="430" y="0"/>
                    </a:moveTo>
                    <a:cubicBezTo>
                      <a:pt x="358" y="0"/>
                      <a:pt x="285" y="24"/>
                      <a:pt x="225" y="73"/>
                    </a:cubicBezTo>
                    <a:cubicBezTo>
                      <a:pt x="0" y="256"/>
                      <a:pt x="110" y="623"/>
                      <a:pt x="399" y="652"/>
                    </a:cubicBezTo>
                    <a:cubicBezTo>
                      <a:pt x="411" y="653"/>
                      <a:pt x="422" y="653"/>
                      <a:pt x="433" y="653"/>
                    </a:cubicBezTo>
                    <a:cubicBezTo>
                      <a:pt x="699" y="653"/>
                      <a:pt x="858" y="334"/>
                      <a:pt x="682" y="121"/>
                    </a:cubicBezTo>
                    <a:cubicBezTo>
                      <a:pt x="618" y="41"/>
                      <a:pt x="525" y="0"/>
                      <a:pt x="4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14"/>
              <p:cNvSpPr/>
              <p:nvPr/>
            </p:nvSpPr>
            <p:spPr>
              <a:xfrm>
                <a:off x="4240225" y="4078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20" y="0"/>
                    </a:moveTo>
                    <a:cubicBezTo>
                      <a:pt x="349" y="0"/>
                      <a:pt x="278" y="24"/>
                      <a:pt x="219" y="71"/>
                    </a:cubicBezTo>
                    <a:cubicBezTo>
                      <a:pt x="0" y="248"/>
                      <a:pt x="106" y="601"/>
                      <a:pt x="386" y="630"/>
                    </a:cubicBezTo>
                    <a:cubicBezTo>
                      <a:pt x="399" y="632"/>
                      <a:pt x="411" y="632"/>
                      <a:pt x="424" y="632"/>
                    </a:cubicBezTo>
                    <a:cubicBezTo>
                      <a:pt x="681" y="632"/>
                      <a:pt x="834" y="327"/>
                      <a:pt x="665" y="119"/>
                    </a:cubicBezTo>
                    <a:cubicBezTo>
                      <a:pt x="603" y="41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4"/>
              <p:cNvSpPr/>
              <p:nvPr/>
            </p:nvSpPr>
            <p:spPr>
              <a:xfrm>
                <a:off x="4226950" y="4062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9" y="1"/>
                      <a:pt x="270" y="23"/>
                      <a:pt x="213" y="69"/>
                    </a:cubicBezTo>
                    <a:cubicBezTo>
                      <a:pt x="1" y="239"/>
                      <a:pt x="104" y="583"/>
                      <a:pt x="377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1" y="614"/>
                      <a:pt x="810" y="317"/>
                      <a:pt x="647" y="114"/>
                    </a:cubicBezTo>
                    <a:cubicBezTo>
                      <a:pt x="587" y="39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4"/>
              <p:cNvSpPr/>
              <p:nvPr/>
            </p:nvSpPr>
            <p:spPr>
              <a:xfrm>
                <a:off x="4213700" y="4045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2"/>
                      <a:pt x="206" y="67"/>
                    </a:cubicBezTo>
                    <a:cubicBezTo>
                      <a:pt x="0" y="234"/>
                      <a:pt x="100" y="568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5" y="38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4"/>
              <p:cNvSpPr/>
              <p:nvPr/>
            </p:nvSpPr>
            <p:spPr>
              <a:xfrm>
                <a:off x="4200450" y="4029050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1"/>
                    </a:moveTo>
                    <a:cubicBezTo>
                      <a:pt x="317" y="1"/>
                      <a:pt x="252" y="22"/>
                      <a:pt x="199" y="67"/>
                    </a:cubicBezTo>
                    <a:cubicBezTo>
                      <a:pt x="0" y="227"/>
                      <a:pt x="97" y="549"/>
                      <a:pt x="351" y="575"/>
                    </a:cubicBezTo>
                    <a:cubicBezTo>
                      <a:pt x="362" y="576"/>
                      <a:pt x="374" y="577"/>
                      <a:pt x="385" y="577"/>
                    </a:cubicBezTo>
                    <a:cubicBezTo>
                      <a:pt x="621" y="577"/>
                      <a:pt x="758" y="299"/>
                      <a:pt x="604" y="109"/>
                    </a:cubicBezTo>
                    <a:cubicBezTo>
                      <a:pt x="548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14"/>
              <p:cNvSpPr/>
              <p:nvPr/>
            </p:nvSpPr>
            <p:spPr>
              <a:xfrm>
                <a:off x="4187175" y="4012500"/>
                <a:ext cx="1835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4" h="557" extrusionOk="0">
                    <a:moveTo>
                      <a:pt x="370" y="1"/>
                    </a:moveTo>
                    <a:cubicBezTo>
                      <a:pt x="308" y="1"/>
                      <a:pt x="246" y="21"/>
                      <a:pt x="194" y="64"/>
                    </a:cubicBezTo>
                    <a:cubicBezTo>
                      <a:pt x="1" y="221"/>
                      <a:pt x="94" y="533"/>
                      <a:pt x="338" y="555"/>
                    </a:cubicBezTo>
                    <a:cubicBezTo>
                      <a:pt x="349" y="556"/>
                      <a:pt x="359" y="557"/>
                      <a:pt x="369" y="557"/>
                    </a:cubicBezTo>
                    <a:cubicBezTo>
                      <a:pt x="598" y="557"/>
                      <a:pt x="734" y="287"/>
                      <a:pt x="586" y="102"/>
                    </a:cubicBezTo>
                    <a:cubicBezTo>
                      <a:pt x="530" y="35"/>
                      <a:pt x="450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14"/>
              <p:cNvSpPr/>
              <p:nvPr/>
            </p:nvSpPr>
            <p:spPr>
              <a:xfrm>
                <a:off x="4173850" y="3995950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0"/>
                    </a:cubicBezTo>
                    <a:cubicBezTo>
                      <a:pt x="0" y="211"/>
                      <a:pt x="90" y="513"/>
                      <a:pt x="328" y="539"/>
                    </a:cubicBezTo>
                    <a:cubicBezTo>
                      <a:pt x="339" y="540"/>
                      <a:pt x="349" y="541"/>
                      <a:pt x="359" y="541"/>
                    </a:cubicBezTo>
                    <a:cubicBezTo>
                      <a:pt x="582" y="541"/>
                      <a:pt x="711" y="280"/>
                      <a:pt x="566" y="102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14"/>
              <p:cNvSpPr/>
              <p:nvPr/>
            </p:nvSpPr>
            <p:spPr>
              <a:xfrm>
                <a:off x="4160600" y="3979400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0"/>
                    </a:moveTo>
                    <a:cubicBezTo>
                      <a:pt x="285" y="0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0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14"/>
              <p:cNvSpPr/>
              <p:nvPr/>
            </p:nvSpPr>
            <p:spPr>
              <a:xfrm>
                <a:off x="4147325" y="3962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4" y="261"/>
                      <a:pt x="528" y="95"/>
                    </a:cubicBezTo>
                    <a:cubicBezTo>
                      <a:pt x="479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14"/>
              <p:cNvSpPr/>
              <p:nvPr/>
            </p:nvSpPr>
            <p:spPr>
              <a:xfrm>
                <a:off x="4134075" y="3946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5" y="89"/>
                    </a:cubicBezTo>
                    <a:cubicBezTo>
                      <a:pt x="458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14"/>
              <p:cNvSpPr/>
              <p:nvPr/>
            </p:nvSpPr>
            <p:spPr>
              <a:xfrm>
                <a:off x="4120750" y="3929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5"/>
                    </a:cubicBezTo>
                    <a:cubicBezTo>
                      <a:pt x="294" y="466"/>
                      <a:pt x="302" y="466"/>
                      <a:pt x="310" y="466"/>
                    </a:cubicBezTo>
                    <a:cubicBezTo>
                      <a:pt x="501" y="466"/>
                      <a:pt x="615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14"/>
              <p:cNvSpPr/>
              <p:nvPr/>
            </p:nvSpPr>
            <p:spPr>
              <a:xfrm>
                <a:off x="4107475" y="3913300"/>
                <a:ext cx="147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7" extrusionOk="0">
                    <a:moveTo>
                      <a:pt x="296" y="1"/>
                    </a:moveTo>
                    <a:cubicBezTo>
                      <a:pt x="246" y="1"/>
                      <a:pt x="197" y="17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90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9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14"/>
              <p:cNvSpPr/>
              <p:nvPr/>
            </p:nvSpPr>
            <p:spPr>
              <a:xfrm>
                <a:off x="4094300" y="3896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50"/>
                    </a:cubicBezTo>
                    <a:cubicBezTo>
                      <a:pt x="1" y="169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8" y="427"/>
                      <a:pt x="561" y="222"/>
                      <a:pt x="448" y="79"/>
                    </a:cubicBezTo>
                    <a:cubicBezTo>
                      <a:pt x="406" y="28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14"/>
              <p:cNvSpPr/>
              <p:nvPr/>
            </p:nvSpPr>
            <p:spPr>
              <a:xfrm>
                <a:off x="4080975" y="388020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14"/>
              <p:cNvSpPr/>
              <p:nvPr/>
            </p:nvSpPr>
            <p:spPr>
              <a:xfrm>
                <a:off x="4067725" y="3863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5" y="391"/>
                    </a:cubicBezTo>
                    <a:cubicBezTo>
                      <a:pt x="241" y="391"/>
                      <a:pt x="248" y="391"/>
                      <a:pt x="254" y="391"/>
                    </a:cubicBezTo>
                    <a:cubicBezTo>
                      <a:pt x="416" y="391"/>
                      <a:pt x="513" y="202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14"/>
              <p:cNvSpPr/>
              <p:nvPr/>
            </p:nvSpPr>
            <p:spPr>
              <a:xfrm>
                <a:off x="4054375" y="38472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5" y="353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1" y="373"/>
                      <a:pt x="491" y="194"/>
                      <a:pt x="393" y="70"/>
                    </a:cubicBezTo>
                    <a:cubicBezTo>
                      <a:pt x="356" y="24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14"/>
              <p:cNvSpPr/>
              <p:nvPr/>
            </p:nvSpPr>
            <p:spPr>
              <a:xfrm>
                <a:off x="4041125" y="3830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5" y="181"/>
                      <a:pt x="373" y="65"/>
                    </a:cubicBezTo>
                    <a:cubicBezTo>
                      <a:pt x="336" y="23"/>
                      <a:pt x="285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14"/>
              <p:cNvSpPr/>
              <p:nvPr/>
            </p:nvSpPr>
            <p:spPr>
              <a:xfrm>
                <a:off x="4027875" y="3814100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1" y="0"/>
                    </a:moveTo>
                    <a:cubicBezTo>
                      <a:pt x="184" y="0"/>
                      <a:pt x="146" y="13"/>
                      <a:pt x="116" y="39"/>
                    </a:cubicBezTo>
                    <a:cubicBezTo>
                      <a:pt x="0" y="132"/>
                      <a:pt x="55" y="319"/>
                      <a:pt x="203" y="335"/>
                    </a:cubicBezTo>
                    <a:cubicBezTo>
                      <a:pt x="209" y="336"/>
                      <a:pt x="215" y="336"/>
                      <a:pt x="222" y="336"/>
                    </a:cubicBezTo>
                    <a:cubicBezTo>
                      <a:pt x="358" y="336"/>
                      <a:pt x="440" y="172"/>
                      <a:pt x="350" y="62"/>
                    </a:cubicBezTo>
                    <a:cubicBezTo>
                      <a:pt x="318" y="22"/>
                      <a:pt x="269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4"/>
              <p:cNvSpPr/>
              <p:nvPr/>
            </p:nvSpPr>
            <p:spPr>
              <a:xfrm>
                <a:off x="4014600" y="3797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2" y="303"/>
                      <a:pt x="194" y="316"/>
                    </a:cubicBezTo>
                    <a:cubicBezTo>
                      <a:pt x="200" y="316"/>
                      <a:pt x="206" y="317"/>
                      <a:pt x="213" y="317"/>
                    </a:cubicBezTo>
                    <a:cubicBezTo>
                      <a:pt x="340" y="317"/>
                      <a:pt x="415" y="166"/>
                      <a:pt x="332" y="62"/>
                    </a:cubicBezTo>
                    <a:cubicBezTo>
                      <a:pt x="301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4"/>
              <p:cNvSpPr/>
              <p:nvPr/>
            </p:nvSpPr>
            <p:spPr>
              <a:xfrm>
                <a:off x="4271375" y="4080650"/>
                <a:ext cx="215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61" h="650" extrusionOk="0">
                    <a:moveTo>
                      <a:pt x="431" y="1"/>
                    </a:moveTo>
                    <a:cubicBezTo>
                      <a:pt x="359" y="1"/>
                      <a:pt x="287" y="24"/>
                      <a:pt x="226" y="72"/>
                    </a:cubicBezTo>
                    <a:cubicBezTo>
                      <a:pt x="1" y="256"/>
                      <a:pt x="110" y="619"/>
                      <a:pt x="399" y="648"/>
                    </a:cubicBezTo>
                    <a:cubicBezTo>
                      <a:pt x="412" y="649"/>
                      <a:pt x="425" y="650"/>
                      <a:pt x="438" y="650"/>
                    </a:cubicBezTo>
                    <a:cubicBezTo>
                      <a:pt x="701" y="650"/>
                      <a:pt x="860" y="335"/>
                      <a:pt x="685" y="121"/>
                    </a:cubicBezTo>
                    <a:cubicBezTo>
                      <a:pt x="621" y="42"/>
                      <a:pt x="527" y="1"/>
                      <a:pt x="4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4"/>
              <p:cNvSpPr/>
              <p:nvPr/>
            </p:nvSpPr>
            <p:spPr>
              <a:xfrm>
                <a:off x="4258125" y="4064100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0"/>
                    </a:moveTo>
                    <a:cubicBezTo>
                      <a:pt x="348" y="0"/>
                      <a:pt x="278" y="24"/>
                      <a:pt x="219" y="72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3"/>
                      <a:pt x="421" y="633"/>
                    </a:cubicBezTo>
                    <a:cubicBezTo>
                      <a:pt x="680" y="633"/>
                      <a:pt x="835" y="327"/>
                      <a:pt x="666" y="117"/>
                    </a:cubicBezTo>
                    <a:cubicBezTo>
                      <a:pt x="602" y="41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14"/>
              <p:cNvSpPr/>
              <p:nvPr/>
            </p:nvSpPr>
            <p:spPr>
              <a:xfrm>
                <a:off x="4244875" y="4047550"/>
                <a:ext cx="20250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5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0" y="243"/>
                      <a:pt x="103" y="587"/>
                      <a:pt x="373" y="612"/>
                    </a:cubicBezTo>
                    <a:cubicBezTo>
                      <a:pt x="385" y="614"/>
                      <a:pt x="397" y="614"/>
                      <a:pt x="408" y="614"/>
                    </a:cubicBezTo>
                    <a:cubicBezTo>
                      <a:pt x="661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14"/>
              <p:cNvSpPr/>
              <p:nvPr/>
            </p:nvSpPr>
            <p:spPr>
              <a:xfrm>
                <a:off x="4231625" y="403107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2" y="0"/>
                    </a:moveTo>
                    <a:cubicBezTo>
                      <a:pt x="326" y="0"/>
                      <a:pt x="260" y="22"/>
                      <a:pt x="206" y="66"/>
                    </a:cubicBezTo>
                    <a:cubicBezTo>
                      <a:pt x="0" y="233"/>
                      <a:pt x="97" y="564"/>
                      <a:pt x="360" y="593"/>
                    </a:cubicBezTo>
                    <a:cubicBezTo>
                      <a:pt x="372" y="594"/>
                      <a:pt x="384" y="595"/>
                      <a:pt x="395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78" y="0"/>
                      <a:pt x="3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14"/>
              <p:cNvSpPr/>
              <p:nvPr/>
            </p:nvSpPr>
            <p:spPr>
              <a:xfrm>
                <a:off x="4218275" y="4014500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4" y="1"/>
                    </a:moveTo>
                    <a:cubicBezTo>
                      <a:pt x="319" y="1"/>
                      <a:pt x="254" y="23"/>
                      <a:pt x="200" y="67"/>
                    </a:cubicBezTo>
                    <a:cubicBezTo>
                      <a:pt x="1" y="228"/>
                      <a:pt x="97" y="549"/>
                      <a:pt x="354" y="575"/>
                    </a:cubicBezTo>
                    <a:cubicBezTo>
                      <a:pt x="366" y="576"/>
                      <a:pt x="377" y="577"/>
                      <a:pt x="389" y="577"/>
                    </a:cubicBezTo>
                    <a:cubicBezTo>
                      <a:pt x="622" y="577"/>
                      <a:pt x="761" y="299"/>
                      <a:pt x="608" y="109"/>
                    </a:cubicBezTo>
                    <a:cubicBezTo>
                      <a:pt x="552" y="38"/>
                      <a:pt x="468" y="1"/>
                      <a:pt x="3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14"/>
              <p:cNvSpPr/>
              <p:nvPr/>
            </p:nvSpPr>
            <p:spPr>
              <a:xfrm>
                <a:off x="4205025" y="399805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17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9" y="102"/>
                    </a:cubicBezTo>
                    <a:cubicBezTo>
                      <a:pt x="532" y="35"/>
                      <a:pt x="453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14"/>
              <p:cNvSpPr/>
              <p:nvPr/>
            </p:nvSpPr>
            <p:spPr>
              <a:xfrm>
                <a:off x="4191775" y="3981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0" y="210"/>
                      <a:pt x="90" y="512"/>
                      <a:pt x="328" y="537"/>
                    </a:cubicBezTo>
                    <a:cubicBezTo>
                      <a:pt x="338" y="539"/>
                      <a:pt x="349" y="539"/>
                      <a:pt x="359" y="539"/>
                    </a:cubicBezTo>
                    <a:cubicBezTo>
                      <a:pt x="578" y="539"/>
                      <a:pt x="710" y="279"/>
                      <a:pt x="566" y="100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14"/>
              <p:cNvSpPr/>
              <p:nvPr/>
            </p:nvSpPr>
            <p:spPr>
              <a:xfrm>
                <a:off x="4178500" y="3964875"/>
                <a:ext cx="17150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1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1" y="60"/>
                    </a:cubicBezTo>
                    <a:cubicBezTo>
                      <a:pt x="1" y="204"/>
                      <a:pt x="84" y="493"/>
                      <a:pt x="316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7" y="521"/>
                      <a:pt x="685" y="270"/>
                      <a:pt x="547" y="98"/>
                    </a:cubicBezTo>
                    <a:cubicBezTo>
                      <a:pt x="496" y="34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14"/>
              <p:cNvSpPr/>
              <p:nvPr/>
            </p:nvSpPr>
            <p:spPr>
              <a:xfrm>
                <a:off x="4165250" y="3948400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1"/>
                    </a:moveTo>
                    <a:cubicBezTo>
                      <a:pt x="276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60"/>
                      <a:pt x="528" y="92"/>
                    </a:cubicBezTo>
                    <a:cubicBezTo>
                      <a:pt x="477" y="32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14"/>
              <p:cNvSpPr/>
              <p:nvPr/>
            </p:nvSpPr>
            <p:spPr>
              <a:xfrm>
                <a:off x="4152000" y="3931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1" y="18"/>
                      <a:pt x="167" y="53"/>
                    </a:cubicBezTo>
                    <a:cubicBezTo>
                      <a:pt x="0" y="188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14"/>
              <p:cNvSpPr/>
              <p:nvPr/>
            </p:nvSpPr>
            <p:spPr>
              <a:xfrm>
                <a:off x="4138650" y="391535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3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3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14"/>
              <p:cNvSpPr/>
              <p:nvPr/>
            </p:nvSpPr>
            <p:spPr>
              <a:xfrm>
                <a:off x="4125400" y="3898775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1"/>
                    </a:moveTo>
                    <a:cubicBezTo>
                      <a:pt x="247" y="1"/>
                      <a:pt x="196" y="18"/>
                      <a:pt x="155" y="52"/>
                    </a:cubicBezTo>
                    <a:cubicBezTo>
                      <a:pt x="1" y="178"/>
                      <a:pt x="74" y="425"/>
                      <a:pt x="274" y="448"/>
                    </a:cubicBezTo>
                    <a:cubicBezTo>
                      <a:pt x="282" y="448"/>
                      <a:pt x="289" y="449"/>
                      <a:pt x="297" y="449"/>
                    </a:cubicBezTo>
                    <a:cubicBezTo>
                      <a:pt x="479" y="449"/>
                      <a:pt x="590" y="232"/>
                      <a:pt x="470" y="84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14"/>
              <p:cNvSpPr/>
              <p:nvPr/>
            </p:nvSpPr>
            <p:spPr>
              <a:xfrm>
                <a:off x="4112150" y="3882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47" y="80"/>
                    </a:cubicBezTo>
                    <a:cubicBezTo>
                      <a:pt x="405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14"/>
              <p:cNvSpPr/>
              <p:nvPr/>
            </p:nvSpPr>
            <p:spPr>
              <a:xfrm>
                <a:off x="4098900" y="3865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79" y="15"/>
                      <a:pt x="141" y="46"/>
                    </a:cubicBezTo>
                    <a:cubicBezTo>
                      <a:pt x="0" y="158"/>
                      <a:pt x="68" y="390"/>
                      <a:pt x="247" y="406"/>
                    </a:cubicBezTo>
                    <a:cubicBezTo>
                      <a:pt x="255" y="407"/>
                      <a:pt x="263" y="407"/>
                      <a:pt x="271" y="407"/>
                    </a:cubicBezTo>
                    <a:cubicBezTo>
                      <a:pt x="437" y="407"/>
                      <a:pt x="538" y="210"/>
                      <a:pt x="427" y="75"/>
                    </a:cubicBezTo>
                    <a:cubicBezTo>
                      <a:pt x="387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14"/>
              <p:cNvSpPr/>
              <p:nvPr/>
            </p:nvSpPr>
            <p:spPr>
              <a:xfrm>
                <a:off x="4085550" y="3849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6" y="202"/>
                      <a:pt x="412" y="73"/>
                    </a:cubicBezTo>
                    <a:cubicBezTo>
                      <a:pt x="374" y="25"/>
                      <a:pt x="316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14"/>
              <p:cNvSpPr/>
              <p:nvPr/>
            </p:nvSpPr>
            <p:spPr>
              <a:xfrm>
                <a:off x="4072300" y="3832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5"/>
                      <a:pt x="61" y="353"/>
                      <a:pt x="228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4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14"/>
              <p:cNvSpPr/>
              <p:nvPr/>
            </p:nvSpPr>
            <p:spPr>
              <a:xfrm>
                <a:off x="4059050" y="3816175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5" y="1"/>
                    </a:moveTo>
                    <a:cubicBezTo>
                      <a:pt x="196" y="1"/>
                      <a:pt x="157" y="14"/>
                      <a:pt x="125" y="40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8" y="182"/>
                      <a:pt x="373" y="65"/>
                    </a:cubicBezTo>
                    <a:cubicBezTo>
                      <a:pt x="338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14"/>
              <p:cNvSpPr/>
              <p:nvPr/>
            </p:nvSpPr>
            <p:spPr>
              <a:xfrm>
                <a:off x="4045775" y="3799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1" y="0"/>
                    </a:moveTo>
                    <a:cubicBezTo>
                      <a:pt x="184" y="0"/>
                      <a:pt x="147" y="12"/>
                      <a:pt x="116" y="37"/>
                    </a:cubicBezTo>
                    <a:cubicBezTo>
                      <a:pt x="1" y="131"/>
                      <a:pt x="55" y="320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14"/>
              <p:cNvSpPr/>
              <p:nvPr/>
            </p:nvSpPr>
            <p:spPr>
              <a:xfrm>
                <a:off x="4032525" y="3783100"/>
                <a:ext cx="103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6" extrusionOk="0">
                    <a:moveTo>
                      <a:pt x="209" y="0"/>
                    </a:moveTo>
                    <a:cubicBezTo>
                      <a:pt x="173" y="0"/>
                      <a:pt x="137" y="12"/>
                      <a:pt x="107" y="35"/>
                    </a:cubicBezTo>
                    <a:cubicBezTo>
                      <a:pt x="0" y="122"/>
                      <a:pt x="52" y="299"/>
                      <a:pt x="190" y="315"/>
                    </a:cubicBezTo>
                    <a:cubicBezTo>
                      <a:pt x="195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1" y="58"/>
                    </a:cubicBezTo>
                    <a:cubicBezTo>
                      <a:pt x="301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14"/>
              <p:cNvSpPr/>
              <p:nvPr/>
            </p:nvSpPr>
            <p:spPr>
              <a:xfrm>
                <a:off x="4302550" y="4082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4" y="1"/>
                    </a:moveTo>
                    <a:cubicBezTo>
                      <a:pt x="370" y="1"/>
                      <a:pt x="295" y="25"/>
                      <a:pt x="232" y="75"/>
                    </a:cubicBezTo>
                    <a:cubicBezTo>
                      <a:pt x="1" y="261"/>
                      <a:pt x="113" y="637"/>
                      <a:pt x="409" y="666"/>
                    </a:cubicBezTo>
                    <a:cubicBezTo>
                      <a:pt x="422" y="668"/>
                      <a:pt x="435" y="668"/>
                      <a:pt x="447" y="668"/>
                    </a:cubicBezTo>
                    <a:cubicBezTo>
                      <a:pt x="720" y="668"/>
                      <a:pt x="883" y="344"/>
                      <a:pt x="705" y="123"/>
                    </a:cubicBezTo>
                    <a:cubicBezTo>
                      <a:pt x="639" y="43"/>
                      <a:pt x="542" y="1"/>
                      <a:pt x="4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14"/>
              <p:cNvSpPr/>
              <p:nvPr/>
            </p:nvSpPr>
            <p:spPr>
              <a:xfrm>
                <a:off x="4289300" y="4066125"/>
                <a:ext cx="21425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3" extrusionOk="0">
                    <a:moveTo>
                      <a:pt x="429" y="1"/>
                    </a:moveTo>
                    <a:cubicBezTo>
                      <a:pt x="357" y="1"/>
                      <a:pt x="285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2"/>
                      <a:pt x="422" y="652"/>
                      <a:pt x="434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14"/>
              <p:cNvSpPr/>
              <p:nvPr/>
            </p:nvSpPr>
            <p:spPr>
              <a:xfrm>
                <a:off x="4276050" y="4049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17" y="0"/>
                    </a:moveTo>
                    <a:cubicBezTo>
                      <a:pt x="347" y="0"/>
                      <a:pt x="277" y="23"/>
                      <a:pt x="219" y="71"/>
                    </a:cubicBezTo>
                    <a:cubicBezTo>
                      <a:pt x="0" y="247"/>
                      <a:pt x="106" y="601"/>
                      <a:pt x="386" y="630"/>
                    </a:cubicBezTo>
                    <a:cubicBezTo>
                      <a:pt x="399" y="631"/>
                      <a:pt x="412" y="632"/>
                      <a:pt x="424" y="632"/>
                    </a:cubicBezTo>
                    <a:cubicBezTo>
                      <a:pt x="681" y="632"/>
                      <a:pt x="834" y="327"/>
                      <a:pt x="662" y="119"/>
                    </a:cubicBezTo>
                    <a:cubicBezTo>
                      <a:pt x="600" y="40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14"/>
              <p:cNvSpPr/>
              <p:nvPr/>
            </p:nvSpPr>
            <p:spPr>
              <a:xfrm>
                <a:off x="4262800" y="4033100"/>
                <a:ext cx="2022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4" extrusionOk="0">
                    <a:moveTo>
                      <a:pt x="406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0" y="583"/>
                      <a:pt x="373" y="612"/>
                    </a:cubicBezTo>
                    <a:cubicBezTo>
                      <a:pt x="385" y="613"/>
                      <a:pt x="396" y="614"/>
                      <a:pt x="407" y="614"/>
                    </a:cubicBezTo>
                    <a:cubicBezTo>
                      <a:pt x="657" y="614"/>
                      <a:pt x="809" y="317"/>
                      <a:pt x="643" y="114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14"/>
              <p:cNvSpPr/>
              <p:nvPr/>
            </p:nvSpPr>
            <p:spPr>
              <a:xfrm>
                <a:off x="4249450" y="4016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1" y="234"/>
                      <a:pt x="100" y="568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14"/>
              <p:cNvSpPr/>
              <p:nvPr/>
            </p:nvSpPr>
            <p:spPr>
              <a:xfrm>
                <a:off x="4236200" y="4000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4" y="0"/>
                    </a:moveTo>
                    <a:cubicBezTo>
                      <a:pt x="319" y="0"/>
                      <a:pt x="254" y="22"/>
                      <a:pt x="200" y="67"/>
                    </a:cubicBezTo>
                    <a:cubicBezTo>
                      <a:pt x="0" y="227"/>
                      <a:pt x="100" y="549"/>
                      <a:pt x="354" y="574"/>
                    </a:cubicBezTo>
                    <a:cubicBezTo>
                      <a:pt x="364" y="575"/>
                      <a:pt x="375" y="576"/>
                      <a:pt x="385" y="576"/>
                    </a:cubicBezTo>
                    <a:cubicBezTo>
                      <a:pt x="623" y="576"/>
                      <a:pt x="762" y="296"/>
                      <a:pt x="608" y="105"/>
                    </a:cubicBezTo>
                    <a:cubicBezTo>
                      <a:pt x="550" y="36"/>
                      <a:pt x="467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14"/>
              <p:cNvSpPr/>
              <p:nvPr/>
            </p:nvSpPr>
            <p:spPr>
              <a:xfrm>
                <a:off x="4222950" y="3983500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1"/>
                    </a:moveTo>
                    <a:cubicBezTo>
                      <a:pt x="308" y="1"/>
                      <a:pt x="245" y="21"/>
                      <a:pt x="193" y="63"/>
                    </a:cubicBezTo>
                    <a:cubicBezTo>
                      <a:pt x="0" y="221"/>
                      <a:pt x="93" y="533"/>
                      <a:pt x="341" y="555"/>
                    </a:cubicBezTo>
                    <a:cubicBezTo>
                      <a:pt x="351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5" y="102"/>
                    </a:cubicBezTo>
                    <a:cubicBezTo>
                      <a:pt x="531" y="35"/>
                      <a:pt x="451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14"/>
              <p:cNvSpPr/>
              <p:nvPr/>
            </p:nvSpPr>
            <p:spPr>
              <a:xfrm>
                <a:off x="4209675" y="396697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5" y="0"/>
                    </a:moveTo>
                    <a:cubicBezTo>
                      <a:pt x="296" y="0"/>
                      <a:pt x="237" y="19"/>
                      <a:pt x="187" y="59"/>
                    </a:cubicBezTo>
                    <a:cubicBezTo>
                      <a:pt x="1" y="210"/>
                      <a:pt x="88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6" y="101"/>
                    </a:cubicBezTo>
                    <a:cubicBezTo>
                      <a:pt x="513" y="35"/>
                      <a:pt x="434" y="0"/>
                      <a:pt x="3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14"/>
              <p:cNvSpPr/>
              <p:nvPr/>
            </p:nvSpPr>
            <p:spPr>
              <a:xfrm>
                <a:off x="4196350" y="3950400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0"/>
                    </a:moveTo>
                    <a:cubicBezTo>
                      <a:pt x="288" y="0"/>
                      <a:pt x="231" y="19"/>
                      <a:pt x="183" y="57"/>
                    </a:cubicBezTo>
                    <a:cubicBezTo>
                      <a:pt x="0" y="202"/>
                      <a:pt x="87" y="494"/>
                      <a:pt x="318" y="520"/>
                    </a:cubicBezTo>
                    <a:cubicBezTo>
                      <a:pt x="329" y="521"/>
                      <a:pt x="339" y="521"/>
                      <a:pt x="349" y="521"/>
                    </a:cubicBezTo>
                    <a:cubicBezTo>
                      <a:pt x="562" y="521"/>
                      <a:pt x="688" y="271"/>
                      <a:pt x="550" y="99"/>
                    </a:cubicBezTo>
                    <a:cubicBezTo>
                      <a:pt x="498" y="34"/>
                      <a:pt x="422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14"/>
              <p:cNvSpPr/>
              <p:nvPr/>
            </p:nvSpPr>
            <p:spPr>
              <a:xfrm>
                <a:off x="4183100" y="3933875"/>
                <a:ext cx="165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4" extrusionOk="0">
                    <a:moveTo>
                      <a:pt x="333" y="0"/>
                    </a:moveTo>
                    <a:cubicBezTo>
                      <a:pt x="278" y="0"/>
                      <a:pt x="222" y="19"/>
                      <a:pt x="177" y="56"/>
                    </a:cubicBezTo>
                    <a:cubicBezTo>
                      <a:pt x="0" y="197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1" y="504"/>
                      <a:pt x="663" y="261"/>
                      <a:pt x="527" y="94"/>
                    </a:cubicBezTo>
                    <a:cubicBezTo>
                      <a:pt x="478" y="32"/>
                      <a:pt x="405" y="0"/>
                      <a:pt x="3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14"/>
              <p:cNvSpPr/>
              <p:nvPr/>
            </p:nvSpPr>
            <p:spPr>
              <a:xfrm>
                <a:off x="4169900" y="3917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5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3" y="482"/>
                      <a:pt x="311" y="483"/>
                      <a:pt x="320" y="483"/>
                    </a:cubicBezTo>
                    <a:cubicBezTo>
                      <a:pt x="517" y="483"/>
                      <a:pt x="635" y="249"/>
                      <a:pt x="506" y="89"/>
                    </a:cubicBezTo>
                    <a:cubicBezTo>
                      <a:pt x="458" y="31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14"/>
              <p:cNvSpPr/>
              <p:nvPr/>
            </p:nvSpPr>
            <p:spPr>
              <a:xfrm>
                <a:off x="4156575" y="3900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9" y="0"/>
                    </a:moveTo>
                    <a:cubicBezTo>
                      <a:pt x="257" y="0"/>
                      <a:pt x="204" y="18"/>
                      <a:pt x="161" y="54"/>
                    </a:cubicBezTo>
                    <a:cubicBezTo>
                      <a:pt x="0" y="182"/>
                      <a:pt x="78" y="443"/>
                      <a:pt x="283" y="465"/>
                    </a:cubicBezTo>
                    <a:cubicBezTo>
                      <a:pt x="291" y="466"/>
                      <a:pt x="299" y="466"/>
                      <a:pt x="307" y="466"/>
                    </a:cubicBezTo>
                    <a:cubicBezTo>
                      <a:pt x="498" y="466"/>
                      <a:pt x="613" y="240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14"/>
              <p:cNvSpPr/>
              <p:nvPr/>
            </p:nvSpPr>
            <p:spPr>
              <a:xfrm>
                <a:off x="4143325" y="3884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4" y="1"/>
                    </a:moveTo>
                    <a:cubicBezTo>
                      <a:pt x="245" y="1"/>
                      <a:pt x="196" y="16"/>
                      <a:pt x="154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66" y="82"/>
                    </a:cubicBezTo>
                    <a:cubicBezTo>
                      <a:pt x="422" y="29"/>
                      <a:pt x="358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14"/>
              <p:cNvSpPr/>
              <p:nvPr/>
            </p:nvSpPr>
            <p:spPr>
              <a:xfrm>
                <a:off x="4130050" y="3867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9" y="50"/>
                    </a:cubicBezTo>
                    <a:cubicBezTo>
                      <a:pt x="1" y="168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9" y="427"/>
                      <a:pt x="561" y="222"/>
                      <a:pt x="448" y="82"/>
                    </a:cubicBezTo>
                    <a:cubicBezTo>
                      <a:pt x="406" y="29"/>
                      <a:pt x="344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14"/>
              <p:cNvSpPr/>
              <p:nvPr/>
            </p:nvSpPr>
            <p:spPr>
              <a:xfrm>
                <a:off x="4116725" y="3851200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1" y="16"/>
                      <a:pt x="142" y="46"/>
                    </a:cubicBezTo>
                    <a:cubicBezTo>
                      <a:pt x="0" y="162"/>
                      <a:pt x="71" y="390"/>
                      <a:pt x="251" y="409"/>
                    </a:cubicBezTo>
                    <a:cubicBezTo>
                      <a:pt x="259" y="410"/>
                      <a:pt x="267" y="411"/>
                      <a:pt x="274" y="411"/>
                    </a:cubicBezTo>
                    <a:cubicBezTo>
                      <a:pt x="441" y="411"/>
                      <a:pt x="542" y="214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14"/>
              <p:cNvSpPr/>
              <p:nvPr/>
            </p:nvSpPr>
            <p:spPr>
              <a:xfrm>
                <a:off x="4103475" y="3834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8" y="390"/>
                    </a:cubicBezTo>
                    <a:cubicBezTo>
                      <a:pt x="245" y="391"/>
                      <a:pt x="251" y="391"/>
                      <a:pt x="258" y="391"/>
                    </a:cubicBezTo>
                    <a:cubicBezTo>
                      <a:pt x="420" y="391"/>
                      <a:pt x="517" y="202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14"/>
              <p:cNvSpPr/>
              <p:nvPr/>
            </p:nvSpPr>
            <p:spPr>
              <a:xfrm>
                <a:off x="4090200" y="3818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3" y="373"/>
                      <a:pt x="239" y="373"/>
                      <a:pt x="246" y="373"/>
                    </a:cubicBezTo>
                    <a:cubicBezTo>
                      <a:pt x="401" y="373"/>
                      <a:pt x="492" y="193"/>
                      <a:pt x="390" y="70"/>
                    </a:cubicBezTo>
                    <a:cubicBezTo>
                      <a:pt x="354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14"/>
              <p:cNvSpPr/>
              <p:nvPr/>
            </p:nvSpPr>
            <p:spPr>
              <a:xfrm>
                <a:off x="4076950" y="3801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0"/>
                    </a:moveTo>
                    <a:cubicBezTo>
                      <a:pt x="193" y="0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2"/>
                      <a:pt x="238" y="352"/>
                    </a:cubicBezTo>
                    <a:cubicBezTo>
                      <a:pt x="380" y="352"/>
                      <a:pt x="465" y="181"/>
                      <a:pt x="370" y="65"/>
                    </a:cubicBezTo>
                    <a:cubicBezTo>
                      <a:pt x="335" y="23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14"/>
              <p:cNvSpPr/>
              <p:nvPr/>
            </p:nvSpPr>
            <p:spPr>
              <a:xfrm>
                <a:off x="4063625" y="378512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3" y="1"/>
                    </a:moveTo>
                    <a:cubicBezTo>
                      <a:pt x="186" y="1"/>
                      <a:pt x="148" y="13"/>
                      <a:pt x="116" y="38"/>
                    </a:cubicBezTo>
                    <a:cubicBezTo>
                      <a:pt x="0" y="131"/>
                      <a:pt x="58" y="321"/>
                      <a:pt x="206" y="334"/>
                    </a:cubicBezTo>
                    <a:cubicBezTo>
                      <a:pt x="212" y="334"/>
                      <a:pt x="219" y="335"/>
                      <a:pt x="225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1" y="22"/>
                      <a:pt x="273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14"/>
              <p:cNvSpPr/>
              <p:nvPr/>
            </p:nvSpPr>
            <p:spPr>
              <a:xfrm>
                <a:off x="4050350" y="3768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6" y="303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6"/>
                      <a:pt x="335" y="61"/>
                    </a:cubicBezTo>
                    <a:cubicBezTo>
                      <a:pt x="302" y="21"/>
                      <a:pt x="256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14"/>
              <p:cNvSpPr/>
              <p:nvPr/>
            </p:nvSpPr>
            <p:spPr>
              <a:xfrm>
                <a:off x="4333725" y="4084725"/>
                <a:ext cx="22800" cy="172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690" extrusionOk="0">
                    <a:moveTo>
                      <a:pt x="457" y="0"/>
                    </a:moveTo>
                    <a:cubicBezTo>
                      <a:pt x="382" y="0"/>
                      <a:pt x="306" y="25"/>
                      <a:pt x="242" y="77"/>
                    </a:cubicBezTo>
                    <a:cubicBezTo>
                      <a:pt x="1" y="269"/>
                      <a:pt x="116" y="655"/>
                      <a:pt x="422" y="687"/>
                    </a:cubicBezTo>
                    <a:cubicBezTo>
                      <a:pt x="435" y="689"/>
                      <a:pt x="448" y="689"/>
                      <a:pt x="460" y="689"/>
                    </a:cubicBezTo>
                    <a:cubicBezTo>
                      <a:pt x="743" y="689"/>
                      <a:pt x="912" y="356"/>
                      <a:pt x="724" y="128"/>
                    </a:cubicBezTo>
                    <a:cubicBezTo>
                      <a:pt x="656" y="44"/>
                      <a:pt x="557" y="0"/>
                      <a:pt x="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14"/>
              <p:cNvSpPr/>
              <p:nvPr/>
            </p:nvSpPr>
            <p:spPr>
              <a:xfrm>
                <a:off x="4320475" y="4068175"/>
                <a:ext cx="22075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70" extrusionOk="0">
                    <a:moveTo>
                      <a:pt x="445" y="0"/>
                    </a:moveTo>
                    <a:cubicBezTo>
                      <a:pt x="370" y="0"/>
                      <a:pt x="295" y="25"/>
                      <a:pt x="232" y="76"/>
                    </a:cubicBezTo>
                    <a:cubicBezTo>
                      <a:pt x="1" y="263"/>
                      <a:pt x="113" y="636"/>
                      <a:pt x="409" y="668"/>
                    </a:cubicBezTo>
                    <a:cubicBezTo>
                      <a:pt x="422" y="669"/>
                      <a:pt x="434" y="670"/>
                      <a:pt x="447" y="670"/>
                    </a:cubicBezTo>
                    <a:cubicBezTo>
                      <a:pt x="720" y="670"/>
                      <a:pt x="883" y="346"/>
                      <a:pt x="704" y="125"/>
                    </a:cubicBezTo>
                    <a:cubicBezTo>
                      <a:pt x="639" y="43"/>
                      <a:pt x="542" y="0"/>
                      <a:pt x="4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14"/>
              <p:cNvSpPr/>
              <p:nvPr/>
            </p:nvSpPr>
            <p:spPr>
              <a:xfrm>
                <a:off x="4307225" y="4051650"/>
                <a:ext cx="214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0" extrusionOk="0">
                    <a:moveTo>
                      <a:pt x="428" y="0"/>
                    </a:moveTo>
                    <a:cubicBezTo>
                      <a:pt x="357" y="0"/>
                      <a:pt x="285" y="24"/>
                      <a:pt x="225" y="72"/>
                    </a:cubicBezTo>
                    <a:cubicBezTo>
                      <a:pt x="0" y="255"/>
                      <a:pt x="110" y="619"/>
                      <a:pt x="396" y="648"/>
                    </a:cubicBezTo>
                    <a:cubicBezTo>
                      <a:pt x="409" y="649"/>
                      <a:pt x="421" y="650"/>
                      <a:pt x="434" y="650"/>
                    </a:cubicBezTo>
                    <a:cubicBezTo>
                      <a:pt x="700" y="650"/>
                      <a:pt x="856" y="335"/>
                      <a:pt x="682" y="120"/>
                    </a:cubicBezTo>
                    <a:cubicBezTo>
                      <a:pt x="617" y="42"/>
                      <a:pt x="523" y="0"/>
                      <a:pt x="4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14"/>
              <p:cNvSpPr/>
              <p:nvPr/>
            </p:nvSpPr>
            <p:spPr>
              <a:xfrm>
                <a:off x="4293975" y="4035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17" y="0"/>
                    </a:moveTo>
                    <a:cubicBezTo>
                      <a:pt x="347" y="0"/>
                      <a:pt x="277" y="24"/>
                      <a:pt x="219" y="72"/>
                    </a:cubicBezTo>
                    <a:cubicBezTo>
                      <a:pt x="0" y="249"/>
                      <a:pt x="103" y="602"/>
                      <a:pt x="386" y="631"/>
                    </a:cubicBezTo>
                    <a:cubicBezTo>
                      <a:pt x="397" y="633"/>
                      <a:pt x="409" y="633"/>
                      <a:pt x="420" y="633"/>
                    </a:cubicBezTo>
                    <a:cubicBezTo>
                      <a:pt x="679" y="633"/>
                      <a:pt x="834" y="327"/>
                      <a:pt x="662" y="117"/>
                    </a:cubicBezTo>
                    <a:cubicBezTo>
                      <a:pt x="600" y="41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14"/>
              <p:cNvSpPr/>
              <p:nvPr/>
            </p:nvSpPr>
            <p:spPr>
              <a:xfrm>
                <a:off x="4280700" y="4018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3"/>
                      <a:pt x="100" y="586"/>
                      <a:pt x="374" y="612"/>
                    </a:cubicBezTo>
                    <a:cubicBezTo>
                      <a:pt x="385" y="613"/>
                      <a:pt x="397" y="614"/>
                      <a:pt x="408" y="614"/>
                    </a:cubicBezTo>
                    <a:cubicBezTo>
                      <a:pt x="658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14"/>
              <p:cNvSpPr/>
              <p:nvPr/>
            </p:nvSpPr>
            <p:spPr>
              <a:xfrm>
                <a:off x="4267375" y="4002075"/>
                <a:ext cx="19675" cy="1487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5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100" y="564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7" y="307"/>
                      <a:pt x="627" y="111"/>
                    </a:cubicBezTo>
                    <a:cubicBezTo>
                      <a:pt x="567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14"/>
              <p:cNvSpPr/>
              <p:nvPr/>
            </p:nvSpPr>
            <p:spPr>
              <a:xfrm>
                <a:off x="4254100" y="3985550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5"/>
                    </a:cubicBezTo>
                    <a:cubicBezTo>
                      <a:pt x="1" y="229"/>
                      <a:pt x="101" y="550"/>
                      <a:pt x="354" y="576"/>
                    </a:cubicBezTo>
                    <a:cubicBezTo>
                      <a:pt x="365" y="577"/>
                      <a:pt x="375" y="577"/>
                      <a:pt x="385" y="577"/>
                    </a:cubicBezTo>
                    <a:cubicBezTo>
                      <a:pt x="624" y="577"/>
                      <a:pt x="762" y="295"/>
                      <a:pt x="605" y="107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14"/>
              <p:cNvSpPr/>
              <p:nvPr/>
            </p:nvSpPr>
            <p:spPr>
              <a:xfrm>
                <a:off x="4240850" y="3969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0"/>
                    </a:moveTo>
                    <a:cubicBezTo>
                      <a:pt x="306" y="0"/>
                      <a:pt x="245" y="20"/>
                      <a:pt x="194" y="62"/>
                    </a:cubicBezTo>
                    <a:cubicBezTo>
                      <a:pt x="1" y="219"/>
                      <a:pt x="94" y="531"/>
                      <a:pt x="341" y="557"/>
                    </a:cubicBezTo>
                    <a:cubicBezTo>
                      <a:pt x="352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6" y="103"/>
                    </a:cubicBezTo>
                    <a:cubicBezTo>
                      <a:pt x="531" y="36"/>
                      <a:pt x="449" y="0"/>
                      <a:pt x="3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14"/>
              <p:cNvSpPr/>
              <p:nvPr/>
            </p:nvSpPr>
            <p:spPr>
              <a:xfrm>
                <a:off x="4227600" y="3952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0" y="211"/>
                      <a:pt x="87" y="513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0" y="279"/>
                      <a:pt x="566" y="101"/>
                    </a:cubicBezTo>
                    <a:cubicBezTo>
                      <a:pt x="513" y="36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14"/>
              <p:cNvSpPr/>
              <p:nvPr/>
            </p:nvSpPr>
            <p:spPr>
              <a:xfrm>
                <a:off x="4214250" y="393590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7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2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9" y="269"/>
                      <a:pt x="551" y="97"/>
                    </a:cubicBezTo>
                    <a:cubicBezTo>
                      <a:pt x="498" y="33"/>
                      <a:pt x="422" y="0"/>
                      <a:pt x="3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14"/>
              <p:cNvSpPr/>
              <p:nvPr/>
            </p:nvSpPr>
            <p:spPr>
              <a:xfrm>
                <a:off x="4201000" y="3919400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4" y="0"/>
                    </a:moveTo>
                    <a:cubicBezTo>
                      <a:pt x="278" y="0"/>
                      <a:pt x="222" y="19"/>
                      <a:pt x="174" y="56"/>
                    </a:cubicBezTo>
                    <a:cubicBezTo>
                      <a:pt x="1" y="198"/>
                      <a:pt x="84" y="477"/>
                      <a:pt x="306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9" y="501"/>
                      <a:pt x="663" y="261"/>
                      <a:pt x="528" y="92"/>
                    </a:cubicBezTo>
                    <a:cubicBezTo>
                      <a:pt x="479" y="32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4"/>
              <p:cNvSpPr/>
              <p:nvPr/>
            </p:nvSpPr>
            <p:spPr>
              <a:xfrm>
                <a:off x="4187750" y="3902825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8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50"/>
                      <a:pt x="508" y="93"/>
                    </a:cubicBezTo>
                    <a:cubicBezTo>
                      <a:pt x="460" y="32"/>
                      <a:pt x="390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4"/>
              <p:cNvSpPr/>
              <p:nvPr/>
            </p:nvSpPr>
            <p:spPr>
              <a:xfrm>
                <a:off x="4174500" y="388632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1"/>
                    </a:moveTo>
                    <a:cubicBezTo>
                      <a:pt x="255" y="1"/>
                      <a:pt x="204" y="18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5"/>
                      <a:pt x="301" y="465"/>
                      <a:pt x="310" y="465"/>
                    </a:cubicBezTo>
                    <a:cubicBezTo>
                      <a:pt x="500" y="465"/>
                      <a:pt x="611" y="241"/>
                      <a:pt x="489" y="87"/>
                    </a:cubicBezTo>
                    <a:cubicBezTo>
                      <a:pt x="441" y="31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14"/>
              <p:cNvSpPr/>
              <p:nvPr/>
            </p:nvSpPr>
            <p:spPr>
              <a:xfrm>
                <a:off x="4161225" y="3869775"/>
                <a:ext cx="1470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9" extrusionOk="0">
                    <a:moveTo>
                      <a:pt x="294" y="1"/>
                    </a:moveTo>
                    <a:cubicBezTo>
                      <a:pt x="245" y="1"/>
                      <a:pt x="195" y="17"/>
                      <a:pt x="155" y="52"/>
                    </a:cubicBezTo>
                    <a:cubicBezTo>
                      <a:pt x="1" y="177"/>
                      <a:pt x="75" y="425"/>
                      <a:pt x="271" y="447"/>
                    </a:cubicBezTo>
                    <a:cubicBezTo>
                      <a:pt x="279" y="448"/>
                      <a:pt x="287" y="449"/>
                      <a:pt x="294" y="449"/>
                    </a:cubicBezTo>
                    <a:cubicBezTo>
                      <a:pt x="479" y="449"/>
                      <a:pt x="587" y="232"/>
                      <a:pt x="467" y="84"/>
                    </a:cubicBezTo>
                    <a:cubicBezTo>
                      <a:pt x="423" y="30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14"/>
              <p:cNvSpPr/>
              <p:nvPr/>
            </p:nvSpPr>
            <p:spPr>
              <a:xfrm>
                <a:off x="4147900" y="3853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8" y="0"/>
                      <a:pt x="190" y="16"/>
                      <a:pt x="151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50" y="80"/>
                    </a:cubicBezTo>
                    <a:cubicBezTo>
                      <a:pt x="408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14"/>
              <p:cNvSpPr/>
              <p:nvPr/>
            </p:nvSpPr>
            <p:spPr>
              <a:xfrm>
                <a:off x="4134650" y="3836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3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0" y="158"/>
                      <a:pt x="68" y="390"/>
                      <a:pt x="251" y="406"/>
                    </a:cubicBezTo>
                    <a:cubicBezTo>
                      <a:pt x="259" y="407"/>
                      <a:pt x="266" y="407"/>
                      <a:pt x="274" y="407"/>
                    </a:cubicBezTo>
                    <a:cubicBezTo>
                      <a:pt x="440" y="407"/>
                      <a:pt x="538" y="210"/>
                      <a:pt x="431" y="75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14"/>
              <p:cNvSpPr/>
              <p:nvPr/>
            </p:nvSpPr>
            <p:spPr>
              <a:xfrm>
                <a:off x="4121375" y="382017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6"/>
                      <a:pt x="65" y="371"/>
                      <a:pt x="239" y="391"/>
                    </a:cubicBezTo>
                    <a:cubicBezTo>
                      <a:pt x="246" y="392"/>
                      <a:pt x="254" y="392"/>
                      <a:pt x="262" y="392"/>
                    </a:cubicBezTo>
                    <a:cubicBezTo>
                      <a:pt x="421" y="392"/>
                      <a:pt x="513" y="201"/>
                      <a:pt x="409" y="73"/>
                    </a:cubicBezTo>
                    <a:cubicBezTo>
                      <a:pt x="371" y="25"/>
                      <a:pt x="315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14"/>
              <p:cNvSpPr/>
              <p:nvPr/>
            </p:nvSpPr>
            <p:spPr>
              <a:xfrm>
                <a:off x="4108125" y="3803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4" y="1"/>
                      <a:pt x="164" y="14"/>
                      <a:pt x="129" y="42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3" y="370"/>
                      <a:pt x="241" y="371"/>
                      <a:pt x="249" y="371"/>
                    </a:cubicBezTo>
                    <a:cubicBezTo>
                      <a:pt x="399" y="371"/>
                      <a:pt x="490" y="193"/>
                      <a:pt x="389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14"/>
              <p:cNvSpPr/>
              <p:nvPr/>
            </p:nvSpPr>
            <p:spPr>
              <a:xfrm>
                <a:off x="4094800" y="3787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6" y="0"/>
                    </a:moveTo>
                    <a:cubicBezTo>
                      <a:pt x="197" y="0"/>
                      <a:pt x="157" y="14"/>
                      <a:pt x="125" y="42"/>
                    </a:cubicBezTo>
                    <a:cubicBezTo>
                      <a:pt x="0" y="138"/>
                      <a:pt x="61" y="337"/>
                      <a:pt x="215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8" y="184"/>
                      <a:pt x="373" y="67"/>
                    </a:cubicBezTo>
                    <a:cubicBezTo>
                      <a:pt x="338" y="23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14"/>
              <p:cNvSpPr/>
              <p:nvPr/>
            </p:nvSpPr>
            <p:spPr>
              <a:xfrm>
                <a:off x="4081525" y="3770575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4" y="1"/>
                    </a:moveTo>
                    <a:cubicBezTo>
                      <a:pt x="187" y="1"/>
                      <a:pt x="149" y="13"/>
                      <a:pt x="117" y="38"/>
                    </a:cubicBezTo>
                    <a:cubicBezTo>
                      <a:pt x="1" y="132"/>
                      <a:pt x="59" y="321"/>
                      <a:pt x="207" y="334"/>
                    </a:cubicBezTo>
                    <a:cubicBezTo>
                      <a:pt x="213" y="335"/>
                      <a:pt x="220" y="335"/>
                      <a:pt x="226" y="335"/>
                    </a:cubicBezTo>
                    <a:cubicBezTo>
                      <a:pt x="362" y="335"/>
                      <a:pt x="443" y="175"/>
                      <a:pt x="354" y="64"/>
                    </a:cubicBezTo>
                    <a:cubicBezTo>
                      <a:pt x="322" y="22"/>
                      <a:pt x="273" y="1"/>
                      <a:pt x="2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14"/>
              <p:cNvSpPr/>
              <p:nvPr/>
            </p:nvSpPr>
            <p:spPr>
              <a:xfrm>
                <a:off x="4068275" y="3754075"/>
                <a:ext cx="104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7" extrusionOk="0">
                    <a:moveTo>
                      <a:pt x="210" y="1"/>
                    </a:moveTo>
                    <a:cubicBezTo>
                      <a:pt x="175" y="1"/>
                      <a:pt x="139" y="13"/>
                      <a:pt x="110" y="36"/>
                    </a:cubicBezTo>
                    <a:cubicBezTo>
                      <a:pt x="1" y="123"/>
                      <a:pt x="52" y="300"/>
                      <a:pt x="193" y="316"/>
                    </a:cubicBezTo>
                    <a:cubicBezTo>
                      <a:pt x="199" y="316"/>
                      <a:pt x="204" y="317"/>
                      <a:pt x="209" y="317"/>
                    </a:cubicBezTo>
                    <a:cubicBezTo>
                      <a:pt x="338" y="317"/>
                      <a:pt x="418" y="164"/>
                      <a:pt x="332" y="59"/>
                    </a:cubicBezTo>
                    <a:cubicBezTo>
                      <a:pt x="301" y="21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14"/>
              <p:cNvSpPr/>
              <p:nvPr/>
            </p:nvSpPr>
            <p:spPr>
              <a:xfrm>
                <a:off x="4338400" y="4053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2" y="1"/>
                    </a:moveTo>
                    <a:cubicBezTo>
                      <a:pt x="368" y="1"/>
                      <a:pt x="294" y="25"/>
                      <a:pt x="232" y="75"/>
                    </a:cubicBezTo>
                    <a:cubicBezTo>
                      <a:pt x="0" y="261"/>
                      <a:pt x="113" y="637"/>
                      <a:pt x="408" y="666"/>
                    </a:cubicBezTo>
                    <a:cubicBezTo>
                      <a:pt x="421" y="668"/>
                      <a:pt x="434" y="668"/>
                      <a:pt x="447" y="668"/>
                    </a:cubicBezTo>
                    <a:cubicBezTo>
                      <a:pt x="720" y="668"/>
                      <a:pt x="882" y="344"/>
                      <a:pt x="704" y="123"/>
                    </a:cubicBezTo>
                    <a:cubicBezTo>
                      <a:pt x="636" y="43"/>
                      <a:pt x="540" y="1"/>
                      <a:pt x="4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14"/>
              <p:cNvSpPr/>
              <p:nvPr/>
            </p:nvSpPr>
            <p:spPr>
              <a:xfrm>
                <a:off x="4325125" y="4037125"/>
                <a:ext cx="21450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3" extrusionOk="0">
                    <a:moveTo>
                      <a:pt x="430" y="1"/>
                    </a:moveTo>
                    <a:cubicBezTo>
                      <a:pt x="358" y="1"/>
                      <a:pt x="286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1"/>
                      <a:pt x="422" y="652"/>
                      <a:pt x="435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14"/>
              <p:cNvSpPr/>
              <p:nvPr/>
            </p:nvSpPr>
            <p:spPr>
              <a:xfrm>
                <a:off x="4311875" y="4020600"/>
                <a:ext cx="2080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32" h="632" extrusionOk="0">
                    <a:moveTo>
                      <a:pt x="418" y="0"/>
                    </a:moveTo>
                    <a:cubicBezTo>
                      <a:pt x="348" y="0"/>
                      <a:pt x="278" y="23"/>
                      <a:pt x="219" y="71"/>
                    </a:cubicBezTo>
                    <a:cubicBezTo>
                      <a:pt x="1" y="247"/>
                      <a:pt x="104" y="601"/>
                      <a:pt x="386" y="630"/>
                    </a:cubicBezTo>
                    <a:cubicBezTo>
                      <a:pt x="399" y="631"/>
                      <a:pt x="412" y="632"/>
                      <a:pt x="425" y="632"/>
                    </a:cubicBezTo>
                    <a:cubicBezTo>
                      <a:pt x="681" y="632"/>
                      <a:pt x="831" y="327"/>
                      <a:pt x="663" y="119"/>
                    </a:cubicBezTo>
                    <a:cubicBezTo>
                      <a:pt x="601" y="40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14"/>
              <p:cNvSpPr/>
              <p:nvPr/>
            </p:nvSpPr>
            <p:spPr>
              <a:xfrm>
                <a:off x="4298550" y="4004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399" y="614"/>
                      <a:pt x="411" y="614"/>
                    </a:cubicBezTo>
                    <a:cubicBezTo>
                      <a:pt x="660" y="614"/>
                      <a:pt x="809" y="316"/>
                      <a:pt x="646" y="114"/>
                    </a:cubicBezTo>
                    <a:cubicBezTo>
                      <a:pt x="586" y="39"/>
                      <a:pt x="497" y="0"/>
                      <a:pt x="4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14"/>
              <p:cNvSpPr/>
              <p:nvPr/>
            </p:nvSpPr>
            <p:spPr>
              <a:xfrm>
                <a:off x="4285275" y="3987525"/>
                <a:ext cx="196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6" extrusionOk="0">
                    <a:moveTo>
                      <a:pt x="394" y="0"/>
                    </a:moveTo>
                    <a:cubicBezTo>
                      <a:pt x="328" y="0"/>
                      <a:pt x="262" y="22"/>
                      <a:pt x="207" y="66"/>
                    </a:cubicBezTo>
                    <a:cubicBezTo>
                      <a:pt x="1" y="233"/>
                      <a:pt x="101" y="568"/>
                      <a:pt x="364" y="593"/>
                    </a:cubicBezTo>
                    <a:cubicBezTo>
                      <a:pt x="376" y="595"/>
                      <a:pt x="387" y="595"/>
                      <a:pt x="399" y="595"/>
                    </a:cubicBezTo>
                    <a:cubicBezTo>
                      <a:pt x="642" y="595"/>
                      <a:pt x="784" y="308"/>
                      <a:pt x="624" y="111"/>
                    </a:cubicBezTo>
                    <a:cubicBezTo>
                      <a:pt x="566" y="38"/>
                      <a:pt x="480" y="0"/>
                      <a:pt x="3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14"/>
              <p:cNvSpPr/>
              <p:nvPr/>
            </p:nvSpPr>
            <p:spPr>
              <a:xfrm>
                <a:off x="4272025" y="3971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6"/>
                    </a:cubicBezTo>
                    <a:cubicBezTo>
                      <a:pt x="1" y="227"/>
                      <a:pt x="97" y="552"/>
                      <a:pt x="354" y="574"/>
                    </a:cubicBezTo>
                    <a:cubicBezTo>
                      <a:pt x="365" y="575"/>
                      <a:pt x="375" y="576"/>
                      <a:pt x="385" y="576"/>
                    </a:cubicBezTo>
                    <a:cubicBezTo>
                      <a:pt x="624" y="576"/>
                      <a:pt x="762" y="296"/>
                      <a:pt x="605" y="105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14"/>
              <p:cNvSpPr/>
              <p:nvPr/>
            </p:nvSpPr>
            <p:spPr>
              <a:xfrm>
                <a:off x="4258775" y="3954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1"/>
                      <a:pt x="94" y="532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6"/>
                      <a:pt x="585" y="102"/>
                    </a:cubicBezTo>
                    <a:cubicBezTo>
                      <a:pt x="531" y="35"/>
                      <a:pt x="451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14"/>
              <p:cNvSpPr/>
              <p:nvPr/>
            </p:nvSpPr>
            <p:spPr>
              <a:xfrm>
                <a:off x="4245425" y="3937925"/>
                <a:ext cx="178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542" extrusionOk="0">
                    <a:moveTo>
                      <a:pt x="360" y="1"/>
                    </a:moveTo>
                    <a:cubicBezTo>
                      <a:pt x="300" y="1"/>
                      <a:pt x="239" y="20"/>
                      <a:pt x="187" y="61"/>
                    </a:cubicBezTo>
                    <a:cubicBezTo>
                      <a:pt x="1" y="212"/>
                      <a:pt x="91" y="514"/>
                      <a:pt x="329" y="540"/>
                    </a:cubicBezTo>
                    <a:cubicBezTo>
                      <a:pt x="339" y="541"/>
                      <a:pt x="350" y="542"/>
                      <a:pt x="360" y="542"/>
                    </a:cubicBezTo>
                    <a:cubicBezTo>
                      <a:pt x="582" y="542"/>
                      <a:pt x="714" y="281"/>
                      <a:pt x="570" y="100"/>
                    </a:cubicBezTo>
                    <a:cubicBezTo>
                      <a:pt x="515" y="34"/>
                      <a:pt x="438" y="1"/>
                      <a:pt x="3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14"/>
              <p:cNvSpPr/>
              <p:nvPr/>
            </p:nvSpPr>
            <p:spPr>
              <a:xfrm>
                <a:off x="4232175" y="3921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2" y="1"/>
                    </a:moveTo>
                    <a:cubicBezTo>
                      <a:pt x="286" y="1"/>
                      <a:pt x="228" y="20"/>
                      <a:pt x="181" y="58"/>
                    </a:cubicBezTo>
                    <a:cubicBezTo>
                      <a:pt x="1" y="202"/>
                      <a:pt x="87" y="495"/>
                      <a:pt x="316" y="521"/>
                    </a:cubicBezTo>
                    <a:cubicBezTo>
                      <a:pt x="326" y="522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100"/>
                    </a:cubicBezTo>
                    <a:cubicBezTo>
                      <a:pt x="495" y="35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14"/>
              <p:cNvSpPr/>
              <p:nvPr/>
            </p:nvSpPr>
            <p:spPr>
              <a:xfrm>
                <a:off x="4218925" y="3904875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2" y="0"/>
                    </a:moveTo>
                    <a:cubicBezTo>
                      <a:pt x="277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0"/>
                      <a:pt x="326" y="501"/>
                      <a:pt x="336" y="501"/>
                    </a:cubicBezTo>
                    <a:cubicBezTo>
                      <a:pt x="540" y="501"/>
                      <a:pt x="662" y="260"/>
                      <a:pt x="527" y="94"/>
                    </a:cubicBezTo>
                    <a:cubicBezTo>
                      <a:pt x="478" y="32"/>
                      <a:pt x="406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14"/>
              <p:cNvSpPr/>
              <p:nvPr/>
            </p:nvSpPr>
            <p:spPr>
              <a:xfrm>
                <a:off x="4205675" y="3888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7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89"/>
                    </a:cubicBezTo>
                    <a:cubicBezTo>
                      <a:pt x="460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14"/>
              <p:cNvSpPr/>
              <p:nvPr/>
            </p:nvSpPr>
            <p:spPr>
              <a:xfrm>
                <a:off x="4192400" y="3871800"/>
                <a:ext cx="153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8" extrusionOk="0">
                    <a:moveTo>
                      <a:pt x="308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2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9" y="87"/>
                    </a:cubicBezTo>
                    <a:cubicBezTo>
                      <a:pt x="442" y="30"/>
                      <a:pt x="375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14"/>
              <p:cNvSpPr/>
              <p:nvPr/>
            </p:nvSpPr>
            <p:spPr>
              <a:xfrm>
                <a:off x="4179150" y="3855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4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79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14"/>
              <p:cNvSpPr/>
              <p:nvPr/>
            </p:nvSpPr>
            <p:spPr>
              <a:xfrm>
                <a:off x="4165825" y="3838750"/>
                <a:ext cx="141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0" extrusionOk="0">
                    <a:moveTo>
                      <a:pt x="283" y="0"/>
                    </a:moveTo>
                    <a:cubicBezTo>
                      <a:pt x="236" y="0"/>
                      <a:pt x="188" y="16"/>
                      <a:pt x="148" y="49"/>
                    </a:cubicBezTo>
                    <a:cubicBezTo>
                      <a:pt x="0" y="168"/>
                      <a:pt x="71" y="406"/>
                      <a:pt x="260" y="429"/>
                    </a:cubicBezTo>
                    <a:cubicBezTo>
                      <a:pt x="268" y="429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8"/>
                      <a:pt x="346" y="0"/>
                      <a:pt x="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14"/>
              <p:cNvSpPr/>
              <p:nvPr/>
            </p:nvSpPr>
            <p:spPr>
              <a:xfrm>
                <a:off x="4152550" y="3822200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0" y="1"/>
                    </a:moveTo>
                    <a:cubicBezTo>
                      <a:pt x="225" y="1"/>
                      <a:pt x="180" y="16"/>
                      <a:pt x="142" y="46"/>
                    </a:cubicBezTo>
                    <a:cubicBezTo>
                      <a:pt x="1" y="162"/>
                      <a:pt x="68" y="390"/>
                      <a:pt x="251" y="409"/>
                    </a:cubicBezTo>
                    <a:cubicBezTo>
                      <a:pt x="259" y="410"/>
                      <a:pt x="267" y="411"/>
                      <a:pt x="275" y="411"/>
                    </a:cubicBezTo>
                    <a:cubicBezTo>
                      <a:pt x="441" y="411"/>
                      <a:pt x="539" y="214"/>
                      <a:pt x="431" y="78"/>
                    </a:cubicBezTo>
                    <a:cubicBezTo>
                      <a:pt x="389" y="27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14"/>
              <p:cNvSpPr/>
              <p:nvPr/>
            </p:nvSpPr>
            <p:spPr>
              <a:xfrm>
                <a:off x="4139300" y="3805700"/>
                <a:ext cx="128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5" y="388"/>
                    </a:cubicBezTo>
                    <a:cubicBezTo>
                      <a:pt x="243" y="389"/>
                      <a:pt x="251" y="389"/>
                      <a:pt x="258" y="389"/>
                    </a:cubicBezTo>
                    <a:cubicBezTo>
                      <a:pt x="418" y="389"/>
                      <a:pt x="513" y="202"/>
                      <a:pt x="409" y="73"/>
                    </a:cubicBezTo>
                    <a:cubicBezTo>
                      <a:pt x="370" y="26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14"/>
              <p:cNvSpPr/>
              <p:nvPr/>
            </p:nvSpPr>
            <p:spPr>
              <a:xfrm>
                <a:off x="4126050" y="3789150"/>
                <a:ext cx="122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3" extrusionOk="0">
                    <a:moveTo>
                      <a:pt x="243" y="0"/>
                    </a:moveTo>
                    <a:cubicBezTo>
                      <a:pt x="203" y="0"/>
                      <a:pt x="162" y="13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14"/>
              <p:cNvSpPr/>
              <p:nvPr/>
            </p:nvSpPr>
            <p:spPr>
              <a:xfrm>
                <a:off x="4112700" y="3772650"/>
                <a:ext cx="1172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2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4" y="65"/>
                    </a:cubicBezTo>
                    <a:cubicBezTo>
                      <a:pt x="339" y="22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14"/>
              <p:cNvSpPr/>
              <p:nvPr/>
            </p:nvSpPr>
            <p:spPr>
              <a:xfrm>
                <a:off x="4099450" y="3756075"/>
                <a:ext cx="11100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7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40"/>
                    </a:cubicBezTo>
                    <a:cubicBezTo>
                      <a:pt x="1" y="133"/>
                      <a:pt x="55" y="319"/>
                      <a:pt x="206" y="336"/>
                    </a:cubicBezTo>
                    <a:cubicBezTo>
                      <a:pt x="213" y="336"/>
                      <a:pt x="219" y="337"/>
                      <a:pt x="225" y="337"/>
                    </a:cubicBezTo>
                    <a:cubicBezTo>
                      <a:pt x="362" y="337"/>
                      <a:pt x="443" y="173"/>
                      <a:pt x="351" y="62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14"/>
              <p:cNvSpPr/>
              <p:nvPr/>
            </p:nvSpPr>
            <p:spPr>
              <a:xfrm>
                <a:off x="4086200" y="3739550"/>
                <a:ext cx="103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17" extrusionOk="0">
                    <a:moveTo>
                      <a:pt x="208" y="1"/>
                    </a:moveTo>
                    <a:cubicBezTo>
                      <a:pt x="173" y="1"/>
                      <a:pt x="139" y="12"/>
                      <a:pt x="110" y="36"/>
                    </a:cubicBezTo>
                    <a:cubicBezTo>
                      <a:pt x="0" y="126"/>
                      <a:pt x="52" y="302"/>
                      <a:pt x="190" y="315"/>
                    </a:cubicBezTo>
                    <a:cubicBezTo>
                      <a:pt x="196" y="316"/>
                      <a:pt x="203" y="316"/>
                      <a:pt x="209" y="316"/>
                    </a:cubicBezTo>
                    <a:cubicBezTo>
                      <a:pt x="339" y="316"/>
                      <a:pt x="414" y="165"/>
                      <a:pt x="331" y="61"/>
                    </a:cubicBezTo>
                    <a:cubicBezTo>
                      <a:pt x="300" y="21"/>
                      <a:pt x="254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14"/>
              <p:cNvSpPr/>
              <p:nvPr/>
            </p:nvSpPr>
            <p:spPr>
              <a:xfrm>
                <a:off x="4343050" y="4022675"/>
                <a:ext cx="21450" cy="1630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2" extrusionOk="0">
                    <a:moveTo>
                      <a:pt x="429" y="0"/>
                    </a:moveTo>
                    <a:cubicBezTo>
                      <a:pt x="357" y="0"/>
                      <a:pt x="285" y="24"/>
                      <a:pt x="226" y="74"/>
                    </a:cubicBezTo>
                    <a:cubicBezTo>
                      <a:pt x="1" y="258"/>
                      <a:pt x="107" y="621"/>
                      <a:pt x="396" y="650"/>
                    </a:cubicBezTo>
                    <a:cubicBezTo>
                      <a:pt x="408" y="651"/>
                      <a:pt x="420" y="651"/>
                      <a:pt x="431" y="651"/>
                    </a:cubicBezTo>
                    <a:cubicBezTo>
                      <a:pt x="699" y="651"/>
                      <a:pt x="858" y="338"/>
                      <a:pt x="682" y="123"/>
                    </a:cubicBezTo>
                    <a:cubicBezTo>
                      <a:pt x="618" y="42"/>
                      <a:pt x="524" y="0"/>
                      <a:pt x="4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14"/>
              <p:cNvSpPr/>
              <p:nvPr/>
            </p:nvSpPr>
            <p:spPr>
              <a:xfrm>
                <a:off x="4329725" y="4006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0" y="0"/>
                    </a:moveTo>
                    <a:cubicBezTo>
                      <a:pt x="351" y="0"/>
                      <a:pt x="280" y="23"/>
                      <a:pt x="222" y="72"/>
                    </a:cubicBezTo>
                    <a:cubicBezTo>
                      <a:pt x="0" y="249"/>
                      <a:pt x="106" y="602"/>
                      <a:pt x="386" y="631"/>
                    </a:cubicBezTo>
                    <a:cubicBezTo>
                      <a:pt x="398" y="632"/>
                      <a:pt x="409" y="633"/>
                      <a:pt x="420" y="633"/>
                    </a:cubicBezTo>
                    <a:cubicBezTo>
                      <a:pt x="680" y="633"/>
                      <a:pt x="835" y="326"/>
                      <a:pt x="665" y="117"/>
                    </a:cubicBezTo>
                    <a:cubicBezTo>
                      <a:pt x="603" y="40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14"/>
              <p:cNvSpPr/>
              <p:nvPr/>
            </p:nvSpPr>
            <p:spPr>
              <a:xfrm>
                <a:off x="4316450" y="3989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2"/>
                      <a:pt x="104" y="586"/>
                      <a:pt x="374" y="612"/>
                    </a:cubicBezTo>
                    <a:cubicBezTo>
                      <a:pt x="386" y="613"/>
                      <a:pt x="397" y="614"/>
                      <a:pt x="409" y="614"/>
                    </a:cubicBezTo>
                    <a:cubicBezTo>
                      <a:pt x="661" y="614"/>
                      <a:pt x="810" y="320"/>
                      <a:pt x="647" y="114"/>
                    </a:cubicBezTo>
                    <a:cubicBezTo>
                      <a:pt x="585" y="39"/>
                      <a:pt x="496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14"/>
              <p:cNvSpPr/>
              <p:nvPr/>
            </p:nvSpPr>
            <p:spPr>
              <a:xfrm>
                <a:off x="4303200" y="3973050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3"/>
                      <a:pt x="206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14"/>
              <p:cNvSpPr/>
              <p:nvPr/>
            </p:nvSpPr>
            <p:spPr>
              <a:xfrm>
                <a:off x="4289950" y="3956475"/>
                <a:ext cx="189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8" extrusionOk="0">
                    <a:moveTo>
                      <a:pt x="379" y="1"/>
                    </a:moveTo>
                    <a:cubicBezTo>
                      <a:pt x="316" y="1"/>
                      <a:pt x="252" y="22"/>
                      <a:pt x="200" y="65"/>
                    </a:cubicBezTo>
                    <a:cubicBezTo>
                      <a:pt x="0" y="228"/>
                      <a:pt x="94" y="550"/>
                      <a:pt x="351" y="576"/>
                    </a:cubicBezTo>
                    <a:cubicBezTo>
                      <a:pt x="362" y="577"/>
                      <a:pt x="374" y="578"/>
                      <a:pt x="385" y="578"/>
                    </a:cubicBezTo>
                    <a:cubicBezTo>
                      <a:pt x="619" y="578"/>
                      <a:pt x="758" y="300"/>
                      <a:pt x="604" y="110"/>
                    </a:cubicBezTo>
                    <a:cubicBezTo>
                      <a:pt x="548" y="38"/>
                      <a:pt x="463" y="1"/>
                      <a:pt x="3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14"/>
              <p:cNvSpPr/>
              <p:nvPr/>
            </p:nvSpPr>
            <p:spPr>
              <a:xfrm>
                <a:off x="4276700" y="3940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0"/>
                    </a:moveTo>
                    <a:cubicBezTo>
                      <a:pt x="305" y="0"/>
                      <a:pt x="244" y="20"/>
                      <a:pt x="193" y="62"/>
                    </a:cubicBezTo>
                    <a:cubicBezTo>
                      <a:pt x="0" y="219"/>
                      <a:pt x="93" y="531"/>
                      <a:pt x="341" y="556"/>
                    </a:cubicBezTo>
                    <a:cubicBezTo>
                      <a:pt x="351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5" y="103"/>
                    </a:cubicBezTo>
                    <a:cubicBezTo>
                      <a:pt x="528" y="35"/>
                      <a:pt x="447" y="0"/>
                      <a:pt x="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14"/>
              <p:cNvSpPr/>
              <p:nvPr/>
            </p:nvSpPr>
            <p:spPr>
              <a:xfrm>
                <a:off x="4263350" y="3923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1" y="210"/>
                      <a:pt x="91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1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14"/>
              <p:cNvSpPr/>
              <p:nvPr/>
            </p:nvSpPr>
            <p:spPr>
              <a:xfrm>
                <a:off x="4250100" y="3906900"/>
                <a:ext cx="17225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3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6"/>
                      <a:pt x="87" y="495"/>
                      <a:pt x="318" y="521"/>
                    </a:cubicBezTo>
                    <a:cubicBezTo>
                      <a:pt x="328" y="522"/>
                      <a:pt x="337" y="522"/>
                      <a:pt x="346" y="522"/>
                    </a:cubicBezTo>
                    <a:cubicBezTo>
                      <a:pt x="561" y="522"/>
                      <a:pt x="689" y="270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14"/>
              <p:cNvSpPr/>
              <p:nvPr/>
            </p:nvSpPr>
            <p:spPr>
              <a:xfrm>
                <a:off x="4236850" y="3890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8" y="501"/>
                      <a:pt x="663" y="261"/>
                      <a:pt x="527" y="92"/>
                    </a:cubicBezTo>
                    <a:cubicBezTo>
                      <a:pt x="478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14"/>
              <p:cNvSpPr/>
              <p:nvPr/>
            </p:nvSpPr>
            <p:spPr>
              <a:xfrm>
                <a:off x="4223575" y="3873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2" y="483"/>
                      <a:pt x="320" y="483"/>
                    </a:cubicBezTo>
                    <a:cubicBezTo>
                      <a:pt x="519" y="483"/>
                      <a:pt x="635" y="249"/>
                      <a:pt x="509" y="89"/>
                    </a:cubicBezTo>
                    <a:cubicBezTo>
                      <a:pt x="459" y="31"/>
                      <a:pt x="389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14"/>
              <p:cNvSpPr/>
              <p:nvPr/>
            </p:nvSpPr>
            <p:spPr>
              <a:xfrm>
                <a:off x="4210250" y="3857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9" y="1"/>
                    </a:moveTo>
                    <a:cubicBezTo>
                      <a:pt x="258" y="1"/>
                      <a:pt x="207" y="18"/>
                      <a:pt x="164" y="52"/>
                    </a:cubicBezTo>
                    <a:cubicBezTo>
                      <a:pt x="0" y="184"/>
                      <a:pt x="77" y="444"/>
                      <a:pt x="286" y="463"/>
                    </a:cubicBezTo>
                    <a:cubicBezTo>
                      <a:pt x="295" y="464"/>
                      <a:pt x="304" y="465"/>
                      <a:pt x="313" y="465"/>
                    </a:cubicBezTo>
                    <a:cubicBezTo>
                      <a:pt x="503" y="465"/>
                      <a:pt x="615" y="241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14"/>
              <p:cNvSpPr/>
              <p:nvPr/>
            </p:nvSpPr>
            <p:spPr>
              <a:xfrm>
                <a:off x="4197000" y="3840800"/>
                <a:ext cx="1475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8" extrusionOk="0">
                    <a:moveTo>
                      <a:pt x="297" y="1"/>
                    </a:moveTo>
                    <a:cubicBezTo>
                      <a:pt x="247" y="1"/>
                      <a:pt x="196" y="17"/>
                      <a:pt x="154" y="51"/>
                    </a:cubicBezTo>
                    <a:cubicBezTo>
                      <a:pt x="0" y="176"/>
                      <a:pt x="74" y="424"/>
                      <a:pt x="273" y="446"/>
                    </a:cubicBezTo>
                    <a:cubicBezTo>
                      <a:pt x="281" y="447"/>
                      <a:pt x="289" y="447"/>
                      <a:pt x="296" y="447"/>
                    </a:cubicBezTo>
                    <a:cubicBezTo>
                      <a:pt x="479" y="447"/>
                      <a:pt x="590" y="231"/>
                      <a:pt x="469" y="83"/>
                    </a:cubicBezTo>
                    <a:cubicBezTo>
                      <a:pt x="426" y="29"/>
                      <a:pt x="362" y="1"/>
                      <a:pt x="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14"/>
              <p:cNvSpPr/>
              <p:nvPr/>
            </p:nvSpPr>
            <p:spPr>
              <a:xfrm>
                <a:off x="4183725" y="3824225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49"/>
                    </a:cubicBezTo>
                    <a:cubicBezTo>
                      <a:pt x="1" y="168"/>
                      <a:pt x="71" y="409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5" y="223"/>
                      <a:pt x="451" y="81"/>
                    </a:cubicBezTo>
                    <a:cubicBezTo>
                      <a:pt x="407" y="28"/>
                      <a:pt x="346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14"/>
              <p:cNvSpPr/>
              <p:nvPr/>
            </p:nvSpPr>
            <p:spPr>
              <a:xfrm>
                <a:off x="4170475" y="3807750"/>
                <a:ext cx="13475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7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6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14"/>
              <p:cNvSpPr/>
              <p:nvPr/>
            </p:nvSpPr>
            <p:spPr>
              <a:xfrm>
                <a:off x="4157225" y="3791175"/>
                <a:ext cx="128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6"/>
                      <a:pt x="64" y="371"/>
                      <a:pt x="238" y="391"/>
                    </a:cubicBezTo>
                    <a:cubicBezTo>
                      <a:pt x="246" y="391"/>
                      <a:pt x="253" y="392"/>
                      <a:pt x="261" y="392"/>
                    </a:cubicBezTo>
                    <a:cubicBezTo>
                      <a:pt x="418" y="392"/>
                      <a:pt x="513" y="201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14"/>
              <p:cNvSpPr/>
              <p:nvPr/>
            </p:nvSpPr>
            <p:spPr>
              <a:xfrm>
                <a:off x="4143950" y="3774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4" y="370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0"/>
                    </a:cubicBezTo>
                    <a:cubicBezTo>
                      <a:pt x="353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14"/>
              <p:cNvSpPr/>
              <p:nvPr/>
            </p:nvSpPr>
            <p:spPr>
              <a:xfrm>
                <a:off x="4130625" y="3758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0"/>
                    </a:moveTo>
                    <a:cubicBezTo>
                      <a:pt x="195" y="0"/>
                      <a:pt x="156" y="14"/>
                      <a:pt x="123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14"/>
              <p:cNvSpPr/>
              <p:nvPr/>
            </p:nvSpPr>
            <p:spPr>
              <a:xfrm>
                <a:off x="4117375" y="3741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1"/>
                      <a:pt x="55" y="321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4"/>
                      <a:pt x="350" y="64"/>
                    </a:cubicBezTo>
                    <a:cubicBezTo>
                      <a:pt x="318" y="22"/>
                      <a:pt x="269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14"/>
              <p:cNvSpPr/>
              <p:nvPr/>
            </p:nvSpPr>
            <p:spPr>
              <a:xfrm>
                <a:off x="4104100" y="3725075"/>
                <a:ext cx="1040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7" extrusionOk="0">
                    <a:moveTo>
                      <a:pt x="210" y="1"/>
                    </a:moveTo>
                    <a:cubicBezTo>
                      <a:pt x="175" y="1"/>
                      <a:pt x="140" y="12"/>
                      <a:pt x="110" y="36"/>
                    </a:cubicBezTo>
                    <a:cubicBezTo>
                      <a:pt x="1" y="123"/>
                      <a:pt x="52" y="300"/>
                      <a:pt x="194" y="316"/>
                    </a:cubicBezTo>
                    <a:cubicBezTo>
                      <a:pt x="199" y="316"/>
                      <a:pt x="204" y="316"/>
                      <a:pt x="209" y="316"/>
                    </a:cubicBezTo>
                    <a:cubicBezTo>
                      <a:pt x="338" y="316"/>
                      <a:pt x="415" y="164"/>
                      <a:pt x="332" y="59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14"/>
              <p:cNvSpPr/>
              <p:nvPr/>
            </p:nvSpPr>
            <p:spPr>
              <a:xfrm>
                <a:off x="4347625" y="3991625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1"/>
                    </a:moveTo>
                    <a:cubicBezTo>
                      <a:pt x="348" y="1"/>
                      <a:pt x="278" y="24"/>
                      <a:pt x="219" y="73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2" y="41"/>
                      <a:pt x="510" y="1"/>
                      <a:pt x="4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14"/>
              <p:cNvSpPr/>
              <p:nvPr/>
            </p:nvSpPr>
            <p:spPr>
              <a:xfrm>
                <a:off x="4334375" y="3975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0"/>
                    </a:moveTo>
                    <a:cubicBezTo>
                      <a:pt x="338" y="0"/>
                      <a:pt x="270" y="22"/>
                      <a:pt x="213" y="68"/>
                    </a:cubicBezTo>
                    <a:cubicBezTo>
                      <a:pt x="1" y="239"/>
                      <a:pt x="103" y="583"/>
                      <a:pt x="373" y="611"/>
                    </a:cubicBezTo>
                    <a:cubicBezTo>
                      <a:pt x="385" y="613"/>
                      <a:pt x="397" y="613"/>
                      <a:pt x="408" y="613"/>
                    </a:cubicBezTo>
                    <a:cubicBezTo>
                      <a:pt x="661" y="613"/>
                      <a:pt x="809" y="316"/>
                      <a:pt x="643" y="113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14"/>
              <p:cNvSpPr/>
              <p:nvPr/>
            </p:nvSpPr>
            <p:spPr>
              <a:xfrm>
                <a:off x="4321125" y="3958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97" y="567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14"/>
              <p:cNvSpPr/>
              <p:nvPr/>
            </p:nvSpPr>
            <p:spPr>
              <a:xfrm>
                <a:off x="4307775" y="3942025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5" y="576"/>
                      <a:pt x="375" y="577"/>
                      <a:pt x="385" y="577"/>
                    </a:cubicBezTo>
                    <a:cubicBezTo>
                      <a:pt x="621" y="577"/>
                      <a:pt x="762" y="297"/>
                      <a:pt x="608" y="106"/>
                    </a:cubicBezTo>
                    <a:cubicBezTo>
                      <a:pt x="552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14"/>
              <p:cNvSpPr/>
              <p:nvPr/>
            </p:nvSpPr>
            <p:spPr>
              <a:xfrm>
                <a:off x="4294525" y="3925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21"/>
                      <a:pt x="97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2"/>
                    </a:cubicBezTo>
                    <a:cubicBezTo>
                      <a:pt x="531" y="35"/>
                      <a:pt x="452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14"/>
              <p:cNvSpPr/>
              <p:nvPr/>
            </p:nvSpPr>
            <p:spPr>
              <a:xfrm>
                <a:off x="4281275" y="3908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1"/>
                    </a:cubicBezTo>
                    <a:cubicBezTo>
                      <a:pt x="0" y="212"/>
                      <a:pt x="90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81" y="541"/>
                      <a:pt x="710" y="281"/>
                      <a:pt x="566" y="103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14"/>
              <p:cNvSpPr/>
              <p:nvPr/>
            </p:nvSpPr>
            <p:spPr>
              <a:xfrm>
                <a:off x="4268000" y="3892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3" y="1"/>
                    </a:moveTo>
                    <a:cubicBezTo>
                      <a:pt x="286" y="1"/>
                      <a:pt x="229" y="19"/>
                      <a:pt x="181" y="58"/>
                    </a:cubicBezTo>
                    <a:cubicBezTo>
                      <a:pt x="1" y="202"/>
                      <a:pt x="85" y="495"/>
                      <a:pt x="316" y="520"/>
                    </a:cubicBezTo>
                    <a:cubicBezTo>
                      <a:pt x="326" y="522"/>
                      <a:pt x="337" y="522"/>
                      <a:pt x="347" y="522"/>
                    </a:cubicBezTo>
                    <a:cubicBezTo>
                      <a:pt x="560" y="522"/>
                      <a:pt x="685" y="271"/>
                      <a:pt x="547" y="99"/>
                    </a:cubicBezTo>
                    <a:cubicBezTo>
                      <a:pt x="496" y="35"/>
                      <a:pt x="419" y="1"/>
                      <a:pt x="3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14"/>
              <p:cNvSpPr/>
              <p:nvPr/>
            </p:nvSpPr>
            <p:spPr>
              <a:xfrm>
                <a:off x="4254750" y="3875850"/>
                <a:ext cx="165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0" y="262"/>
                      <a:pt x="528" y="95"/>
                    </a:cubicBezTo>
                    <a:cubicBezTo>
                      <a:pt x="477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14"/>
              <p:cNvSpPr/>
              <p:nvPr/>
            </p:nvSpPr>
            <p:spPr>
              <a:xfrm>
                <a:off x="4241500" y="3859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18" y="1"/>
                    </a:moveTo>
                    <a:cubicBezTo>
                      <a:pt x="264" y="1"/>
                      <a:pt x="210" y="19"/>
                      <a:pt x="164" y="55"/>
                    </a:cubicBezTo>
                    <a:cubicBezTo>
                      <a:pt x="0" y="190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20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14"/>
              <p:cNvSpPr/>
              <p:nvPr/>
            </p:nvSpPr>
            <p:spPr>
              <a:xfrm>
                <a:off x="4228150" y="384280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0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4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14"/>
              <p:cNvSpPr/>
              <p:nvPr/>
            </p:nvSpPr>
            <p:spPr>
              <a:xfrm>
                <a:off x="4214900" y="3826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5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1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14"/>
              <p:cNvSpPr/>
              <p:nvPr/>
            </p:nvSpPr>
            <p:spPr>
              <a:xfrm>
                <a:off x="4201650" y="3809800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0" y="1"/>
                    </a:moveTo>
                    <a:cubicBezTo>
                      <a:pt x="233" y="1"/>
                      <a:pt x="187" y="16"/>
                      <a:pt x="148" y="47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8"/>
                      <a:pt x="279" y="428"/>
                      <a:pt x="287" y="428"/>
                    </a:cubicBezTo>
                    <a:cubicBezTo>
                      <a:pt x="461" y="428"/>
                      <a:pt x="564" y="220"/>
                      <a:pt x="450" y="79"/>
                    </a:cubicBezTo>
                    <a:cubicBezTo>
                      <a:pt x="406" y="28"/>
                      <a:pt x="343" y="1"/>
                      <a:pt x="2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14"/>
              <p:cNvSpPr/>
              <p:nvPr/>
            </p:nvSpPr>
            <p:spPr>
              <a:xfrm>
                <a:off x="4188400" y="3793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5" y="410"/>
                      <a:pt x="263" y="410"/>
                      <a:pt x="271" y="410"/>
                    </a:cubicBezTo>
                    <a:cubicBezTo>
                      <a:pt x="437" y="410"/>
                      <a:pt x="538" y="213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14"/>
              <p:cNvSpPr/>
              <p:nvPr/>
            </p:nvSpPr>
            <p:spPr>
              <a:xfrm>
                <a:off x="4175050" y="3776700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1" y="1"/>
                    </a:moveTo>
                    <a:cubicBezTo>
                      <a:pt x="218" y="1"/>
                      <a:pt x="175" y="15"/>
                      <a:pt x="139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5"/>
                      <a:pt x="318" y="1"/>
                      <a:pt x="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14"/>
              <p:cNvSpPr/>
              <p:nvPr/>
            </p:nvSpPr>
            <p:spPr>
              <a:xfrm>
                <a:off x="4161800" y="3760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3" y="14"/>
                      <a:pt x="129" y="42"/>
                    </a:cubicBezTo>
                    <a:cubicBezTo>
                      <a:pt x="0" y="148"/>
                      <a:pt x="61" y="357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6" y="25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14"/>
              <p:cNvSpPr/>
              <p:nvPr/>
            </p:nvSpPr>
            <p:spPr>
              <a:xfrm>
                <a:off x="4148550" y="3743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1"/>
                    </a:moveTo>
                    <a:cubicBezTo>
                      <a:pt x="194" y="1"/>
                      <a:pt x="155" y="14"/>
                      <a:pt x="122" y="40"/>
                    </a:cubicBezTo>
                    <a:cubicBezTo>
                      <a:pt x="0" y="139"/>
                      <a:pt x="58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4" y="182"/>
                      <a:pt x="370" y="65"/>
                    </a:cubicBezTo>
                    <a:cubicBezTo>
                      <a:pt x="335" y="23"/>
                      <a:pt x="284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14"/>
              <p:cNvSpPr/>
              <p:nvPr/>
            </p:nvSpPr>
            <p:spPr>
              <a:xfrm>
                <a:off x="4135275" y="3727075"/>
                <a:ext cx="11025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7" extrusionOk="0">
                    <a:moveTo>
                      <a:pt x="222" y="1"/>
                    </a:moveTo>
                    <a:cubicBezTo>
                      <a:pt x="184" y="1"/>
                      <a:pt x="147" y="13"/>
                      <a:pt x="117" y="40"/>
                    </a:cubicBezTo>
                    <a:cubicBezTo>
                      <a:pt x="1" y="133"/>
                      <a:pt x="55" y="319"/>
                      <a:pt x="203" y="335"/>
                    </a:cubicBezTo>
                    <a:cubicBezTo>
                      <a:pt x="210" y="336"/>
                      <a:pt x="216" y="336"/>
                      <a:pt x="222" y="336"/>
                    </a:cubicBezTo>
                    <a:cubicBezTo>
                      <a:pt x="359" y="336"/>
                      <a:pt x="440" y="173"/>
                      <a:pt x="351" y="62"/>
                    </a:cubicBezTo>
                    <a:cubicBezTo>
                      <a:pt x="318" y="22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14"/>
              <p:cNvSpPr/>
              <p:nvPr/>
            </p:nvSpPr>
            <p:spPr>
              <a:xfrm>
                <a:off x="4122025" y="3710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0" y="315"/>
                    </a:cubicBezTo>
                    <a:cubicBezTo>
                      <a:pt x="197" y="316"/>
                      <a:pt x="203" y="316"/>
                      <a:pt x="210" y="316"/>
                    </a:cubicBezTo>
                    <a:cubicBezTo>
                      <a:pt x="339" y="316"/>
                      <a:pt x="414" y="165"/>
                      <a:pt x="332" y="61"/>
                    </a:cubicBezTo>
                    <a:cubicBezTo>
                      <a:pt x="300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14"/>
              <p:cNvSpPr/>
              <p:nvPr/>
            </p:nvSpPr>
            <p:spPr>
              <a:xfrm>
                <a:off x="4338950" y="3944050"/>
                <a:ext cx="197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8" h="596" extrusionOk="0">
                    <a:moveTo>
                      <a:pt x="395" y="1"/>
                    </a:moveTo>
                    <a:cubicBezTo>
                      <a:pt x="330" y="1"/>
                      <a:pt x="264" y="22"/>
                      <a:pt x="210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6" y="595"/>
                      <a:pt x="387" y="596"/>
                      <a:pt x="398" y="596"/>
                    </a:cubicBezTo>
                    <a:cubicBezTo>
                      <a:pt x="642" y="596"/>
                      <a:pt x="787" y="308"/>
                      <a:pt x="627" y="112"/>
                    </a:cubicBezTo>
                    <a:cubicBezTo>
                      <a:pt x="569" y="38"/>
                      <a:pt x="482" y="1"/>
                      <a:pt x="3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14"/>
              <p:cNvSpPr/>
              <p:nvPr/>
            </p:nvSpPr>
            <p:spPr>
              <a:xfrm>
                <a:off x="4325700" y="3927475"/>
                <a:ext cx="190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8" extrusionOk="0">
                    <a:moveTo>
                      <a:pt x="381" y="1"/>
                    </a:moveTo>
                    <a:cubicBezTo>
                      <a:pt x="317" y="1"/>
                      <a:pt x="253" y="22"/>
                      <a:pt x="200" y="64"/>
                    </a:cubicBezTo>
                    <a:cubicBezTo>
                      <a:pt x="0" y="228"/>
                      <a:pt x="97" y="550"/>
                      <a:pt x="354" y="575"/>
                    </a:cubicBezTo>
                    <a:cubicBezTo>
                      <a:pt x="366" y="577"/>
                      <a:pt x="377" y="577"/>
                      <a:pt x="388" y="577"/>
                    </a:cubicBezTo>
                    <a:cubicBezTo>
                      <a:pt x="622" y="577"/>
                      <a:pt x="761" y="300"/>
                      <a:pt x="608" y="109"/>
                    </a:cubicBezTo>
                    <a:cubicBezTo>
                      <a:pt x="549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14"/>
              <p:cNvSpPr/>
              <p:nvPr/>
            </p:nvSpPr>
            <p:spPr>
              <a:xfrm>
                <a:off x="4312450" y="3910975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9" y="1"/>
                    </a:moveTo>
                    <a:cubicBezTo>
                      <a:pt x="307" y="1"/>
                      <a:pt x="245" y="21"/>
                      <a:pt x="193" y="62"/>
                    </a:cubicBezTo>
                    <a:cubicBezTo>
                      <a:pt x="0" y="220"/>
                      <a:pt x="93" y="532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50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14"/>
              <p:cNvSpPr/>
              <p:nvPr/>
            </p:nvSpPr>
            <p:spPr>
              <a:xfrm>
                <a:off x="4299175" y="3894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8" y="1"/>
                      <a:pt x="237" y="21"/>
                      <a:pt x="187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7" y="101"/>
                    </a:cubicBezTo>
                    <a:cubicBezTo>
                      <a:pt x="514" y="35"/>
                      <a:pt x="436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14"/>
              <p:cNvSpPr/>
              <p:nvPr/>
            </p:nvSpPr>
            <p:spPr>
              <a:xfrm>
                <a:off x="4285925" y="3877900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4" y="492"/>
                      <a:pt x="316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7" y="519"/>
                      <a:pt x="685" y="269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14"/>
              <p:cNvSpPr/>
              <p:nvPr/>
            </p:nvSpPr>
            <p:spPr>
              <a:xfrm>
                <a:off x="4272600" y="3861400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4" y="0"/>
                    </a:moveTo>
                    <a:cubicBezTo>
                      <a:pt x="279" y="0"/>
                      <a:pt x="223" y="18"/>
                      <a:pt x="177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41" y="501"/>
                      <a:pt x="663" y="261"/>
                      <a:pt x="527" y="91"/>
                    </a:cubicBezTo>
                    <a:cubicBezTo>
                      <a:pt x="478" y="31"/>
                      <a:pt x="406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14"/>
              <p:cNvSpPr/>
              <p:nvPr/>
            </p:nvSpPr>
            <p:spPr>
              <a:xfrm>
                <a:off x="4259425" y="3844825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49"/>
                      <a:pt x="505" y="92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14"/>
              <p:cNvSpPr/>
              <p:nvPr/>
            </p:nvSpPr>
            <p:spPr>
              <a:xfrm>
                <a:off x="4246075" y="3828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7" y="1"/>
                    </a:moveTo>
                    <a:cubicBezTo>
                      <a:pt x="256" y="1"/>
                      <a:pt x="204" y="17"/>
                      <a:pt x="161" y="52"/>
                    </a:cubicBezTo>
                    <a:cubicBezTo>
                      <a:pt x="1" y="184"/>
                      <a:pt x="78" y="444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5" y="241"/>
                      <a:pt x="489" y="87"/>
                    </a:cubicBezTo>
                    <a:cubicBezTo>
                      <a:pt x="443" y="30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14"/>
              <p:cNvSpPr/>
              <p:nvPr/>
            </p:nvSpPr>
            <p:spPr>
              <a:xfrm>
                <a:off x="4232825" y="3811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5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90" y="232"/>
                      <a:pt x="470" y="84"/>
                    </a:cubicBezTo>
                    <a:cubicBezTo>
                      <a:pt x="424" y="29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14"/>
              <p:cNvSpPr/>
              <p:nvPr/>
            </p:nvSpPr>
            <p:spPr>
              <a:xfrm>
                <a:off x="4219575" y="3795225"/>
                <a:ext cx="140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9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49"/>
                    </a:cubicBezTo>
                    <a:cubicBezTo>
                      <a:pt x="0" y="167"/>
                      <a:pt x="71" y="409"/>
                      <a:pt x="260" y="428"/>
                    </a:cubicBezTo>
                    <a:cubicBezTo>
                      <a:pt x="268" y="429"/>
                      <a:pt x="276" y="429"/>
                      <a:pt x="283" y="429"/>
                    </a:cubicBezTo>
                    <a:cubicBezTo>
                      <a:pt x="456" y="429"/>
                      <a:pt x="561" y="222"/>
                      <a:pt x="447" y="81"/>
                    </a:cubicBezTo>
                    <a:cubicBezTo>
                      <a:pt x="405" y="28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14"/>
              <p:cNvSpPr/>
              <p:nvPr/>
            </p:nvSpPr>
            <p:spPr>
              <a:xfrm>
                <a:off x="4206225" y="377875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2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1" y="161"/>
                      <a:pt x="68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39" y="213"/>
                      <a:pt x="431" y="78"/>
                    </a:cubicBezTo>
                    <a:cubicBezTo>
                      <a:pt x="391" y="26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14"/>
              <p:cNvSpPr/>
              <p:nvPr/>
            </p:nvSpPr>
            <p:spPr>
              <a:xfrm>
                <a:off x="4192975" y="376217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6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14"/>
              <p:cNvSpPr/>
              <p:nvPr/>
            </p:nvSpPr>
            <p:spPr>
              <a:xfrm>
                <a:off x="4179725" y="3745675"/>
                <a:ext cx="12250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71" extrusionOk="0">
                    <a:moveTo>
                      <a:pt x="244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4"/>
                      <a:pt x="61" y="353"/>
                      <a:pt x="225" y="369"/>
                    </a:cubicBezTo>
                    <a:cubicBezTo>
                      <a:pt x="233" y="370"/>
                      <a:pt x="241" y="370"/>
                      <a:pt x="248" y="370"/>
                    </a:cubicBezTo>
                    <a:cubicBezTo>
                      <a:pt x="401" y="370"/>
                      <a:pt x="490" y="193"/>
                      <a:pt x="389" y="70"/>
                    </a:cubicBezTo>
                    <a:cubicBezTo>
                      <a:pt x="352" y="24"/>
                      <a:pt x="299" y="0"/>
                      <a:pt x="2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14"/>
              <p:cNvSpPr/>
              <p:nvPr/>
            </p:nvSpPr>
            <p:spPr>
              <a:xfrm>
                <a:off x="4166450" y="3729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4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14"/>
              <p:cNvSpPr/>
              <p:nvPr/>
            </p:nvSpPr>
            <p:spPr>
              <a:xfrm>
                <a:off x="4153200" y="3712575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1" y="131"/>
                      <a:pt x="55" y="321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4"/>
              <p:cNvSpPr/>
              <p:nvPr/>
            </p:nvSpPr>
            <p:spPr>
              <a:xfrm>
                <a:off x="4139875" y="3696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41" y="316"/>
                      <a:pt x="418" y="164"/>
                      <a:pt x="331" y="58"/>
                    </a:cubicBezTo>
                    <a:cubicBezTo>
                      <a:pt x="300" y="20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14"/>
              <p:cNvSpPr/>
              <p:nvPr/>
            </p:nvSpPr>
            <p:spPr>
              <a:xfrm>
                <a:off x="4343625" y="3913025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1" y="0"/>
                    </a:moveTo>
                    <a:cubicBezTo>
                      <a:pt x="318" y="0"/>
                      <a:pt x="253" y="21"/>
                      <a:pt x="199" y="64"/>
                    </a:cubicBezTo>
                    <a:cubicBezTo>
                      <a:pt x="0" y="225"/>
                      <a:pt x="97" y="549"/>
                      <a:pt x="350" y="575"/>
                    </a:cubicBezTo>
                    <a:cubicBezTo>
                      <a:pt x="361" y="576"/>
                      <a:pt x="371" y="577"/>
                      <a:pt x="382" y="577"/>
                    </a:cubicBezTo>
                    <a:cubicBezTo>
                      <a:pt x="620" y="577"/>
                      <a:pt x="761" y="297"/>
                      <a:pt x="604" y="106"/>
                    </a:cubicBezTo>
                    <a:cubicBezTo>
                      <a:pt x="548" y="36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4"/>
              <p:cNvSpPr/>
              <p:nvPr/>
            </p:nvSpPr>
            <p:spPr>
              <a:xfrm>
                <a:off x="4330350" y="3896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9" y="0"/>
                      <a:pt x="246" y="21"/>
                      <a:pt x="194" y="63"/>
                    </a:cubicBezTo>
                    <a:cubicBezTo>
                      <a:pt x="1" y="220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7" y="286"/>
                      <a:pt x="586" y="101"/>
                    </a:cubicBezTo>
                    <a:cubicBezTo>
                      <a:pt x="531" y="35"/>
                      <a:pt x="452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14"/>
              <p:cNvSpPr/>
              <p:nvPr/>
            </p:nvSpPr>
            <p:spPr>
              <a:xfrm>
                <a:off x="4317100" y="3879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0"/>
                      <a:pt x="187" y="61"/>
                    </a:cubicBezTo>
                    <a:cubicBezTo>
                      <a:pt x="1" y="212"/>
                      <a:pt x="87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79" y="541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14"/>
              <p:cNvSpPr/>
              <p:nvPr/>
            </p:nvSpPr>
            <p:spPr>
              <a:xfrm>
                <a:off x="4303775" y="3863375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7"/>
                    </a:cubicBezTo>
                    <a:cubicBezTo>
                      <a:pt x="0" y="202"/>
                      <a:pt x="87" y="495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8" y="271"/>
                      <a:pt x="546" y="99"/>
                    </a:cubicBezTo>
                    <a:cubicBezTo>
                      <a:pt x="497" y="35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14"/>
              <p:cNvSpPr/>
              <p:nvPr/>
            </p:nvSpPr>
            <p:spPr>
              <a:xfrm>
                <a:off x="4290500" y="3846850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77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14"/>
              <p:cNvSpPr/>
              <p:nvPr/>
            </p:nvSpPr>
            <p:spPr>
              <a:xfrm>
                <a:off x="4277250" y="38303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8" y="250"/>
                      <a:pt x="508" y="90"/>
                    </a:cubicBezTo>
                    <a:cubicBezTo>
                      <a:pt x="461" y="31"/>
                      <a:pt x="390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14"/>
              <p:cNvSpPr/>
              <p:nvPr/>
            </p:nvSpPr>
            <p:spPr>
              <a:xfrm>
                <a:off x="4264000" y="3813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1"/>
                    </a:moveTo>
                    <a:cubicBezTo>
                      <a:pt x="258" y="1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1" y="467"/>
                      <a:pt x="615" y="241"/>
                      <a:pt x="489" y="87"/>
                    </a:cubicBezTo>
                    <a:cubicBezTo>
                      <a:pt x="443" y="30"/>
                      <a:pt x="377" y="1"/>
                      <a:pt x="3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14"/>
              <p:cNvSpPr/>
              <p:nvPr/>
            </p:nvSpPr>
            <p:spPr>
              <a:xfrm>
                <a:off x="4250750" y="3797300"/>
                <a:ext cx="146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4"/>
                      <a:pt x="74" y="425"/>
                      <a:pt x="270" y="444"/>
                    </a:cubicBezTo>
                    <a:cubicBezTo>
                      <a:pt x="279" y="445"/>
                      <a:pt x="288" y="446"/>
                      <a:pt x="297" y="446"/>
                    </a:cubicBezTo>
                    <a:cubicBezTo>
                      <a:pt x="480" y="446"/>
                      <a:pt x="586" y="228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14"/>
              <p:cNvSpPr/>
              <p:nvPr/>
            </p:nvSpPr>
            <p:spPr>
              <a:xfrm>
                <a:off x="4237400" y="3780725"/>
                <a:ext cx="142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31" extrusionOk="0">
                    <a:moveTo>
                      <a:pt x="285" y="1"/>
                    </a:moveTo>
                    <a:cubicBezTo>
                      <a:pt x="237" y="1"/>
                      <a:pt x="189" y="17"/>
                      <a:pt x="148" y="50"/>
                    </a:cubicBezTo>
                    <a:cubicBezTo>
                      <a:pt x="1" y="169"/>
                      <a:pt x="71" y="407"/>
                      <a:pt x="261" y="429"/>
                    </a:cubicBezTo>
                    <a:cubicBezTo>
                      <a:pt x="269" y="430"/>
                      <a:pt x="277" y="431"/>
                      <a:pt x="284" y="431"/>
                    </a:cubicBezTo>
                    <a:cubicBezTo>
                      <a:pt x="460" y="431"/>
                      <a:pt x="567" y="224"/>
                      <a:pt x="450" y="79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14"/>
              <p:cNvSpPr/>
              <p:nvPr/>
            </p:nvSpPr>
            <p:spPr>
              <a:xfrm>
                <a:off x="4224150" y="3764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2" y="0"/>
                    </a:moveTo>
                    <a:cubicBezTo>
                      <a:pt x="226" y="0"/>
                      <a:pt x="180" y="15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1" y="27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14"/>
              <p:cNvSpPr/>
              <p:nvPr/>
            </p:nvSpPr>
            <p:spPr>
              <a:xfrm>
                <a:off x="4210875" y="3747700"/>
                <a:ext cx="129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2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91"/>
                    </a:cubicBezTo>
                    <a:cubicBezTo>
                      <a:pt x="245" y="392"/>
                      <a:pt x="252" y="392"/>
                      <a:pt x="258" y="392"/>
                    </a:cubicBezTo>
                    <a:cubicBezTo>
                      <a:pt x="420" y="392"/>
                      <a:pt x="517" y="203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14"/>
              <p:cNvSpPr/>
              <p:nvPr/>
            </p:nvSpPr>
            <p:spPr>
              <a:xfrm>
                <a:off x="4197625" y="3731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8"/>
                      <a:pt x="62" y="357"/>
                      <a:pt x="226" y="373"/>
                    </a:cubicBezTo>
                    <a:cubicBezTo>
                      <a:pt x="232" y="373"/>
                      <a:pt x="239" y="374"/>
                      <a:pt x="245" y="374"/>
                    </a:cubicBezTo>
                    <a:cubicBezTo>
                      <a:pt x="398" y="374"/>
                      <a:pt x="491" y="194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14"/>
              <p:cNvSpPr/>
              <p:nvPr/>
            </p:nvSpPr>
            <p:spPr>
              <a:xfrm>
                <a:off x="4184375" y="3714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1"/>
                    </a:moveTo>
                    <a:cubicBezTo>
                      <a:pt x="193" y="1"/>
                      <a:pt x="154" y="13"/>
                      <a:pt x="123" y="40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79" y="353"/>
                      <a:pt x="465" y="181"/>
                      <a:pt x="370" y="65"/>
                    </a:cubicBezTo>
                    <a:cubicBezTo>
                      <a:pt x="335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14"/>
              <p:cNvSpPr/>
              <p:nvPr/>
            </p:nvSpPr>
            <p:spPr>
              <a:xfrm>
                <a:off x="4171025" y="3698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1"/>
                    </a:moveTo>
                    <a:cubicBezTo>
                      <a:pt x="185" y="1"/>
                      <a:pt x="148" y="13"/>
                      <a:pt x="117" y="39"/>
                    </a:cubicBezTo>
                    <a:cubicBezTo>
                      <a:pt x="1" y="132"/>
                      <a:pt x="56" y="318"/>
                      <a:pt x="203" y="334"/>
                    </a:cubicBezTo>
                    <a:cubicBezTo>
                      <a:pt x="210" y="335"/>
                      <a:pt x="217" y="335"/>
                      <a:pt x="223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9" y="21"/>
                      <a:pt x="271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14"/>
              <p:cNvSpPr/>
              <p:nvPr/>
            </p:nvSpPr>
            <p:spPr>
              <a:xfrm>
                <a:off x="4157775" y="3681550"/>
                <a:ext cx="10475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9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4" y="318"/>
                    </a:cubicBezTo>
                    <a:cubicBezTo>
                      <a:pt x="199" y="319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14"/>
              <p:cNvSpPr/>
              <p:nvPr/>
            </p:nvSpPr>
            <p:spPr>
              <a:xfrm>
                <a:off x="4348275" y="3881975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6" y="1"/>
                      <a:pt x="244" y="21"/>
                      <a:pt x="193" y="62"/>
                    </a:cubicBezTo>
                    <a:cubicBezTo>
                      <a:pt x="0" y="220"/>
                      <a:pt x="94" y="531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49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14"/>
              <p:cNvSpPr/>
              <p:nvPr/>
            </p:nvSpPr>
            <p:spPr>
              <a:xfrm>
                <a:off x="4335025" y="3865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1"/>
                      <a:pt x="187" y="62"/>
                    </a:cubicBezTo>
                    <a:cubicBezTo>
                      <a:pt x="0" y="210"/>
                      <a:pt x="87" y="512"/>
                      <a:pt x="328" y="538"/>
                    </a:cubicBezTo>
                    <a:cubicBezTo>
                      <a:pt x="338" y="539"/>
                      <a:pt x="349" y="540"/>
                      <a:pt x="359" y="540"/>
                    </a:cubicBezTo>
                    <a:cubicBezTo>
                      <a:pt x="578" y="540"/>
                      <a:pt x="710" y="279"/>
                      <a:pt x="566" y="101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14"/>
              <p:cNvSpPr/>
              <p:nvPr/>
            </p:nvSpPr>
            <p:spPr>
              <a:xfrm>
                <a:off x="4321675" y="3848875"/>
                <a:ext cx="17250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524" extrusionOk="0">
                    <a:moveTo>
                      <a:pt x="345" y="1"/>
                    </a:moveTo>
                    <a:cubicBezTo>
                      <a:pt x="288" y="1"/>
                      <a:pt x="229" y="20"/>
                      <a:pt x="181" y="59"/>
                    </a:cubicBezTo>
                    <a:cubicBezTo>
                      <a:pt x="1" y="207"/>
                      <a:pt x="88" y="496"/>
                      <a:pt x="319" y="522"/>
                    </a:cubicBezTo>
                    <a:cubicBezTo>
                      <a:pt x="328" y="523"/>
                      <a:pt x="337" y="523"/>
                      <a:pt x="346" y="523"/>
                    </a:cubicBezTo>
                    <a:cubicBezTo>
                      <a:pt x="561" y="523"/>
                      <a:pt x="689" y="270"/>
                      <a:pt x="547" y="98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14"/>
              <p:cNvSpPr/>
              <p:nvPr/>
            </p:nvSpPr>
            <p:spPr>
              <a:xfrm>
                <a:off x="4308425" y="3832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1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14"/>
              <p:cNvSpPr/>
              <p:nvPr/>
            </p:nvSpPr>
            <p:spPr>
              <a:xfrm>
                <a:off x="4295175" y="381582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7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14"/>
              <p:cNvSpPr/>
              <p:nvPr/>
            </p:nvSpPr>
            <p:spPr>
              <a:xfrm>
                <a:off x="4281900" y="3799325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6" y="87"/>
                    </a:cubicBezTo>
                    <a:cubicBezTo>
                      <a:pt x="440" y="30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14"/>
              <p:cNvSpPr/>
              <p:nvPr/>
            </p:nvSpPr>
            <p:spPr>
              <a:xfrm>
                <a:off x="4268575" y="3782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4"/>
                      <a:pt x="274" y="447"/>
                    </a:cubicBezTo>
                    <a:cubicBezTo>
                      <a:pt x="282" y="448"/>
                      <a:pt x="289" y="448"/>
                      <a:pt x="297" y="448"/>
                    </a:cubicBezTo>
                    <a:cubicBezTo>
                      <a:pt x="482" y="448"/>
                      <a:pt x="590" y="232"/>
                      <a:pt x="470" y="84"/>
                    </a:cubicBezTo>
                    <a:cubicBezTo>
                      <a:pt x="426" y="29"/>
                      <a:pt x="361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14"/>
              <p:cNvSpPr/>
              <p:nvPr/>
            </p:nvSpPr>
            <p:spPr>
              <a:xfrm>
                <a:off x="4255325" y="376622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7" y="1"/>
                      <a:pt x="188" y="16"/>
                      <a:pt x="148" y="48"/>
                    </a:cubicBezTo>
                    <a:cubicBezTo>
                      <a:pt x="0" y="167"/>
                      <a:pt x="71" y="408"/>
                      <a:pt x="261" y="428"/>
                    </a:cubicBezTo>
                    <a:cubicBezTo>
                      <a:pt x="268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14"/>
              <p:cNvSpPr/>
              <p:nvPr/>
            </p:nvSpPr>
            <p:spPr>
              <a:xfrm>
                <a:off x="4242050" y="3749725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1" y="159"/>
                      <a:pt x="68" y="390"/>
                      <a:pt x="252" y="406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5"/>
                    </a:cubicBezTo>
                    <a:cubicBezTo>
                      <a:pt x="392" y="26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14"/>
              <p:cNvSpPr/>
              <p:nvPr/>
            </p:nvSpPr>
            <p:spPr>
              <a:xfrm>
                <a:off x="4228800" y="3733150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7"/>
                      <a:pt x="65" y="372"/>
                      <a:pt x="238" y="391"/>
                    </a:cubicBezTo>
                    <a:cubicBezTo>
                      <a:pt x="246" y="392"/>
                      <a:pt x="254" y="393"/>
                      <a:pt x="261" y="393"/>
                    </a:cubicBezTo>
                    <a:cubicBezTo>
                      <a:pt x="421" y="393"/>
                      <a:pt x="516" y="202"/>
                      <a:pt x="412" y="73"/>
                    </a:cubicBezTo>
                    <a:cubicBezTo>
                      <a:pt x="374" y="26"/>
                      <a:pt x="317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14"/>
              <p:cNvSpPr/>
              <p:nvPr/>
            </p:nvSpPr>
            <p:spPr>
              <a:xfrm>
                <a:off x="4215550" y="3716675"/>
                <a:ext cx="122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4" extrusionOk="0">
                    <a:moveTo>
                      <a:pt x="243" y="0"/>
                    </a:moveTo>
                    <a:cubicBezTo>
                      <a:pt x="203" y="0"/>
                      <a:pt x="162" y="14"/>
                      <a:pt x="129" y="41"/>
                    </a:cubicBezTo>
                    <a:cubicBezTo>
                      <a:pt x="0" y="144"/>
                      <a:pt x="61" y="353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14"/>
              <p:cNvSpPr/>
              <p:nvPr/>
            </p:nvSpPr>
            <p:spPr>
              <a:xfrm>
                <a:off x="4202200" y="370010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1"/>
                    </a:moveTo>
                    <a:cubicBezTo>
                      <a:pt x="196" y="1"/>
                      <a:pt x="156" y="14"/>
                      <a:pt x="123" y="42"/>
                    </a:cubicBezTo>
                    <a:cubicBezTo>
                      <a:pt x="1" y="139"/>
                      <a:pt x="62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4" y="68"/>
                    </a:cubicBezTo>
                    <a:cubicBezTo>
                      <a:pt x="339" y="24"/>
                      <a:pt x="288" y="1"/>
                      <a:pt x="2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14"/>
              <p:cNvSpPr/>
              <p:nvPr/>
            </p:nvSpPr>
            <p:spPr>
              <a:xfrm>
                <a:off x="4188950" y="3683575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8"/>
                    </a:cubicBezTo>
                    <a:cubicBezTo>
                      <a:pt x="1" y="131"/>
                      <a:pt x="55" y="321"/>
                      <a:pt x="206" y="334"/>
                    </a:cubicBezTo>
                    <a:cubicBezTo>
                      <a:pt x="213" y="334"/>
                      <a:pt x="219" y="335"/>
                      <a:pt x="226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0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14"/>
              <p:cNvSpPr/>
              <p:nvPr/>
            </p:nvSpPr>
            <p:spPr>
              <a:xfrm>
                <a:off x="4175700" y="3667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0" y="123"/>
                      <a:pt x="52" y="299"/>
                      <a:pt x="193" y="315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14"/>
              <p:cNvSpPr/>
              <p:nvPr/>
            </p:nvSpPr>
            <p:spPr>
              <a:xfrm>
                <a:off x="4339600" y="38343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1"/>
                    </a:moveTo>
                    <a:cubicBezTo>
                      <a:pt x="285" y="1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14"/>
              <p:cNvSpPr/>
              <p:nvPr/>
            </p:nvSpPr>
            <p:spPr>
              <a:xfrm>
                <a:off x="4326350" y="3817850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14"/>
              <p:cNvSpPr/>
              <p:nvPr/>
            </p:nvSpPr>
            <p:spPr>
              <a:xfrm>
                <a:off x="4313075" y="3801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14"/>
              <p:cNvSpPr/>
              <p:nvPr/>
            </p:nvSpPr>
            <p:spPr>
              <a:xfrm>
                <a:off x="4299750" y="3784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8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2" y="467"/>
                      <a:pt x="616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14"/>
              <p:cNvSpPr/>
              <p:nvPr/>
            </p:nvSpPr>
            <p:spPr>
              <a:xfrm>
                <a:off x="4286500" y="3768275"/>
                <a:ext cx="1472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9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4" y="50"/>
                    </a:cubicBezTo>
                    <a:cubicBezTo>
                      <a:pt x="0" y="175"/>
                      <a:pt x="74" y="426"/>
                      <a:pt x="273" y="445"/>
                    </a:cubicBezTo>
                    <a:cubicBezTo>
                      <a:pt x="282" y="446"/>
                      <a:pt x="291" y="447"/>
                      <a:pt x="300" y="447"/>
                    </a:cubicBezTo>
                    <a:cubicBezTo>
                      <a:pt x="480" y="447"/>
                      <a:pt x="589" y="229"/>
                      <a:pt x="469" y="82"/>
                    </a:cubicBezTo>
                    <a:cubicBezTo>
                      <a:pt x="425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14"/>
              <p:cNvSpPr/>
              <p:nvPr/>
            </p:nvSpPr>
            <p:spPr>
              <a:xfrm>
                <a:off x="4273225" y="3751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50"/>
                    </a:cubicBezTo>
                    <a:cubicBezTo>
                      <a:pt x="1" y="169"/>
                      <a:pt x="72" y="407"/>
                      <a:pt x="261" y="429"/>
                    </a:cubicBezTo>
                    <a:cubicBezTo>
                      <a:pt x="269" y="430"/>
                      <a:pt x="277" y="430"/>
                      <a:pt x="284" y="430"/>
                    </a:cubicBezTo>
                    <a:cubicBezTo>
                      <a:pt x="460" y="430"/>
                      <a:pt x="565" y="224"/>
                      <a:pt x="451" y="82"/>
                    </a:cubicBezTo>
                    <a:cubicBezTo>
                      <a:pt x="409" y="29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14"/>
              <p:cNvSpPr/>
              <p:nvPr/>
            </p:nvSpPr>
            <p:spPr>
              <a:xfrm>
                <a:off x="4259975" y="3735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0"/>
                    </a:moveTo>
                    <a:cubicBezTo>
                      <a:pt x="224" y="0"/>
                      <a:pt x="179" y="15"/>
                      <a:pt x="142" y="46"/>
                    </a:cubicBezTo>
                    <a:cubicBezTo>
                      <a:pt x="1" y="161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0"/>
                      <a:pt x="2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14"/>
              <p:cNvSpPr/>
              <p:nvPr/>
            </p:nvSpPr>
            <p:spPr>
              <a:xfrm>
                <a:off x="4246725" y="3718700"/>
                <a:ext cx="128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89" extrusionOk="0">
                    <a:moveTo>
                      <a:pt x="257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1"/>
                      <a:pt x="238" y="388"/>
                    </a:cubicBezTo>
                    <a:cubicBezTo>
                      <a:pt x="246" y="388"/>
                      <a:pt x="253" y="389"/>
                      <a:pt x="261" y="389"/>
                    </a:cubicBezTo>
                    <a:cubicBezTo>
                      <a:pt x="418" y="389"/>
                      <a:pt x="513" y="201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14"/>
              <p:cNvSpPr/>
              <p:nvPr/>
            </p:nvSpPr>
            <p:spPr>
              <a:xfrm>
                <a:off x="4233375" y="3702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2" y="356"/>
                      <a:pt x="229" y="372"/>
                    </a:cubicBezTo>
                    <a:cubicBezTo>
                      <a:pt x="236" y="373"/>
                      <a:pt x="242" y="373"/>
                      <a:pt x="248" y="373"/>
                    </a:cubicBezTo>
                    <a:cubicBezTo>
                      <a:pt x="401" y="373"/>
                      <a:pt x="492" y="194"/>
                      <a:pt x="393" y="70"/>
                    </a:cubicBezTo>
                    <a:cubicBezTo>
                      <a:pt x="356" y="24"/>
                      <a:pt x="302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0" name="Google Shape;1840;p14"/>
              <p:cNvSpPr/>
              <p:nvPr/>
            </p:nvSpPr>
            <p:spPr>
              <a:xfrm>
                <a:off x="4220125" y="3685625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8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2" y="353"/>
                      <a:pt x="465" y="181"/>
                      <a:pt x="373" y="65"/>
                    </a:cubicBezTo>
                    <a:cubicBezTo>
                      <a:pt x="337" y="23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1" name="Google Shape;1841;p14"/>
              <p:cNvSpPr/>
              <p:nvPr/>
            </p:nvSpPr>
            <p:spPr>
              <a:xfrm>
                <a:off x="4206875" y="366910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1842;p14"/>
              <p:cNvSpPr/>
              <p:nvPr/>
            </p:nvSpPr>
            <p:spPr>
              <a:xfrm>
                <a:off x="4193625" y="3652550"/>
                <a:ext cx="10450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9" extrusionOk="0">
                    <a:moveTo>
                      <a:pt x="208" y="0"/>
                    </a:moveTo>
                    <a:cubicBezTo>
                      <a:pt x="173" y="0"/>
                      <a:pt x="138" y="12"/>
                      <a:pt x="109" y="35"/>
                    </a:cubicBezTo>
                    <a:cubicBezTo>
                      <a:pt x="0" y="125"/>
                      <a:pt x="51" y="302"/>
                      <a:pt x="193" y="318"/>
                    </a:cubicBezTo>
                    <a:cubicBezTo>
                      <a:pt x="198" y="318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1" y="61"/>
                    </a:cubicBezTo>
                    <a:cubicBezTo>
                      <a:pt x="300" y="21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3" name="Google Shape;1843;p14"/>
              <p:cNvSpPr/>
              <p:nvPr/>
            </p:nvSpPr>
            <p:spPr>
              <a:xfrm>
                <a:off x="4344250" y="3803375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3" y="1"/>
                    </a:moveTo>
                    <a:cubicBezTo>
                      <a:pt x="277" y="1"/>
                      <a:pt x="220" y="19"/>
                      <a:pt x="174" y="57"/>
                    </a:cubicBezTo>
                    <a:cubicBezTo>
                      <a:pt x="1" y="198"/>
                      <a:pt x="84" y="478"/>
                      <a:pt x="306" y="500"/>
                    </a:cubicBezTo>
                    <a:cubicBezTo>
                      <a:pt x="315" y="501"/>
                      <a:pt x="324" y="502"/>
                      <a:pt x="333" y="502"/>
                    </a:cubicBezTo>
                    <a:cubicBezTo>
                      <a:pt x="539" y="502"/>
                      <a:pt x="663" y="259"/>
                      <a:pt x="528" y="92"/>
                    </a:cubicBezTo>
                    <a:cubicBezTo>
                      <a:pt x="479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14"/>
              <p:cNvSpPr/>
              <p:nvPr/>
            </p:nvSpPr>
            <p:spPr>
              <a:xfrm>
                <a:off x="4331000" y="3786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14"/>
              <p:cNvSpPr/>
              <p:nvPr/>
            </p:nvSpPr>
            <p:spPr>
              <a:xfrm>
                <a:off x="4317675" y="3770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0"/>
                    </a:moveTo>
                    <a:cubicBezTo>
                      <a:pt x="255" y="0"/>
                      <a:pt x="203" y="17"/>
                      <a:pt x="161" y="52"/>
                    </a:cubicBezTo>
                    <a:cubicBezTo>
                      <a:pt x="0" y="183"/>
                      <a:pt x="77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3" y="464"/>
                      <a:pt x="614" y="240"/>
                      <a:pt x="489" y="87"/>
                    </a:cubicBezTo>
                    <a:cubicBezTo>
                      <a:pt x="443" y="30"/>
                      <a:pt x="375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14"/>
              <p:cNvSpPr/>
              <p:nvPr/>
            </p:nvSpPr>
            <p:spPr>
              <a:xfrm>
                <a:off x="4304400" y="3753775"/>
                <a:ext cx="147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8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4"/>
                      <a:pt x="75" y="424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847;p14"/>
              <p:cNvSpPr/>
              <p:nvPr/>
            </p:nvSpPr>
            <p:spPr>
              <a:xfrm>
                <a:off x="4291150" y="3737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1" y="167"/>
                      <a:pt x="71" y="408"/>
                      <a:pt x="261" y="427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57" y="429"/>
                      <a:pt x="561" y="222"/>
                      <a:pt x="447" y="80"/>
                    </a:cubicBezTo>
                    <a:cubicBezTo>
                      <a:pt x="405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14"/>
              <p:cNvSpPr/>
              <p:nvPr/>
            </p:nvSpPr>
            <p:spPr>
              <a:xfrm>
                <a:off x="4277900" y="3720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8" y="210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14"/>
              <p:cNvSpPr/>
              <p:nvPr/>
            </p:nvSpPr>
            <p:spPr>
              <a:xfrm>
                <a:off x="4264625" y="3704150"/>
                <a:ext cx="1285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3" extrusionOk="0">
                    <a:moveTo>
                      <a:pt x="257" y="1"/>
                    </a:moveTo>
                    <a:cubicBezTo>
                      <a:pt x="214" y="1"/>
                      <a:pt x="170" y="15"/>
                      <a:pt x="133" y="44"/>
                    </a:cubicBezTo>
                    <a:cubicBezTo>
                      <a:pt x="1" y="156"/>
                      <a:pt x="65" y="372"/>
                      <a:pt x="239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18" y="392"/>
                      <a:pt x="514" y="202"/>
                      <a:pt x="409" y="73"/>
                    </a:cubicBezTo>
                    <a:cubicBezTo>
                      <a:pt x="371" y="25"/>
                      <a:pt x="315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14"/>
              <p:cNvSpPr/>
              <p:nvPr/>
            </p:nvSpPr>
            <p:spPr>
              <a:xfrm>
                <a:off x="4251300" y="3687650"/>
                <a:ext cx="12275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2" extrusionOk="0">
                    <a:moveTo>
                      <a:pt x="247" y="1"/>
                    </a:moveTo>
                    <a:cubicBezTo>
                      <a:pt x="206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9" y="370"/>
                    </a:cubicBezTo>
                    <a:cubicBezTo>
                      <a:pt x="236" y="371"/>
                      <a:pt x="244" y="371"/>
                      <a:pt x="252" y="371"/>
                    </a:cubicBezTo>
                    <a:cubicBezTo>
                      <a:pt x="402" y="371"/>
                      <a:pt x="491" y="193"/>
                      <a:pt x="393" y="68"/>
                    </a:cubicBezTo>
                    <a:cubicBezTo>
                      <a:pt x="356" y="24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14"/>
              <p:cNvSpPr/>
              <p:nvPr/>
            </p:nvSpPr>
            <p:spPr>
              <a:xfrm>
                <a:off x="4238050" y="3671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1"/>
                    </a:moveTo>
                    <a:cubicBezTo>
                      <a:pt x="195" y="1"/>
                      <a:pt x="156" y="14"/>
                      <a:pt x="122" y="42"/>
                    </a:cubicBezTo>
                    <a:cubicBezTo>
                      <a:pt x="0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81" y="355"/>
                      <a:pt x="465" y="185"/>
                      <a:pt x="370" y="68"/>
                    </a:cubicBezTo>
                    <a:cubicBezTo>
                      <a:pt x="335" y="24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14"/>
              <p:cNvSpPr/>
              <p:nvPr/>
            </p:nvSpPr>
            <p:spPr>
              <a:xfrm>
                <a:off x="4224775" y="3654575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21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14"/>
              <p:cNvSpPr/>
              <p:nvPr/>
            </p:nvSpPr>
            <p:spPr>
              <a:xfrm>
                <a:off x="4211525" y="3638075"/>
                <a:ext cx="1040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2" y="299"/>
                      <a:pt x="190" y="315"/>
                    </a:cubicBezTo>
                    <a:cubicBezTo>
                      <a:pt x="196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14"/>
              <p:cNvSpPr/>
              <p:nvPr/>
            </p:nvSpPr>
            <p:spPr>
              <a:xfrm>
                <a:off x="4348925" y="37723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3" y="482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53"/>
                      <a:pt x="508" y="93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14"/>
              <p:cNvSpPr/>
              <p:nvPr/>
            </p:nvSpPr>
            <p:spPr>
              <a:xfrm>
                <a:off x="4335575" y="3755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5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14"/>
              <p:cNvSpPr/>
              <p:nvPr/>
            </p:nvSpPr>
            <p:spPr>
              <a:xfrm>
                <a:off x="4322325" y="3739275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4" y="1"/>
                    </a:moveTo>
                    <a:cubicBezTo>
                      <a:pt x="245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80" y="446"/>
                      <a:pt x="288" y="447"/>
                      <a:pt x="297" y="447"/>
                    </a:cubicBezTo>
                    <a:cubicBezTo>
                      <a:pt x="481" y="447"/>
                      <a:pt x="589" y="229"/>
                      <a:pt x="470" y="82"/>
                    </a:cubicBezTo>
                    <a:cubicBezTo>
                      <a:pt x="424" y="29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14"/>
              <p:cNvSpPr/>
              <p:nvPr/>
            </p:nvSpPr>
            <p:spPr>
              <a:xfrm>
                <a:off x="4309075" y="3722725"/>
                <a:ext cx="141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1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0" y="429"/>
                    </a:cubicBezTo>
                    <a:cubicBezTo>
                      <a:pt x="268" y="430"/>
                      <a:pt x="276" y="430"/>
                      <a:pt x="284" y="430"/>
                    </a:cubicBezTo>
                    <a:cubicBezTo>
                      <a:pt x="460" y="430"/>
                      <a:pt x="564" y="224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14"/>
              <p:cNvSpPr/>
              <p:nvPr/>
            </p:nvSpPr>
            <p:spPr>
              <a:xfrm>
                <a:off x="4295725" y="3706200"/>
                <a:ext cx="135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43" h="410" extrusionOk="0">
                    <a:moveTo>
                      <a:pt x="273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61"/>
                      <a:pt x="71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14"/>
              <p:cNvSpPr/>
              <p:nvPr/>
            </p:nvSpPr>
            <p:spPr>
              <a:xfrm>
                <a:off x="4282475" y="3689700"/>
                <a:ext cx="129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89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1860;p14"/>
              <p:cNvSpPr/>
              <p:nvPr/>
            </p:nvSpPr>
            <p:spPr>
              <a:xfrm>
                <a:off x="4269225" y="36731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400" y="373"/>
                      <a:pt x="491" y="194"/>
                      <a:pt x="392" y="70"/>
                    </a:cubicBezTo>
                    <a:cubicBezTo>
                      <a:pt x="354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14"/>
              <p:cNvSpPr/>
              <p:nvPr/>
            </p:nvSpPr>
            <p:spPr>
              <a:xfrm>
                <a:off x="4255875" y="3656625"/>
                <a:ext cx="117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3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3" y="65"/>
                    </a:cubicBezTo>
                    <a:cubicBezTo>
                      <a:pt x="339" y="23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14"/>
              <p:cNvSpPr/>
              <p:nvPr/>
            </p:nvSpPr>
            <p:spPr>
              <a:xfrm>
                <a:off x="4242700" y="36401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14"/>
              <p:cNvSpPr/>
              <p:nvPr/>
            </p:nvSpPr>
            <p:spPr>
              <a:xfrm>
                <a:off x="4229375" y="3623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2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2" y="300"/>
                      <a:pt x="193" y="316"/>
                    </a:cubicBezTo>
                    <a:cubicBezTo>
                      <a:pt x="199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8"/>
                    </a:cubicBezTo>
                    <a:cubicBezTo>
                      <a:pt x="303" y="20"/>
                      <a:pt x="258" y="1"/>
                      <a:pt x="2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14"/>
              <p:cNvSpPr/>
              <p:nvPr/>
            </p:nvSpPr>
            <p:spPr>
              <a:xfrm>
                <a:off x="4340250" y="3724750"/>
                <a:ext cx="146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9" extrusionOk="0">
                    <a:moveTo>
                      <a:pt x="295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4"/>
                      <a:pt x="74" y="425"/>
                      <a:pt x="270" y="448"/>
                    </a:cubicBezTo>
                    <a:cubicBezTo>
                      <a:pt x="278" y="448"/>
                      <a:pt x="286" y="449"/>
                      <a:pt x="294" y="449"/>
                    </a:cubicBezTo>
                    <a:cubicBezTo>
                      <a:pt x="479" y="449"/>
                      <a:pt x="587" y="233"/>
                      <a:pt x="469" y="84"/>
                    </a:cubicBezTo>
                    <a:cubicBezTo>
                      <a:pt x="424" y="30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14"/>
              <p:cNvSpPr/>
              <p:nvPr/>
            </p:nvSpPr>
            <p:spPr>
              <a:xfrm>
                <a:off x="4326975" y="3708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48"/>
                    </a:cubicBezTo>
                    <a:cubicBezTo>
                      <a:pt x="1" y="167"/>
                      <a:pt x="72" y="408"/>
                      <a:pt x="258" y="427"/>
                    </a:cubicBezTo>
                    <a:cubicBezTo>
                      <a:pt x="266" y="428"/>
                      <a:pt x="274" y="429"/>
                      <a:pt x="281" y="429"/>
                    </a:cubicBezTo>
                    <a:cubicBezTo>
                      <a:pt x="457" y="429"/>
                      <a:pt x="562" y="222"/>
                      <a:pt x="448" y="80"/>
                    </a:cubicBezTo>
                    <a:cubicBezTo>
                      <a:pt x="406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1866;p14"/>
              <p:cNvSpPr/>
              <p:nvPr/>
            </p:nvSpPr>
            <p:spPr>
              <a:xfrm>
                <a:off x="4313725" y="3691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14"/>
              <p:cNvSpPr/>
              <p:nvPr/>
            </p:nvSpPr>
            <p:spPr>
              <a:xfrm>
                <a:off x="4300400" y="3675150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7" y="1"/>
                    </a:moveTo>
                    <a:cubicBezTo>
                      <a:pt x="214" y="1"/>
                      <a:pt x="171" y="15"/>
                      <a:pt x="135" y="44"/>
                    </a:cubicBezTo>
                    <a:cubicBezTo>
                      <a:pt x="0" y="156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1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14"/>
              <p:cNvSpPr/>
              <p:nvPr/>
            </p:nvSpPr>
            <p:spPr>
              <a:xfrm>
                <a:off x="4287125" y="3658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6" y="370"/>
                    </a:cubicBezTo>
                    <a:cubicBezTo>
                      <a:pt x="234" y="371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14"/>
              <p:cNvSpPr/>
              <p:nvPr/>
            </p:nvSpPr>
            <p:spPr>
              <a:xfrm>
                <a:off x="4273875" y="3642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7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4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14"/>
              <p:cNvSpPr/>
              <p:nvPr/>
            </p:nvSpPr>
            <p:spPr>
              <a:xfrm>
                <a:off x="4260550" y="3625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4" y="0"/>
                    </a:moveTo>
                    <a:cubicBezTo>
                      <a:pt x="187" y="0"/>
                      <a:pt x="150" y="13"/>
                      <a:pt x="119" y="38"/>
                    </a:cubicBezTo>
                    <a:cubicBezTo>
                      <a:pt x="0" y="131"/>
                      <a:pt x="58" y="320"/>
                      <a:pt x="206" y="333"/>
                    </a:cubicBezTo>
                    <a:cubicBezTo>
                      <a:pt x="212" y="334"/>
                      <a:pt x="219" y="334"/>
                      <a:pt x="225" y="334"/>
                    </a:cubicBezTo>
                    <a:cubicBezTo>
                      <a:pt x="361" y="334"/>
                      <a:pt x="443" y="174"/>
                      <a:pt x="354" y="63"/>
                    </a:cubicBezTo>
                    <a:cubicBezTo>
                      <a:pt x="321" y="21"/>
                      <a:pt x="273" y="0"/>
                      <a:pt x="2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14"/>
              <p:cNvSpPr/>
              <p:nvPr/>
            </p:nvSpPr>
            <p:spPr>
              <a:xfrm>
                <a:off x="4247275" y="3609075"/>
                <a:ext cx="104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5" y="299"/>
                      <a:pt x="194" y="315"/>
                    </a:cubicBezTo>
                    <a:cubicBezTo>
                      <a:pt x="199" y="316"/>
                      <a:pt x="204" y="316"/>
                      <a:pt x="210" y="316"/>
                    </a:cubicBezTo>
                    <a:cubicBezTo>
                      <a:pt x="341" y="316"/>
                      <a:pt x="418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14"/>
              <p:cNvSpPr/>
              <p:nvPr/>
            </p:nvSpPr>
            <p:spPr>
              <a:xfrm>
                <a:off x="4344825" y="3693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3" y="1"/>
                    </a:moveTo>
                    <a:cubicBezTo>
                      <a:pt x="236" y="1"/>
                      <a:pt x="188" y="16"/>
                      <a:pt x="148" y="50"/>
                    </a:cubicBezTo>
                    <a:cubicBezTo>
                      <a:pt x="0" y="169"/>
                      <a:pt x="71" y="406"/>
                      <a:pt x="261" y="429"/>
                    </a:cubicBezTo>
                    <a:cubicBezTo>
                      <a:pt x="269" y="430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14"/>
              <p:cNvSpPr/>
              <p:nvPr/>
            </p:nvSpPr>
            <p:spPr>
              <a:xfrm>
                <a:off x="4331575" y="367720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5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09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14"/>
              <p:cNvSpPr/>
              <p:nvPr/>
            </p:nvSpPr>
            <p:spPr>
              <a:xfrm>
                <a:off x="4318300" y="3660700"/>
                <a:ext cx="12850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89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9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3" y="201"/>
                      <a:pt x="409" y="72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14"/>
              <p:cNvSpPr/>
              <p:nvPr/>
            </p:nvSpPr>
            <p:spPr>
              <a:xfrm>
                <a:off x="4305050" y="3644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14"/>
              <p:cNvSpPr/>
              <p:nvPr/>
            </p:nvSpPr>
            <p:spPr>
              <a:xfrm>
                <a:off x="4291800" y="3627625"/>
                <a:ext cx="1157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52" extrusionOk="0">
                    <a:moveTo>
                      <a:pt x="231" y="0"/>
                    </a:moveTo>
                    <a:cubicBezTo>
                      <a:pt x="192" y="0"/>
                      <a:pt x="152" y="13"/>
                      <a:pt x="119" y="39"/>
                    </a:cubicBezTo>
                    <a:cubicBezTo>
                      <a:pt x="0" y="139"/>
                      <a:pt x="58" y="335"/>
                      <a:pt x="212" y="351"/>
                    </a:cubicBezTo>
                    <a:cubicBezTo>
                      <a:pt x="219" y="352"/>
                      <a:pt x="225" y="352"/>
                      <a:pt x="232" y="352"/>
                    </a:cubicBezTo>
                    <a:cubicBezTo>
                      <a:pt x="378" y="352"/>
                      <a:pt x="462" y="182"/>
                      <a:pt x="370" y="65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14"/>
              <p:cNvSpPr/>
              <p:nvPr/>
            </p:nvSpPr>
            <p:spPr>
              <a:xfrm>
                <a:off x="4278450" y="361110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8" y="0"/>
                      <a:pt x="151" y="13"/>
                      <a:pt x="120" y="38"/>
                    </a:cubicBezTo>
                    <a:cubicBezTo>
                      <a:pt x="1" y="131"/>
                      <a:pt x="59" y="318"/>
                      <a:pt x="206" y="334"/>
                    </a:cubicBezTo>
                    <a:cubicBezTo>
                      <a:pt x="213" y="334"/>
                      <a:pt x="219" y="335"/>
                      <a:pt x="225" y="335"/>
                    </a:cubicBezTo>
                    <a:cubicBezTo>
                      <a:pt x="362" y="335"/>
                      <a:pt x="443" y="171"/>
                      <a:pt x="354" y="61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14"/>
              <p:cNvSpPr/>
              <p:nvPr/>
            </p:nvSpPr>
            <p:spPr>
              <a:xfrm>
                <a:off x="4265200" y="3594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0" y="126"/>
                      <a:pt x="52" y="303"/>
                      <a:pt x="193" y="315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1" y="58"/>
                    </a:cubicBezTo>
                    <a:cubicBezTo>
                      <a:pt x="301" y="20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9" name="Google Shape;1879;p14"/>
              <p:cNvSpPr/>
              <p:nvPr/>
            </p:nvSpPr>
            <p:spPr>
              <a:xfrm>
                <a:off x="4336225" y="364615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6"/>
                      <a:pt x="65" y="371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3" y="202"/>
                      <a:pt x="409" y="73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1880;p14"/>
              <p:cNvSpPr/>
              <p:nvPr/>
            </p:nvSpPr>
            <p:spPr>
              <a:xfrm>
                <a:off x="4322875" y="3629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3" y="42"/>
                    </a:cubicBezTo>
                    <a:cubicBezTo>
                      <a:pt x="1" y="145"/>
                      <a:pt x="62" y="353"/>
                      <a:pt x="229" y="369"/>
                    </a:cubicBezTo>
                    <a:cubicBezTo>
                      <a:pt x="237" y="370"/>
                      <a:pt x="245" y="371"/>
                      <a:pt x="252" y="371"/>
                    </a:cubicBezTo>
                    <a:cubicBezTo>
                      <a:pt x="402" y="371"/>
                      <a:pt x="491" y="193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14"/>
              <p:cNvSpPr/>
              <p:nvPr/>
            </p:nvSpPr>
            <p:spPr>
              <a:xfrm>
                <a:off x="4309625" y="3613075"/>
                <a:ext cx="1165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6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1" y="355"/>
                      <a:pt x="466" y="185"/>
                      <a:pt x="373" y="68"/>
                    </a:cubicBezTo>
                    <a:cubicBezTo>
                      <a:pt x="338" y="24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14"/>
              <p:cNvSpPr/>
              <p:nvPr/>
            </p:nvSpPr>
            <p:spPr>
              <a:xfrm>
                <a:off x="4296375" y="359655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2"/>
                      <a:pt x="55" y="321"/>
                      <a:pt x="206" y="334"/>
                    </a:cubicBezTo>
                    <a:cubicBezTo>
                      <a:pt x="213" y="335"/>
                      <a:pt x="219" y="335"/>
                      <a:pt x="225" y="335"/>
                    </a:cubicBezTo>
                    <a:cubicBezTo>
                      <a:pt x="362" y="335"/>
                      <a:pt x="443" y="175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14"/>
              <p:cNvSpPr/>
              <p:nvPr/>
            </p:nvSpPr>
            <p:spPr>
              <a:xfrm>
                <a:off x="4283125" y="3580075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5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8" y="315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14"/>
              <p:cNvSpPr/>
              <p:nvPr/>
            </p:nvSpPr>
            <p:spPr>
              <a:xfrm>
                <a:off x="4340800" y="361512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5" y="0"/>
                    </a:moveTo>
                    <a:cubicBezTo>
                      <a:pt x="204" y="0"/>
                      <a:pt x="164" y="13"/>
                      <a:pt x="129" y="41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14"/>
              <p:cNvSpPr/>
              <p:nvPr/>
            </p:nvSpPr>
            <p:spPr>
              <a:xfrm>
                <a:off x="4327550" y="3598625"/>
                <a:ext cx="11650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2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2" y="351"/>
                      <a:pt x="229" y="352"/>
                      <a:pt x="235" y="352"/>
                    </a:cubicBezTo>
                    <a:cubicBezTo>
                      <a:pt x="381" y="352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14"/>
              <p:cNvSpPr/>
              <p:nvPr/>
            </p:nvSpPr>
            <p:spPr>
              <a:xfrm>
                <a:off x="4314300" y="35821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2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8"/>
                      <a:pt x="203" y="334"/>
                    </a:cubicBezTo>
                    <a:cubicBezTo>
                      <a:pt x="209" y="334"/>
                      <a:pt x="215" y="335"/>
                      <a:pt x="222" y="335"/>
                    </a:cubicBezTo>
                    <a:cubicBezTo>
                      <a:pt x="358" y="335"/>
                      <a:pt x="440" y="171"/>
                      <a:pt x="350" y="60"/>
                    </a:cubicBezTo>
                    <a:cubicBezTo>
                      <a:pt x="318" y="21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7" name="Google Shape;1887;p14"/>
              <p:cNvSpPr/>
              <p:nvPr/>
            </p:nvSpPr>
            <p:spPr>
              <a:xfrm>
                <a:off x="4301025" y="35655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8" y="0"/>
                    </a:moveTo>
                    <a:cubicBezTo>
                      <a:pt x="173" y="0"/>
                      <a:pt x="139" y="11"/>
                      <a:pt x="110" y="35"/>
                    </a:cubicBezTo>
                    <a:cubicBezTo>
                      <a:pt x="1" y="125"/>
                      <a:pt x="52" y="301"/>
                      <a:pt x="190" y="314"/>
                    </a:cubicBezTo>
                    <a:cubicBezTo>
                      <a:pt x="197" y="315"/>
                      <a:pt x="203" y="315"/>
                      <a:pt x="210" y="315"/>
                    </a:cubicBezTo>
                    <a:cubicBezTo>
                      <a:pt x="340" y="315"/>
                      <a:pt x="418" y="161"/>
                      <a:pt x="332" y="57"/>
                    </a:cubicBezTo>
                    <a:cubicBezTo>
                      <a:pt x="300" y="20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8" name="Google Shape;1888;p14"/>
            <p:cNvSpPr/>
            <p:nvPr/>
          </p:nvSpPr>
          <p:spPr>
            <a:xfrm>
              <a:off x="6220398" y="-7067"/>
              <a:ext cx="2923600" cy="1524540"/>
            </a:xfrm>
            <a:custGeom>
              <a:avLst/>
              <a:gdLst/>
              <a:ahLst/>
              <a:cxnLst/>
              <a:rect l="l" t="t" r="r" b="b"/>
              <a:pathLst>
                <a:path w="38910" h="20290" extrusionOk="0">
                  <a:moveTo>
                    <a:pt x="38887" y="1"/>
                  </a:moveTo>
                  <a:lnTo>
                    <a:pt x="38910" y="20289"/>
                  </a:lnTo>
                  <a:cubicBezTo>
                    <a:pt x="34915" y="9022"/>
                    <a:pt x="23320" y="11410"/>
                    <a:pt x="11660" y="7858"/>
                  </a:cubicBezTo>
                  <a:cubicBezTo>
                    <a:pt x="5284" y="5914"/>
                    <a:pt x="1842" y="2916"/>
                    <a:pt x="1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4"/>
            <p:cNvSpPr/>
            <p:nvPr/>
          </p:nvSpPr>
          <p:spPr>
            <a:xfrm rot="10800000" flipH="1">
              <a:off x="8104641" y="-7055"/>
              <a:ext cx="1060558" cy="2032721"/>
            </a:xfrm>
            <a:custGeom>
              <a:avLst/>
              <a:gdLst/>
              <a:ahLst/>
              <a:cxnLst/>
              <a:rect l="l" t="t" r="r" b="b"/>
              <a:pathLst>
                <a:path w="20290" h="38887" extrusionOk="0">
                  <a:moveTo>
                    <a:pt x="20289" y="38887"/>
                  </a:moveTo>
                  <a:lnTo>
                    <a:pt x="1" y="38887"/>
                  </a:lnTo>
                  <a:cubicBezTo>
                    <a:pt x="11272" y="34905"/>
                    <a:pt x="8897" y="23307"/>
                    <a:pt x="12461" y="11651"/>
                  </a:cubicBezTo>
                  <a:cubicBezTo>
                    <a:pt x="14411" y="5278"/>
                    <a:pt x="17413" y="1839"/>
                    <a:pt x="20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0" name="Google Shape;1890;p14"/>
          <p:cNvSpPr/>
          <p:nvPr/>
        </p:nvSpPr>
        <p:spPr>
          <a:xfrm flipH="1">
            <a:off x="5842507" y="4285539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14"/>
          <p:cNvSpPr/>
          <p:nvPr/>
        </p:nvSpPr>
        <p:spPr>
          <a:xfrm flipH="1">
            <a:off x="450788" y="4292766"/>
            <a:ext cx="237951" cy="274804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2" name="Google Shape;1892;p14"/>
          <p:cNvGrpSpPr/>
          <p:nvPr/>
        </p:nvGrpSpPr>
        <p:grpSpPr>
          <a:xfrm flipH="1">
            <a:off x="270586" y="2413567"/>
            <a:ext cx="402369" cy="316376"/>
            <a:chOff x="1163250" y="1972063"/>
            <a:chExt cx="106800" cy="83975"/>
          </a:xfrm>
        </p:grpSpPr>
        <p:sp>
          <p:nvSpPr>
            <p:cNvPr id="1893" name="Google Shape;1893;p14"/>
            <p:cNvSpPr/>
            <p:nvPr/>
          </p:nvSpPr>
          <p:spPr>
            <a:xfrm>
              <a:off x="1251000" y="2007013"/>
              <a:ext cx="16725" cy="14325"/>
            </a:xfrm>
            <a:custGeom>
              <a:avLst/>
              <a:gdLst/>
              <a:ahLst/>
              <a:cxnLst/>
              <a:rect l="l" t="t" r="r" b="b"/>
              <a:pathLst>
                <a:path w="669" h="573" extrusionOk="0">
                  <a:moveTo>
                    <a:pt x="380" y="1"/>
                  </a:moveTo>
                  <a:cubicBezTo>
                    <a:pt x="310" y="1"/>
                    <a:pt x="238" y="27"/>
                    <a:pt x="180" y="84"/>
                  </a:cubicBezTo>
                  <a:cubicBezTo>
                    <a:pt x="0" y="264"/>
                    <a:pt x="129" y="572"/>
                    <a:pt x="383" y="572"/>
                  </a:cubicBezTo>
                  <a:cubicBezTo>
                    <a:pt x="540" y="572"/>
                    <a:pt x="665" y="444"/>
                    <a:pt x="669" y="286"/>
                  </a:cubicBezTo>
                  <a:cubicBezTo>
                    <a:pt x="669" y="114"/>
                    <a:pt x="527" y="1"/>
                    <a:pt x="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4"/>
            <p:cNvSpPr/>
            <p:nvPr/>
          </p:nvSpPr>
          <p:spPr>
            <a:xfrm>
              <a:off x="1253400" y="2041788"/>
              <a:ext cx="16650" cy="14250"/>
            </a:xfrm>
            <a:custGeom>
              <a:avLst/>
              <a:gdLst/>
              <a:ahLst/>
              <a:cxnLst/>
              <a:rect l="l" t="t" r="r" b="b"/>
              <a:pathLst>
                <a:path w="666" h="570" extrusionOk="0">
                  <a:moveTo>
                    <a:pt x="287" y="1"/>
                  </a:moveTo>
                  <a:cubicBezTo>
                    <a:pt x="129" y="1"/>
                    <a:pt x="1" y="126"/>
                    <a:pt x="1" y="283"/>
                  </a:cubicBezTo>
                  <a:cubicBezTo>
                    <a:pt x="1" y="455"/>
                    <a:pt x="142" y="570"/>
                    <a:pt x="288" y="570"/>
                  </a:cubicBezTo>
                  <a:cubicBezTo>
                    <a:pt x="358" y="570"/>
                    <a:pt x="429" y="544"/>
                    <a:pt x="486" y="486"/>
                  </a:cubicBezTo>
                  <a:cubicBezTo>
                    <a:pt x="666" y="306"/>
                    <a:pt x="540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4"/>
            <p:cNvSpPr/>
            <p:nvPr/>
          </p:nvSpPr>
          <p:spPr>
            <a:xfrm>
              <a:off x="1253400" y="1972363"/>
              <a:ext cx="14325" cy="14425"/>
            </a:xfrm>
            <a:custGeom>
              <a:avLst/>
              <a:gdLst/>
              <a:ahLst/>
              <a:cxnLst/>
              <a:rect l="l" t="t" r="r" b="b"/>
              <a:pathLst>
                <a:path w="573" h="577" extrusionOk="0">
                  <a:moveTo>
                    <a:pt x="287" y="1"/>
                  </a:moveTo>
                  <a:cubicBezTo>
                    <a:pt x="129" y="1"/>
                    <a:pt x="1" y="126"/>
                    <a:pt x="1" y="284"/>
                  </a:cubicBezTo>
                  <a:lnTo>
                    <a:pt x="1" y="287"/>
                  </a:lnTo>
                  <a:lnTo>
                    <a:pt x="1" y="290"/>
                  </a:lnTo>
                  <a:cubicBezTo>
                    <a:pt x="1" y="448"/>
                    <a:pt x="129" y="576"/>
                    <a:pt x="287" y="576"/>
                  </a:cubicBezTo>
                  <a:cubicBezTo>
                    <a:pt x="444" y="576"/>
                    <a:pt x="573" y="448"/>
                    <a:pt x="573" y="290"/>
                  </a:cubicBezTo>
                  <a:lnTo>
                    <a:pt x="573" y="287"/>
                  </a:lnTo>
                  <a:lnTo>
                    <a:pt x="573" y="284"/>
                  </a:lnTo>
                  <a:cubicBezTo>
                    <a:pt x="569" y="126"/>
                    <a:pt x="444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4"/>
            <p:cNvSpPr/>
            <p:nvPr/>
          </p:nvSpPr>
          <p:spPr>
            <a:xfrm>
              <a:off x="1206075" y="2007013"/>
              <a:ext cx="16650" cy="14325"/>
            </a:xfrm>
            <a:custGeom>
              <a:avLst/>
              <a:gdLst/>
              <a:ahLst/>
              <a:cxnLst/>
              <a:rect l="l" t="t" r="r" b="b"/>
              <a:pathLst>
                <a:path w="666" h="573" extrusionOk="0">
                  <a:moveTo>
                    <a:pt x="379" y="1"/>
                  </a:moveTo>
                  <a:cubicBezTo>
                    <a:pt x="310" y="1"/>
                    <a:pt x="239" y="27"/>
                    <a:pt x="181" y="84"/>
                  </a:cubicBezTo>
                  <a:cubicBezTo>
                    <a:pt x="1" y="264"/>
                    <a:pt x="126" y="572"/>
                    <a:pt x="380" y="572"/>
                  </a:cubicBezTo>
                  <a:cubicBezTo>
                    <a:pt x="537" y="572"/>
                    <a:pt x="666" y="444"/>
                    <a:pt x="666" y="286"/>
                  </a:cubicBezTo>
                  <a:cubicBezTo>
                    <a:pt x="666" y="114"/>
                    <a:pt x="526" y="1"/>
                    <a:pt x="3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4"/>
            <p:cNvSpPr/>
            <p:nvPr/>
          </p:nvSpPr>
          <p:spPr>
            <a:xfrm>
              <a:off x="1206075" y="2041738"/>
              <a:ext cx="16650" cy="14300"/>
            </a:xfrm>
            <a:custGeom>
              <a:avLst/>
              <a:gdLst/>
              <a:ahLst/>
              <a:cxnLst/>
              <a:rect l="l" t="t" r="r" b="b"/>
              <a:pathLst>
                <a:path w="666" h="572" extrusionOk="0">
                  <a:moveTo>
                    <a:pt x="378" y="0"/>
                  </a:moveTo>
                  <a:cubicBezTo>
                    <a:pt x="308" y="0"/>
                    <a:pt x="238" y="26"/>
                    <a:pt x="181" y="83"/>
                  </a:cubicBezTo>
                  <a:cubicBezTo>
                    <a:pt x="1" y="263"/>
                    <a:pt x="126" y="571"/>
                    <a:pt x="380" y="571"/>
                  </a:cubicBezTo>
                  <a:cubicBezTo>
                    <a:pt x="537" y="571"/>
                    <a:pt x="666" y="443"/>
                    <a:pt x="666" y="285"/>
                  </a:cubicBezTo>
                  <a:cubicBezTo>
                    <a:pt x="666" y="113"/>
                    <a:pt x="524" y="0"/>
                    <a:pt x="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4"/>
            <p:cNvSpPr/>
            <p:nvPr/>
          </p:nvSpPr>
          <p:spPr>
            <a:xfrm>
              <a:off x="1163250" y="2007063"/>
              <a:ext cx="14500" cy="14275"/>
            </a:xfrm>
            <a:custGeom>
              <a:avLst/>
              <a:gdLst/>
              <a:ahLst/>
              <a:cxnLst/>
              <a:rect l="l" t="t" r="r" b="b"/>
              <a:pathLst>
                <a:path w="580" h="571" extrusionOk="0">
                  <a:moveTo>
                    <a:pt x="285" y="1"/>
                  </a:moveTo>
                  <a:cubicBezTo>
                    <a:pt x="129" y="1"/>
                    <a:pt x="1" y="127"/>
                    <a:pt x="1" y="284"/>
                  </a:cubicBezTo>
                  <a:cubicBezTo>
                    <a:pt x="1" y="441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70"/>
                  </a:cubicBezTo>
                  <a:cubicBezTo>
                    <a:pt x="454" y="570"/>
                    <a:pt x="579" y="442"/>
                    <a:pt x="579" y="284"/>
                  </a:cubicBezTo>
                  <a:cubicBezTo>
                    <a:pt x="579" y="127"/>
                    <a:pt x="454" y="1"/>
                    <a:pt x="296" y="1"/>
                  </a:cubicBezTo>
                  <a:cubicBezTo>
                    <a:pt x="293" y="1"/>
                    <a:pt x="289" y="1"/>
                    <a:pt x="2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4"/>
            <p:cNvSpPr/>
            <p:nvPr/>
          </p:nvSpPr>
          <p:spPr>
            <a:xfrm>
              <a:off x="1163250" y="2041788"/>
              <a:ext cx="14500" cy="14250"/>
            </a:xfrm>
            <a:custGeom>
              <a:avLst/>
              <a:gdLst/>
              <a:ahLst/>
              <a:cxnLst/>
              <a:rect l="l" t="t" r="r" b="b"/>
              <a:pathLst>
                <a:path w="580" h="570" extrusionOk="0">
                  <a:moveTo>
                    <a:pt x="285" y="0"/>
                  </a:moveTo>
                  <a:cubicBezTo>
                    <a:pt x="129" y="0"/>
                    <a:pt x="1" y="127"/>
                    <a:pt x="1" y="283"/>
                  </a:cubicBezTo>
                  <a:cubicBezTo>
                    <a:pt x="1" y="440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69"/>
                  </a:cubicBezTo>
                  <a:cubicBezTo>
                    <a:pt x="454" y="569"/>
                    <a:pt x="579" y="441"/>
                    <a:pt x="579" y="283"/>
                  </a:cubicBezTo>
                  <a:cubicBezTo>
                    <a:pt x="579" y="126"/>
                    <a:pt x="454" y="1"/>
                    <a:pt x="296" y="1"/>
                  </a:cubicBezTo>
                  <a:cubicBezTo>
                    <a:pt x="293" y="0"/>
                    <a:pt x="289" y="0"/>
                    <a:pt x="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4"/>
            <p:cNvSpPr/>
            <p:nvPr/>
          </p:nvSpPr>
          <p:spPr>
            <a:xfrm>
              <a:off x="1208325" y="1972063"/>
              <a:ext cx="14575" cy="14950"/>
            </a:xfrm>
            <a:custGeom>
              <a:avLst/>
              <a:gdLst/>
              <a:ahLst/>
              <a:cxnLst/>
              <a:rect l="l" t="t" r="r" b="b"/>
              <a:pathLst>
                <a:path w="583" h="598" extrusionOk="0">
                  <a:moveTo>
                    <a:pt x="290" y="0"/>
                  </a:moveTo>
                  <a:cubicBezTo>
                    <a:pt x="129" y="0"/>
                    <a:pt x="1" y="135"/>
                    <a:pt x="7" y="296"/>
                  </a:cubicBezTo>
                  <a:lnTo>
                    <a:pt x="7" y="302"/>
                  </a:lnTo>
                  <a:cubicBezTo>
                    <a:pt x="1" y="463"/>
                    <a:pt x="129" y="598"/>
                    <a:pt x="290" y="598"/>
                  </a:cubicBezTo>
                  <a:cubicBezTo>
                    <a:pt x="454" y="598"/>
                    <a:pt x="582" y="463"/>
                    <a:pt x="576" y="302"/>
                  </a:cubicBezTo>
                  <a:lnTo>
                    <a:pt x="576" y="299"/>
                  </a:lnTo>
                  <a:lnTo>
                    <a:pt x="576" y="296"/>
                  </a:lnTo>
                  <a:cubicBezTo>
                    <a:pt x="582" y="135"/>
                    <a:pt x="454" y="0"/>
                    <a:pt x="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4"/>
            <p:cNvSpPr/>
            <p:nvPr/>
          </p:nvSpPr>
          <p:spPr>
            <a:xfrm>
              <a:off x="1163500" y="1972363"/>
              <a:ext cx="14250" cy="14425"/>
            </a:xfrm>
            <a:custGeom>
              <a:avLst/>
              <a:gdLst/>
              <a:ahLst/>
              <a:cxnLst/>
              <a:rect l="l" t="t" r="r" b="b"/>
              <a:pathLst>
                <a:path w="570" h="577" extrusionOk="0">
                  <a:moveTo>
                    <a:pt x="286" y="1"/>
                  </a:moveTo>
                  <a:cubicBezTo>
                    <a:pt x="129" y="1"/>
                    <a:pt x="0" y="126"/>
                    <a:pt x="0" y="284"/>
                  </a:cubicBezTo>
                  <a:lnTo>
                    <a:pt x="0" y="287"/>
                  </a:lnTo>
                  <a:lnTo>
                    <a:pt x="0" y="290"/>
                  </a:lnTo>
                  <a:cubicBezTo>
                    <a:pt x="0" y="448"/>
                    <a:pt x="129" y="576"/>
                    <a:pt x="286" y="576"/>
                  </a:cubicBezTo>
                  <a:cubicBezTo>
                    <a:pt x="444" y="576"/>
                    <a:pt x="569" y="448"/>
                    <a:pt x="569" y="290"/>
                  </a:cubicBezTo>
                  <a:lnTo>
                    <a:pt x="569" y="287"/>
                  </a:lnTo>
                  <a:lnTo>
                    <a:pt x="569" y="284"/>
                  </a:lnTo>
                  <a:cubicBezTo>
                    <a:pt x="569" y="126"/>
                    <a:pt x="444" y="1"/>
                    <a:pt x="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2" name="Google Shape;1902;p14"/>
          <p:cNvSpPr/>
          <p:nvPr/>
        </p:nvSpPr>
        <p:spPr>
          <a:xfrm flipH="1">
            <a:off x="3074168" y="4429589"/>
            <a:ext cx="351373" cy="351770"/>
          </a:xfrm>
          <a:custGeom>
            <a:avLst/>
            <a:gdLst/>
            <a:ahLst/>
            <a:cxnLst/>
            <a:rect l="l" t="t" r="r" b="b"/>
            <a:pathLst>
              <a:path w="2701" h="2704" fill="none" extrusionOk="0">
                <a:moveTo>
                  <a:pt x="2035" y="2665"/>
                </a:moveTo>
                <a:lnTo>
                  <a:pt x="2700" y="1958"/>
                </a:lnTo>
                <a:lnTo>
                  <a:pt x="2035" y="1331"/>
                </a:lnTo>
                <a:lnTo>
                  <a:pt x="2662" y="666"/>
                </a:lnTo>
                <a:lnTo>
                  <a:pt x="1955" y="0"/>
                </a:lnTo>
                <a:lnTo>
                  <a:pt x="1328" y="669"/>
                </a:lnTo>
                <a:lnTo>
                  <a:pt x="663" y="42"/>
                </a:lnTo>
                <a:lnTo>
                  <a:pt x="1" y="749"/>
                </a:lnTo>
                <a:lnTo>
                  <a:pt x="666" y="1373"/>
                </a:lnTo>
                <a:lnTo>
                  <a:pt x="39" y="2038"/>
                </a:lnTo>
                <a:lnTo>
                  <a:pt x="746" y="2703"/>
                </a:lnTo>
                <a:lnTo>
                  <a:pt x="1370" y="2038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14"/>
          <p:cNvSpPr/>
          <p:nvPr/>
        </p:nvSpPr>
        <p:spPr>
          <a:xfrm flipH="1">
            <a:off x="7075597" y="1028438"/>
            <a:ext cx="351394" cy="379120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14"/>
          <p:cNvSpPr/>
          <p:nvPr/>
        </p:nvSpPr>
        <p:spPr>
          <a:xfrm>
            <a:off x="2863251" y="1331492"/>
            <a:ext cx="450379" cy="450398"/>
          </a:xfrm>
          <a:custGeom>
            <a:avLst/>
            <a:gdLst/>
            <a:ahLst/>
            <a:cxnLst/>
            <a:rect l="l" t="t" r="r" b="b"/>
            <a:pathLst>
              <a:path w="3777" h="3777" extrusionOk="0">
                <a:moveTo>
                  <a:pt x="3777" y="2015"/>
                </a:moveTo>
                <a:lnTo>
                  <a:pt x="3449" y="816"/>
                </a:lnTo>
                <a:lnTo>
                  <a:pt x="2324" y="1125"/>
                </a:lnTo>
                <a:lnTo>
                  <a:pt x="2016" y="0"/>
                </a:lnTo>
                <a:lnTo>
                  <a:pt x="817" y="328"/>
                </a:lnTo>
                <a:lnTo>
                  <a:pt x="1125" y="1453"/>
                </a:lnTo>
                <a:lnTo>
                  <a:pt x="1" y="1761"/>
                </a:lnTo>
                <a:lnTo>
                  <a:pt x="328" y="2957"/>
                </a:lnTo>
                <a:lnTo>
                  <a:pt x="1453" y="2651"/>
                </a:lnTo>
                <a:lnTo>
                  <a:pt x="1762" y="3776"/>
                </a:lnTo>
                <a:lnTo>
                  <a:pt x="2957" y="3448"/>
                </a:lnTo>
                <a:lnTo>
                  <a:pt x="2652" y="23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">
  <p:cSld name="CUSTOM_6">
    <p:spTree>
      <p:nvGrpSpPr>
        <p:cNvPr id="1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p18"/>
          <p:cNvSpPr txBox="1">
            <a:spLocks noGrp="1"/>
          </p:cNvSpPr>
          <p:nvPr>
            <p:ph type="title" hasCustomPrompt="1"/>
          </p:nvPr>
        </p:nvSpPr>
        <p:spPr>
          <a:xfrm>
            <a:off x="777525" y="595875"/>
            <a:ext cx="2347200" cy="10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r>
              <a:t>xx%</a:t>
            </a:r>
          </a:p>
        </p:txBody>
      </p:sp>
      <p:sp>
        <p:nvSpPr>
          <p:cNvPr id="3170" name="Google Shape;3170;p18"/>
          <p:cNvSpPr txBox="1">
            <a:spLocks noGrp="1"/>
          </p:cNvSpPr>
          <p:nvPr>
            <p:ph type="subTitle" idx="1"/>
          </p:nvPr>
        </p:nvSpPr>
        <p:spPr>
          <a:xfrm>
            <a:off x="777525" y="1676925"/>
            <a:ext cx="23472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1" name="Google Shape;3171;p18"/>
          <p:cNvSpPr txBox="1">
            <a:spLocks noGrp="1"/>
          </p:cNvSpPr>
          <p:nvPr>
            <p:ph type="title" idx="2" hasCustomPrompt="1"/>
          </p:nvPr>
        </p:nvSpPr>
        <p:spPr>
          <a:xfrm>
            <a:off x="3398400" y="1773075"/>
            <a:ext cx="2347200" cy="10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r>
              <a:t>xx%</a:t>
            </a:r>
          </a:p>
        </p:txBody>
      </p:sp>
      <p:sp>
        <p:nvSpPr>
          <p:cNvPr id="3172" name="Google Shape;3172;p18"/>
          <p:cNvSpPr txBox="1">
            <a:spLocks noGrp="1"/>
          </p:cNvSpPr>
          <p:nvPr>
            <p:ph type="subTitle" idx="3"/>
          </p:nvPr>
        </p:nvSpPr>
        <p:spPr>
          <a:xfrm>
            <a:off x="3398400" y="2854125"/>
            <a:ext cx="23472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3" name="Google Shape;3173;p18"/>
          <p:cNvSpPr txBox="1">
            <a:spLocks noGrp="1"/>
          </p:cNvSpPr>
          <p:nvPr>
            <p:ph type="title" idx="4" hasCustomPrompt="1"/>
          </p:nvPr>
        </p:nvSpPr>
        <p:spPr>
          <a:xfrm>
            <a:off x="6019275" y="2950275"/>
            <a:ext cx="2347200" cy="10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r>
              <a:t>xx%</a:t>
            </a:r>
          </a:p>
        </p:txBody>
      </p:sp>
      <p:sp>
        <p:nvSpPr>
          <p:cNvPr id="3174" name="Google Shape;3174;p18"/>
          <p:cNvSpPr txBox="1">
            <a:spLocks noGrp="1"/>
          </p:cNvSpPr>
          <p:nvPr>
            <p:ph type="subTitle" idx="5"/>
          </p:nvPr>
        </p:nvSpPr>
        <p:spPr>
          <a:xfrm>
            <a:off x="6019275" y="4031325"/>
            <a:ext cx="23472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5" name="Google Shape;3175;p18"/>
          <p:cNvSpPr/>
          <p:nvPr/>
        </p:nvSpPr>
        <p:spPr>
          <a:xfrm rot="-5400000" flipH="1">
            <a:off x="-66475" y="47105"/>
            <a:ext cx="952376" cy="853730"/>
          </a:xfrm>
          <a:custGeom>
            <a:avLst/>
            <a:gdLst/>
            <a:ahLst/>
            <a:cxnLst/>
            <a:rect l="l" t="t" r="r" b="b"/>
            <a:pathLst>
              <a:path w="10311" h="9243" extrusionOk="0">
                <a:moveTo>
                  <a:pt x="10310" y="0"/>
                </a:moveTo>
                <a:cubicBezTo>
                  <a:pt x="9517" y="2880"/>
                  <a:pt x="7048" y="8735"/>
                  <a:pt x="94" y="9243"/>
                </a:cubicBezTo>
                <a:lnTo>
                  <a:pt x="1" y="10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6" name="Google Shape;3176;p18"/>
          <p:cNvSpPr/>
          <p:nvPr/>
        </p:nvSpPr>
        <p:spPr>
          <a:xfrm rot="-5400000">
            <a:off x="7536564" y="3538038"/>
            <a:ext cx="2114175" cy="1119476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18"/>
          <p:cNvSpPr/>
          <p:nvPr/>
        </p:nvSpPr>
        <p:spPr>
          <a:xfrm flipH="1">
            <a:off x="-13818" y="4344629"/>
            <a:ext cx="1450216" cy="826519"/>
          </a:xfrm>
          <a:custGeom>
            <a:avLst/>
            <a:gdLst/>
            <a:ahLst/>
            <a:cxnLst/>
            <a:rect l="l" t="t" r="r" b="b"/>
            <a:pathLst>
              <a:path w="37331" h="21276" extrusionOk="0">
                <a:moveTo>
                  <a:pt x="37218" y="21247"/>
                </a:moveTo>
                <a:lnTo>
                  <a:pt x="37331" y="1"/>
                </a:lnTo>
                <a:cubicBezTo>
                  <a:pt x="34220" y="322"/>
                  <a:pt x="28249" y="2074"/>
                  <a:pt x="24232" y="10391"/>
                </a:cubicBezTo>
                <a:cubicBezTo>
                  <a:pt x="18977" y="21276"/>
                  <a:pt x="5772" y="13730"/>
                  <a:pt x="0" y="2104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8" name="Google Shape;3178;p18"/>
          <p:cNvSpPr/>
          <p:nvPr/>
        </p:nvSpPr>
        <p:spPr>
          <a:xfrm>
            <a:off x="233481" y="2040314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9" name="Google Shape;3179;p18"/>
          <p:cNvSpPr/>
          <p:nvPr/>
        </p:nvSpPr>
        <p:spPr>
          <a:xfrm>
            <a:off x="8593269" y="902606"/>
            <a:ext cx="190482" cy="190398"/>
          </a:xfrm>
          <a:custGeom>
            <a:avLst/>
            <a:gdLst/>
            <a:ahLst/>
            <a:cxnLst/>
            <a:rect l="l" t="t" r="r" b="b"/>
            <a:pathLst>
              <a:path w="2274" h="2273" fill="none" extrusionOk="0">
                <a:moveTo>
                  <a:pt x="2273" y="971"/>
                </a:moveTo>
                <a:cubicBezTo>
                  <a:pt x="2273" y="1839"/>
                  <a:pt x="1225" y="2273"/>
                  <a:pt x="612" y="1659"/>
                </a:cubicBezTo>
                <a:cubicBezTo>
                  <a:pt x="1" y="1048"/>
                  <a:pt x="435" y="1"/>
                  <a:pt x="1299" y="1"/>
                </a:cubicBezTo>
                <a:cubicBezTo>
                  <a:pt x="1836" y="1"/>
                  <a:pt x="2273" y="435"/>
                  <a:pt x="2273" y="97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0" name="Google Shape;3180;p18"/>
          <p:cNvSpPr/>
          <p:nvPr/>
        </p:nvSpPr>
        <p:spPr>
          <a:xfrm>
            <a:off x="8640159" y="3173738"/>
            <a:ext cx="324757" cy="375100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1" name="Google Shape;3181;p18"/>
          <p:cNvGrpSpPr/>
          <p:nvPr/>
        </p:nvGrpSpPr>
        <p:grpSpPr>
          <a:xfrm>
            <a:off x="3294275" y="1330071"/>
            <a:ext cx="281055" cy="346846"/>
            <a:chOff x="368125" y="2950571"/>
            <a:chExt cx="281055" cy="346846"/>
          </a:xfrm>
        </p:grpSpPr>
        <p:sp>
          <p:nvSpPr>
            <p:cNvPr id="3182" name="Google Shape;3182;p18"/>
            <p:cNvSpPr/>
            <p:nvPr/>
          </p:nvSpPr>
          <p:spPr>
            <a:xfrm>
              <a:off x="368125" y="2950571"/>
              <a:ext cx="281055" cy="346846"/>
            </a:xfrm>
            <a:custGeom>
              <a:avLst/>
              <a:gdLst/>
              <a:ahLst/>
              <a:cxnLst/>
              <a:rect l="l" t="t" r="r" b="b"/>
              <a:pathLst>
                <a:path w="5108" h="6304" extrusionOk="0">
                  <a:moveTo>
                    <a:pt x="2440" y="2180"/>
                  </a:moveTo>
                  <a:lnTo>
                    <a:pt x="868" y="1"/>
                  </a:lnTo>
                  <a:lnTo>
                    <a:pt x="1" y="6303"/>
                  </a:lnTo>
                  <a:lnTo>
                    <a:pt x="5107" y="25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18"/>
            <p:cNvSpPr/>
            <p:nvPr/>
          </p:nvSpPr>
          <p:spPr>
            <a:xfrm>
              <a:off x="368125" y="2950571"/>
              <a:ext cx="134255" cy="346846"/>
            </a:xfrm>
            <a:custGeom>
              <a:avLst/>
              <a:gdLst/>
              <a:ahLst/>
              <a:cxnLst/>
              <a:rect l="l" t="t" r="r" b="b"/>
              <a:pathLst>
                <a:path w="2440" h="6304" extrusionOk="0">
                  <a:moveTo>
                    <a:pt x="868" y="1"/>
                  </a:moveTo>
                  <a:lnTo>
                    <a:pt x="1" y="6303"/>
                  </a:lnTo>
                  <a:lnTo>
                    <a:pt x="1" y="6303"/>
                  </a:lnTo>
                  <a:lnTo>
                    <a:pt x="2440" y="2180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4" name="Google Shape;3184;p18"/>
          <p:cNvGrpSpPr/>
          <p:nvPr/>
        </p:nvGrpSpPr>
        <p:grpSpPr>
          <a:xfrm>
            <a:off x="3631036" y="3903342"/>
            <a:ext cx="402369" cy="316376"/>
            <a:chOff x="1163250" y="1972063"/>
            <a:chExt cx="106800" cy="83975"/>
          </a:xfrm>
        </p:grpSpPr>
        <p:sp>
          <p:nvSpPr>
            <p:cNvPr id="3185" name="Google Shape;3185;p18"/>
            <p:cNvSpPr/>
            <p:nvPr/>
          </p:nvSpPr>
          <p:spPr>
            <a:xfrm>
              <a:off x="1251000" y="2007013"/>
              <a:ext cx="16725" cy="14325"/>
            </a:xfrm>
            <a:custGeom>
              <a:avLst/>
              <a:gdLst/>
              <a:ahLst/>
              <a:cxnLst/>
              <a:rect l="l" t="t" r="r" b="b"/>
              <a:pathLst>
                <a:path w="669" h="573" extrusionOk="0">
                  <a:moveTo>
                    <a:pt x="380" y="1"/>
                  </a:moveTo>
                  <a:cubicBezTo>
                    <a:pt x="310" y="1"/>
                    <a:pt x="238" y="27"/>
                    <a:pt x="180" y="84"/>
                  </a:cubicBezTo>
                  <a:cubicBezTo>
                    <a:pt x="0" y="264"/>
                    <a:pt x="129" y="572"/>
                    <a:pt x="383" y="572"/>
                  </a:cubicBezTo>
                  <a:cubicBezTo>
                    <a:pt x="540" y="572"/>
                    <a:pt x="665" y="444"/>
                    <a:pt x="669" y="286"/>
                  </a:cubicBezTo>
                  <a:cubicBezTo>
                    <a:pt x="669" y="114"/>
                    <a:pt x="527" y="1"/>
                    <a:pt x="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18"/>
            <p:cNvSpPr/>
            <p:nvPr/>
          </p:nvSpPr>
          <p:spPr>
            <a:xfrm>
              <a:off x="1253400" y="2041788"/>
              <a:ext cx="16650" cy="14250"/>
            </a:xfrm>
            <a:custGeom>
              <a:avLst/>
              <a:gdLst/>
              <a:ahLst/>
              <a:cxnLst/>
              <a:rect l="l" t="t" r="r" b="b"/>
              <a:pathLst>
                <a:path w="666" h="570" extrusionOk="0">
                  <a:moveTo>
                    <a:pt x="287" y="1"/>
                  </a:moveTo>
                  <a:cubicBezTo>
                    <a:pt x="129" y="1"/>
                    <a:pt x="1" y="126"/>
                    <a:pt x="1" y="283"/>
                  </a:cubicBezTo>
                  <a:cubicBezTo>
                    <a:pt x="1" y="455"/>
                    <a:pt x="142" y="570"/>
                    <a:pt x="288" y="570"/>
                  </a:cubicBezTo>
                  <a:cubicBezTo>
                    <a:pt x="358" y="570"/>
                    <a:pt x="429" y="544"/>
                    <a:pt x="486" y="486"/>
                  </a:cubicBezTo>
                  <a:cubicBezTo>
                    <a:pt x="666" y="306"/>
                    <a:pt x="540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18"/>
            <p:cNvSpPr/>
            <p:nvPr/>
          </p:nvSpPr>
          <p:spPr>
            <a:xfrm>
              <a:off x="1253400" y="1972363"/>
              <a:ext cx="14325" cy="14425"/>
            </a:xfrm>
            <a:custGeom>
              <a:avLst/>
              <a:gdLst/>
              <a:ahLst/>
              <a:cxnLst/>
              <a:rect l="l" t="t" r="r" b="b"/>
              <a:pathLst>
                <a:path w="573" h="577" extrusionOk="0">
                  <a:moveTo>
                    <a:pt x="287" y="1"/>
                  </a:moveTo>
                  <a:cubicBezTo>
                    <a:pt x="129" y="1"/>
                    <a:pt x="1" y="126"/>
                    <a:pt x="1" y="284"/>
                  </a:cubicBezTo>
                  <a:lnTo>
                    <a:pt x="1" y="287"/>
                  </a:lnTo>
                  <a:lnTo>
                    <a:pt x="1" y="290"/>
                  </a:lnTo>
                  <a:cubicBezTo>
                    <a:pt x="1" y="448"/>
                    <a:pt x="129" y="576"/>
                    <a:pt x="287" y="576"/>
                  </a:cubicBezTo>
                  <a:cubicBezTo>
                    <a:pt x="444" y="576"/>
                    <a:pt x="573" y="448"/>
                    <a:pt x="573" y="290"/>
                  </a:cubicBezTo>
                  <a:lnTo>
                    <a:pt x="573" y="287"/>
                  </a:lnTo>
                  <a:lnTo>
                    <a:pt x="573" y="284"/>
                  </a:lnTo>
                  <a:cubicBezTo>
                    <a:pt x="569" y="126"/>
                    <a:pt x="444" y="1"/>
                    <a:pt x="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18"/>
            <p:cNvSpPr/>
            <p:nvPr/>
          </p:nvSpPr>
          <p:spPr>
            <a:xfrm>
              <a:off x="1206075" y="2007013"/>
              <a:ext cx="16650" cy="14325"/>
            </a:xfrm>
            <a:custGeom>
              <a:avLst/>
              <a:gdLst/>
              <a:ahLst/>
              <a:cxnLst/>
              <a:rect l="l" t="t" r="r" b="b"/>
              <a:pathLst>
                <a:path w="666" h="573" extrusionOk="0">
                  <a:moveTo>
                    <a:pt x="379" y="1"/>
                  </a:moveTo>
                  <a:cubicBezTo>
                    <a:pt x="310" y="1"/>
                    <a:pt x="239" y="27"/>
                    <a:pt x="181" y="84"/>
                  </a:cubicBezTo>
                  <a:cubicBezTo>
                    <a:pt x="1" y="264"/>
                    <a:pt x="126" y="572"/>
                    <a:pt x="380" y="572"/>
                  </a:cubicBezTo>
                  <a:cubicBezTo>
                    <a:pt x="537" y="572"/>
                    <a:pt x="666" y="444"/>
                    <a:pt x="666" y="286"/>
                  </a:cubicBezTo>
                  <a:cubicBezTo>
                    <a:pt x="666" y="114"/>
                    <a:pt x="526" y="1"/>
                    <a:pt x="3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18"/>
            <p:cNvSpPr/>
            <p:nvPr/>
          </p:nvSpPr>
          <p:spPr>
            <a:xfrm>
              <a:off x="1206075" y="2041738"/>
              <a:ext cx="16650" cy="14300"/>
            </a:xfrm>
            <a:custGeom>
              <a:avLst/>
              <a:gdLst/>
              <a:ahLst/>
              <a:cxnLst/>
              <a:rect l="l" t="t" r="r" b="b"/>
              <a:pathLst>
                <a:path w="666" h="572" extrusionOk="0">
                  <a:moveTo>
                    <a:pt x="378" y="0"/>
                  </a:moveTo>
                  <a:cubicBezTo>
                    <a:pt x="308" y="0"/>
                    <a:pt x="238" y="26"/>
                    <a:pt x="181" y="83"/>
                  </a:cubicBezTo>
                  <a:cubicBezTo>
                    <a:pt x="1" y="263"/>
                    <a:pt x="126" y="571"/>
                    <a:pt x="380" y="571"/>
                  </a:cubicBezTo>
                  <a:cubicBezTo>
                    <a:pt x="537" y="571"/>
                    <a:pt x="666" y="443"/>
                    <a:pt x="666" y="285"/>
                  </a:cubicBezTo>
                  <a:cubicBezTo>
                    <a:pt x="666" y="113"/>
                    <a:pt x="524" y="0"/>
                    <a:pt x="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18"/>
            <p:cNvSpPr/>
            <p:nvPr/>
          </p:nvSpPr>
          <p:spPr>
            <a:xfrm>
              <a:off x="1163250" y="2007063"/>
              <a:ext cx="14500" cy="14275"/>
            </a:xfrm>
            <a:custGeom>
              <a:avLst/>
              <a:gdLst/>
              <a:ahLst/>
              <a:cxnLst/>
              <a:rect l="l" t="t" r="r" b="b"/>
              <a:pathLst>
                <a:path w="580" h="571" extrusionOk="0">
                  <a:moveTo>
                    <a:pt x="285" y="1"/>
                  </a:moveTo>
                  <a:cubicBezTo>
                    <a:pt x="129" y="1"/>
                    <a:pt x="1" y="127"/>
                    <a:pt x="1" y="284"/>
                  </a:cubicBezTo>
                  <a:cubicBezTo>
                    <a:pt x="1" y="441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70"/>
                  </a:cubicBezTo>
                  <a:cubicBezTo>
                    <a:pt x="454" y="570"/>
                    <a:pt x="579" y="442"/>
                    <a:pt x="579" y="284"/>
                  </a:cubicBezTo>
                  <a:cubicBezTo>
                    <a:pt x="579" y="127"/>
                    <a:pt x="454" y="1"/>
                    <a:pt x="296" y="1"/>
                  </a:cubicBezTo>
                  <a:cubicBezTo>
                    <a:pt x="293" y="1"/>
                    <a:pt x="289" y="1"/>
                    <a:pt x="2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18"/>
            <p:cNvSpPr/>
            <p:nvPr/>
          </p:nvSpPr>
          <p:spPr>
            <a:xfrm>
              <a:off x="1163250" y="2041788"/>
              <a:ext cx="14500" cy="14250"/>
            </a:xfrm>
            <a:custGeom>
              <a:avLst/>
              <a:gdLst/>
              <a:ahLst/>
              <a:cxnLst/>
              <a:rect l="l" t="t" r="r" b="b"/>
              <a:pathLst>
                <a:path w="580" h="570" extrusionOk="0">
                  <a:moveTo>
                    <a:pt x="285" y="0"/>
                  </a:moveTo>
                  <a:cubicBezTo>
                    <a:pt x="129" y="0"/>
                    <a:pt x="1" y="127"/>
                    <a:pt x="1" y="283"/>
                  </a:cubicBezTo>
                  <a:cubicBezTo>
                    <a:pt x="1" y="440"/>
                    <a:pt x="129" y="570"/>
                    <a:pt x="285" y="570"/>
                  </a:cubicBezTo>
                  <a:cubicBezTo>
                    <a:pt x="289" y="570"/>
                    <a:pt x="293" y="570"/>
                    <a:pt x="296" y="569"/>
                  </a:cubicBezTo>
                  <a:cubicBezTo>
                    <a:pt x="454" y="569"/>
                    <a:pt x="579" y="441"/>
                    <a:pt x="579" y="283"/>
                  </a:cubicBezTo>
                  <a:cubicBezTo>
                    <a:pt x="579" y="126"/>
                    <a:pt x="454" y="1"/>
                    <a:pt x="296" y="1"/>
                  </a:cubicBezTo>
                  <a:cubicBezTo>
                    <a:pt x="293" y="0"/>
                    <a:pt x="289" y="0"/>
                    <a:pt x="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18"/>
            <p:cNvSpPr/>
            <p:nvPr/>
          </p:nvSpPr>
          <p:spPr>
            <a:xfrm>
              <a:off x="1208325" y="1972063"/>
              <a:ext cx="14575" cy="14950"/>
            </a:xfrm>
            <a:custGeom>
              <a:avLst/>
              <a:gdLst/>
              <a:ahLst/>
              <a:cxnLst/>
              <a:rect l="l" t="t" r="r" b="b"/>
              <a:pathLst>
                <a:path w="583" h="598" extrusionOk="0">
                  <a:moveTo>
                    <a:pt x="290" y="0"/>
                  </a:moveTo>
                  <a:cubicBezTo>
                    <a:pt x="129" y="0"/>
                    <a:pt x="1" y="135"/>
                    <a:pt x="7" y="296"/>
                  </a:cubicBezTo>
                  <a:lnTo>
                    <a:pt x="7" y="302"/>
                  </a:lnTo>
                  <a:cubicBezTo>
                    <a:pt x="1" y="463"/>
                    <a:pt x="129" y="598"/>
                    <a:pt x="290" y="598"/>
                  </a:cubicBezTo>
                  <a:cubicBezTo>
                    <a:pt x="454" y="598"/>
                    <a:pt x="582" y="463"/>
                    <a:pt x="576" y="302"/>
                  </a:cubicBezTo>
                  <a:lnTo>
                    <a:pt x="576" y="299"/>
                  </a:lnTo>
                  <a:lnTo>
                    <a:pt x="576" y="296"/>
                  </a:lnTo>
                  <a:cubicBezTo>
                    <a:pt x="582" y="135"/>
                    <a:pt x="454" y="0"/>
                    <a:pt x="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18"/>
            <p:cNvSpPr/>
            <p:nvPr/>
          </p:nvSpPr>
          <p:spPr>
            <a:xfrm>
              <a:off x="1163500" y="1972363"/>
              <a:ext cx="14250" cy="14425"/>
            </a:xfrm>
            <a:custGeom>
              <a:avLst/>
              <a:gdLst/>
              <a:ahLst/>
              <a:cxnLst/>
              <a:rect l="l" t="t" r="r" b="b"/>
              <a:pathLst>
                <a:path w="570" h="577" extrusionOk="0">
                  <a:moveTo>
                    <a:pt x="286" y="1"/>
                  </a:moveTo>
                  <a:cubicBezTo>
                    <a:pt x="129" y="1"/>
                    <a:pt x="0" y="126"/>
                    <a:pt x="0" y="284"/>
                  </a:cubicBezTo>
                  <a:lnTo>
                    <a:pt x="0" y="287"/>
                  </a:lnTo>
                  <a:lnTo>
                    <a:pt x="0" y="290"/>
                  </a:lnTo>
                  <a:cubicBezTo>
                    <a:pt x="0" y="448"/>
                    <a:pt x="129" y="576"/>
                    <a:pt x="286" y="576"/>
                  </a:cubicBezTo>
                  <a:cubicBezTo>
                    <a:pt x="444" y="576"/>
                    <a:pt x="569" y="448"/>
                    <a:pt x="569" y="290"/>
                  </a:cubicBezTo>
                  <a:lnTo>
                    <a:pt x="569" y="287"/>
                  </a:lnTo>
                  <a:lnTo>
                    <a:pt x="569" y="284"/>
                  </a:lnTo>
                  <a:cubicBezTo>
                    <a:pt x="569" y="126"/>
                    <a:pt x="444" y="1"/>
                    <a:pt x="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4" name="Google Shape;3194;p18"/>
          <p:cNvSpPr/>
          <p:nvPr/>
        </p:nvSpPr>
        <p:spPr>
          <a:xfrm>
            <a:off x="5252625" y="4219714"/>
            <a:ext cx="351373" cy="351770"/>
          </a:xfrm>
          <a:custGeom>
            <a:avLst/>
            <a:gdLst/>
            <a:ahLst/>
            <a:cxnLst/>
            <a:rect l="l" t="t" r="r" b="b"/>
            <a:pathLst>
              <a:path w="2701" h="2704" fill="none" extrusionOk="0">
                <a:moveTo>
                  <a:pt x="2035" y="2665"/>
                </a:moveTo>
                <a:lnTo>
                  <a:pt x="2700" y="1958"/>
                </a:lnTo>
                <a:lnTo>
                  <a:pt x="2035" y="1331"/>
                </a:lnTo>
                <a:lnTo>
                  <a:pt x="2662" y="666"/>
                </a:lnTo>
                <a:lnTo>
                  <a:pt x="1955" y="0"/>
                </a:lnTo>
                <a:lnTo>
                  <a:pt x="1328" y="669"/>
                </a:lnTo>
                <a:lnTo>
                  <a:pt x="663" y="42"/>
                </a:lnTo>
                <a:lnTo>
                  <a:pt x="1" y="749"/>
                </a:lnTo>
                <a:lnTo>
                  <a:pt x="666" y="1373"/>
                </a:lnTo>
                <a:lnTo>
                  <a:pt x="39" y="2038"/>
                </a:lnTo>
                <a:lnTo>
                  <a:pt x="746" y="2703"/>
                </a:lnTo>
                <a:lnTo>
                  <a:pt x="1370" y="2038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5" name="Google Shape;3195;p18"/>
          <p:cNvSpPr/>
          <p:nvPr/>
        </p:nvSpPr>
        <p:spPr>
          <a:xfrm>
            <a:off x="4220600" y="436063"/>
            <a:ext cx="351394" cy="379120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6" name="Google Shape;3196;p18"/>
          <p:cNvSpPr/>
          <p:nvPr/>
        </p:nvSpPr>
        <p:spPr>
          <a:xfrm>
            <a:off x="5118299" y="1132855"/>
            <a:ext cx="450379" cy="450398"/>
          </a:xfrm>
          <a:custGeom>
            <a:avLst/>
            <a:gdLst/>
            <a:ahLst/>
            <a:cxnLst/>
            <a:rect l="l" t="t" r="r" b="b"/>
            <a:pathLst>
              <a:path w="3777" h="3777" extrusionOk="0">
                <a:moveTo>
                  <a:pt x="3777" y="2015"/>
                </a:moveTo>
                <a:lnTo>
                  <a:pt x="3449" y="816"/>
                </a:lnTo>
                <a:lnTo>
                  <a:pt x="2324" y="1125"/>
                </a:lnTo>
                <a:lnTo>
                  <a:pt x="2016" y="0"/>
                </a:lnTo>
                <a:lnTo>
                  <a:pt x="817" y="328"/>
                </a:lnTo>
                <a:lnTo>
                  <a:pt x="1125" y="1453"/>
                </a:lnTo>
                <a:lnTo>
                  <a:pt x="1" y="1761"/>
                </a:lnTo>
                <a:lnTo>
                  <a:pt x="328" y="2957"/>
                </a:lnTo>
                <a:lnTo>
                  <a:pt x="1453" y="2651"/>
                </a:lnTo>
                <a:lnTo>
                  <a:pt x="1762" y="3776"/>
                </a:lnTo>
                <a:lnTo>
                  <a:pt x="2957" y="3448"/>
                </a:lnTo>
                <a:lnTo>
                  <a:pt x="2652" y="23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4_1_1">
    <p:spTree>
      <p:nvGrpSpPr>
        <p:cNvPr id="1" name="Shape 3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7" name="Google Shape;3697;p23"/>
          <p:cNvSpPr txBox="1">
            <a:spLocks noGrp="1"/>
          </p:cNvSpPr>
          <p:nvPr>
            <p:ph type="title"/>
          </p:nvPr>
        </p:nvSpPr>
        <p:spPr>
          <a:xfrm>
            <a:off x="717425" y="45192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98" name="Google Shape;3698;p23"/>
          <p:cNvSpPr/>
          <p:nvPr/>
        </p:nvSpPr>
        <p:spPr>
          <a:xfrm rot="10800000" flipH="1">
            <a:off x="0" y="3971948"/>
            <a:ext cx="1664541" cy="1197852"/>
          </a:xfrm>
          <a:custGeom>
            <a:avLst/>
            <a:gdLst/>
            <a:ahLst/>
            <a:cxnLst/>
            <a:rect l="l" t="t" r="r" b="b"/>
            <a:pathLst>
              <a:path w="33231" h="23914" extrusionOk="0">
                <a:moveTo>
                  <a:pt x="58" y="100"/>
                </a:moveTo>
                <a:lnTo>
                  <a:pt x="0" y="23914"/>
                </a:lnTo>
                <a:cubicBezTo>
                  <a:pt x="2770" y="23544"/>
                  <a:pt x="8089" y="21555"/>
                  <a:pt x="11653" y="12219"/>
                </a:cubicBezTo>
                <a:cubicBezTo>
                  <a:pt x="16313" y="0"/>
                  <a:pt x="28101" y="8407"/>
                  <a:pt x="33230" y="18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99" name="Google Shape;3699;p23"/>
          <p:cNvGrpSpPr/>
          <p:nvPr/>
        </p:nvGrpSpPr>
        <p:grpSpPr>
          <a:xfrm>
            <a:off x="6147152" y="-3"/>
            <a:ext cx="3010666" cy="1569939"/>
            <a:chOff x="6154029" y="-6878"/>
            <a:chExt cx="3010666" cy="1569939"/>
          </a:xfrm>
        </p:grpSpPr>
        <p:sp>
          <p:nvSpPr>
            <p:cNvPr id="3700" name="Google Shape;3700;p23"/>
            <p:cNvSpPr/>
            <p:nvPr/>
          </p:nvSpPr>
          <p:spPr>
            <a:xfrm>
              <a:off x="6154029" y="-6878"/>
              <a:ext cx="3010661" cy="1569939"/>
            </a:xfrm>
            <a:custGeom>
              <a:avLst/>
              <a:gdLst/>
              <a:ahLst/>
              <a:cxnLst/>
              <a:rect l="l" t="t" r="r" b="b"/>
              <a:pathLst>
                <a:path w="38910" h="20290" extrusionOk="0">
                  <a:moveTo>
                    <a:pt x="38887" y="1"/>
                  </a:moveTo>
                  <a:lnTo>
                    <a:pt x="38910" y="20289"/>
                  </a:lnTo>
                  <a:cubicBezTo>
                    <a:pt x="34915" y="9022"/>
                    <a:pt x="23320" y="11410"/>
                    <a:pt x="11660" y="7858"/>
                  </a:cubicBezTo>
                  <a:cubicBezTo>
                    <a:pt x="5284" y="5914"/>
                    <a:pt x="1842" y="2916"/>
                    <a:pt x="1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23"/>
            <p:cNvSpPr/>
            <p:nvPr/>
          </p:nvSpPr>
          <p:spPr>
            <a:xfrm>
              <a:off x="8426525" y="-6851"/>
              <a:ext cx="738170" cy="797783"/>
            </a:xfrm>
            <a:custGeom>
              <a:avLst/>
              <a:gdLst/>
              <a:ahLst/>
              <a:cxnLst/>
              <a:rect l="l" t="t" r="r" b="b"/>
              <a:pathLst>
                <a:path w="10513" h="11362" extrusionOk="0">
                  <a:moveTo>
                    <a:pt x="1" y="17"/>
                  </a:moveTo>
                  <a:cubicBezTo>
                    <a:pt x="846" y="3587"/>
                    <a:pt x="3426" y="10828"/>
                    <a:pt x="10513" y="11361"/>
                  </a:cubicBezTo>
                  <a:lnTo>
                    <a:pt x="104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2" name="Google Shape;3702;p23"/>
          <p:cNvSpPr/>
          <p:nvPr/>
        </p:nvSpPr>
        <p:spPr>
          <a:xfrm>
            <a:off x="2939606" y="4726889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3" name="Google Shape;3703;p23"/>
          <p:cNvSpPr/>
          <p:nvPr/>
        </p:nvSpPr>
        <p:spPr>
          <a:xfrm>
            <a:off x="5895259" y="4383325"/>
            <a:ext cx="324757" cy="375100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4" name="Google Shape;3704;p23"/>
          <p:cNvGrpSpPr/>
          <p:nvPr/>
        </p:nvGrpSpPr>
        <p:grpSpPr>
          <a:xfrm>
            <a:off x="8603700" y="3173746"/>
            <a:ext cx="281055" cy="346846"/>
            <a:chOff x="368125" y="2950571"/>
            <a:chExt cx="281055" cy="346846"/>
          </a:xfrm>
        </p:grpSpPr>
        <p:sp>
          <p:nvSpPr>
            <p:cNvPr id="3705" name="Google Shape;3705;p23"/>
            <p:cNvSpPr/>
            <p:nvPr/>
          </p:nvSpPr>
          <p:spPr>
            <a:xfrm>
              <a:off x="368125" y="2950571"/>
              <a:ext cx="281055" cy="346846"/>
            </a:xfrm>
            <a:custGeom>
              <a:avLst/>
              <a:gdLst/>
              <a:ahLst/>
              <a:cxnLst/>
              <a:rect l="l" t="t" r="r" b="b"/>
              <a:pathLst>
                <a:path w="5108" h="6304" extrusionOk="0">
                  <a:moveTo>
                    <a:pt x="2440" y="2180"/>
                  </a:moveTo>
                  <a:lnTo>
                    <a:pt x="868" y="1"/>
                  </a:lnTo>
                  <a:lnTo>
                    <a:pt x="1" y="6303"/>
                  </a:lnTo>
                  <a:lnTo>
                    <a:pt x="5107" y="25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23"/>
            <p:cNvSpPr/>
            <p:nvPr/>
          </p:nvSpPr>
          <p:spPr>
            <a:xfrm>
              <a:off x="368125" y="2950571"/>
              <a:ext cx="134255" cy="346846"/>
            </a:xfrm>
            <a:custGeom>
              <a:avLst/>
              <a:gdLst/>
              <a:ahLst/>
              <a:cxnLst/>
              <a:rect l="l" t="t" r="r" b="b"/>
              <a:pathLst>
                <a:path w="2440" h="6304" extrusionOk="0">
                  <a:moveTo>
                    <a:pt x="868" y="1"/>
                  </a:moveTo>
                  <a:lnTo>
                    <a:pt x="1" y="6303"/>
                  </a:lnTo>
                  <a:lnTo>
                    <a:pt x="1" y="6303"/>
                  </a:lnTo>
                  <a:lnTo>
                    <a:pt x="2440" y="2180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7" name="Google Shape;3707;p23"/>
          <p:cNvSpPr/>
          <p:nvPr/>
        </p:nvSpPr>
        <p:spPr>
          <a:xfrm>
            <a:off x="257100" y="3171289"/>
            <a:ext cx="351373" cy="351770"/>
          </a:xfrm>
          <a:custGeom>
            <a:avLst/>
            <a:gdLst/>
            <a:ahLst/>
            <a:cxnLst/>
            <a:rect l="l" t="t" r="r" b="b"/>
            <a:pathLst>
              <a:path w="2701" h="2704" fill="none" extrusionOk="0">
                <a:moveTo>
                  <a:pt x="2035" y="2665"/>
                </a:moveTo>
                <a:lnTo>
                  <a:pt x="2700" y="1958"/>
                </a:lnTo>
                <a:lnTo>
                  <a:pt x="2035" y="1331"/>
                </a:lnTo>
                <a:lnTo>
                  <a:pt x="2662" y="666"/>
                </a:lnTo>
                <a:lnTo>
                  <a:pt x="1955" y="0"/>
                </a:lnTo>
                <a:lnTo>
                  <a:pt x="1328" y="669"/>
                </a:lnTo>
                <a:lnTo>
                  <a:pt x="663" y="42"/>
                </a:lnTo>
                <a:lnTo>
                  <a:pt x="1" y="749"/>
                </a:lnTo>
                <a:lnTo>
                  <a:pt x="666" y="1373"/>
                </a:lnTo>
                <a:lnTo>
                  <a:pt x="39" y="2038"/>
                </a:lnTo>
                <a:lnTo>
                  <a:pt x="746" y="2703"/>
                </a:lnTo>
                <a:lnTo>
                  <a:pt x="1370" y="2038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8" name="Google Shape;3708;p23"/>
          <p:cNvSpPr/>
          <p:nvPr/>
        </p:nvSpPr>
        <p:spPr>
          <a:xfrm>
            <a:off x="1021800" y="1291551"/>
            <a:ext cx="351394" cy="379120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_1_1_1">
    <p:spTree>
      <p:nvGrpSpPr>
        <p:cNvPr id="1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Google Shape;3721;p25"/>
          <p:cNvSpPr txBox="1">
            <a:spLocks noGrp="1"/>
          </p:cNvSpPr>
          <p:nvPr>
            <p:ph type="title"/>
          </p:nvPr>
        </p:nvSpPr>
        <p:spPr>
          <a:xfrm>
            <a:off x="717425" y="45192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22" name="Google Shape;3722;p25"/>
          <p:cNvSpPr/>
          <p:nvPr/>
        </p:nvSpPr>
        <p:spPr>
          <a:xfrm>
            <a:off x="8013351" y="-12999"/>
            <a:ext cx="1162233" cy="2521401"/>
          </a:xfrm>
          <a:custGeom>
            <a:avLst/>
            <a:gdLst/>
            <a:ahLst/>
            <a:cxnLst/>
            <a:rect l="l" t="t" r="r" b="b"/>
            <a:pathLst>
              <a:path w="17156" h="37219" extrusionOk="0">
                <a:moveTo>
                  <a:pt x="17052" y="0"/>
                </a:moveTo>
                <a:lnTo>
                  <a:pt x="0" y="0"/>
                </a:lnTo>
                <a:cubicBezTo>
                  <a:pt x="270" y="3108"/>
                  <a:pt x="1707" y="9072"/>
                  <a:pt x="8398" y="13045"/>
                </a:cubicBezTo>
                <a:cubicBezTo>
                  <a:pt x="17155" y="18241"/>
                  <a:pt x="11155" y="31488"/>
                  <a:pt x="17052" y="3721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3" name="Google Shape;3723;p25"/>
          <p:cNvSpPr/>
          <p:nvPr/>
        </p:nvSpPr>
        <p:spPr>
          <a:xfrm rot="10800000" flipH="1">
            <a:off x="-13827" y="3971948"/>
            <a:ext cx="1664541" cy="1197852"/>
          </a:xfrm>
          <a:custGeom>
            <a:avLst/>
            <a:gdLst/>
            <a:ahLst/>
            <a:cxnLst/>
            <a:rect l="l" t="t" r="r" b="b"/>
            <a:pathLst>
              <a:path w="33231" h="23914" extrusionOk="0">
                <a:moveTo>
                  <a:pt x="58" y="100"/>
                </a:moveTo>
                <a:lnTo>
                  <a:pt x="0" y="23914"/>
                </a:lnTo>
                <a:cubicBezTo>
                  <a:pt x="2770" y="23544"/>
                  <a:pt x="8089" y="21555"/>
                  <a:pt x="11653" y="12219"/>
                </a:cubicBezTo>
                <a:cubicBezTo>
                  <a:pt x="16313" y="0"/>
                  <a:pt x="28101" y="8407"/>
                  <a:pt x="33230" y="18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4" name="Google Shape;3724;p25"/>
          <p:cNvSpPr/>
          <p:nvPr/>
        </p:nvSpPr>
        <p:spPr>
          <a:xfrm flipH="1">
            <a:off x="7554842" y="4308499"/>
            <a:ext cx="1612308" cy="853732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5" name="Google Shape;3725;p25"/>
          <p:cNvSpPr/>
          <p:nvPr/>
        </p:nvSpPr>
        <p:spPr>
          <a:xfrm>
            <a:off x="5628856" y="4652389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6" name="Google Shape;3726;p25"/>
          <p:cNvSpPr/>
          <p:nvPr/>
        </p:nvSpPr>
        <p:spPr>
          <a:xfrm>
            <a:off x="2317085" y="4792077"/>
            <a:ext cx="92142" cy="83681"/>
          </a:xfrm>
          <a:custGeom>
            <a:avLst/>
            <a:gdLst/>
            <a:ahLst/>
            <a:cxnLst/>
            <a:rect l="l" t="t" r="r" b="b"/>
            <a:pathLst>
              <a:path w="1100" h="999" extrusionOk="0">
                <a:moveTo>
                  <a:pt x="547" y="1"/>
                </a:moveTo>
                <a:cubicBezTo>
                  <a:pt x="322" y="1"/>
                  <a:pt x="117" y="156"/>
                  <a:pt x="65" y="384"/>
                </a:cubicBezTo>
                <a:cubicBezTo>
                  <a:pt x="0" y="654"/>
                  <a:pt x="167" y="921"/>
                  <a:pt x="434" y="985"/>
                </a:cubicBezTo>
                <a:cubicBezTo>
                  <a:pt x="473" y="994"/>
                  <a:pt x="512" y="999"/>
                  <a:pt x="551" y="999"/>
                </a:cubicBezTo>
                <a:cubicBezTo>
                  <a:pt x="777" y="999"/>
                  <a:pt x="980" y="844"/>
                  <a:pt x="1035" y="615"/>
                </a:cubicBezTo>
                <a:cubicBezTo>
                  <a:pt x="1099" y="346"/>
                  <a:pt x="932" y="76"/>
                  <a:pt x="662" y="15"/>
                </a:cubicBezTo>
                <a:cubicBezTo>
                  <a:pt x="624" y="5"/>
                  <a:pt x="585" y="1"/>
                  <a:pt x="54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7" name="Google Shape;3727;p25"/>
          <p:cNvSpPr/>
          <p:nvPr/>
        </p:nvSpPr>
        <p:spPr>
          <a:xfrm>
            <a:off x="297294" y="2154356"/>
            <a:ext cx="190482" cy="190398"/>
          </a:xfrm>
          <a:custGeom>
            <a:avLst/>
            <a:gdLst/>
            <a:ahLst/>
            <a:cxnLst/>
            <a:rect l="l" t="t" r="r" b="b"/>
            <a:pathLst>
              <a:path w="2274" h="2273" fill="none" extrusionOk="0">
                <a:moveTo>
                  <a:pt x="2273" y="971"/>
                </a:moveTo>
                <a:cubicBezTo>
                  <a:pt x="2273" y="1839"/>
                  <a:pt x="1225" y="2273"/>
                  <a:pt x="612" y="1659"/>
                </a:cubicBezTo>
                <a:cubicBezTo>
                  <a:pt x="1" y="1048"/>
                  <a:pt x="435" y="1"/>
                  <a:pt x="1299" y="1"/>
                </a:cubicBezTo>
                <a:cubicBezTo>
                  <a:pt x="1836" y="1"/>
                  <a:pt x="2273" y="435"/>
                  <a:pt x="2273" y="97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8" name="Google Shape;3728;p25"/>
          <p:cNvSpPr/>
          <p:nvPr/>
        </p:nvSpPr>
        <p:spPr>
          <a:xfrm>
            <a:off x="360284" y="4152413"/>
            <a:ext cx="324757" cy="375100"/>
          </a:xfrm>
          <a:custGeom>
            <a:avLst/>
            <a:gdLst/>
            <a:ahLst/>
            <a:cxnLst/>
            <a:rect l="l" t="t" r="r" b="b"/>
            <a:pathLst>
              <a:path w="3877" h="4478" extrusionOk="0">
                <a:moveTo>
                  <a:pt x="868" y="1"/>
                </a:moveTo>
                <a:lnTo>
                  <a:pt x="0" y="4478"/>
                </a:lnTo>
                <a:lnTo>
                  <a:pt x="3876" y="34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9" name="Google Shape;3729;p25"/>
          <p:cNvSpPr/>
          <p:nvPr/>
        </p:nvSpPr>
        <p:spPr>
          <a:xfrm>
            <a:off x="7018313" y="4381313"/>
            <a:ext cx="351394" cy="379120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0" name="Google Shape;3730;p25"/>
          <p:cNvSpPr/>
          <p:nvPr/>
        </p:nvSpPr>
        <p:spPr>
          <a:xfrm>
            <a:off x="8430774" y="462680"/>
            <a:ext cx="450379" cy="450398"/>
          </a:xfrm>
          <a:custGeom>
            <a:avLst/>
            <a:gdLst/>
            <a:ahLst/>
            <a:cxnLst/>
            <a:rect l="l" t="t" r="r" b="b"/>
            <a:pathLst>
              <a:path w="3777" h="3777" extrusionOk="0">
                <a:moveTo>
                  <a:pt x="3777" y="2015"/>
                </a:moveTo>
                <a:lnTo>
                  <a:pt x="3449" y="816"/>
                </a:lnTo>
                <a:lnTo>
                  <a:pt x="2324" y="1125"/>
                </a:lnTo>
                <a:lnTo>
                  <a:pt x="2016" y="0"/>
                </a:lnTo>
                <a:lnTo>
                  <a:pt x="817" y="328"/>
                </a:lnTo>
                <a:lnTo>
                  <a:pt x="1125" y="1453"/>
                </a:lnTo>
                <a:lnTo>
                  <a:pt x="1" y="1761"/>
                </a:lnTo>
                <a:lnTo>
                  <a:pt x="328" y="2957"/>
                </a:lnTo>
                <a:lnTo>
                  <a:pt x="1453" y="2651"/>
                </a:lnTo>
                <a:lnTo>
                  <a:pt x="1762" y="3776"/>
                </a:lnTo>
                <a:lnTo>
                  <a:pt x="2957" y="3448"/>
                </a:lnTo>
                <a:lnTo>
                  <a:pt x="2652" y="23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4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3" name="Google Shape;4663;p31"/>
          <p:cNvGrpSpPr/>
          <p:nvPr/>
        </p:nvGrpSpPr>
        <p:grpSpPr>
          <a:xfrm>
            <a:off x="-22695" y="-15770"/>
            <a:ext cx="1690448" cy="1915602"/>
            <a:chOff x="-22695" y="-15770"/>
            <a:chExt cx="1690448" cy="1915602"/>
          </a:xfrm>
        </p:grpSpPr>
        <p:grpSp>
          <p:nvGrpSpPr>
            <p:cNvPr id="4664" name="Google Shape;4664;p31"/>
            <p:cNvGrpSpPr/>
            <p:nvPr/>
          </p:nvGrpSpPr>
          <p:grpSpPr>
            <a:xfrm>
              <a:off x="486797" y="632665"/>
              <a:ext cx="952368" cy="1100498"/>
              <a:chOff x="341650" y="1947263"/>
              <a:chExt cx="334000" cy="385950"/>
            </a:xfrm>
          </p:grpSpPr>
          <p:sp>
            <p:nvSpPr>
              <p:cNvPr id="4665" name="Google Shape;4665;p31"/>
              <p:cNvSpPr/>
              <p:nvPr/>
            </p:nvSpPr>
            <p:spPr>
              <a:xfrm>
                <a:off x="462150" y="1947263"/>
                <a:ext cx="213500" cy="192550"/>
              </a:xfrm>
              <a:custGeom>
                <a:avLst/>
                <a:gdLst/>
                <a:ahLst/>
                <a:cxnLst/>
                <a:rect l="l" t="t" r="r" b="b"/>
                <a:pathLst>
                  <a:path w="8540" h="7702" extrusionOk="0">
                    <a:moveTo>
                      <a:pt x="820" y="0"/>
                    </a:moveTo>
                    <a:cubicBezTo>
                      <a:pt x="547" y="0"/>
                      <a:pt x="274" y="14"/>
                      <a:pt x="1" y="43"/>
                    </a:cubicBezTo>
                    <a:lnTo>
                      <a:pt x="8540" y="7701"/>
                    </a:lnTo>
                    <a:cubicBezTo>
                      <a:pt x="8536" y="7238"/>
                      <a:pt x="8495" y="6779"/>
                      <a:pt x="8411" y="6322"/>
                    </a:cubicBezTo>
                    <a:lnTo>
                      <a:pt x="1386" y="20"/>
                    </a:lnTo>
                    <a:cubicBezTo>
                      <a:pt x="1198" y="7"/>
                      <a:pt x="1009" y="0"/>
                      <a:pt x="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6" name="Google Shape;4666;p31"/>
              <p:cNvSpPr/>
              <p:nvPr/>
            </p:nvSpPr>
            <p:spPr>
              <a:xfrm>
                <a:off x="527000" y="1952413"/>
                <a:ext cx="1376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5506" h="4937" extrusionOk="0">
                    <a:moveTo>
                      <a:pt x="0" y="1"/>
                    </a:moveTo>
                    <a:lnTo>
                      <a:pt x="5505" y="4937"/>
                    </a:lnTo>
                    <a:cubicBezTo>
                      <a:pt x="5075" y="3719"/>
                      <a:pt x="4342" y="2629"/>
                      <a:pt x="3381" y="1768"/>
                    </a:cubicBezTo>
                    <a:cubicBezTo>
                      <a:pt x="2420" y="904"/>
                      <a:pt x="1257" y="293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7" name="Google Shape;4667;p31"/>
              <p:cNvSpPr/>
              <p:nvPr/>
            </p:nvSpPr>
            <p:spPr>
              <a:xfrm>
                <a:off x="385100" y="2125713"/>
                <a:ext cx="204100" cy="187800"/>
              </a:xfrm>
              <a:custGeom>
                <a:avLst/>
                <a:gdLst/>
                <a:ahLst/>
                <a:cxnLst/>
                <a:rect l="l" t="t" r="r" b="b"/>
                <a:pathLst>
                  <a:path w="8164" h="7512" extrusionOk="0">
                    <a:moveTo>
                      <a:pt x="341" y="1"/>
                    </a:moveTo>
                    <a:lnTo>
                      <a:pt x="1" y="958"/>
                    </a:lnTo>
                    <a:lnTo>
                      <a:pt x="7306" y="7511"/>
                    </a:lnTo>
                    <a:cubicBezTo>
                      <a:pt x="7601" y="7366"/>
                      <a:pt x="7890" y="7199"/>
                      <a:pt x="8164" y="7019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8" name="Google Shape;4668;p31"/>
              <p:cNvSpPr/>
              <p:nvPr/>
            </p:nvSpPr>
            <p:spPr>
              <a:xfrm>
                <a:off x="399725" y="2084738"/>
                <a:ext cx="220900" cy="206350"/>
              </a:xfrm>
              <a:custGeom>
                <a:avLst/>
                <a:gdLst/>
                <a:ahLst/>
                <a:cxnLst/>
                <a:rect l="l" t="t" r="r" b="b"/>
                <a:pathLst>
                  <a:path w="8836" h="8254" extrusionOk="0">
                    <a:moveTo>
                      <a:pt x="341" y="1"/>
                    </a:moveTo>
                    <a:lnTo>
                      <a:pt x="1" y="958"/>
                    </a:lnTo>
                    <a:lnTo>
                      <a:pt x="8131" y="8253"/>
                    </a:lnTo>
                    <a:cubicBezTo>
                      <a:pt x="8379" y="8057"/>
                      <a:pt x="8613" y="7845"/>
                      <a:pt x="8835" y="7617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9" name="Google Shape;4669;p31"/>
              <p:cNvSpPr/>
              <p:nvPr/>
            </p:nvSpPr>
            <p:spPr>
              <a:xfrm>
                <a:off x="414275" y="2043688"/>
                <a:ext cx="231400" cy="219050"/>
              </a:xfrm>
              <a:custGeom>
                <a:avLst/>
                <a:gdLst/>
                <a:ahLst/>
                <a:cxnLst/>
                <a:rect l="l" t="t" r="r" b="b"/>
                <a:pathLst>
                  <a:path w="9256" h="8762" extrusionOk="0">
                    <a:moveTo>
                      <a:pt x="344" y="0"/>
                    </a:moveTo>
                    <a:lnTo>
                      <a:pt x="0" y="958"/>
                    </a:lnTo>
                    <a:lnTo>
                      <a:pt x="8700" y="8761"/>
                    </a:lnTo>
                    <a:cubicBezTo>
                      <a:pt x="8899" y="8517"/>
                      <a:pt x="9086" y="8263"/>
                      <a:pt x="9256" y="7996"/>
                    </a:cubicBezTo>
                    <a:lnTo>
                      <a:pt x="3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0" name="Google Shape;4670;p31"/>
              <p:cNvSpPr/>
              <p:nvPr/>
            </p:nvSpPr>
            <p:spPr>
              <a:xfrm>
                <a:off x="370575" y="2166688"/>
                <a:ext cx="180225" cy="162000"/>
              </a:xfrm>
              <a:custGeom>
                <a:avLst/>
                <a:gdLst/>
                <a:ahLst/>
                <a:cxnLst/>
                <a:rect l="l" t="t" r="r" b="b"/>
                <a:pathLst>
                  <a:path w="7209" h="6480" extrusionOk="0">
                    <a:moveTo>
                      <a:pt x="341" y="1"/>
                    </a:moveTo>
                    <a:lnTo>
                      <a:pt x="0" y="962"/>
                    </a:lnTo>
                    <a:lnTo>
                      <a:pt x="6148" y="6479"/>
                    </a:lnTo>
                    <a:cubicBezTo>
                      <a:pt x="6508" y="6399"/>
                      <a:pt x="6865" y="6293"/>
                      <a:pt x="7208" y="6165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1" name="Google Shape;4671;p31"/>
              <p:cNvSpPr/>
              <p:nvPr/>
            </p:nvSpPr>
            <p:spPr>
              <a:xfrm>
                <a:off x="443425" y="1961663"/>
                <a:ext cx="231100" cy="226825"/>
              </a:xfrm>
              <a:custGeom>
                <a:avLst/>
                <a:gdLst/>
                <a:ahLst/>
                <a:cxnLst/>
                <a:rect l="l" t="t" r="r" b="b"/>
                <a:pathLst>
                  <a:path w="9244" h="9073" extrusionOk="0">
                    <a:moveTo>
                      <a:pt x="342" y="0"/>
                    </a:moveTo>
                    <a:lnTo>
                      <a:pt x="1" y="958"/>
                    </a:lnTo>
                    <a:lnTo>
                      <a:pt x="9044" y="9073"/>
                    </a:lnTo>
                    <a:cubicBezTo>
                      <a:pt x="9138" y="8713"/>
                      <a:pt x="9202" y="8349"/>
                      <a:pt x="9244" y="7983"/>
                    </a:cubicBezTo>
                    <a:lnTo>
                      <a:pt x="3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2" name="Google Shape;4672;p31"/>
              <p:cNvSpPr/>
              <p:nvPr/>
            </p:nvSpPr>
            <p:spPr>
              <a:xfrm>
                <a:off x="428900" y="2002638"/>
                <a:ext cx="235275" cy="226100"/>
              </a:xfrm>
              <a:custGeom>
                <a:avLst/>
                <a:gdLst/>
                <a:ahLst/>
                <a:cxnLst/>
                <a:rect l="l" t="t" r="r" b="b"/>
                <a:pathLst>
                  <a:path w="9411" h="9044" extrusionOk="0">
                    <a:moveTo>
                      <a:pt x="341" y="0"/>
                    </a:moveTo>
                    <a:lnTo>
                      <a:pt x="0" y="961"/>
                    </a:lnTo>
                    <a:lnTo>
                      <a:pt x="9012" y="9044"/>
                    </a:lnTo>
                    <a:cubicBezTo>
                      <a:pt x="9163" y="8751"/>
                      <a:pt x="9294" y="8446"/>
                      <a:pt x="9410" y="8137"/>
                    </a:cubicBez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3" name="Google Shape;4673;p31"/>
              <p:cNvSpPr/>
              <p:nvPr/>
            </p:nvSpPr>
            <p:spPr>
              <a:xfrm>
                <a:off x="356025" y="2207738"/>
                <a:ext cx="147125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5885" h="5019" extrusionOk="0">
                    <a:moveTo>
                      <a:pt x="341" y="1"/>
                    </a:moveTo>
                    <a:lnTo>
                      <a:pt x="0" y="959"/>
                    </a:lnTo>
                    <a:lnTo>
                      <a:pt x="4500" y="4998"/>
                    </a:lnTo>
                    <a:cubicBezTo>
                      <a:pt x="4689" y="5011"/>
                      <a:pt x="4879" y="5018"/>
                      <a:pt x="5068" y="5018"/>
                    </a:cubicBezTo>
                    <a:cubicBezTo>
                      <a:pt x="5341" y="5018"/>
                      <a:pt x="5613" y="5004"/>
                      <a:pt x="5885" y="4976"/>
                    </a:cubicBez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4" name="Google Shape;4674;p31"/>
              <p:cNvSpPr/>
              <p:nvPr/>
            </p:nvSpPr>
            <p:spPr>
              <a:xfrm>
                <a:off x="341650" y="2248713"/>
                <a:ext cx="96675" cy="79325"/>
              </a:xfrm>
              <a:custGeom>
                <a:avLst/>
                <a:gdLst/>
                <a:ahLst/>
                <a:cxnLst/>
                <a:rect l="l" t="t" r="r" b="b"/>
                <a:pathLst>
                  <a:path w="3867" h="3173" extrusionOk="0">
                    <a:moveTo>
                      <a:pt x="331" y="1"/>
                    </a:moveTo>
                    <a:lnTo>
                      <a:pt x="0" y="926"/>
                    </a:lnTo>
                    <a:cubicBezTo>
                      <a:pt x="154" y="1094"/>
                      <a:pt x="315" y="1251"/>
                      <a:pt x="485" y="1405"/>
                    </a:cubicBezTo>
                    <a:cubicBezTo>
                      <a:pt x="1446" y="2270"/>
                      <a:pt x="2610" y="2877"/>
                      <a:pt x="3866" y="3173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75" name="Google Shape;4675;p31"/>
            <p:cNvSpPr/>
            <p:nvPr/>
          </p:nvSpPr>
          <p:spPr>
            <a:xfrm>
              <a:off x="-22695" y="-15770"/>
              <a:ext cx="1690448" cy="1915602"/>
            </a:xfrm>
            <a:custGeom>
              <a:avLst/>
              <a:gdLst/>
              <a:ahLst/>
              <a:cxnLst/>
              <a:rect l="l" t="t" r="r" b="b"/>
              <a:pathLst>
                <a:path w="19791" h="22427" extrusionOk="0">
                  <a:moveTo>
                    <a:pt x="1" y="200"/>
                  </a:moveTo>
                  <a:lnTo>
                    <a:pt x="19791" y="1"/>
                  </a:lnTo>
                  <a:cubicBezTo>
                    <a:pt x="8819" y="2389"/>
                    <a:pt x="11204" y="8993"/>
                    <a:pt x="7791" y="15690"/>
                  </a:cubicBezTo>
                  <a:cubicBezTo>
                    <a:pt x="5927" y="19354"/>
                    <a:pt x="3018" y="21346"/>
                    <a:pt x="226" y="224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31"/>
            <p:cNvSpPr/>
            <p:nvPr/>
          </p:nvSpPr>
          <p:spPr>
            <a:xfrm>
              <a:off x="-22695" y="-13728"/>
              <a:ext cx="952376" cy="853730"/>
            </a:xfrm>
            <a:custGeom>
              <a:avLst/>
              <a:gdLst/>
              <a:ahLst/>
              <a:cxnLst/>
              <a:rect l="l" t="t" r="r" b="b"/>
              <a:pathLst>
                <a:path w="10311" h="9243" extrusionOk="0">
                  <a:moveTo>
                    <a:pt x="10310" y="0"/>
                  </a:moveTo>
                  <a:cubicBezTo>
                    <a:pt x="9517" y="2880"/>
                    <a:pt x="7048" y="8735"/>
                    <a:pt x="94" y="9243"/>
                  </a:cubicBezTo>
                  <a:lnTo>
                    <a:pt x="1" y="10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77" name="Google Shape;4677;p31"/>
          <p:cNvSpPr/>
          <p:nvPr/>
        </p:nvSpPr>
        <p:spPr>
          <a:xfrm>
            <a:off x="-14275" y="4083834"/>
            <a:ext cx="2036515" cy="1078407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8" name="Google Shape;4678;p31"/>
          <p:cNvGrpSpPr/>
          <p:nvPr/>
        </p:nvGrpSpPr>
        <p:grpSpPr>
          <a:xfrm>
            <a:off x="6928153" y="-12998"/>
            <a:ext cx="2247425" cy="5184899"/>
            <a:chOff x="6928153" y="-12998"/>
            <a:chExt cx="2247425" cy="5184899"/>
          </a:xfrm>
        </p:grpSpPr>
        <p:grpSp>
          <p:nvGrpSpPr>
            <p:cNvPr id="4679" name="Google Shape;4679;p31"/>
            <p:cNvGrpSpPr/>
            <p:nvPr/>
          </p:nvGrpSpPr>
          <p:grpSpPr>
            <a:xfrm>
              <a:off x="7123441" y="-12998"/>
              <a:ext cx="2052136" cy="4962220"/>
              <a:chOff x="7123441" y="-12998"/>
              <a:chExt cx="2052136" cy="4962220"/>
            </a:xfrm>
          </p:grpSpPr>
          <p:sp>
            <p:nvSpPr>
              <p:cNvPr id="4680" name="Google Shape;4680;p31"/>
              <p:cNvSpPr/>
              <p:nvPr/>
            </p:nvSpPr>
            <p:spPr>
              <a:xfrm>
                <a:off x="7672798" y="-12998"/>
                <a:ext cx="1502780" cy="3260198"/>
              </a:xfrm>
              <a:custGeom>
                <a:avLst/>
                <a:gdLst/>
                <a:ahLst/>
                <a:cxnLst/>
                <a:rect l="l" t="t" r="r" b="b"/>
                <a:pathLst>
                  <a:path w="17156" h="37219" extrusionOk="0">
                    <a:moveTo>
                      <a:pt x="17052" y="0"/>
                    </a:moveTo>
                    <a:lnTo>
                      <a:pt x="0" y="0"/>
                    </a:lnTo>
                    <a:cubicBezTo>
                      <a:pt x="270" y="3108"/>
                      <a:pt x="1707" y="9072"/>
                      <a:pt x="8398" y="13045"/>
                    </a:cubicBezTo>
                    <a:cubicBezTo>
                      <a:pt x="17155" y="18241"/>
                      <a:pt x="11155" y="31488"/>
                      <a:pt x="17052" y="372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681" name="Google Shape;4681;p31"/>
              <p:cNvGrpSpPr/>
              <p:nvPr/>
            </p:nvGrpSpPr>
            <p:grpSpPr>
              <a:xfrm>
                <a:off x="7123441" y="2793741"/>
                <a:ext cx="2036531" cy="2155481"/>
                <a:chOff x="3844200" y="3565550"/>
                <a:chExt cx="524325" cy="554950"/>
              </a:xfrm>
            </p:grpSpPr>
            <p:sp>
              <p:nvSpPr>
                <p:cNvPr id="4682" name="Google Shape;4682;p31"/>
                <p:cNvSpPr/>
                <p:nvPr/>
              </p:nvSpPr>
              <p:spPr>
                <a:xfrm>
                  <a:off x="3937150" y="4105850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19" y="1"/>
                      </a:moveTo>
                      <a:cubicBezTo>
                        <a:pt x="265" y="1"/>
                        <a:pt x="212" y="18"/>
                        <a:pt x="168" y="54"/>
                      </a:cubicBezTo>
                      <a:cubicBezTo>
                        <a:pt x="1" y="192"/>
                        <a:pt x="81" y="459"/>
                        <a:pt x="293" y="482"/>
                      </a:cubicBezTo>
                      <a:cubicBezTo>
                        <a:pt x="302" y="483"/>
                        <a:pt x="312" y="483"/>
                        <a:pt x="320" y="483"/>
                      </a:cubicBezTo>
                      <a:cubicBezTo>
                        <a:pt x="520" y="483"/>
                        <a:pt x="638" y="250"/>
                        <a:pt x="509" y="93"/>
                      </a:cubicBezTo>
                      <a:cubicBezTo>
                        <a:pt x="461" y="32"/>
                        <a:pt x="39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3" name="Google Shape;4683;p31"/>
                <p:cNvSpPr/>
                <p:nvPr/>
              </p:nvSpPr>
              <p:spPr>
                <a:xfrm>
                  <a:off x="3923900" y="4089375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5" y="0"/>
                      </a:moveTo>
                      <a:cubicBezTo>
                        <a:pt x="254" y="0"/>
                        <a:pt x="202" y="17"/>
                        <a:pt x="158" y="51"/>
                      </a:cubicBezTo>
                      <a:cubicBezTo>
                        <a:pt x="0" y="183"/>
                        <a:pt x="74" y="440"/>
                        <a:pt x="280" y="463"/>
                      </a:cubicBezTo>
                      <a:cubicBezTo>
                        <a:pt x="289" y="464"/>
                        <a:pt x="298" y="464"/>
                        <a:pt x="307" y="464"/>
                      </a:cubicBezTo>
                      <a:cubicBezTo>
                        <a:pt x="497" y="464"/>
                        <a:pt x="612" y="240"/>
                        <a:pt x="486" y="87"/>
                      </a:cubicBezTo>
                      <a:cubicBezTo>
                        <a:pt x="440" y="30"/>
                        <a:pt x="373" y="0"/>
                        <a:pt x="30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4" name="Google Shape;4684;p31"/>
                <p:cNvSpPr/>
                <p:nvPr/>
              </p:nvSpPr>
              <p:spPr>
                <a:xfrm>
                  <a:off x="3910575" y="4072850"/>
                  <a:ext cx="14750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7" extrusionOk="0">
                      <a:moveTo>
                        <a:pt x="297" y="0"/>
                      </a:moveTo>
                      <a:cubicBezTo>
                        <a:pt x="247" y="0"/>
                        <a:pt x="196" y="17"/>
                        <a:pt x="154" y="50"/>
                      </a:cubicBezTo>
                      <a:cubicBezTo>
                        <a:pt x="0" y="176"/>
                        <a:pt x="74" y="423"/>
                        <a:pt x="273" y="445"/>
                      </a:cubicBezTo>
                      <a:cubicBezTo>
                        <a:pt x="281" y="446"/>
                        <a:pt x="289" y="447"/>
                        <a:pt x="296" y="447"/>
                      </a:cubicBezTo>
                      <a:cubicBezTo>
                        <a:pt x="479" y="447"/>
                        <a:pt x="590" y="230"/>
                        <a:pt x="469" y="82"/>
                      </a:cubicBezTo>
                      <a:cubicBezTo>
                        <a:pt x="426" y="28"/>
                        <a:pt x="362" y="0"/>
                        <a:pt x="2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5" name="Google Shape;4685;p31"/>
                <p:cNvSpPr/>
                <p:nvPr/>
              </p:nvSpPr>
              <p:spPr>
                <a:xfrm>
                  <a:off x="3897300" y="4056275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70"/>
                        <a:pt x="71" y="408"/>
                        <a:pt x="261" y="427"/>
                      </a:cubicBezTo>
                      <a:cubicBezTo>
                        <a:pt x="269" y="428"/>
                        <a:pt x="277" y="428"/>
                        <a:pt x="284" y="428"/>
                      </a:cubicBezTo>
                      <a:cubicBezTo>
                        <a:pt x="460" y="428"/>
                        <a:pt x="565" y="222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6" name="Google Shape;4686;p31"/>
                <p:cNvSpPr/>
                <p:nvPr/>
              </p:nvSpPr>
              <p:spPr>
                <a:xfrm>
                  <a:off x="3884050" y="403977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0" y="158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1" y="407"/>
                      </a:cubicBezTo>
                      <a:cubicBezTo>
                        <a:pt x="440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7" name="Google Shape;4687;p31"/>
                <p:cNvSpPr/>
                <p:nvPr/>
              </p:nvSpPr>
              <p:spPr>
                <a:xfrm>
                  <a:off x="3870800" y="4023200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7" y="0"/>
                      </a:moveTo>
                      <a:cubicBezTo>
                        <a:pt x="214" y="0"/>
                        <a:pt x="171" y="15"/>
                        <a:pt x="135" y="44"/>
                      </a:cubicBezTo>
                      <a:cubicBezTo>
                        <a:pt x="0" y="153"/>
                        <a:pt x="64" y="371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18" y="392"/>
                        <a:pt x="513" y="202"/>
                        <a:pt x="408" y="73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8" name="Google Shape;4688;p31"/>
                <p:cNvSpPr/>
                <p:nvPr/>
              </p:nvSpPr>
              <p:spPr>
                <a:xfrm>
                  <a:off x="3857450" y="400670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6" y="1"/>
                        <a:pt x="166" y="14"/>
                        <a:pt x="132" y="42"/>
                      </a:cubicBezTo>
                      <a:cubicBezTo>
                        <a:pt x="1" y="144"/>
                        <a:pt x="65" y="353"/>
                        <a:pt x="229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1" y="374"/>
                        <a:pt x="492" y="194"/>
                        <a:pt x="393" y="71"/>
                      </a:cubicBezTo>
                      <a:cubicBezTo>
                        <a:pt x="356" y="25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9" name="Google Shape;4689;p31"/>
                <p:cNvSpPr/>
                <p:nvPr/>
              </p:nvSpPr>
              <p:spPr>
                <a:xfrm>
                  <a:off x="3844200" y="3990175"/>
                  <a:ext cx="11650" cy="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4" extrusionOk="0">
                      <a:moveTo>
                        <a:pt x="235" y="1"/>
                      </a:moveTo>
                      <a:cubicBezTo>
                        <a:pt x="196" y="1"/>
                        <a:pt x="156" y="14"/>
                        <a:pt x="123" y="41"/>
                      </a:cubicBezTo>
                      <a:cubicBezTo>
                        <a:pt x="0" y="137"/>
                        <a:pt x="58" y="336"/>
                        <a:pt x="216" y="352"/>
                      </a:cubicBezTo>
                      <a:cubicBezTo>
                        <a:pt x="222" y="353"/>
                        <a:pt x="229" y="353"/>
                        <a:pt x="235" y="353"/>
                      </a:cubicBezTo>
                      <a:cubicBezTo>
                        <a:pt x="381" y="353"/>
                        <a:pt x="465" y="183"/>
                        <a:pt x="370" y="66"/>
                      </a:cubicBezTo>
                      <a:cubicBezTo>
                        <a:pt x="336" y="23"/>
                        <a:pt x="286" y="1"/>
                        <a:pt x="23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0" name="Google Shape;4690;p31"/>
                <p:cNvSpPr/>
                <p:nvPr/>
              </p:nvSpPr>
              <p:spPr>
                <a:xfrm>
                  <a:off x="3968325" y="4107900"/>
                  <a:ext cx="16525" cy="1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504" extrusionOk="0">
                      <a:moveTo>
                        <a:pt x="330" y="0"/>
                      </a:moveTo>
                      <a:cubicBezTo>
                        <a:pt x="275" y="0"/>
                        <a:pt x="220" y="18"/>
                        <a:pt x="174" y="56"/>
                      </a:cubicBezTo>
                      <a:cubicBezTo>
                        <a:pt x="1" y="197"/>
                        <a:pt x="84" y="480"/>
                        <a:pt x="306" y="503"/>
                      </a:cubicBezTo>
                      <a:cubicBezTo>
                        <a:pt x="315" y="503"/>
                        <a:pt x="324" y="504"/>
                        <a:pt x="333" y="504"/>
                      </a:cubicBezTo>
                      <a:cubicBezTo>
                        <a:pt x="539" y="504"/>
                        <a:pt x="660" y="261"/>
                        <a:pt x="528" y="94"/>
                      </a:cubicBezTo>
                      <a:cubicBezTo>
                        <a:pt x="477" y="32"/>
                        <a:pt x="403" y="0"/>
                        <a:pt x="3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1" name="Google Shape;4691;p31"/>
                <p:cNvSpPr/>
                <p:nvPr/>
              </p:nvSpPr>
              <p:spPr>
                <a:xfrm>
                  <a:off x="3955075" y="409140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4" y="0"/>
                        <a:pt x="210" y="18"/>
                        <a:pt x="164" y="54"/>
                      </a:cubicBezTo>
                      <a:cubicBezTo>
                        <a:pt x="0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6" y="483"/>
                        <a:pt x="634" y="249"/>
                        <a:pt x="505" y="89"/>
                      </a:cubicBezTo>
                      <a:cubicBezTo>
                        <a:pt x="457" y="31"/>
                        <a:pt x="388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2" name="Google Shape;4692;p31"/>
                <p:cNvSpPr/>
                <p:nvPr/>
              </p:nvSpPr>
              <p:spPr>
                <a:xfrm>
                  <a:off x="3941725" y="4074825"/>
                  <a:ext cx="154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8" extrusionOk="0">
                      <a:moveTo>
                        <a:pt x="309" y="1"/>
                      </a:moveTo>
                      <a:cubicBezTo>
                        <a:pt x="257" y="1"/>
                        <a:pt x="205" y="18"/>
                        <a:pt x="162" y="55"/>
                      </a:cubicBezTo>
                      <a:cubicBezTo>
                        <a:pt x="1" y="183"/>
                        <a:pt x="78" y="444"/>
                        <a:pt x="284" y="466"/>
                      </a:cubicBezTo>
                      <a:cubicBezTo>
                        <a:pt x="293" y="467"/>
                        <a:pt x="302" y="468"/>
                        <a:pt x="310" y="468"/>
                      </a:cubicBezTo>
                      <a:cubicBezTo>
                        <a:pt x="501" y="468"/>
                        <a:pt x="615" y="241"/>
                        <a:pt x="489" y="87"/>
                      </a:cubicBezTo>
                      <a:cubicBezTo>
                        <a:pt x="444" y="31"/>
                        <a:pt x="377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3" name="Google Shape;4693;p31"/>
                <p:cNvSpPr/>
                <p:nvPr/>
              </p:nvSpPr>
              <p:spPr>
                <a:xfrm>
                  <a:off x="3928475" y="4058325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50"/>
                      </a:cubicBezTo>
                      <a:cubicBezTo>
                        <a:pt x="1" y="175"/>
                        <a:pt x="75" y="426"/>
                        <a:pt x="274" y="445"/>
                      </a:cubicBezTo>
                      <a:cubicBezTo>
                        <a:pt x="282" y="446"/>
                        <a:pt x="289" y="446"/>
                        <a:pt x="297" y="446"/>
                      </a:cubicBezTo>
                      <a:cubicBezTo>
                        <a:pt x="480" y="446"/>
                        <a:pt x="590" y="230"/>
                        <a:pt x="470" y="82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4" name="Google Shape;4694;p31"/>
                <p:cNvSpPr/>
                <p:nvPr/>
              </p:nvSpPr>
              <p:spPr>
                <a:xfrm>
                  <a:off x="3915225" y="404180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2" y="1"/>
                      </a:moveTo>
                      <a:cubicBezTo>
                        <a:pt x="235" y="1"/>
                        <a:pt x="187" y="16"/>
                        <a:pt x="148" y="48"/>
                      </a:cubicBezTo>
                      <a:cubicBezTo>
                        <a:pt x="0" y="167"/>
                        <a:pt x="71" y="405"/>
                        <a:pt x="261" y="428"/>
                      </a:cubicBezTo>
                      <a:cubicBezTo>
                        <a:pt x="269" y="428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7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5" name="Google Shape;4695;p31"/>
                <p:cNvSpPr/>
                <p:nvPr/>
              </p:nvSpPr>
              <p:spPr>
                <a:xfrm>
                  <a:off x="3901975" y="4025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0" y="162"/>
                        <a:pt x="68" y="390"/>
                        <a:pt x="248" y="409"/>
                      </a:cubicBezTo>
                      <a:cubicBezTo>
                        <a:pt x="256" y="410"/>
                        <a:pt x="263" y="411"/>
                        <a:pt x="271" y="411"/>
                      </a:cubicBezTo>
                      <a:cubicBezTo>
                        <a:pt x="440" y="411"/>
                        <a:pt x="538" y="214"/>
                        <a:pt x="428" y="78"/>
                      </a:cubicBezTo>
                      <a:cubicBezTo>
                        <a:pt x="387" y="27"/>
                        <a:pt x="328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6" name="Google Shape;4696;p31"/>
                <p:cNvSpPr/>
                <p:nvPr/>
              </p:nvSpPr>
              <p:spPr>
                <a:xfrm>
                  <a:off x="3888625" y="4008725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60" y="1"/>
                      </a:moveTo>
                      <a:cubicBezTo>
                        <a:pt x="217" y="1"/>
                        <a:pt x="173" y="15"/>
                        <a:pt x="136" y="44"/>
                      </a:cubicBezTo>
                      <a:cubicBezTo>
                        <a:pt x="1" y="153"/>
                        <a:pt x="68" y="372"/>
                        <a:pt x="238" y="388"/>
                      </a:cubicBezTo>
                      <a:cubicBezTo>
                        <a:pt x="246" y="389"/>
                        <a:pt x="254" y="389"/>
                        <a:pt x="262" y="389"/>
                      </a:cubicBezTo>
                      <a:cubicBezTo>
                        <a:pt x="422" y="389"/>
                        <a:pt x="516" y="202"/>
                        <a:pt x="412" y="73"/>
                      </a:cubicBezTo>
                      <a:cubicBezTo>
                        <a:pt x="374" y="26"/>
                        <a:pt x="318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7" name="Google Shape;4697;p31"/>
                <p:cNvSpPr/>
                <p:nvPr/>
              </p:nvSpPr>
              <p:spPr>
                <a:xfrm>
                  <a:off x="3875375" y="3992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8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0" y="147"/>
                        <a:pt x="61" y="356"/>
                        <a:pt x="229" y="372"/>
                      </a:cubicBezTo>
                      <a:cubicBezTo>
                        <a:pt x="235" y="373"/>
                        <a:pt x="242" y="373"/>
                        <a:pt x="248" y="373"/>
                      </a:cubicBezTo>
                      <a:cubicBezTo>
                        <a:pt x="400" y="373"/>
                        <a:pt x="491" y="193"/>
                        <a:pt x="392" y="70"/>
                      </a:cubicBezTo>
                      <a:cubicBezTo>
                        <a:pt x="356" y="25"/>
                        <a:pt x="302" y="1"/>
                        <a:pt x="24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8" name="Google Shape;4698;p31"/>
                <p:cNvSpPr/>
                <p:nvPr/>
              </p:nvSpPr>
              <p:spPr>
                <a:xfrm>
                  <a:off x="3862125" y="397567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3" y="0"/>
                      </a:moveTo>
                      <a:cubicBezTo>
                        <a:pt x="194" y="0"/>
                        <a:pt x="155" y="13"/>
                        <a:pt x="122" y="39"/>
                      </a:cubicBezTo>
                      <a:cubicBezTo>
                        <a:pt x="0" y="139"/>
                        <a:pt x="58" y="335"/>
                        <a:pt x="215" y="354"/>
                      </a:cubicBezTo>
                      <a:cubicBezTo>
                        <a:pt x="222" y="355"/>
                        <a:pt x="228" y="355"/>
                        <a:pt x="235" y="355"/>
                      </a:cubicBezTo>
                      <a:cubicBezTo>
                        <a:pt x="381" y="355"/>
                        <a:pt x="465" y="182"/>
                        <a:pt x="370" y="65"/>
                      </a:cubicBezTo>
                      <a:cubicBezTo>
                        <a:pt x="335" y="22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9" name="Google Shape;4699;p31"/>
                <p:cNvSpPr/>
                <p:nvPr/>
              </p:nvSpPr>
              <p:spPr>
                <a:xfrm>
                  <a:off x="3848850" y="395915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3" y="0"/>
                      </a:moveTo>
                      <a:cubicBezTo>
                        <a:pt x="185" y="0"/>
                        <a:pt x="148" y="13"/>
                        <a:pt x="117" y="38"/>
                      </a:cubicBezTo>
                      <a:cubicBezTo>
                        <a:pt x="1" y="131"/>
                        <a:pt x="55" y="318"/>
                        <a:pt x="203" y="334"/>
                      </a:cubicBezTo>
                      <a:cubicBezTo>
                        <a:pt x="210" y="334"/>
                        <a:pt x="216" y="335"/>
                        <a:pt x="222" y="335"/>
                      </a:cubicBezTo>
                      <a:cubicBezTo>
                        <a:pt x="359" y="335"/>
                        <a:pt x="440" y="171"/>
                        <a:pt x="351" y="60"/>
                      </a:cubicBezTo>
                      <a:cubicBezTo>
                        <a:pt x="319" y="21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0" name="Google Shape;4700;p31"/>
                <p:cNvSpPr/>
                <p:nvPr/>
              </p:nvSpPr>
              <p:spPr>
                <a:xfrm>
                  <a:off x="3986250" y="4093425"/>
                  <a:ext cx="165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2" extrusionOk="0">
                      <a:moveTo>
                        <a:pt x="331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0" y="198"/>
                        <a:pt x="81" y="477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59" y="257"/>
                        <a:pt x="527" y="92"/>
                      </a:cubicBezTo>
                      <a:cubicBezTo>
                        <a:pt x="476" y="32"/>
                        <a:pt x="404" y="0"/>
                        <a:pt x="3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1" name="Google Shape;4701;p31"/>
                <p:cNvSpPr/>
                <p:nvPr/>
              </p:nvSpPr>
              <p:spPr>
                <a:xfrm>
                  <a:off x="3973000" y="4076850"/>
                  <a:ext cx="158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3" extrusionOk="0">
                      <a:moveTo>
                        <a:pt x="316" y="1"/>
                      </a:moveTo>
                      <a:cubicBezTo>
                        <a:pt x="263" y="1"/>
                        <a:pt x="209" y="18"/>
                        <a:pt x="164" y="54"/>
                      </a:cubicBezTo>
                      <a:cubicBezTo>
                        <a:pt x="0" y="192"/>
                        <a:pt x="80" y="459"/>
                        <a:pt x="293" y="482"/>
                      </a:cubicBezTo>
                      <a:cubicBezTo>
                        <a:pt x="302" y="482"/>
                        <a:pt x="311" y="483"/>
                        <a:pt x="319" y="483"/>
                      </a:cubicBezTo>
                      <a:cubicBezTo>
                        <a:pt x="516" y="483"/>
                        <a:pt x="634" y="250"/>
                        <a:pt x="505" y="93"/>
                      </a:cubicBezTo>
                      <a:cubicBezTo>
                        <a:pt x="457" y="32"/>
                        <a:pt x="387" y="1"/>
                        <a:pt x="31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2" name="Google Shape;4702;p31"/>
                <p:cNvSpPr/>
                <p:nvPr/>
              </p:nvSpPr>
              <p:spPr>
                <a:xfrm>
                  <a:off x="3959650" y="4060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7" y="1"/>
                      </a:moveTo>
                      <a:cubicBezTo>
                        <a:pt x="256" y="1"/>
                        <a:pt x="204" y="18"/>
                        <a:pt x="161" y="52"/>
                      </a:cubicBezTo>
                      <a:cubicBezTo>
                        <a:pt x="1" y="184"/>
                        <a:pt x="78" y="441"/>
                        <a:pt x="283" y="463"/>
                      </a:cubicBezTo>
                      <a:cubicBezTo>
                        <a:pt x="293" y="464"/>
                        <a:pt x="302" y="465"/>
                        <a:pt x="310" y="465"/>
                      </a:cubicBezTo>
                      <a:cubicBezTo>
                        <a:pt x="500" y="465"/>
                        <a:pt x="612" y="241"/>
                        <a:pt x="489" y="87"/>
                      </a:cubicBezTo>
                      <a:cubicBezTo>
                        <a:pt x="443" y="31"/>
                        <a:pt x="375" y="1"/>
                        <a:pt x="3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3" name="Google Shape;4703;p31"/>
                <p:cNvSpPr/>
                <p:nvPr/>
              </p:nvSpPr>
              <p:spPr>
                <a:xfrm>
                  <a:off x="3946400" y="4043800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5" y="52"/>
                      </a:cubicBezTo>
                      <a:cubicBezTo>
                        <a:pt x="0" y="177"/>
                        <a:pt x="74" y="425"/>
                        <a:pt x="270" y="444"/>
                      </a:cubicBezTo>
                      <a:cubicBezTo>
                        <a:pt x="280" y="445"/>
                        <a:pt x="289" y="446"/>
                        <a:pt x="297" y="446"/>
                      </a:cubicBezTo>
                      <a:cubicBezTo>
                        <a:pt x="480" y="446"/>
                        <a:pt x="586" y="231"/>
                        <a:pt x="470" y="84"/>
                      </a:cubicBezTo>
                      <a:cubicBezTo>
                        <a:pt x="424" y="29"/>
                        <a:pt x="360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4" name="Google Shape;4704;p31"/>
                <p:cNvSpPr/>
                <p:nvPr/>
              </p:nvSpPr>
              <p:spPr>
                <a:xfrm>
                  <a:off x="3933150" y="4027275"/>
                  <a:ext cx="141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9" extrusionOk="0">
                      <a:moveTo>
                        <a:pt x="281" y="0"/>
                      </a:moveTo>
                      <a:cubicBezTo>
                        <a:pt x="234" y="0"/>
                        <a:pt x="187" y="16"/>
                        <a:pt x="148" y="48"/>
                      </a:cubicBezTo>
                      <a:cubicBezTo>
                        <a:pt x="0" y="170"/>
                        <a:pt x="71" y="408"/>
                        <a:pt x="260" y="427"/>
                      </a:cubicBezTo>
                      <a:cubicBezTo>
                        <a:pt x="268" y="428"/>
                        <a:pt x="276" y="428"/>
                        <a:pt x="284" y="428"/>
                      </a:cubicBezTo>
                      <a:cubicBezTo>
                        <a:pt x="459" y="428"/>
                        <a:pt x="564" y="222"/>
                        <a:pt x="447" y="80"/>
                      </a:cubicBezTo>
                      <a:cubicBezTo>
                        <a:pt x="405" y="27"/>
                        <a:pt x="343" y="0"/>
                        <a:pt x="2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5" name="Google Shape;4705;p31"/>
                <p:cNvSpPr/>
                <p:nvPr/>
              </p:nvSpPr>
              <p:spPr>
                <a:xfrm>
                  <a:off x="3919800" y="4010775"/>
                  <a:ext cx="13550" cy="1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07" extrusionOk="0">
                      <a:moveTo>
                        <a:pt x="274" y="0"/>
                      </a:moveTo>
                      <a:cubicBezTo>
                        <a:pt x="228" y="0"/>
                        <a:pt x="183" y="15"/>
                        <a:pt x="145" y="46"/>
                      </a:cubicBezTo>
                      <a:cubicBezTo>
                        <a:pt x="1" y="158"/>
                        <a:pt x="71" y="390"/>
                        <a:pt x="251" y="406"/>
                      </a:cubicBezTo>
                      <a:cubicBezTo>
                        <a:pt x="259" y="407"/>
                        <a:pt x="267" y="407"/>
                        <a:pt x="274" y="407"/>
                      </a:cubicBezTo>
                      <a:cubicBezTo>
                        <a:pt x="441" y="407"/>
                        <a:pt x="542" y="210"/>
                        <a:pt x="431" y="75"/>
                      </a:cubicBezTo>
                      <a:cubicBezTo>
                        <a:pt x="391" y="26"/>
                        <a:pt x="333" y="0"/>
                        <a:pt x="27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6" name="Google Shape;4706;p31"/>
                <p:cNvSpPr/>
                <p:nvPr/>
              </p:nvSpPr>
              <p:spPr>
                <a:xfrm>
                  <a:off x="3906550" y="3994200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4"/>
                      </a:cubicBezTo>
                      <a:cubicBezTo>
                        <a:pt x="0" y="153"/>
                        <a:pt x="65" y="371"/>
                        <a:pt x="238" y="391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7" name="Google Shape;4707;p31"/>
                <p:cNvSpPr/>
                <p:nvPr/>
              </p:nvSpPr>
              <p:spPr>
                <a:xfrm>
                  <a:off x="3893300" y="3977700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4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4"/>
                        <a:pt x="61" y="353"/>
                        <a:pt x="228" y="373"/>
                      </a:cubicBezTo>
                      <a:cubicBezTo>
                        <a:pt x="235" y="373"/>
                        <a:pt x="241" y="373"/>
                        <a:pt x="248" y="373"/>
                      </a:cubicBezTo>
                      <a:cubicBezTo>
                        <a:pt x="400" y="373"/>
                        <a:pt x="491" y="194"/>
                        <a:pt x="389" y="70"/>
                      </a:cubicBezTo>
                      <a:cubicBezTo>
                        <a:pt x="352" y="24"/>
                        <a:pt x="299" y="1"/>
                        <a:pt x="24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8" name="Google Shape;4708;p31"/>
                <p:cNvSpPr/>
                <p:nvPr/>
              </p:nvSpPr>
              <p:spPr>
                <a:xfrm>
                  <a:off x="3880025" y="396115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3" y="0"/>
                      </a:moveTo>
                      <a:cubicBezTo>
                        <a:pt x="194" y="0"/>
                        <a:pt x="155" y="14"/>
                        <a:pt x="123" y="41"/>
                      </a:cubicBezTo>
                      <a:cubicBezTo>
                        <a:pt x="1" y="138"/>
                        <a:pt x="59" y="337"/>
                        <a:pt x="216" y="353"/>
                      </a:cubicBezTo>
                      <a:cubicBezTo>
                        <a:pt x="223" y="354"/>
                        <a:pt x="229" y="354"/>
                        <a:pt x="235" y="354"/>
                      </a:cubicBezTo>
                      <a:cubicBezTo>
                        <a:pt x="378" y="354"/>
                        <a:pt x="466" y="184"/>
                        <a:pt x="370" y="67"/>
                      </a:cubicBezTo>
                      <a:cubicBezTo>
                        <a:pt x="336" y="23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9" name="Google Shape;4709;p31"/>
                <p:cNvSpPr/>
                <p:nvPr/>
              </p:nvSpPr>
              <p:spPr>
                <a:xfrm>
                  <a:off x="3866775" y="3944625"/>
                  <a:ext cx="11000" cy="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4" extrusionOk="0">
                      <a:moveTo>
                        <a:pt x="219" y="1"/>
                      </a:moveTo>
                      <a:cubicBezTo>
                        <a:pt x="182" y="1"/>
                        <a:pt x="144" y="13"/>
                        <a:pt x="113" y="37"/>
                      </a:cubicBezTo>
                      <a:cubicBezTo>
                        <a:pt x="1" y="130"/>
                        <a:pt x="55" y="317"/>
                        <a:pt x="203" y="333"/>
                      </a:cubicBezTo>
                      <a:cubicBezTo>
                        <a:pt x="210" y="334"/>
                        <a:pt x="216" y="334"/>
                        <a:pt x="222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68" y="1"/>
                        <a:pt x="2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0" name="Google Shape;4710;p31"/>
                <p:cNvSpPr/>
                <p:nvPr/>
              </p:nvSpPr>
              <p:spPr>
                <a:xfrm>
                  <a:off x="3853450" y="3928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1" y="1"/>
                      </a:moveTo>
                      <a:cubicBezTo>
                        <a:pt x="176" y="1"/>
                        <a:pt x="140" y="12"/>
                        <a:pt x="109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199" y="317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4" y="59"/>
                      </a:cubicBezTo>
                      <a:cubicBezTo>
                        <a:pt x="302" y="21"/>
                        <a:pt x="257" y="1"/>
                        <a:pt x="2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1" name="Google Shape;4711;p31"/>
                <p:cNvSpPr/>
                <p:nvPr/>
              </p:nvSpPr>
              <p:spPr>
                <a:xfrm>
                  <a:off x="4017350" y="4095400"/>
                  <a:ext cx="1720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3" extrusionOk="0">
                      <a:moveTo>
                        <a:pt x="345" y="1"/>
                      </a:moveTo>
                      <a:cubicBezTo>
                        <a:pt x="288" y="1"/>
                        <a:pt x="231" y="19"/>
                        <a:pt x="183" y="58"/>
                      </a:cubicBezTo>
                      <a:cubicBezTo>
                        <a:pt x="0" y="202"/>
                        <a:pt x="87" y="495"/>
                        <a:pt x="318" y="520"/>
                      </a:cubicBezTo>
                      <a:cubicBezTo>
                        <a:pt x="329" y="522"/>
                        <a:pt x="339" y="522"/>
                        <a:pt x="349" y="522"/>
                      </a:cubicBezTo>
                      <a:cubicBezTo>
                        <a:pt x="559" y="522"/>
                        <a:pt x="688" y="271"/>
                        <a:pt x="550" y="99"/>
                      </a:cubicBezTo>
                      <a:cubicBezTo>
                        <a:pt x="498" y="35"/>
                        <a:pt x="422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2" name="Google Shape;4712;p31"/>
                <p:cNvSpPr/>
                <p:nvPr/>
              </p:nvSpPr>
              <p:spPr>
                <a:xfrm>
                  <a:off x="4004075" y="4078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7"/>
                      </a:cubicBezTo>
                      <a:cubicBezTo>
                        <a:pt x="1" y="198"/>
                        <a:pt x="84" y="481"/>
                        <a:pt x="306" y="503"/>
                      </a:cubicBezTo>
                      <a:cubicBezTo>
                        <a:pt x="315" y="504"/>
                        <a:pt x="325" y="505"/>
                        <a:pt x="334" y="505"/>
                      </a:cubicBezTo>
                      <a:cubicBezTo>
                        <a:pt x="542" y="505"/>
                        <a:pt x="663" y="262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3" name="Google Shape;4713;p31"/>
                <p:cNvSpPr/>
                <p:nvPr/>
              </p:nvSpPr>
              <p:spPr>
                <a:xfrm>
                  <a:off x="3990825" y="406240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20" y="0"/>
                      </a:moveTo>
                      <a:cubicBezTo>
                        <a:pt x="266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6" y="481"/>
                      </a:cubicBezTo>
                      <a:cubicBezTo>
                        <a:pt x="305" y="482"/>
                        <a:pt x="314" y="482"/>
                        <a:pt x="323" y="482"/>
                      </a:cubicBezTo>
                      <a:cubicBezTo>
                        <a:pt x="519" y="482"/>
                        <a:pt x="638" y="249"/>
                        <a:pt x="508" y="89"/>
                      </a:cubicBezTo>
                      <a:cubicBezTo>
                        <a:pt x="461" y="30"/>
                        <a:pt x="390" y="0"/>
                        <a:pt x="3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4" name="Google Shape;4714;p31"/>
                <p:cNvSpPr/>
                <p:nvPr/>
              </p:nvSpPr>
              <p:spPr>
                <a:xfrm>
                  <a:off x="3977575" y="4045825"/>
                  <a:ext cx="153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8" extrusionOk="0">
                      <a:moveTo>
                        <a:pt x="309" y="1"/>
                      </a:moveTo>
                      <a:cubicBezTo>
                        <a:pt x="257" y="1"/>
                        <a:pt x="204" y="18"/>
                        <a:pt x="161" y="55"/>
                      </a:cubicBezTo>
                      <a:cubicBezTo>
                        <a:pt x="0" y="183"/>
                        <a:pt x="77" y="443"/>
                        <a:pt x="283" y="466"/>
                      </a:cubicBezTo>
                      <a:cubicBezTo>
                        <a:pt x="292" y="467"/>
                        <a:pt x="301" y="467"/>
                        <a:pt x="310" y="467"/>
                      </a:cubicBezTo>
                      <a:cubicBezTo>
                        <a:pt x="500" y="467"/>
                        <a:pt x="612" y="240"/>
                        <a:pt x="489" y="87"/>
                      </a:cubicBezTo>
                      <a:cubicBezTo>
                        <a:pt x="443" y="30"/>
                        <a:pt x="37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5" name="Google Shape;4715;p31"/>
                <p:cNvSpPr/>
                <p:nvPr/>
              </p:nvSpPr>
              <p:spPr>
                <a:xfrm>
                  <a:off x="3964325" y="4029325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4" y="0"/>
                      </a:moveTo>
                      <a:cubicBezTo>
                        <a:pt x="245" y="0"/>
                        <a:pt x="196" y="16"/>
                        <a:pt x="154" y="49"/>
                      </a:cubicBezTo>
                      <a:cubicBezTo>
                        <a:pt x="0" y="175"/>
                        <a:pt x="74" y="425"/>
                        <a:pt x="270" y="445"/>
                      </a:cubicBezTo>
                      <a:cubicBezTo>
                        <a:pt x="278" y="445"/>
                        <a:pt x="286" y="446"/>
                        <a:pt x="293" y="446"/>
                      </a:cubicBezTo>
                      <a:cubicBezTo>
                        <a:pt x="479" y="446"/>
                        <a:pt x="586" y="230"/>
                        <a:pt x="466" y="81"/>
                      </a:cubicBezTo>
                      <a:cubicBezTo>
                        <a:pt x="422" y="28"/>
                        <a:pt x="358" y="0"/>
                        <a:pt x="2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6" name="Google Shape;4716;p31"/>
                <p:cNvSpPr/>
                <p:nvPr/>
              </p:nvSpPr>
              <p:spPr>
                <a:xfrm>
                  <a:off x="3951050" y="4012800"/>
                  <a:ext cx="14025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6" extrusionOk="0">
                      <a:moveTo>
                        <a:pt x="282" y="1"/>
                      </a:moveTo>
                      <a:cubicBezTo>
                        <a:pt x="235" y="1"/>
                        <a:pt x="188" y="16"/>
                        <a:pt x="149" y="48"/>
                      </a:cubicBezTo>
                      <a:cubicBezTo>
                        <a:pt x="1" y="167"/>
                        <a:pt x="71" y="405"/>
                        <a:pt x="261" y="424"/>
                      </a:cubicBezTo>
                      <a:cubicBezTo>
                        <a:pt x="270" y="425"/>
                        <a:pt x="279" y="426"/>
                        <a:pt x="288" y="426"/>
                      </a:cubicBezTo>
                      <a:cubicBezTo>
                        <a:pt x="458" y="426"/>
                        <a:pt x="561" y="221"/>
                        <a:pt x="447" y="80"/>
                      </a:cubicBezTo>
                      <a:cubicBezTo>
                        <a:pt x="406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7" name="Google Shape;4717;p31"/>
                <p:cNvSpPr/>
                <p:nvPr/>
              </p:nvSpPr>
              <p:spPr>
                <a:xfrm>
                  <a:off x="3937725" y="3996225"/>
                  <a:ext cx="1355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11" extrusionOk="0">
                      <a:moveTo>
                        <a:pt x="272" y="1"/>
                      </a:moveTo>
                      <a:cubicBezTo>
                        <a:pt x="226" y="1"/>
                        <a:pt x="180" y="16"/>
                        <a:pt x="142" y="46"/>
                      </a:cubicBezTo>
                      <a:cubicBezTo>
                        <a:pt x="0" y="162"/>
                        <a:pt x="68" y="390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1" y="410"/>
                        <a:pt x="542" y="213"/>
                        <a:pt x="431" y="78"/>
                      </a:cubicBezTo>
                      <a:cubicBezTo>
                        <a:pt x="391" y="27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8" name="Google Shape;4718;p31"/>
                <p:cNvSpPr/>
                <p:nvPr/>
              </p:nvSpPr>
              <p:spPr>
                <a:xfrm>
                  <a:off x="3924450" y="3979725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9" y="388"/>
                      </a:cubicBezTo>
                      <a:cubicBezTo>
                        <a:pt x="247" y="389"/>
                        <a:pt x="254" y="389"/>
                        <a:pt x="262" y="389"/>
                      </a:cubicBezTo>
                      <a:cubicBezTo>
                        <a:pt x="422" y="389"/>
                        <a:pt x="517" y="202"/>
                        <a:pt x="412" y="73"/>
                      </a:cubicBezTo>
                      <a:cubicBezTo>
                        <a:pt x="372" y="25"/>
                        <a:pt x="315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9" name="Google Shape;4719;p31"/>
                <p:cNvSpPr/>
                <p:nvPr/>
              </p:nvSpPr>
              <p:spPr>
                <a:xfrm>
                  <a:off x="3911200" y="3963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2" y="372"/>
                        <a:pt x="239" y="373"/>
                        <a:pt x="245" y="373"/>
                      </a:cubicBezTo>
                      <a:cubicBezTo>
                        <a:pt x="401" y="373"/>
                        <a:pt x="491" y="193"/>
                        <a:pt x="390" y="70"/>
                      </a:cubicBezTo>
                      <a:cubicBezTo>
                        <a:pt x="353" y="24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0" name="Google Shape;4720;p31"/>
                <p:cNvSpPr/>
                <p:nvPr/>
              </p:nvSpPr>
              <p:spPr>
                <a:xfrm>
                  <a:off x="3897950" y="394667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2" y="0"/>
                      </a:moveTo>
                      <a:cubicBezTo>
                        <a:pt x="193" y="0"/>
                        <a:pt x="154" y="13"/>
                        <a:pt x="123" y="39"/>
                      </a:cubicBezTo>
                      <a:cubicBezTo>
                        <a:pt x="0" y="138"/>
                        <a:pt x="58" y="334"/>
                        <a:pt x="216" y="354"/>
                      </a:cubicBezTo>
                      <a:cubicBezTo>
                        <a:pt x="222" y="354"/>
                        <a:pt x="228" y="355"/>
                        <a:pt x="235" y="355"/>
                      </a:cubicBezTo>
                      <a:cubicBezTo>
                        <a:pt x="378" y="355"/>
                        <a:pt x="466" y="182"/>
                        <a:pt x="370" y="65"/>
                      </a:cubicBezTo>
                      <a:cubicBezTo>
                        <a:pt x="335" y="22"/>
                        <a:pt x="284" y="0"/>
                        <a:pt x="2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1" name="Google Shape;4721;p31"/>
                <p:cNvSpPr/>
                <p:nvPr/>
              </p:nvSpPr>
              <p:spPr>
                <a:xfrm>
                  <a:off x="3884600" y="3930150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6" y="0"/>
                      </a:moveTo>
                      <a:cubicBezTo>
                        <a:pt x="189" y="0"/>
                        <a:pt x="151" y="12"/>
                        <a:pt x="120" y="38"/>
                      </a:cubicBezTo>
                      <a:cubicBezTo>
                        <a:pt x="1" y="131"/>
                        <a:pt x="59" y="317"/>
                        <a:pt x="207" y="333"/>
                      </a:cubicBezTo>
                      <a:cubicBezTo>
                        <a:pt x="213" y="334"/>
                        <a:pt x="219" y="334"/>
                        <a:pt x="226" y="334"/>
                      </a:cubicBezTo>
                      <a:cubicBezTo>
                        <a:pt x="362" y="334"/>
                        <a:pt x="444" y="171"/>
                        <a:pt x="354" y="60"/>
                      </a:cubicBezTo>
                      <a:cubicBezTo>
                        <a:pt x="322" y="21"/>
                        <a:pt x="274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2" name="Google Shape;4722;p31"/>
                <p:cNvSpPr/>
                <p:nvPr/>
              </p:nvSpPr>
              <p:spPr>
                <a:xfrm>
                  <a:off x="3871350" y="39135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6"/>
                      </a:cubicBezTo>
                      <a:cubicBezTo>
                        <a:pt x="1" y="126"/>
                        <a:pt x="55" y="302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7" y="165"/>
                        <a:pt x="332" y="61"/>
                      </a:cubicBezTo>
                      <a:cubicBezTo>
                        <a:pt x="301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3" name="Google Shape;4723;p31"/>
                <p:cNvSpPr/>
                <p:nvPr/>
              </p:nvSpPr>
              <p:spPr>
                <a:xfrm>
                  <a:off x="4048525" y="4097525"/>
                  <a:ext cx="1785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" h="540" extrusionOk="0">
                      <a:moveTo>
                        <a:pt x="358" y="0"/>
                      </a:moveTo>
                      <a:cubicBezTo>
                        <a:pt x="298" y="0"/>
                        <a:pt x="239" y="20"/>
                        <a:pt x="190" y="59"/>
                      </a:cubicBezTo>
                      <a:cubicBezTo>
                        <a:pt x="0" y="210"/>
                        <a:pt x="90" y="513"/>
                        <a:pt x="331" y="538"/>
                      </a:cubicBezTo>
                      <a:cubicBezTo>
                        <a:pt x="341" y="539"/>
                        <a:pt x="352" y="540"/>
                        <a:pt x="362" y="540"/>
                      </a:cubicBezTo>
                      <a:cubicBezTo>
                        <a:pt x="581" y="540"/>
                        <a:pt x="713" y="279"/>
                        <a:pt x="569" y="101"/>
                      </a:cubicBezTo>
                      <a:cubicBezTo>
                        <a:pt x="515" y="35"/>
                        <a:pt x="43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4" name="Google Shape;4724;p31"/>
                <p:cNvSpPr/>
                <p:nvPr/>
              </p:nvSpPr>
              <p:spPr>
                <a:xfrm>
                  <a:off x="4035250" y="4080925"/>
                  <a:ext cx="17150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0" extrusionOk="0">
                      <a:moveTo>
                        <a:pt x="345" y="0"/>
                      </a:moveTo>
                      <a:cubicBezTo>
                        <a:pt x="288" y="0"/>
                        <a:pt x="229" y="19"/>
                        <a:pt x="181" y="58"/>
                      </a:cubicBezTo>
                      <a:cubicBezTo>
                        <a:pt x="1" y="203"/>
                        <a:pt x="88" y="495"/>
                        <a:pt x="316" y="518"/>
                      </a:cubicBezTo>
                      <a:cubicBezTo>
                        <a:pt x="326" y="519"/>
                        <a:pt x="337" y="520"/>
                        <a:pt x="347" y="520"/>
                      </a:cubicBezTo>
                      <a:cubicBezTo>
                        <a:pt x="560" y="520"/>
                        <a:pt x="685" y="272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5" name="Google Shape;4725;p31"/>
                <p:cNvSpPr/>
                <p:nvPr/>
              </p:nvSpPr>
              <p:spPr>
                <a:xfrm>
                  <a:off x="4022000" y="4064425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4" y="0"/>
                      </a:moveTo>
                      <a:cubicBezTo>
                        <a:pt x="278" y="0"/>
                        <a:pt x="221" y="19"/>
                        <a:pt x="174" y="56"/>
                      </a:cubicBezTo>
                      <a:cubicBezTo>
                        <a:pt x="0" y="198"/>
                        <a:pt x="84" y="477"/>
                        <a:pt x="306" y="500"/>
                      </a:cubicBezTo>
                      <a:cubicBezTo>
                        <a:pt x="316" y="501"/>
                        <a:pt x="326" y="501"/>
                        <a:pt x="336" y="501"/>
                      </a:cubicBezTo>
                      <a:cubicBezTo>
                        <a:pt x="543" y="501"/>
                        <a:pt x="662" y="257"/>
                        <a:pt x="528" y="92"/>
                      </a:cubicBezTo>
                      <a:cubicBezTo>
                        <a:pt x="478" y="31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6" name="Google Shape;4726;p31"/>
                <p:cNvSpPr/>
                <p:nvPr/>
              </p:nvSpPr>
              <p:spPr>
                <a:xfrm>
                  <a:off x="4008750" y="404785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1"/>
                      </a:moveTo>
                      <a:cubicBezTo>
                        <a:pt x="265" y="1"/>
                        <a:pt x="211" y="18"/>
                        <a:pt x="167" y="54"/>
                      </a:cubicBezTo>
                      <a:cubicBezTo>
                        <a:pt x="0" y="192"/>
                        <a:pt x="81" y="459"/>
                        <a:pt x="296" y="481"/>
                      </a:cubicBezTo>
                      <a:cubicBezTo>
                        <a:pt x="305" y="482"/>
                        <a:pt x="314" y="483"/>
                        <a:pt x="323" y="483"/>
                      </a:cubicBezTo>
                      <a:cubicBezTo>
                        <a:pt x="519" y="483"/>
                        <a:pt x="637" y="249"/>
                        <a:pt x="508" y="92"/>
                      </a:cubicBezTo>
                      <a:cubicBezTo>
                        <a:pt x="460" y="32"/>
                        <a:pt x="389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7" name="Google Shape;4727;p31"/>
                <p:cNvSpPr/>
                <p:nvPr/>
              </p:nvSpPr>
              <p:spPr>
                <a:xfrm>
                  <a:off x="3995475" y="4031350"/>
                  <a:ext cx="1532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5" extrusionOk="0">
                      <a:moveTo>
                        <a:pt x="306" y="1"/>
                      </a:moveTo>
                      <a:cubicBezTo>
                        <a:pt x="255" y="1"/>
                        <a:pt x="204" y="17"/>
                        <a:pt x="162" y="52"/>
                      </a:cubicBezTo>
                      <a:cubicBezTo>
                        <a:pt x="1" y="184"/>
                        <a:pt x="78" y="441"/>
                        <a:pt x="284" y="463"/>
                      </a:cubicBezTo>
                      <a:cubicBezTo>
                        <a:pt x="293" y="464"/>
                        <a:pt x="302" y="465"/>
                        <a:pt x="311" y="465"/>
                      </a:cubicBezTo>
                      <a:cubicBezTo>
                        <a:pt x="500" y="465"/>
                        <a:pt x="612" y="241"/>
                        <a:pt x="489" y="87"/>
                      </a:cubicBezTo>
                      <a:cubicBezTo>
                        <a:pt x="442" y="30"/>
                        <a:pt x="374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8" name="Google Shape;4728;p31"/>
                <p:cNvSpPr/>
                <p:nvPr/>
              </p:nvSpPr>
              <p:spPr>
                <a:xfrm>
                  <a:off x="3982225" y="4014800"/>
                  <a:ext cx="146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6" extrusionOk="0">
                      <a:moveTo>
                        <a:pt x="293" y="0"/>
                      </a:moveTo>
                      <a:cubicBezTo>
                        <a:pt x="243" y="0"/>
                        <a:pt x="193" y="17"/>
                        <a:pt x="152" y="52"/>
                      </a:cubicBezTo>
                      <a:cubicBezTo>
                        <a:pt x="1" y="177"/>
                        <a:pt x="75" y="425"/>
                        <a:pt x="271" y="444"/>
                      </a:cubicBezTo>
                      <a:cubicBezTo>
                        <a:pt x="280" y="445"/>
                        <a:pt x="289" y="445"/>
                        <a:pt x="297" y="445"/>
                      </a:cubicBezTo>
                      <a:cubicBezTo>
                        <a:pt x="478" y="445"/>
                        <a:pt x="586" y="231"/>
                        <a:pt x="467" y="84"/>
                      </a:cubicBezTo>
                      <a:cubicBezTo>
                        <a:pt x="423" y="29"/>
                        <a:pt x="358" y="0"/>
                        <a:pt x="2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9" name="Google Shape;4729;p31"/>
                <p:cNvSpPr/>
                <p:nvPr/>
              </p:nvSpPr>
              <p:spPr>
                <a:xfrm>
                  <a:off x="3968900" y="3998250"/>
                  <a:ext cx="14125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0" extrusionOk="0">
                      <a:moveTo>
                        <a:pt x="284" y="1"/>
                      </a:moveTo>
                      <a:cubicBezTo>
                        <a:pt x="237" y="1"/>
                        <a:pt x="188" y="17"/>
                        <a:pt x="148" y="49"/>
                      </a:cubicBezTo>
                      <a:cubicBezTo>
                        <a:pt x="0" y="171"/>
                        <a:pt x="71" y="409"/>
                        <a:pt x="261" y="428"/>
                      </a:cubicBezTo>
                      <a:cubicBezTo>
                        <a:pt x="268" y="429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8" y="28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0" name="Google Shape;4730;p31"/>
                <p:cNvSpPr/>
                <p:nvPr/>
              </p:nvSpPr>
              <p:spPr>
                <a:xfrm>
                  <a:off x="3955625" y="3981750"/>
                  <a:ext cx="1350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08" extrusionOk="0">
                      <a:moveTo>
                        <a:pt x="271" y="1"/>
                      </a:moveTo>
                      <a:cubicBezTo>
                        <a:pt x="226" y="1"/>
                        <a:pt x="180" y="16"/>
                        <a:pt x="142" y="47"/>
                      </a:cubicBezTo>
                      <a:cubicBezTo>
                        <a:pt x="1" y="159"/>
                        <a:pt x="68" y="390"/>
                        <a:pt x="252" y="407"/>
                      </a:cubicBezTo>
                      <a:cubicBezTo>
                        <a:pt x="259" y="407"/>
                        <a:pt x="267" y="408"/>
                        <a:pt x="275" y="408"/>
                      </a:cubicBezTo>
                      <a:cubicBezTo>
                        <a:pt x="441" y="408"/>
                        <a:pt x="539" y="211"/>
                        <a:pt x="432" y="76"/>
                      </a:cubicBezTo>
                      <a:cubicBezTo>
                        <a:pt x="390" y="26"/>
                        <a:pt x="330" y="1"/>
                        <a:pt x="2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1" name="Google Shape;4731;p31"/>
                <p:cNvSpPr/>
                <p:nvPr/>
              </p:nvSpPr>
              <p:spPr>
                <a:xfrm>
                  <a:off x="3942375" y="3965200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4"/>
                        <a:pt x="136" y="43"/>
                      </a:cubicBezTo>
                      <a:cubicBezTo>
                        <a:pt x="1" y="153"/>
                        <a:pt x="65" y="371"/>
                        <a:pt x="238" y="390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3" y="201"/>
                        <a:pt x="409" y="72"/>
                      </a:cubicBezTo>
                      <a:cubicBezTo>
                        <a:pt x="370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2" name="Google Shape;4732;p31"/>
                <p:cNvSpPr/>
                <p:nvPr/>
              </p:nvSpPr>
              <p:spPr>
                <a:xfrm>
                  <a:off x="3929125" y="3948625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3" y="373"/>
                        <a:pt x="241" y="373"/>
                        <a:pt x="248" y="373"/>
                      </a:cubicBezTo>
                      <a:cubicBezTo>
                        <a:pt x="399" y="373"/>
                        <a:pt x="490" y="193"/>
                        <a:pt x="389" y="70"/>
                      </a:cubicBezTo>
                      <a:cubicBezTo>
                        <a:pt x="353" y="25"/>
                        <a:pt x="300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3" name="Google Shape;4733;p31"/>
                <p:cNvSpPr/>
                <p:nvPr/>
              </p:nvSpPr>
              <p:spPr>
                <a:xfrm>
                  <a:off x="3915775" y="3932150"/>
                  <a:ext cx="117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" h="355" extrusionOk="0">
                      <a:moveTo>
                        <a:pt x="236" y="0"/>
                      </a:moveTo>
                      <a:cubicBezTo>
                        <a:pt x="197" y="0"/>
                        <a:pt x="158" y="14"/>
                        <a:pt x="126" y="41"/>
                      </a:cubicBezTo>
                      <a:cubicBezTo>
                        <a:pt x="1" y="138"/>
                        <a:pt x="62" y="337"/>
                        <a:pt x="216" y="353"/>
                      </a:cubicBezTo>
                      <a:cubicBezTo>
                        <a:pt x="223" y="354"/>
                        <a:pt x="229" y="354"/>
                        <a:pt x="236" y="354"/>
                      </a:cubicBezTo>
                      <a:cubicBezTo>
                        <a:pt x="382" y="354"/>
                        <a:pt x="469" y="184"/>
                        <a:pt x="374" y="67"/>
                      </a:cubicBezTo>
                      <a:cubicBezTo>
                        <a:pt x="339" y="23"/>
                        <a:pt x="288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4" name="Google Shape;4734;p31"/>
                <p:cNvSpPr/>
                <p:nvPr/>
              </p:nvSpPr>
              <p:spPr>
                <a:xfrm>
                  <a:off x="3902525" y="3915625"/>
                  <a:ext cx="11100" cy="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4" extrusionOk="0">
                      <a:moveTo>
                        <a:pt x="221" y="1"/>
                      </a:moveTo>
                      <a:cubicBezTo>
                        <a:pt x="184" y="1"/>
                        <a:pt x="148" y="12"/>
                        <a:pt x="116" y="37"/>
                      </a:cubicBezTo>
                      <a:cubicBezTo>
                        <a:pt x="1" y="130"/>
                        <a:pt x="58" y="317"/>
                        <a:pt x="206" y="333"/>
                      </a:cubicBezTo>
                      <a:cubicBezTo>
                        <a:pt x="213" y="333"/>
                        <a:pt x="219" y="334"/>
                        <a:pt x="226" y="334"/>
                      </a:cubicBezTo>
                      <a:cubicBezTo>
                        <a:pt x="362" y="334"/>
                        <a:pt x="443" y="173"/>
                        <a:pt x="351" y="63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5" name="Google Shape;4735;p31"/>
                <p:cNvSpPr/>
                <p:nvPr/>
              </p:nvSpPr>
              <p:spPr>
                <a:xfrm>
                  <a:off x="3889275" y="3899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3" y="1"/>
                      </a:moveTo>
                      <a:cubicBezTo>
                        <a:pt x="178" y="1"/>
                        <a:pt x="142" y="12"/>
                        <a:pt x="113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5" y="59"/>
                      </a:cubicBezTo>
                      <a:cubicBezTo>
                        <a:pt x="304" y="20"/>
                        <a:pt x="258" y="1"/>
                        <a:pt x="2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6" name="Google Shape;4736;p31"/>
                <p:cNvSpPr/>
                <p:nvPr/>
              </p:nvSpPr>
              <p:spPr>
                <a:xfrm>
                  <a:off x="4079775" y="4099525"/>
                  <a:ext cx="183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3" h="557" extrusionOk="0">
                      <a:moveTo>
                        <a:pt x="369" y="0"/>
                      </a:moveTo>
                      <a:cubicBezTo>
                        <a:pt x="307" y="0"/>
                        <a:pt x="245" y="21"/>
                        <a:pt x="193" y="63"/>
                      </a:cubicBezTo>
                      <a:cubicBezTo>
                        <a:pt x="0" y="220"/>
                        <a:pt x="93" y="532"/>
                        <a:pt x="341" y="555"/>
                      </a:cubicBezTo>
                      <a:cubicBezTo>
                        <a:pt x="351" y="556"/>
                        <a:pt x="361" y="556"/>
                        <a:pt x="371" y="556"/>
                      </a:cubicBezTo>
                      <a:cubicBezTo>
                        <a:pt x="598" y="556"/>
                        <a:pt x="733" y="286"/>
                        <a:pt x="585" y="102"/>
                      </a:cubicBezTo>
                      <a:cubicBezTo>
                        <a:pt x="529" y="35"/>
                        <a:pt x="449" y="0"/>
                        <a:pt x="3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7" name="Google Shape;4737;p31"/>
                <p:cNvSpPr/>
                <p:nvPr/>
              </p:nvSpPr>
              <p:spPr>
                <a:xfrm>
                  <a:off x="4066425" y="4082975"/>
                  <a:ext cx="1780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" h="540" extrusionOk="0">
                      <a:moveTo>
                        <a:pt x="356" y="1"/>
                      </a:moveTo>
                      <a:cubicBezTo>
                        <a:pt x="298" y="1"/>
                        <a:pt x="238" y="20"/>
                        <a:pt x="187" y="60"/>
                      </a:cubicBezTo>
                      <a:cubicBezTo>
                        <a:pt x="1" y="211"/>
                        <a:pt x="91" y="513"/>
                        <a:pt x="328" y="539"/>
                      </a:cubicBezTo>
                      <a:cubicBezTo>
                        <a:pt x="338" y="539"/>
                        <a:pt x="347" y="540"/>
                        <a:pt x="356" y="540"/>
                      </a:cubicBezTo>
                      <a:cubicBezTo>
                        <a:pt x="581" y="540"/>
                        <a:pt x="711" y="281"/>
                        <a:pt x="566" y="102"/>
                      </a:cubicBezTo>
                      <a:cubicBezTo>
                        <a:pt x="513" y="35"/>
                        <a:pt x="435" y="1"/>
                        <a:pt x="35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8" name="Google Shape;4738;p31"/>
                <p:cNvSpPr/>
                <p:nvPr/>
              </p:nvSpPr>
              <p:spPr>
                <a:xfrm>
                  <a:off x="4053175" y="4066450"/>
                  <a:ext cx="171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1" extrusionOk="0">
                      <a:moveTo>
                        <a:pt x="345" y="1"/>
                      </a:moveTo>
                      <a:cubicBezTo>
                        <a:pt x="287" y="1"/>
                        <a:pt x="229" y="20"/>
                        <a:pt x="180" y="59"/>
                      </a:cubicBezTo>
                      <a:cubicBezTo>
                        <a:pt x="0" y="203"/>
                        <a:pt x="87" y="493"/>
                        <a:pt x="315" y="518"/>
                      </a:cubicBezTo>
                      <a:cubicBezTo>
                        <a:pt x="326" y="519"/>
                        <a:pt x="336" y="520"/>
                        <a:pt x="346" y="520"/>
                      </a:cubicBezTo>
                      <a:cubicBezTo>
                        <a:pt x="559" y="520"/>
                        <a:pt x="685" y="269"/>
                        <a:pt x="547" y="97"/>
                      </a:cubicBezTo>
                      <a:cubicBezTo>
                        <a:pt x="496" y="33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9" name="Google Shape;4739;p31"/>
                <p:cNvSpPr/>
                <p:nvPr/>
              </p:nvSpPr>
              <p:spPr>
                <a:xfrm>
                  <a:off x="4039925" y="4049875"/>
                  <a:ext cx="1657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5" extrusionOk="0">
                      <a:moveTo>
                        <a:pt x="331" y="1"/>
                      </a:moveTo>
                      <a:cubicBezTo>
                        <a:pt x="275" y="1"/>
                        <a:pt x="219" y="19"/>
                        <a:pt x="174" y="56"/>
                      </a:cubicBezTo>
                      <a:cubicBezTo>
                        <a:pt x="0" y="198"/>
                        <a:pt x="84" y="481"/>
                        <a:pt x="305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8" y="505"/>
                        <a:pt x="663" y="261"/>
                        <a:pt x="527" y="95"/>
                      </a:cubicBezTo>
                      <a:cubicBezTo>
                        <a:pt x="478" y="33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0" name="Google Shape;4740;p31"/>
                <p:cNvSpPr/>
                <p:nvPr/>
              </p:nvSpPr>
              <p:spPr>
                <a:xfrm>
                  <a:off x="4026650" y="4033375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2"/>
                      </a:cubicBezTo>
                      <a:cubicBezTo>
                        <a:pt x="303" y="483"/>
                        <a:pt x="312" y="483"/>
                        <a:pt x="321" y="483"/>
                      </a:cubicBezTo>
                      <a:cubicBezTo>
                        <a:pt x="519" y="483"/>
                        <a:pt x="635" y="250"/>
                        <a:pt x="509" y="90"/>
                      </a:cubicBezTo>
                      <a:cubicBezTo>
                        <a:pt x="461" y="31"/>
                        <a:pt x="391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1" name="Google Shape;4741;p31"/>
                <p:cNvSpPr/>
                <p:nvPr/>
              </p:nvSpPr>
              <p:spPr>
                <a:xfrm>
                  <a:off x="4013400" y="4016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8" y="1"/>
                      </a:moveTo>
                      <a:cubicBezTo>
                        <a:pt x="256" y="1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3" y="466"/>
                      </a:cubicBezTo>
                      <a:cubicBezTo>
                        <a:pt x="291" y="467"/>
                        <a:pt x="299" y="467"/>
                        <a:pt x="307" y="467"/>
                      </a:cubicBezTo>
                      <a:cubicBezTo>
                        <a:pt x="499" y="467"/>
                        <a:pt x="613" y="241"/>
                        <a:pt x="486" y="87"/>
                      </a:cubicBezTo>
                      <a:cubicBezTo>
                        <a:pt x="440" y="30"/>
                        <a:pt x="374" y="1"/>
                        <a:pt x="3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2" name="Google Shape;4742;p31"/>
                <p:cNvSpPr/>
                <p:nvPr/>
              </p:nvSpPr>
              <p:spPr>
                <a:xfrm>
                  <a:off x="4000075" y="4000325"/>
                  <a:ext cx="14750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4" y="49"/>
                      </a:cubicBezTo>
                      <a:cubicBezTo>
                        <a:pt x="0" y="175"/>
                        <a:pt x="74" y="425"/>
                        <a:pt x="273" y="444"/>
                      </a:cubicBezTo>
                      <a:cubicBezTo>
                        <a:pt x="281" y="445"/>
                        <a:pt x="289" y="446"/>
                        <a:pt x="296" y="446"/>
                      </a:cubicBezTo>
                      <a:cubicBezTo>
                        <a:pt x="479" y="446"/>
                        <a:pt x="590" y="229"/>
                        <a:pt x="469" y="81"/>
                      </a:cubicBezTo>
                      <a:cubicBezTo>
                        <a:pt x="425" y="28"/>
                        <a:pt x="360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3" name="Google Shape;4743;p31"/>
                <p:cNvSpPr/>
                <p:nvPr/>
              </p:nvSpPr>
              <p:spPr>
                <a:xfrm>
                  <a:off x="3986800" y="3983800"/>
                  <a:ext cx="14100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6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67"/>
                        <a:pt x="72" y="405"/>
                        <a:pt x="261" y="424"/>
                      </a:cubicBezTo>
                      <a:cubicBezTo>
                        <a:pt x="270" y="425"/>
                        <a:pt x="279" y="426"/>
                        <a:pt x="288" y="426"/>
                      </a:cubicBezTo>
                      <a:cubicBezTo>
                        <a:pt x="462" y="426"/>
                        <a:pt x="564" y="221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4" name="Google Shape;4744;p31"/>
                <p:cNvSpPr/>
                <p:nvPr/>
              </p:nvSpPr>
              <p:spPr>
                <a:xfrm>
                  <a:off x="3973550" y="3967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1" y="162"/>
                        <a:pt x="68" y="390"/>
                        <a:pt x="248" y="409"/>
                      </a:cubicBezTo>
                      <a:cubicBezTo>
                        <a:pt x="256" y="410"/>
                        <a:pt x="264" y="410"/>
                        <a:pt x="272" y="410"/>
                      </a:cubicBezTo>
                      <a:cubicBezTo>
                        <a:pt x="441" y="410"/>
                        <a:pt x="539" y="213"/>
                        <a:pt x="428" y="78"/>
                      </a:cubicBezTo>
                      <a:cubicBezTo>
                        <a:pt x="388" y="27"/>
                        <a:pt x="329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5" name="Google Shape;4745;p31"/>
                <p:cNvSpPr/>
                <p:nvPr/>
              </p:nvSpPr>
              <p:spPr>
                <a:xfrm>
                  <a:off x="3960300" y="3950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7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5" y="392"/>
                        <a:pt x="251" y="392"/>
                        <a:pt x="257" y="392"/>
                      </a:cubicBezTo>
                      <a:cubicBezTo>
                        <a:pt x="417" y="392"/>
                        <a:pt x="514" y="203"/>
                        <a:pt x="408" y="73"/>
                      </a:cubicBezTo>
                      <a:cubicBezTo>
                        <a:pt x="370" y="25"/>
                        <a:pt x="314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6" name="Google Shape;4746;p31"/>
                <p:cNvSpPr/>
                <p:nvPr/>
              </p:nvSpPr>
              <p:spPr>
                <a:xfrm>
                  <a:off x="3946950" y="393417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9" y="0"/>
                      </a:moveTo>
                      <a:cubicBezTo>
                        <a:pt x="208" y="0"/>
                        <a:pt x="166" y="15"/>
                        <a:pt x="133" y="44"/>
                      </a:cubicBezTo>
                      <a:cubicBezTo>
                        <a:pt x="1" y="147"/>
                        <a:pt x="65" y="356"/>
                        <a:pt x="229" y="372"/>
                      </a:cubicBezTo>
                      <a:cubicBezTo>
                        <a:pt x="236" y="372"/>
                        <a:pt x="242" y="373"/>
                        <a:pt x="248" y="373"/>
                      </a:cubicBezTo>
                      <a:cubicBezTo>
                        <a:pt x="401" y="373"/>
                        <a:pt x="492" y="193"/>
                        <a:pt x="393" y="70"/>
                      </a:cubicBezTo>
                      <a:cubicBezTo>
                        <a:pt x="357" y="24"/>
                        <a:pt x="303" y="0"/>
                        <a:pt x="2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7" name="Google Shape;4747;p31"/>
                <p:cNvSpPr/>
                <p:nvPr/>
              </p:nvSpPr>
              <p:spPr>
                <a:xfrm>
                  <a:off x="3933700" y="39176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6" y="0"/>
                      </a:moveTo>
                      <a:cubicBezTo>
                        <a:pt x="196" y="0"/>
                        <a:pt x="156" y="14"/>
                        <a:pt x="123" y="42"/>
                      </a:cubicBezTo>
                      <a:cubicBezTo>
                        <a:pt x="1" y="138"/>
                        <a:pt x="58" y="337"/>
                        <a:pt x="216" y="353"/>
                      </a:cubicBezTo>
                      <a:cubicBezTo>
                        <a:pt x="223" y="354"/>
                        <a:pt x="229" y="354"/>
                        <a:pt x="235" y="354"/>
                      </a:cubicBezTo>
                      <a:cubicBezTo>
                        <a:pt x="381" y="354"/>
                        <a:pt x="466" y="184"/>
                        <a:pt x="373" y="67"/>
                      </a:cubicBezTo>
                      <a:cubicBezTo>
                        <a:pt x="339" y="24"/>
                        <a:pt x="287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8" name="Google Shape;4748;p31"/>
                <p:cNvSpPr/>
                <p:nvPr/>
              </p:nvSpPr>
              <p:spPr>
                <a:xfrm>
                  <a:off x="3920450" y="3901125"/>
                  <a:ext cx="110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9"/>
                      </a:cubicBezTo>
                      <a:cubicBezTo>
                        <a:pt x="0" y="132"/>
                        <a:pt x="55" y="318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58" y="335"/>
                        <a:pt x="440" y="172"/>
                        <a:pt x="351" y="61"/>
                      </a:cubicBezTo>
                      <a:cubicBezTo>
                        <a:pt x="318" y="21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9" name="Google Shape;4749;p31"/>
                <p:cNvSpPr/>
                <p:nvPr/>
              </p:nvSpPr>
              <p:spPr>
                <a:xfrm>
                  <a:off x="3907200" y="3884650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6"/>
                      </a:cubicBezTo>
                      <a:cubicBezTo>
                        <a:pt x="0" y="122"/>
                        <a:pt x="51" y="299"/>
                        <a:pt x="193" y="315"/>
                      </a:cubicBezTo>
                      <a:cubicBezTo>
                        <a:pt x="198" y="316"/>
                        <a:pt x="203" y="316"/>
                        <a:pt x="208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0" name="Google Shape;4750;p31"/>
                <p:cNvSpPr/>
                <p:nvPr/>
              </p:nvSpPr>
              <p:spPr>
                <a:xfrm>
                  <a:off x="4110950" y="4101525"/>
                  <a:ext cx="189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7" extrusionOk="0">
                      <a:moveTo>
                        <a:pt x="381" y="0"/>
                      </a:moveTo>
                      <a:cubicBezTo>
                        <a:pt x="317" y="0"/>
                        <a:pt x="252" y="22"/>
                        <a:pt x="199" y="67"/>
                      </a:cubicBezTo>
                      <a:cubicBezTo>
                        <a:pt x="0" y="227"/>
                        <a:pt x="93" y="549"/>
                        <a:pt x="350" y="574"/>
                      </a:cubicBezTo>
                      <a:cubicBezTo>
                        <a:pt x="362" y="576"/>
                        <a:pt x="374" y="576"/>
                        <a:pt x="385" y="576"/>
                      </a:cubicBezTo>
                      <a:cubicBezTo>
                        <a:pt x="618" y="576"/>
                        <a:pt x="758" y="298"/>
                        <a:pt x="604" y="108"/>
                      </a:cubicBezTo>
                      <a:cubicBezTo>
                        <a:pt x="548" y="37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1" name="Google Shape;4751;p31"/>
                <p:cNvSpPr/>
                <p:nvPr/>
              </p:nvSpPr>
              <p:spPr>
                <a:xfrm>
                  <a:off x="4097600" y="4085000"/>
                  <a:ext cx="185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559" extrusionOk="0">
                      <a:moveTo>
                        <a:pt x="369" y="1"/>
                      </a:moveTo>
                      <a:cubicBezTo>
                        <a:pt x="308" y="1"/>
                        <a:pt x="246" y="21"/>
                        <a:pt x="193" y="62"/>
                      </a:cubicBezTo>
                      <a:cubicBezTo>
                        <a:pt x="1" y="220"/>
                        <a:pt x="94" y="532"/>
                        <a:pt x="341" y="557"/>
                      </a:cubicBezTo>
                      <a:cubicBezTo>
                        <a:pt x="352" y="558"/>
                        <a:pt x="362" y="559"/>
                        <a:pt x="372" y="559"/>
                      </a:cubicBezTo>
                      <a:cubicBezTo>
                        <a:pt x="602" y="559"/>
                        <a:pt x="740" y="289"/>
                        <a:pt x="589" y="104"/>
                      </a:cubicBezTo>
                      <a:cubicBezTo>
                        <a:pt x="532" y="36"/>
                        <a:pt x="451" y="1"/>
                        <a:pt x="3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2" name="Google Shape;4752;p31"/>
                <p:cNvSpPr/>
                <p:nvPr/>
              </p:nvSpPr>
              <p:spPr>
                <a:xfrm>
                  <a:off x="4084350" y="4068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2"/>
                      </a:cubicBezTo>
                      <a:cubicBezTo>
                        <a:pt x="0" y="213"/>
                        <a:pt x="90" y="512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82" y="540"/>
                        <a:pt x="710" y="279"/>
                        <a:pt x="566" y="101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3" name="Google Shape;4753;p31"/>
                <p:cNvSpPr/>
                <p:nvPr/>
              </p:nvSpPr>
              <p:spPr>
                <a:xfrm>
                  <a:off x="4071100" y="4051925"/>
                  <a:ext cx="171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0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0" y="58"/>
                      </a:cubicBezTo>
                      <a:cubicBezTo>
                        <a:pt x="0" y="203"/>
                        <a:pt x="84" y="495"/>
                        <a:pt x="315" y="518"/>
                      </a:cubicBezTo>
                      <a:cubicBezTo>
                        <a:pt x="326" y="519"/>
                        <a:pt x="336" y="519"/>
                        <a:pt x="346" y="519"/>
                      </a:cubicBezTo>
                      <a:cubicBezTo>
                        <a:pt x="559" y="519"/>
                        <a:pt x="684" y="271"/>
                        <a:pt x="546" y="97"/>
                      </a:cubicBezTo>
                      <a:cubicBezTo>
                        <a:pt x="495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4" name="Google Shape;4754;p31"/>
                <p:cNvSpPr/>
                <p:nvPr/>
              </p:nvSpPr>
              <p:spPr>
                <a:xfrm>
                  <a:off x="4057825" y="403542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1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1" y="197"/>
                        <a:pt x="84" y="477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9" y="504"/>
                        <a:pt x="663" y="261"/>
                        <a:pt x="528" y="95"/>
                      </a:cubicBezTo>
                      <a:cubicBezTo>
                        <a:pt x="478" y="32"/>
                        <a:pt x="405" y="0"/>
                        <a:pt x="3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5" name="Google Shape;4755;p31"/>
                <p:cNvSpPr/>
                <p:nvPr/>
              </p:nvSpPr>
              <p:spPr>
                <a:xfrm>
                  <a:off x="4044575" y="4018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92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4" y="249"/>
                        <a:pt x="508" y="92"/>
                      </a:cubicBezTo>
                      <a:cubicBezTo>
                        <a:pt x="459" y="32"/>
                        <a:pt x="388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6" name="Google Shape;4756;p31"/>
                <p:cNvSpPr/>
                <p:nvPr/>
              </p:nvSpPr>
              <p:spPr>
                <a:xfrm>
                  <a:off x="4031250" y="4002350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6" y="1"/>
                      </a:moveTo>
                      <a:cubicBezTo>
                        <a:pt x="255" y="1"/>
                        <a:pt x="203" y="17"/>
                        <a:pt x="161" y="52"/>
                      </a:cubicBezTo>
                      <a:cubicBezTo>
                        <a:pt x="0" y="184"/>
                        <a:pt x="77" y="444"/>
                        <a:pt x="283" y="463"/>
                      </a:cubicBezTo>
                      <a:cubicBezTo>
                        <a:pt x="292" y="464"/>
                        <a:pt x="301" y="465"/>
                        <a:pt x="310" y="465"/>
                      </a:cubicBezTo>
                      <a:cubicBezTo>
                        <a:pt x="503" y="465"/>
                        <a:pt x="614" y="241"/>
                        <a:pt x="489" y="87"/>
                      </a:cubicBezTo>
                      <a:cubicBezTo>
                        <a:pt x="443" y="30"/>
                        <a:pt x="375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7" name="Google Shape;4757;p31"/>
                <p:cNvSpPr/>
                <p:nvPr/>
              </p:nvSpPr>
              <p:spPr>
                <a:xfrm>
                  <a:off x="4017975" y="3985800"/>
                  <a:ext cx="147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9" extrusionOk="0">
                      <a:moveTo>
                        <a:pt x="296" y="0"/>
                      </a:moveTo>
                      <a:cubicBezTo>
                        <a:pt x="247" y="0"/>
                        <a:pt x="197" y="17"/>
                        <a:pt x="155" y="52"/>
                      </a:cubicBezTo>
                      <a:cubicBezTo>
                        <a:pt x="1" y="177"/>
                        <a:pt x="75" y="425"/>
                        <a:pt x="274" y="447"/>
                      </a:cubicBezTo>
                      <a:cubicBezTo>
                        <a:pt x="282" y="448"/>
                        <a:pt x="290" y="448"/>
                        <a:pt x="297" y="448"/>
                      </a:cubicBezTo>
                      <a:cubicBezTo>
                        <a:pt x="480" y="448"/>
                        <a:pt x="590" y="232"/>
                        <a:pt x="470" y="84"/>
                      </a:cubicBezTo>
                      <a:cubicBezTo>
                        <a:pt x="426" y="29"/>
                        <a:pt x="362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8" name="Google Shape;4758;p31"/>
                <p:cNvSpPr/>
                <p:nvPr/>
              </p:nvSpPr>
              <p:spPr>
                <a:xfrm>
                  <a:off x="4004725" y="3969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4" y="1"/>
                      </a:moveTo>
                      <a:cubicBezTo>
                        <a:pt x="236" y="1"/>
                        <a:pt x="189" y="16"/>
                        <a:pt x="148" y="48"/>
                      </a:cubicBezTo>
                      <a:cubicBezTo>
                        <a:pt x="1" y="171"/>
                        <a:pt x="71" y="408"/>
                        <a:pt x="261" y="428"/>
                      </a:cubicBezTo>
                      <a:cubicBezTo>
                        <a:pt x="269" y="429"/>
                        <a:pt x="277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7" y="28"/>
                        <a:pt x="345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9" name="Google Shape;4759;p31"/>
                <p:cNvSpPr/>
                <p:nvPr/>
              </p:nvSpPr>
              <p:spPr>
                <a:xfrm>
                  <a:off x="3991475" y="3952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8"/>
                        <a:pt x="271" y="408"/>
                      </a:cubicBezTo>
                      <a:cubicBezTo>
                        <a:pt x="440" y="408"/>
                        <a:pt x="538" y="211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0" name="Google Shape;4760;p31"/>
                <p:cNvSpPr/>
                <p:nvPr/>
              </p:nvSpPr>
              <p:spPr>
                <a:xfrm>
                  <a:off x="3978125" y="3936175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60" y="1"/>
                      </a:moveTo>
                      <a:cubicBezTo>
                        <a:pt x="217" y="1"/>
                        <a:pt x="173" y="15"/>
                        <a:pt x="136" y="44"/>
                      </a:cubicBezTo>
                      <a:cubicBezTo>
                        <a:pt x="1" y="153"/>
                        <a:pt x="68" y="372"/>
                        <a:pt x="239" y="391"/>
                      </a:cubicBezTo>
                      <a:cubicBezTo>
                        <a:pt x="246" y="392"/>
                        <a:pt x="254" y="393"/>
                        <a:pt x="262" y="393"/>
                      </a:cubicBezTo>
                      <a:cubicBezTo>
                        <a:pt x="421" y="393"/>
                        <a:pt x="517" y="202"/>
                        <a:pt x="412" y="73"/>
                      </a:cubicBezTo>
                      <a:cubicBezTo>
                        <a:pt x="374" y="26"/>
                        <a:pt x="318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1" name="Google Shape;4761;p31"/>
                <p:cNvSpPr/>
                <p:nvPr/>
              </p:nvSpPr>
              <p:spPr>
                <a:xfrm>
                  <a:off x="3964875" y="391970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6" y="0"/>
                      </a:moveTo>
                      <a:cubicBezTo>
                        <a:pt x="205" y="0"/>
                        <a:pt x="163" y="14"/>
                        <a:pt x="129" y="41"/>
                      </a:cubicBezTo>
                      <a:cubicBezTo>
                        <a:pt x="1" y="147"/>
                        <a:pt x="65" y="353"/>
                        <a:pt x="229" y="369"/>
                      </a:cubicBezTo>
                      <a:cubicBezTo>
                        <a:pt x="236" y="370"/>
                        <a:pt x="244" y="370"/>
                        <a:pt x="252" y="370"/>
                      </a:cubicBezTo>
                      <a:cubicBezTo>
                        <a:pt x="402" y="370"/>
                        <a:pt x="491" y="193"/>
                        <a:pt x="393" y="70"/>
                      </a:cubicBezTo>
                      <a:cubicBezTo>
                        <a:pt x="356" y="24"/>
                        <a:pt x="301" y="0"/>
                        <a:pt x="2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2" name="Google Shape;4762;p31"/>
                <p:cNvSpPr/>
                <p:nvPr/>
              </p:nvSpPr>
              <p:spPr>
                <a:xfrm>
                  <a:off x="3951625" y="3903150"/>
                  <a:ext cx="11650" cy="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4" extrusionOk="0">
                      <a:moveTo>
                        <a:pt x="234" y="0"/>
                      </a:moveTo>
                      <a:cubicBezTo>
                        <a:pt x="195" y="0"/>
                        <a:pt x="156" y="13"/>
                        <a:pt x="122" y="41"/>
                      </a:cubicBezTo>
                      <a:cubicBezTo>
                        <a:pt x="0" y="138"/>
                        <a:pt x="58" y="337"/>
                        <a:pt x="216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5" y="184"/>
                        <a:pt x="370" y="67"/>
                      </a:cubicBezTo>
                      <a:cubicBezTo>
                        <a:pt x="335" y="23"/>
                        <a:pt x="285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3" name="Google Shape;4763;p31"/>
                <p:cNvSpPr/>
                <p:nvPr/>
              </p:nvSpPr>
              <p:spPr>
                <a:xfrm>
                  <a:off x="3938350" y="38866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0"/>
                      </a:moveTo>
                      <a:cubicBezTo>
                        <a:pt x="185" y="0"/>
                        <a:pt x="147" y="13"/>
                        <a:pt x="117" y="38"/>
                      </a:cubicBezTo>
                      <a:cubicBezTo>
                        <a:pt x="1" y="131"/>
                        <a:pt x="56" y="318"/>
                        <a:pt x="203" y="334"/>
                      </a:cubicBezTo>
                      <a:cubicBezTo>
                        <a:pt x="210" y="334"/>
                        <a:pt x="216" y="335"/>
                        <a:pt x="223" y="335"/>
                      </a:cubicBezTo>
                      <a:cubicBezTo>
                        <a:pt x="359" y="335"/>
                        <a:pt x="440" y="174"/>
                        <a:pt x="351" y="64"/>
                      </a:cubicBezTo>
                      <a:cubicBezTo>
                        <a:pt x="318" y="22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4" name="Google Shape;4764;p31"/>
                <p:cNvSpPr/>
                <p:nvPr/>
              </p:nvSpPr>
              <p:spPr>
                <a:xfrm>
                  <a:off x="3925100" y="3870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1"/>
                      </a:moveTo>
                      <a:cubicBezTo>
                        <a:pt x="175" y="1"/>
                        <a:pt x="139" y="12"/>
                        <a:pt x="110" y="36"/>
                      </a:cubicBezTo>
                      <a:cubicBezTo>
                        <a:pt x="1" y="123"/>
                        <a:pt x="52" y="299"/>
                        <a:pt x="190" y="315"/>
                      </a:cubicBezTo>
                      <a:cubicBezTo>
                        <a:pt x="197" y="316"/>
                        <a:pt x="203" y="317"/>
                        <a:pt x="209" y="317"/>
                      </a:cubicBezTo>
                      <a:cubicBezTo>
                        <a:pt x="340" y="317"/>
                        <a:pt x="418" y="163"/>
                        <a:pt x="332" y="58"/>
                      </a:cubicBezTo>
                      <a:cubicBezTo>
                        <a:pt x="301" y="20"/>
                        <a:pt x="256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5" name="Google Shape;4765;p31"/>
                <p:cNvSpPr/>
                <p:nvPr/>
              </p:nvSpPr>
              <p:spPr>
                <a:xfrm>
                  <a:off x="4128775" y="4087050"/>
                  <a:ext cx="1907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7" extrusionOk="0">
                      <a:moveTo>
                        <a:pt x="384" y="0"/>
                      </a:moveTo>
                      <a:cubicBezTo>
                        <a:pt x="320" y="0"/>
                        <a:pt x="256" y="21"/>
                        <a:pt x="203" y="64"/>
                      </a:cubicBezTo>
                      <a:cubicBezTo>
                        <a:pt x="1" y="225"/>
                        <a:pt x="97" y="549"/>
                        <a:pt x="354" y="575"/>
                      </a:cubicBezTo>
                      <a:cubicBezTo>
                        <a:pt x="364" y="576"/>
                        <a:pt x="375" y="576"/>
                        <a:pt x="385" y="576"/>
                      </a:cubicBezTo>
                      <a:cubicBezTo>
                        <a:pt x="621" y="576"/>
                        <a:pt x="762" y="297"/>
                        <a:pt x="608" y="106"/>
                      </a:cubicBezTo>
                      <a:cubicBezTo>
                        <a:pt x="551" y="36"/>
                        <a:pt x="468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6" name="Google Shape;4766;p31"/>
                <p:cNvSpPr/>
                <p:nvPr/>
              </p:nvSpPr>
              <p:spPr>
                <a:xfrm>
                  <a:off x="4115525" y="4070525"/>
                  <a:ext cx="1840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7" extrusionOk="0">
                      <a:moveTo>
                        <a:pt x="370" y="0"/>
                      </a:moveTo>
                      <a:cubicBezTo>
                        <a:pt x="308" y="0"/>
                        <a:pt x="245" y="21"/>
                        <a:pt x="193" y="63"/>
                      </a:cubicBezTo>
                      <a:cubicBezTo>
                        <a:pt x="0" y="220"/>
                        <a:pt x="93" y="532"/>
                        <a:pt x="341" y="555"/>
                      </a:cubicBezTo>
                      <a:cubicBezTo>
                        <a:pt x="351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5" y="101"/>
                      </a:cubicBezTo>
                      <a:cubicBezTo>
                        <a:pt x="531" y="34"/>
                        <a:pt x="451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7" name="Google Shape;4767;p31"/>
                <p:cNvSpPr/>
                <p:nvPr/>
              </p:nvSpPr>
              <p:spPr>
                <a:xfrm>
                  <a:off x="4102275" y="4053975"/>
                  <a:ext cx="17775" cy="1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1" extrusionOk="0">
                      <a:moveTo>
                        <a:pt x="354" y="0"/>
                      </a:moveTo>
                      <a:cubicBezTo>
                        <a:pt x="295" y="0"/>
                        <a:pt x="236" y="20"/>
                        <a:pt x="186" y="60"/>
                      </a:cubicBezTo>
                      <a:cubicBezTo>
                        <a:pt x="0" y="211"/>
                        <a:pt x="90" y="513"/>
                        <a:pt x="328" y="538"/>
                      </a:cubicBezTo>
                      <a:cubicBezTo>
                        <a:pt x="338" y="540"/>
                        <a:pt x="348" y="540"/>
                        <a:pt x="359" y="540"/>
                      </a:cubicBezTo>
                      <a:cubicBezTo>
                        <a:pt x="578" y="540"/>
                        <a:pt x="710" y="280"/>
                        <a:pt x="566" y="101"/>
                      </a:cubicBezTo>
                      <a:cubicBezTo>
                        <a:pt x="512" y="35"/>
                        <a:pt x="434" y="0"/>
                        <a:pt x="35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8" name="Google Shape;4768;p31"/>
                <p:cNvSpPr/>
                <p:nvPr/>
              </p:nvSpPr>
              <p:spPr>
                <a:xfrm>
                  <a:off x="4089000" y="4037400"/>
                  <a:ext cx="1715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2" extrusionOk="0">
                      <a:moveTo>
                        <a:pt x="342" y="1"/>
                      </a:moveTo>
                      <a:cubicBezTo>
                        <a:pt x="286" y="1"/>
                        <a:pt x="229" y="19"/>
                        <a:pt x="181" y="57"/>
                      </a:cubicBezTo>
                      <a:cubicBezTo>
                        <a:pt x="1" y="202"/>
                        <a:pt x="84" y="494"/>
                        <a:pt x="316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7" y="522"/>
                        <a:pt x="685" y="271"/>
                        <a:pt x="547" y="99"/>
                      </a:cubicBezTo>
                      <a:cubicBezTo>
                        <a:pt x="495" y="34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9" name="Google Shape;4769;p31"/>
                <p:cNvSpPr/>
                <p:nvPr/>
              </p:nvSpPr>
              <p:spPr>
                <a:xfrm>
                  <a:off x="4075750" y="4020875"/>
                  <a:ext cx="165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5" extrusionOk="0">
                      <a:moveTo>
                        <a:pt x="330" y="1"/>
                      </a:moveTo>
                      <a:cubicBezTo>
                        <a:pt x="275" y="1"/>
                        <a:pt x="220" y="19"/>
                        <a:pt x="174" y="56"/>
                      </a:cubicBezTo>
                      <a:cubicBezTo>
                        <a:pt x="0" y="198"/>
                        <a:pt x="81" y="481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8" y="504"/>
                        <a:pt x="660" y="261"/>
                        <a:pt x="524" y="95"/>
                      </a:cubicBezTo>
                      <a:cubicBezTo>
                        <a:pt x="475" y="33"/>
                        <a:pt x="403" y="1"/>
                        <a:pt x="3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0" name="Google Shape;4770;p31"/>
                <p:cNvSpPr/>
                <p:nvPr/>
              </p:nvSpPr>
              <p:spPr>
                <a:xfrm>
                  <a:off x="4062500" y="4004375"/>
                  <a:ext cx="158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4" extrusionOk="0">
                      <a:moveTo>
                        <a:pt x="317" y="1"/>
                      </a:moveTo>
                      <a:cubicBezTo>
                        <a:pt x="264" y="1"/>
                        <a:pt x="210" y="18"/>
                        <a:pt x="164" y="54"/>
                      </a:cubicBezTo>
                      <a:cubicBezTo>
                        <a:pt x="0" y="189"/>
                        <a:pt x="81" y="459"/>
                        <a:pt x="293" y="482"/>
                      </a:cubicBezTo>
                      <a:cubicBezTo>
                        <a:pt x="302" y="483"/>
                        <a:pt x="311" y="483"/>
                        <a:pt x="319" y="483"/>
                      </a:cubicBezTo>
                      <a:cubicBezTo>
                        <a:pt x="516" y="483"/>
                        <a:pt x="634" y="250"/>
                        <a:pt x="505" y="90"/>
                      </a:cubicBezTo>
                      <a:cubicBezTo>
                        <a:pt x="457" y="31"/>
                        <a:pt x="388" y="1"/>
                        <a:pt x="31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1" name="Google Shape;4771;p31"/>
                <p:cNvSpPr/>
                <p:nvPr/>
              </p:nvSpPr>
              <p:spPr>
                <a:xfrm>
                  <a:off x="4049150" y="3987825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09" y="0"/>
                      </a:moveTo>
                      <a:cubicBezTo>
                        <a:pt x="257" y="0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4" y="466"/>
                      </a:cubicBezTo>
                      <a:cubicBezTo>
                        <a:pt x="291" y="466"/>
                        <a:pt x="299" y="467"/>
                        <a:pt x="307" y="467"/>
                      </a:cubicBezTo>
                      <a:cubicBezTo>
                        <a:pt x="499" y="467"/>
                        <a:pt x="616" y="241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2" name="Google Shape;4772;p31"/>
                <p:cNvSpPr/>
                <p:nvPr/>
              </p:nvSpPr>
              <p:spPr>
                <a:xfrm>
                  <a:off x="4035900" y="3971300"/>
                  <a:ext cx="146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7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5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78" y="446"/>
                        <a:pt x="286" y="446"/>
                        <a:pt x="294" y="446"/>
                      </a:cubicBezTo>
                      <a:cubicBezTo>
                        <a:pt x="479" y="446"/>
                        <a:pt x="587" y="230"/>
                        <a:pt x="470" y="82"/>
                      </a:cubicBezTo>
                      <a:cubicBezTo>
                        <a:pt x="426" y="29"/>
                        <a:pt x="361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3" name="Google Shape;4773;p31"/>
                <p:cNvSpPr/>
                <p:nvPr/>
              </p:nvSpPr>
              <p:spPr>
                <a:xfrm>
                  <a:off x="4022650" y="3954750"/>
                  <a:ext cx="14100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8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50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7"/>
                        <a:pt x="279" y="428"/>
                        <a:pt x="287" y="428"/>
                      </a:cubicBezTo>
                      <a:cubicBezTo>
                        <a:pt x="461" y="428"/>
                        <a:pt x="563" y="223"/>
                        <a:pt x="447" y="82"/>
                      </a:cubicBezTo>
                      <a:cubicBezTo>
                        <a:pt x="405" y="29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4" name="Google Shape;4774;p31"/>
                <p:cNvSpPr/>
                <p:nvPr/>
              </p:nvSpPr>
              <p:spPr>
                <a:xfrm>
                  <a:off x="4009375" y="3938225"/>
                  <a:ext cx="1350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11" extrusionOk="0">
                      <a:moveTo>
                        <a:pt x="271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1" y="161"/>
                        <a:pt x="68" y="390"/>
                        <a:pt x="252" y="409"/>
                      </a:cubicBezTo>
                      <a:cubicBezTo>
                        <a:pt x="259" y="410"/>
                        <a:pt x="267" y="410"/>
                        <a:pt x="275" y="410"/>
                      </a:cubicBezTo>
                      <a:cubicBezTo>
                        <a:pt x="441" y="410"/>
                        <a:pt x="539" y="213"/>
                        <a:pt x="432" y="78"/>
                      </a:cubicBezTo>
                      <a:cubicBezTo>
                        <a:pt x="391" y="27"/>
                        <a:pt x="331" y="0"/>
                        <a:pt x="2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5" name="Google Shape;4775;p31"/>
                <p:cNvSpPr/>
                <p:nvPr/>
              </p:nvSpPr>
              <p:spPr>
                <a:xfrm>
                  <a:off x="3996050" y="392172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5" y="391"/>
                        <a:pt x="251" y="392"/>
                        <a:pt x="258" y="392"/>
                      </a:cubicBezTo>
                      <a:cubicBezTo>
                        <a:pt x="420" y="392"/>
                        <a:pt x="517" y="202"/>
                        <a:pt x="412" y="73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6" name="Google Shape;4776;p31"/>
                <p:cNvSpPr/>
                <p:nvPr/>
              </p:nvSpPr>
              <p:spPr>
                <a:xfrm>
                  <a:off x="3982800" y="3905150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5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8"/>
                        <a:pt x="61" y="353"/>
                        <a:pt x="225" y="373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91" y="194"/>
                        <a:pt x="389" y="70"/>
                      </a:cubicBezTo>
                      <a:cubicBezTo>
                        <a:pt x="352" y="24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7" name="Google Shape;4777;p31"/>
                <p:cNvSpPr/>
                <p:nvPr/>
              </p:nvSpPr>
              <p:spPr>
                <a:xfrm>
                  <a:off x="3969525" y="3888650"/>
                  <a:ext cx="1165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3" extrusionOk="0">
                      <a:moveTo>
                        <a:pt x="232" y="1"/>
                      </a:moveTo>
                      <a:cubicBezTo>
                        <a:pt x="194" y="1"/>
                        <a:pt x="155" y="13"/>
                        <a:pt x="123" y="39"/>
                      </a:cubicBezTo>
                      <a:cubicBezTo>
                        <a:pt x="1" y="139"/>
                        <a:pt x="59" y="335"/>
                        <a:pt x="216" y="351"/>
                      </a:cubicBezTo>
                      <a:cubicBezTo>
                        <a:pt x="224" y="352"/>
                        <a:pt x="231" y="353"/>
                        <a:pt x="239" y="353"/>
                      </a:cubicBezTo>
                      <a:cubicBezTo>
                        <a:pt x="380" y="353"/>
                        <a:pt x="465" y="181"/>
                        <a:pt x="370" y="65"/>
                      </a:cubicBezTo>
                      <a:cubicBezTo>
                        <a:pt x="336" y="23"/>
                        <a:pt x="284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8" name="Google Shape;4778;p31"/>
                <p:cNvSpPr/>
                <p:nvPr/>
              </p:nvSpPr>
              <p:spPr>
                <a:xfrm>
                  <a:off x="3956275" y="3872125"/>
                  <a:ext cx="1102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1" y="132"/>
                        <a:pt x="55" y="318"/>
                        <a:pt x="203" y="334"/>
                      </a:cubicBezTo>
                      <a:cubicBezTo>
                        <a:pt x="210" y="335"/>
                        <a:pt x="216" y="335"/>
                        <a:pt x="222" y="335"/>
                      </a:cubicBezTo>
                      <a:cubicBezTo>
                        <a:pt x="359" y="335"/>
                        <a:pt x="440" y="172"/>
                        <a:pt x="351" y="61"/>
                      </a:cubicBezTo>
                      <a:cubicBezTo>
                        <a:pt x="318" y="21"/>
                        <a:pt x="271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9" name="Google Shape;4779;p31"/>
                <p:cNvSpPr/>
                <p:nvPr/>
              </p:nvSpPr>
              <p:spPr>
                <a:xfrm>
                  <a:off x="3943025" y="3855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1"/>
                      </a:moveTo>
                      <a:cubicBezTo>
                        <a:pt x="173" y="1"/>
                        <a:pt x="137" y="12"/>
                        <a:pt x="106" y="36"/>
                      </a:cubicBezTo>
                      <a:cubicBezTo>
                        <a:pt x="0" y="126"/>
                        <a:pt x="52" y="303"/>
                        <a:pt x="190" y="316"/>
                      </a:cubicBezTo>
                      <a:cubicBezTo>
                        <a:pt x="197" y="317"/>
                        <a:pt x="203" y="317"/>
                        <a:pt x="209" y="317"/>
                      </a:cubicBezTo>
                      <a:cubicBezTo>
                        <a:pt x="339" y="317"/>
                        <a:pt x="414" y="166"/>
                        <a:pt x="331" y="59"/>
                      </a:cubicBezTo>
                      <a:cubicBezTo>
                        <a:pt x="300" y="21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0" name="Google Shape;4780;p31"/>
                <p:cNvSpPr/>
                <p:nvPr/>
              </p:nvSpPr>
              <p:spPr>
                <a:xfrm>
                  <a:off x="4159950" y="408907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5" y="0"/>
                      </a:moveTo>
                      <a:cubicBezTo>
                        <a:pt x="329" y="0"/>
                        <a:pt x="263" y="22"/>
                        <a:pt x="209" y="66"/>
                      </a:cubicBezTo>
                      <a:cubicBezTo>
                        <a:pt x="0" y="234"/>
                        <a:pt x="100" y="565"/>
                        <a:pt x="364" y="593"/>
                      </a:cubicBezTo>
                      <a:cubicBezTo>
                        <a:pt x="375" y="595"/>
                        <a:pt x="387" y="595"/>
                        <a:pt x="398" y="595"/>
                      </a:cubicBezTo>
                      <a:cubicBezTo>
                        <a:pt x="641" y="595"/>
                        <a:pt x="787" y="308"/>
                        <a:pt x="627" y="111"/>
                      </a:cubicBezTo>
                      <a:cubicBezTo>
                        <a:pt x="569" y="38"/>
                        <a:pt x="482" y="0"/>
                        <a:pt x="3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1" name="Google Shape;4781;p31"/>
                <p:cNvSpPr/>
                <p:nvPr/>
              </p:nvSpPr>
              <p:spPr>
                <a:xfrm>
                  <a:off x="4146700" y="4072525"/>
                  <a:ext cx="1902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577" extrusionOk="0">
                      <a:moveTo>
                        <a:pt x="382" y="0"/>
                      </a:moveTo>
                      <a:cubicBezTo>
                        <a:pt x="318" y="0"/>
                        <a:pt x="254" y="22"/>
                        <a:pt x="199" y="66"/>
                      </a:cubicBezTo>
                      <a:cubicBezTo>
                        <a:pt x="0" y="227"/>
                        <a:pt x="97" y="548"/>
                        <a:pt x="351" y="574"/>
                      </a:cubicBezTo>
                      <a:cubicBezTo>
                        <a:pt x="362" y="575"/>
                        <a:pt x="374" y="576"/>
                        <a:pt x="385" y="576"/>
                      </a:cubicBezTo>
                      <a:cubicBezTo>
                        <a:pt x="622" y="576"/>
                        <a:pt x="761" y="298"/>
                        <a:pt x="608" y="108"/>
                      </a:cubicBezTo>
                      <a:cubicBezTo>
                        <a:pt x="549" y="37"/>
                        <a:pt x="466" y="0"/>
                        <a:pt x="3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2" name="Google Shape;4782;p31"/>
                <p:cNvSpPr/>
                <p:nvPr/>
              </p:nvSpPr>
              <p:spPr>
                <a:xfrm>
                  <a:off x="4133425" y="4056000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1"/>
                      </a:moveTo>
                      <a:cubicBezTo>
                        <a:pt x="307" y="1"/>
                        <a:pt x="245" y="21"/>
                        <a:pt x="194" y="62"/>
                      </a:cubicBezTo>
                      <a:cubicBezTo>
                        <a:pt x="1" y="220"/>
                        <a:pt x="94" y="531"/>
                        <a:pt x="342" y="557"/>
                      </a:cubicBezTo>
                      <a:cubicBezTo>
                        <a:pt x="352" y="558"/>
                        <a:pt x="362" y="559"/>
                        <a:pt x="373" y="559"/>
                      </a:cubicBezTo>
                      <a:cubicBezTo>
                        <a:pt x="602" y="559"/>
                        <a:pt x="737" y="289"/>
                        <a:pt x="586" y="104"/>
                      </a:cubicBezTo>
                      <a:cubicBezTo>
                        <a:pt x="531" y="36"/>
                        <a:pt x="450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3" name="Google Shape;4783;p31"/>
                <p:cNvSpPr/>
                <p:nvPr/>
              </p:nvSpPr>
              <p:spPr>
                <a:xfrm>
                  <a:off x="4120175" y="4039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2"/>
                      </a:cubicBezTo>
                      <a:cubicBezTo>
                        <a:pt x="1" y="213"/>
                        <a:pt x="87" y="512"/>
                        <a:pt x="328" y="538"/>
                      </a:cubicBezTo>
                      <a:cubicBezTo>
                        <a:pt x="339" y="539"/>
                        <a:pt x="349" y="539"/>
                        <a:pt x="359" y="539"/>
                      </a:cubicBezTo>
                      <a:cubicBezTo>
                        <a:pt x="579" y="539"/>
                        <a:pt x="711" y="279"/>
                        <a:pt x="566" y="101"/>
                      </a:cubicBezTo>
                      <a:cubicBezTo>
                        <a:pt x="513" y="35"/>
                        <a:pt x="436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4" name="Google Shape;4784;p31"/>
                <p:cNvSpPr/>
                <p:nvPr/>
              </p:nvSpPr>
              <p:spPr>
                <a:xfrm>
                  <a:off x="4106925" y="4022900"/>
                  <a:ext cx="171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1" extrusionOk="0">
                      <a:moveTo>
                        <a:pt x="345" y="1"/>
                      </a:moveTo>
                      <a:cubicBezTo>
                        <a:pt x="287" y="1"/>
                        <a:pt x="229" y="20"/>
                        <a:pt x="180" y="59"/>
                      </a:cubicBezTo>
                      <a:cubicBezTo>
                        <a:pt x="0" y="204"/>
                        <a:pt x="84" y="496"/>
                        <a:pt x="315" y="518"/>
                      </a:cubicBezTo>
                      <a:cubicBezTo>
                        <a:pt x="326" y="520"/>
                        <a:pt x="336" y="520"/>
                        <a:pt x="346" y="520"/>
                      </a:cubicBezTo>
                      <a:cubicBezTo>
                        <a:pt x="556" y="520"/>
                        <a:pt x="685" y="272"/>
                        <a:pt x="547" y="97"/>
                      </a:cubicBezTo>
                      <a:cubicBezTo>
                        <a:pt x="496" y="34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5" name="Google Shape;4785;p31"/>
                <p:cNvSpPr/>
                <p:nvPr/>
              </p:nvSpPr>
              <p:spPr>
                <a:xfrm>
                  <a:off x="4093575" y="4006400"/>
                  <a:ext cx="16575" cy="1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3" extrusionOk="0">
                      <a:moveTo>
                        <a:pt x="334" y="1"/>
                      </a:moveTo>
                      <a:cubicBezTo>
                        <a:pt x="278" y="1"/>
                        <a:pt x="222" y="19"/>
                        <a:pt x="174" y="57"/>
                      </a:cubicBezTo>
                      <a:cubicBezTo>
                        <a:pt x="1" y="198"/>
                        <a:pt x="84" y="478"/>
                        <a:pt x="309" y="500"/>
                      </a:cubicBezTo>
                      <a:cubicBezTo>
                        <a:pt x="320" y="502"/>
                        <a:pt x="330" y="502"/>
                        <a:pt x="340" y="502"/>
                      </a:cubicBezTo>
                      <a:cubicBezTo>
                        <a:pt x="543" y="502"/>
                        <a:pt x="663" y="258"/>
                        <a:pt x="528" y="92"/>
                      </a:cubicBezTo>
                      <a:cubicBezTo>
                        <a:pt x="479" y="32"/>
                        <a:pt x="407" y="1"/>
                        <a:pt x="3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6" name="Google Shape;4786;p31"/>
                <p:cNvSpPr/>
                <p:nvPr/>
              </p:nvSpPr>
              <p:spPr>
                <a:xfrm>
                  <a:off x="4080400" y="3989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4" y="0"/>
                        <a:pt x="210" y="18"/>
                        <a:pt x="165" y="54"/>
                      </a:cubicBezTo>
                      <a:cubicBezTo>
                        <a:pt x="1" y="192"/>
                        <a:pt x="81" y="459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7" y="482"/>
                        <a:pt x="635" y="249"/>
                        <a:pt x="505" y="92"/>
                      </a:cubicBezTo>
                      <a:cubicBezTo>
                        <a:pt x="458" y="32"/>
                        <a:pt x="388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7" name="Google Shape;4787;p31"/>
                <p:cNvSpPr/>
                <p:nvPr/>
              </p:nvSpPr>
              <p:spPr>
                <a:xfrm>
                  <a:off x="4067075" y="3973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7" y="0"/>
                      </a:moveTo>
                      <a:cubicBezTo>
                        <a:pt x="255" y="0"/>
                        <a:pt x="204" y="17"/>
                        <a:pt x="161" y="52"/>
                      </a:cubicBezTo>
                      <a:cubicBezTo>
                        <a:pt x="0" y="183"/>
                        <a:pt x="78" y="444"/>
                        <a:pt x="283" y="463"/>
                      </a:cubicBezTo>
                      <a:cubicBezTo>
                        <a:pt x="292" y="464"/>
                        <a:pt x="301" y="464"/>
                        <a:pt x="310" y="464"/>
                      </a:cubicBezTo>
                      <a:cubicBezTo>
                        <a:pt x="500" y="464"/>
                        <a:pt x="612" y="240"/>
                        <a:pt x="489" y="87"/>
                      </a:cubicBezTo>
                      <a:cubicBezTo>
                        <a:pt x="443" y="30"/>
                        <a:pt x="375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8" name="Google Shape;4788;p31"/>
                <p:cNvSpPr/>
                <p:nvPr/>
              </p:nvSpPr>
              <p:spPr>
                <a:xfrm>
                  <a:off x="4053825" y="3956800"/>
                  <a:ext cx="14675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8" extrusionOk="0">
                      <a:moveTo>
                        <a:pt x="295" y="0"/>
                      </a:moveTo>
                      <a:cubicBezTo>
                        <a:pt x="246" y="0"/>
                        <a:pt x="196" y="17"/>
                        <a:pt x="154" y="52"/>
                      </a:cubicBezTo>
                      <a:cubicBezTo>
                        <a:pt x="0" y="177"/>
                        <a:pt x="74" y="424"/>
                        <a:pt x="270" y="447"/>
                      </a:cubicBezTo>
                      <a:cubicBezTo>
                        <a:pt x="278" y="448"/>
                        <a:pt x="286" y="448"/>
                        <a:pt x="294" y="448"/>
                      </a:cubicBezTo>
                      <a:cubicBezTo>
                        <a:pt x="479" y="448"/>
                        <a:pt x="587" y="232"/>
                        <a:pt x="469" y="84"/>
                      </a:cubicBezTo>
                      <a:cubicBezTo>
                        <a:pt x="424" y="29"/>
                        <a:pt x="359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9" name="Google Shape;4789;p31"/>
                <p:cNvSpPr/>
                <p:nvPr/>
              </p:nvSpPr>
              <p:spPr>
                <a:xfrm>
                  <a:off x="4040475" y="3940250"/>
                  <a:ext cx="142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429" extrusionOk="0">
                      <a:moveTo>
                        <a:pt x="285" y="1"/>
                      </a:moveTo>
                      <a:cubicBezTo>
                        <a:pt x="238" y="1"/>
                        <a:pt x="191" y="16"/>
                        <a:pt x="152" y="48"/>
                      </a:cubicBezTo>
                      <a:cubicBezTo>
                        <a:pt x="1" y="167"/>
                        <a:pt x="71" y="408"/>
                        <a:pt x="264" y="428"/>
                      </a:cubicBezTo>
                      <a:cubicBezTo>
                        <a:pt x="272" y="428"/>
                        <a:pt x="280" y="429"/>
                        <a:pt x="287" y="429"/>
                      </a:cubicBezTo>
                      <a:cubicBezTo>
                        <a:pt x="463" y="429"/>
                        <a:pt x="568" y="222"/>
                        <a:pt x="451" y="80"/>
                      </a:cubicBezTo>
                      <a:cubicBezTo>
                        <a:pt x="409" y="28"/>
                        <a:pt x="347" y="1"/>
                        <a:pt x="28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0" name="Google Shape;4790;p31"/>
                <p:cNvSpPr/>
                <p:nvPr/>
              </p:nvSpPr>
              <p:spPr>
                <a:xfrm>
                  <a:off x="4027225" y="3923750"/>
                  <a:ext cx="1355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08" extrusionOk="0">
                      <a:moveTo>
                        <a:pt x="273" y="1"/>
                      </a:moveTo>
                      <a:cubicBezTo>
                        <a:pt x="227" y="1"/>
                        <a:pt x="181" y="16"/>
                        <a:pt x="142" y="46"/>
                      </a:cubicBezTo>
                      <a:cubicBezTo>
                        <a:pt x="0" y="159"/>
                        <a:pt x="68" y="390"/>
                        <a:pt x="251" y="406"/>
                      </a:cubicBezTo>
                      <a:cubicBezTo>
                        <a:pt x="259" y="407"/>
                        <a:pt x="267" y="407"/>
                        <a:pt x="274" y="407"/>
                      </a:cubicBezTo>
                      <a:cubicBezTo>
                        <a:pt x="441" y="407"/>
                        <a:pt x="542" y="210"/>
                        <a:pt x="431" y="75"/>
                      </a:cubicBezTo>
                      <a:cubicBezTo>
                        <a:pt x="391" y="26"/>
                        <a:pt x="332" y="1"/>
                        <a:pt x="27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1" name="Google Shape;4791;p31"/>
                <p:cNvSpPr/>
                <p:nvPr/>
              </p:nvSpPr>
              <p:spPr>
                <a:xfrm>
                  <a:off x="4013975" y="3907175"/>
                  <a:ext cx="1290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" h="393" extrusionOk="0">
                      <a:moveTo>
                        <a:pt x="258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4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21" y="392"/>
                        <a:pt x="516" y="202"/>
                        <a:pt x="411" y="73"/>
                      </a:cubicBezTo>
                      <a:cubicBezTo>
                        <a:pt x="373" y="25"/>
                        <a:pt x="316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2" name="Google Shape;4792;p31"/>
                <p:cNvSpPr/>
                <p:nvPr/>
              </p:nvSpPr>
              <p:spPr>
                <a:xfrm>
                  <a:off x="4000700" y="389070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0"/>
                      </a:moveTo>
                      <a:cubicBezTo>
                        <a:pt x="205" y="0"/>
                        <a:pt x="164" y="14"/>
                        <a:pt x="129" y="41"/>
                      </a:cubicBezTo>
                      <a:cubicBezTo>
                        <a:pt x="1" y="147"/>
                        <a:pt x="62" y="353"/>
                        <a:pt x="226" y="369"/>
                      </a:cubicBezTo>
                      <a:cubicBezTo>
                        <a:pt x="234" y="370"/>
                        <a:pt x="242" y="370"/>
                        <a:pt x="249" y="370"/>
                      </a:cubicBezTo>
                      <a:cubicBezTo>
                        <a:pt x="402" y="370"/>
                        <a:pt x="491" y="192"/>
                        <a:pt x="390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3" name="Google Shape;4793;p31"/>
                <p:cNvSpPr/>
                <p:nvPr/>
              </p:nvSpPr>
              <p:spPr>
                <a:xfrm>
                  <a:off x="3987450" y="387412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2" y="0"/>
                        <a:pt x="154" y="13"/>
                        <a:pt x="123" y="39"/>
                      </a:cubicBezTo>
                      <a:cubicBezTo>
                        <a:pt x="1" y="138"/>
                        <a:pt x="58" y="338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78" y="355"/>
                        <a:pt x="466" y="185"/>
                        <a:pt x="370" y="68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4" name="Google Shape;4794;p31"/>
                <p:cNvSpPr/>
                <p:nvPr/>
              </p:nvSpPr>
              <p:spPr>
                <a:xfrm>
                  <a:off x="3974200" y="3857600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1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17"/>
                        <a:pt x="203" y="333"/>
                      </a:cubicBezTo>
                      <a:cubicBezTo>
                        <a:pt x="209" y="334"/>
                        <a:pt x="216" y="334"/>
                        <a:pt x="222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5" name="Google Shape;4795;p31"/>
                <p:cNvSpPr/>
                <p:nvPr/>
              </p:nvSpPr>
              <p:spPr>
                <a:xfrm>
                  <a:off x="3960850" y="3841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3"/>
                        <a:pt x="52" y="299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8" y="162"/>
                        <a:pt x="335" y="58"/>
                      </a:cubicBezTo>
                      <a:cubicBezTo>
                        <a:pt x="302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6" name="Google Shape;4796;p31"/>
                <p:cNvSpPr/>
                <p:nvPr/>
              </p:nvSpPr>
              <p:spPr>
                <a:xfrm>
                  <a:off x="4191125" y="4091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9" y="1"/>
                      </a:moveTo>
                      <a:cubicBezTo>
                        <a:pt x="341" y="1"/>
                        <a:pt x="273" y="23"/>
                        <a:pt x="216" y="69"/>
                      </a:cubicBezTo>
                      <a:cubicBezTo>
                        <a:pt x="0" y="239"/>
                        <a:pt x="103" y="583"/>
                        <a:pt x="376" y="612"/>
                      </a:cubicBezTo>
                      <a:cubicBezTo>
                        <a:pt x="388" y="613"/>
                        <a:pt x="400" y="614"/>
                        <a:pt x="411" y="614"/>
                      </a:cubicBezTo>
                      <a:cubicBezTo>
                        <a:pt x="660" y="614"/>
                        <a:pt x="809" y="317"/>
                        <a:pt x="646" y="114"/>
                      </a:cubicBezTo>
                      <a:cubicBezTo>
                        <a:pt x="586" y="39"/>
                        <a:pt x="498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7" name="Google Shape;4797;p31"/>
                <p:cNvSpPr/>
                <p:nvPr/>
              </p:nvSpPr>
              <p:spPr>
                <a:xfrm>
                  <a:off x="4177875" y="407452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3" y="1"/>
                      </a:moveTo>
                      <a:cubicBezTo>
                        <a:pt x="327" y="1"/>
                        <a:pt x="261" y="22"/>
                        <a:pt x="206" y="67"/>
                      </a:cubicBezTo>
                      <a:cubicBezTo>
                        <a:pt x="0" y="234"/>
                        <a:pt x="100" y="568"/>
                        <a:pt x="363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6" y="308"/>
                        <a:pt x="627" y="112"/>
                      </a:cubicBezTo>
                      <a:cubicBezTo>
                        <a:pt x="566" y="39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8" name="Google Shape;4798;p31"/>
                <p:cNvSpPr/>
                <p:nvPr/>
              </p:nvSpPr>
              <p:spPr>
                <a:xfrm>
                  <a:off x="4164600" y="4058025"/>
                  <a:ext cx="19075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8" extrusionOk="0">
                      <a:moveTo>
                        <a:pt x="382" y="1"/>
                      </a:moveTo>
                      <a:cubicBezTo>
                        <a:pt x="318" y="1"/>
                        <a:pt x="254" y="22"/>
                        <a:pt x="200" y="65"/>
                      </a:cubicBezTo>
                      <a:cubicBezTo>
                        <a:pt x="1" y="225"/>
                        <a:pt x="97" y="550"/>
                        <a:pt x="351" y="576"/>
                      </a:cubicBezTo>
                      <a:cubicBezTo>
                        <a:pt x="362" y="577"/>
                        <a:pt x="372" y="577"/>
                        <a:pt x="382" y="577"/>
                      </a:cubicBezTo>
                      <a:cubicBezTo>
                        <a:pt x="621" y="577"/>
                        <a:pt x="762" y="298"/>
                        <a:pt x="605" y="106"/>
                      </a:cubicBezTo>
                      <a:cubicBezTo>
                        <a:pt x="548" y="37"/>
                        <a:pt x="466" y="1"/>
                        <a:pt x="3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9" name="Google Shape;4799;p31"/>
                <p:cNvSpPr/>
                <p:nvPr/>
              </p:nvSpPr>
              <p:spPr>
                <a:xfrm>
                  <a:off x="4151350" y="4041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1"/>
                      </a:moveTo>
                      <a:cubicBezTo>
                        <a:pt x="308" y="1"/>
                        <a:pt x="245" y="22"/>
                        <a:pt x="193" y="64"/>
                      </a:cubicBezTo>
                      <a:cubicBezTo>
                        <a:pt x="1" y="221"/>
                        <a:pt x="94" y="533"/>
                        <a:pt x="341" y="555"/>
                      </a:cubicBezTo>
                      <a:cubicBezTo>
                        <a:pt x="352" y="556"/>
                        <a:pt x="362" y="557"/>
                        <a:pt x="372" y="557"/>
                      </a:cubicBezTo>
                      <a:cubicBezTo>
                        <a:pt x="601" y="557"/>
                        <a:pt x="736" y="287"/>
                        <a:pt x="586" y="102"/>
                      </a:cubicBezTo>
                      <a:cubicBezTo>
                        <a:pt x="531" y="35"/>
                        <a:pt x="451" y="1"/>
                        <a:pt x="3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0" name="Google Shape;4800;p31"/>
                <p:cNvSpPr/>
                <p:nvPr/>
              </p:nvSpPr>
              <p:spPr>
                <a:xfrm>
                  <a:off x="4138025" y="4024975"/>
                  <a:ext cx="17850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" h="540" extrusionOk="0">
                      <a:moveTo>
                        <a:pt x="358" y="0"/>
                      </a:moveTo>
                      <a:cubicBezTo>
                        <a:pt x="299" y="0"/>
                        <a:pt x="239" y="20"/>
                        <a:pt x="190" y="59"/>
                      </a:cubicBezTo>
                      <a:cubicBezTo>
                        <a:pt x="0" y="210"/>
                        <a:pt x="90" y="513"/>
                        <a:pt x="331" y="538"/>
                      </a:cubicBezTo>
                      <a:cubicBezTo>
                        <a:pt x="342" y="539"/>
                        <a:pt x="352" y="540"/>
                        <a:pt x="362" y="540"/>
                      </a:cubicBezTo>
                      <a:cubicBezTo>
                        <a:pt x="582" y="540"/>
                        <a:pt x="713" y="279"/>
                        <a:pt x="569" y="101"/>
                      </a:cubicBezTo>
                      <a:cubicBezTo>
                        <a:pt x="516" y="35"/>
                        <a:pt x="437" y="0"/>
                        <a:pt x="3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1" name="Google Shape;4801;p31"/>
                <p:cNvSpPr/>
                <p:nvPr/>
              </p:nvSpPr>
              <p:spPr>
                <a:xfrm>
                  <a:off x="4124750" y="4008450"/>
                  <a:ext cx="172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0" extrusionOk="0">
                      <a:moveTo>
                        <a:pt x="346" y="0"/>
                      </a:moveTo>
                      <a:cubicBezTo>
                        <a:pt x="289" y="0"/>
                        <a:pt x="231" y="19"/>
                        <a:pt x="184" y="58"/>
                      </a:cubicBezTo>
                      <a:cubicBezTo>
                        <a:pt x="1" y="203"/>
                        <a:pt x="88" y="495"/>
                        <a:pt x="319" y="518"/>
                      </a:cubicBezTo>
                      <a:cubicBezTo>
                        <a:pt x="329" y="519"/>
                        <a:pt x="340" y="520"/>
                        <a:pt x="350" y="520"/>
                      </a:cubicBezTo>
                      <a:cubicBezTo>
                        <a:pt x="563" y="520"/>
                        <a:pt x="688" y="269"/>
                        <a:pt x="550" y="97"/>
                      </a:cubicBezTo>
                      <a:cubicBezTo>
                        <a:pt x="498" y="33"/>
                        <a:pt x="422" y="0"/>
                        <a:pt x="3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2" name="Google Shape;4802;p31"/>
                <p:cNvSpPr/>
                <p:nvPr/>
              </p:nvSpPr>
              <p:spPr>
                <a:xfrm>
                  <a:off x="4111500" y="3991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6"/>
                      </a:cubicBezTo>
                      <a:cubicBezTo>
                        <a:pt x="1" y="198"/>
                        <a:pt x="84" y="480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42" y="504"/>
                        <a:pt x="663" y="261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3" name="Google Shape;4803;p31"/>
                <p:cNvSpPr/>
                <p:nvPr/>
              </p:nvSpPr>
              <p:spPr>
                <a:xfrm>
                  <a:off x="4098250" y="397537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9" y="1"/>
                      </a:moveTo>
                      <a:cubicBezTo>
                        <a:pt x="266" y="1"/>
                        <a:pt x="212" y="18"/>
                        <a:pt x="167" y="54"/>
                      </a:cubicBezTo>
                      <a:cubicBezTo>
                        <a:pt x="0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7" y="249"/>
                        <a:pt x="508" y="90"/>
                      </a:cubicBezTo>
                      <a:cubicBezTo>
                        <a:pt x="461" y="31"/>
                        <a:pt x="39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4" name="Google Shape;4804;p31"/>
                <p:cNvSpPr/>
                <p:nvPr/>
              </p:nvSpPr>
              <p:spPr>
                <a:xfrm>
                  <a:off x="4085000" y="3958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7" y="0"/>
                      </a:moveTo>
                      <a:cubicBezTo>
                        <a:pt x="256" y="0"/>
                        <a:pt x="204" y="18"/>
                        <a:pt x="161" y="54"/>
                      </a:cubicBezTo>
                      <a:cubicBezTo>
                        <a:pt x="0" y="183"/>
                        <a:pt x="77" y="443"/>
                        <a:pt x="283" y="465"/>
                      </a:cubicBezTo>
                      <a:cubicBezTo>
                        <a:pt x="291" y="466"/>
                        <a:pt x="299" y="467"/>
                        <a:pt x="306" y="467"/>
                      </a:cubicBezTo>
                      <a:cubicBezTo>
                        <a:pt x="498" y="467"/>
                        <a:pt x="612" y="241"/>
                        <a:pt x="489" y="86"/>
                      </a:cubicBezTo>
                      <a:cubicBezTo>
                        <a:pt x="441" y="30"/>
                        <a:pt x="375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5" name="Google Shape;4805;p31"/>
                <p:cNvSpPr/>
                <p:nvPr/>
              </p:nvSpPr>
              <p:spPr>
                <a:xfrm>
                  <a:off x="4071725" y="3942275"/>
                  <a:ext cx="14700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" h="448" extrusionOk="0">
                      <a:moveTo>
                        <a:pt x="295" y="1"/>
                      </a:moveTo>
                      <a:cubicBezTo>
                        <a:pt x="245" y="1"/>
                        <a:pt x="196" y="17"/>
                        <a:pt x="155" y="51"/>
                      </a:cubicBezTo>
                      <a:cubicBezTo>
                        <a:pt x="1" y="176"/>
                        <a:pt x="75" y="424"/>
                        <a:pt x="271" y="446"/>
                      </a:cubicBezTo>
                      <a:cubicBezTo>
                        <a:pt x="279" y="447"/>
                        <a:pt x="287" y="447"/>
                        <a:pt x="294" y="447"/>
                      </a:cubicBezTo>
                      <a:cubicBezTo>
                        <a:pt x="479" y="447"/>
                        <a:pt x="587" y="231"/>
                        <a:pt x="467" y="83"/>
                      </a:cubicBezTo>
                      <a:cubicBezTo>
                        <a:pt x="423" y="29"/>
                        <a:pt x="359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6" name="Google Shape;4806;p31"/>
                <p:cNvSpPr/>
                <p:nvPr/>
              </p:nvSpPr>
              <p:spPr>
                <a:xfrm>
                  <a:off x="4058400" y="3925750"/>
                  <a:ext cx="14100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8" extrusionOk="0">
                      <a:moveTo>
                        <a:pt x="283" y="1"/>
                      </a:moveTo>
                      <a:cubicBezTo>
                        <a:pt x="236" y="1"/>
                        <a:pt x="188" y="17"/>
                        <a:pt x="148" y="50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61" y="427"/>
                        <a:pt x="563" y="223"/>
                        <a:pt x="450" y="82"/>
                      </a:cubicBezTo>
                      <a:cubicBezTo>
                        <a:pt x="408" y="29"/>
                        <a:pt x="346" y="1"/>
                        <a:pt x="2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7" name="Google Shape;4807;p31"/>
                <p:cNvSpPr/>
                <p:nvPr/>
              </p:nvSpPr>
              <p:spPr>
                <a:xfrm>
                  <a:off x="4045150" y="3909225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70" y="0"/>
                      </a:moveTo>
                      <a:cubicBezTo>
                        <a:pt x="224" y="0"/>
                        <a:pt x="179" y="15"/>
                        <a:pt x="141" y="46"/>
                      </a:cubicBezTo>
                      <a:cubicBezTo>
                        <a:pt x="0" y="161"/>
                        <a:pt x="68" y="389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0" y="26"/>
                        <a:pt x="330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8" name="Google Shape;4808;p31"/>
                <p:cNvSpPr/>
                <p:nvPr/>
              </p:nvSpPr>
              <p:spPr>
                <a:xfrm>
                  <a:off x="4031875" y="3892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5"/>
                        <a:pt x="136" y="44"/>
                      </a:cubicBezTo>
                      <a:cubicBezTo>
                        <a:pt x="1" y="153"/>
                        <a:pt x="65" y="371"/>
                        <a:pt x="239" y="391"/>
                      </a:cubicBezTo>
                      <a:cubicBezTo>
                        <a:pt x="245" y="391"/>
                        <a:pt x="252" y="392"/>
                        <a:pt x="258" y="392"/>
                      </a:cubicBezTo>
                      <a:cubicBezTo>
                        <a:pt x="420" y="392"/>
                        <a:pt x="514" y="202"/>
                        <a:pt x="409" y="73"/>
                      </a:cubicBezTo>
                      <a:cubicBezTo>
                        <a:pt x="371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9" name="Google Shape;4809;p31"/>
                <p:cNvSpPr/>
                <p:nvPr/>
              </p:nvSpPr>
              <p:spPr>
                <a:xfrm>
                  <a:off x="4018625" y="387615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1" y="147"/>
                        <a:pt x="62" y="356"/>
                        <a:pt x="225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4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0" name="Google Shape;4810;p31"/>
                <p:cNvSpPr/>
                <p:nvPr/>
              </p:nvSpPr>
              <p:spPr>
                <a:xfrm>
                  <a:off x="4005300" y="3859650"/>
                  <a:ext cx="1170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353" extrusionOk="0">
                      <a:moveTo>
                        <a:pt x="234" y="1"/>
                      </a:moveTo>
                      <a:cubicBezTo>
                        <a:pt x="195" y="1"/>
                        <a:pt x="155" y="13"/>
                        <a:pt x="122" y="39"/>
                      </a:cubicBezTo>
                      <a:cubicBezTo>
                        <a:pt x="0" y="139"/>
                        <a:pt x="61" y="335"/>
                        <a:pt x="215" y="351"/>
                      </a:cubicBezTo>
                      <a:cubicBezTo>
                        <a:pt x="223" y="352"/>
                        <a:pt x="231" y="352"/>
                        <a:pt x="238" y="352"/>
                      </a:cubicBezTo>
                      <a:cubicBezTo>
                        <a:pt x="382" y="352"/>
                        <a:pt x="468" y="181"/>
                        <a:pt x="373" y="65"/>
                      </a:cubicBezTo>
                      <a:cubicBezTo>
                        <a:pt x="338" y="23"/>
                        <a:pt x="286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1" name="Google Shape;4811;p31"/>
                <p:cNvSpPr/>
                <p:nvPr/>
              </p:nvSpPr>
              <p:spPr>
                <a:xfrm>
                  <a:off x="3992025" y="3843100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3" y="0"/>
                      </a:moveTo>
                      <a:cubicBezTo>
                        <a:pt x="186" y="0"/>
                        <a:pt x="148" y="13"/>
                        <a:pt x="116" y="39"/>
                      </a:cubicBezTo>
                      <a:cubicBezTo>
                        <a:pt x="1" y="133"/>
                        <a:pt x="59" y="319"/>
                        <a:pt x="206" y="335"/>
                      </a:cubicBezTo>
                      <a:cubicBezTo>
                        <a:pt x="213" y="336"/>
                        <a:pt x="219" y="336"/>
                        <a:pt x="225" y="336"/>
                      </a:cubicBezTo>
                      <a:cubicBezTo>
                        <a:pt x="362" y="336"/>
                        <a:pt x="443" y="172"/>
                        <a:pt x="351" y="62"/>
                      </a:cubicBezTo>
                      <a:cubicBezTo>
                        <a:pt x="318" y="22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2" name="Google Shape;4812;p31"/>
                <p:cNvSpPr/>
                <p:nvPr/>
              </p:nvSpPr>
              <p:spPr>
                <a:xfrm>
                  <a:off x="3978775" y="382655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8" y="1"/>
                      </a:moveTo>
                      <a:cubicBezTo>
                        <a:pt x="174" y="1"/>
                        <a:pt x="139" y="13"/>
                        <a:pt x="110" y="36"/>
                      </a:cubicBezTo>
                      <a:cubicBezTo>
                        <a:pt x="0" y="126"/>
                        <a:pt x="52" y="303"/>
                        <a:pt x="193" y="316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0" y="317"/>
                        <a:pt x="417" y="166"/>
                        <a:pt x="331" y="62"/>
                      </a:cubicBezTo>
                      <a:cubicBezTo>
                        <a:pt x="300" y="21"/>
                        <a:pt x="255" y="1"/>
                        <a:pt x="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3" name="Google Shape;4813;p31"/>
                <p:cNvSpPr/>
                <p:nvPr/>
              </p:nvSpPr>
              <p:spPr>
                <a:xfrm>
                  <a:off x="4222300" y="4093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21" y="1"/>
                      </a:moveTo>
                      <a:cubicBezTo>
                        <a:pt x="351" y="1"/>
                        <a:pt x="280" y="24"/>
                        <a:pt x="222" y="73"/>
                      </a:cubicBezTo>
                      <a:cubicBezTo>
                        <a:pt x="0" y="249"/>
                        <a:pt x="106" y="603"/>
                        <a:pt x="386" y="632"/>
                      </a:cubicBezTo>
                      <a:cubicBezTo>
                        <a:pt x="398" y="633"/>
                        <a:pt x="409" y="634"/>
                        <a:pt x="421" y="634"/>
                      </a:cubicBezTo>
                      <a:cubicBezTo>
                        <a:pt x="680" y="634"/>
                        <a:pt x="835" y="327"/>
                        <a:pt x="666" y="118"/>
                      </a:cubicBezTo>
                      <a:cubicBezTo>
                        <a:pt x="604" y="41"/>
                        <a:pt x="513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4" name="Google Shape;4814;p31"/>
                <p:cNvSpPr/>
                <p:nvPr/>
              </p:nvSpPr>
              <p:spPr>
                <a:xfrm>
                  <a:off x="4209050" y="4076550"/>
                  <a:ext cx="20225" cy="1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" h="615" extrusionOk="0">
                      <a:moveTo>
                        <a:pt x="407" y="1"/>
                      </a:moveTo>
                      <a:cubicBezTo>
                        <a:pt x="338" y="1"/>
                        <a:pt x="269" y="23"/>
                        <a:pt x="212" y="69"/>
                      </a:cubicBezTo>
                      <a:cubicBezTo>
                        <a:pt x="0" y="243"/>
                        <a:pt x="103" y="587"/>
                        <a:pt x="376" y="612"/>
                      </a:cubicBezTo>
                      <a:cubicBezTo>
                        <a:pt x="388" y="614"/>
                        <a:pt x="399" y="614"/>
                        <a:pt x="411" y="614"/>
                      </a:cubicBezTo>
                      <a:cubicBezTo>
                        <a:pt x="660" y="614"/>
                        <a:pt x="809" y="320"/>
                        <a:pt x="646" y="114"/>
                      </a:cubicBezTo>
                      <a:cubicBezTo>
                        <a:pt x="586" y="40"/>
                        <a:pt x="497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5" name="Google Shape;4815;p31"/>
                <p:cNvSpPr/>
                <p:nvPr/>
              </p:nvSpPr>
              <p:spPr>
                <a:xfrm>
                  <a:off x="4195775" y="4060075"/>
                  <a:ext cx="19625" cy="1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599" extrusionOk="0">
                      <a:moveTo>
                        <a:pt x="396" y="1"/>
                      </a:moveTo>
                      <a:cubicBezTo>
                        <a:pt x="329" y="1"/>
                        <a:pt x="262" y="23"/>
                        <a:pt x="206" y="69"/>
                      </a:cubicBezTo>
                      <a:cubicBezTo>
                        <a:pt x="1" y="233"/>
                        <a:pt x="100" y="568"/>
                        <a:pt x="364" y="597"/>
                      </a:cubicBezTo>
                      <a:cubicBezTo>
                        <a:pt x="374" y="598"/>
                        <a:pt x="385" y="598"/>
                        <a:pt x="395" y="598"/>
                      </a:cubicBezTo>
                      <a:cubicBezTo>
                        <a:pt x="640" y="598"/>
                        <a:pt x="785" y="309"/>
                        <a:pt x="624" y="111"/>
                      </a:cubicBezTo>
                      <a:cubicBezTo>
                        <a:pt x="566" y="39"/>
                        <a:pt x="481" y="1"/>
                        <a:pt x="3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6" name="Google Shape;4816;p31"/>
                <p:cNvSpPr/>
                <p:nvPr/>
              </p:nvSpPr>
              <p:spPr>
                <a:xfrm>
                  <a:off x="4182525" y="4043525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1" y="0"/>
                      </a:moveTo>
                      <a:cubicBezTo>
                        <a:pt x="317" y="0"/>
                        <a:pt x="253" y="22"/>
                        <a:pt x="200" y="66"/>
                      </a:cubicBezTo>
                      <a:cubicBezTo>
                        <a:pt x="1" y="227"/>
                        <a:pt x="97" y="548"/>
                        <a:pt x="351" y="574"/>
                      </a:cubicBezTo>
                      <a:cubicBezTo>
                        <a:pt x="363" y="575"/>
                        <a:pt x="374" y="576"/>
                        <a:pt x="386" y="576"/>
                      </a:cubicBezTo>
                      <a:cubicBezTo>
                        <a:pt x="622" y="576"/>
                        <a:pt x="761" y="298"/>
                        <a:pt x="605" y="108"/>
                      </a:cubicBezTo>
                      <a:cubicBezTo>
                        <a:pt x="548" y="37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7" name="Google Shape;4817;p31"/>
                <p:cNvSpPr/>
                <p:nvPr/>
              </p:nvSpPr>
              <p:spPr>
                <a:xfrm>
                  <a:off x="4169275" y="4027000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6" y="1"/>
                      </a:moveTo>
                      <a:cubicBezTo>
                        <a:pt x="305" y="1"/>
                        <a:pt x="244" y="21"/>
                        <a:pt x="193" y="62"/>
                      </a:cubicBezTo>
                      <a:cubicBezTo>
                        <a:pt x="0" y="219"/>
                        <a:pt x="93" y="531"/>
                        <a:pt x="341" y="557"/>
                      </a:cubicBezTo>
                      <a:cubicBezTo>
                        <a:pt x="351" y="558"/>
                        <a:pt x="362" y="559"/>
                        <a:pt x="372" y="559"/>
                      </a:cubicBezTo>
                      <a:cubicBezTo>
                        <a:pt x="601" y="559"/>
                        <a:pt x="736" y="288"/>
                        <a:pt x="585" y="104"/>
                      </a:cubicBezTo>
                      <a:cubicBezTo>
                        <a:pt x="528" y="36"/>
                        <a:pt x="447" y="1"/>
                        <a:pt x="36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8" name="Google Shape;4818;p31"/>
                <p:cNvSpPr/>
                <p:nvPr/>
              </p:nvSpPr>
              <p:spPr>
                <a:xfrm>
                  <a:off x="4155925" y="4010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9" y="0"/>
                      </a:moveTo>
                      <a:cubicBezTo>
                        <a:pt x="300" y="0"/>
                        <a:pt x="240" y="20"/>
                        <a:pt x="190" y="62"/>
                      </a:cubicBezTo>
                      <a:cubicBezTo>
                        <a:pt x="1" y="210"/>
                        <a:pt x="91" y="512"/>
                        <a:pt x="329" y="538"/>
                      </a:cubicBezTo>
                      <a:cubicBezTo>
                        <a:pt x="339" y="539"/>
                        <a:pt x="350" y="539"/>
                        <a:pt x="360" y="539"/>
                      </a:cubicBezTo>
                      <a:cubicBezTo>
                        <a:pt x="582" y="539"/>
                        <a:pt x="711" y="279"/>
                        <a:pt x="570" y="101"/>
                      </a:cubicBezTo>
                      <a:cubicBezTo>
                        <a:pt x="515" y="35"/>
                        <a:pt x="437" y="0"/>
                        <a:pt x="3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9" name="Google Shape;4819;p31"/>
                <p:cNvSpPr/>
                <p:nvPr/>
              </p:nvSpPr>
              <p:spPr>
                <a:xfrm>
                  <a:off x="4142675" y="3993875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4" y="0"/>
                      </a:moveTo>
                      <a:cubicBezTo>
                        <a:pt x="287" y="0"/>
                        <a:pt x="229" y="20"/>
                        <a:pt x="180" y="60"/>
                      </a:cubicBezTo>
                      <a:cubicBezTo>
                        <a:pt x="1" y="204"/>
                        <a:pt x="87" y="494"/>
                        <a:pt x="315" y="519"/>
                      </a:cubicBezTo>
                      <a:cubicBezTo>
                        <a:pt x="326" y="520"/>
                        <a:pt x="336" y="521"/>
                        <a:pt x="346" y="521"/>
                      </a:cubicBezTo>
                      <a:cubicBezTo>
                        <a:pt x="559" y="521"/>
                        <a:pt x="685" y="270"/>
                        <a:pt x="547" y="98"/>
                      </a:cubicBezTo>
                      <a:cubicBezTo>
                        <a:pt x="496" y="34"/>
                        <a:pt x="420" y="0"/>
                        <a:pt x="34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0" name="Google Shape;4820;p31"/>
                <p:cNvSpPr/>
                <p:nvPr/>
              </p:nvSpPr>
              <p:spPr>
                <a:xfrm>
                  <a:off x="4129425" y="3977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3" y="1"/>
                      </a:moveTo>
                      <a:cubicBezTo>
                        <a:pt x="278" y="1"/>
                        <a:pt x="221" y="19"/>
                        <a:pt x="174" y="57"/>
                      </a:cubicBezTo>
                      <a:cubicBezTo>
                        <a:pt x="0" y="198"/>
                        <a:pt x="84" y="478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62" y="258"/>
                        <a:pt x="527" y="92"/>
                      </a:cubicBezTo>
                      <a:cubicBezTo>
                        <a:pt x="478" y="32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1" name="Google Shape;4821;p31"/>
                <p:cNvSpPr/>
                <p:nvPr/>
              </p:nvSpPr>
              <p:spPr>
                <a:xfrm>
                  <a:off x="4116150" y="3960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8" y="53"/>
                      </a:cubicBezTo>
                      <a:cubicBezTo>
                        <a:pt x="1" y="188"/>
                        <a:pt x="81" y="458"/>
                        <a:pt x="293" y="481"/>
                      </a:cubicBezTo>
                      <a:cubicBezTo>
                        <a:pt x="303" y="482"/>
                        <a:pt x="312" y="482"/>
                        <a:pt x="321" y="482"/>
                      </a:cubicBezTo>
                      <a:cubicBezTo>
                        <a:pt x="520" y="482"/>
                        <a:pt x="635" y="249"/>
                        <a:pt x="509" y="92"/>
                      </a:cubicBezTo>
                      <a:cubicBezTo>
                        <a:pt x="461" y="31"/>
                        <a:pt x="390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2" name="Google Shape;4822;p31"/>
                <p:cNvSpPr/>
                <p:nvPr/>
              </p:nvSpPr>
              <p:spPr>
                <a:xfrm>
                  <a:off x="4102900" y="3944350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6" y="0"/>
                      </a:moveTo>
                      <a:cubicBezTo>
                        <a:pt x="255" y="0"/>
                        <a:pt x="204" y="17"/>
                        <a:pt x="161" y="51"/>
                      </a:cubicBezTo>
                      <a:cubicBezTo>
                        <a:pt x="1" y="183"/>
                        <a:pt x="78" y="444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0" y="464"/>
                        <a:pt x="612" y="240"/>
                        <a:pt x="486" y="87"/>
                      </a:cubicBezTo>
                      <a:cubicBezTo>
                        <a:pt x="440" y="30"/>
                        <a:pt x="373" y="0"/>
                        <a:pt x="3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3" name="Google Shape;4823;p31"/>
                <p:cNvSpPr/>
                <p:nvPr/>
              </p:nvSpPr>
              <p:spPr>
                <a:xfrm>
                  <a:off x="4089575" y="3927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6" y="1"/>
                      </a:moveTo>
                      <a:cubicBezTo>
                        <a:pt x="246" y="1"/>
                        <a:pt x="196" y="18"/>
                        <a:pt x="154" y="52"/>
                      </a:cubicBezTo>
                      <a:cubicBezTo>
                        <a:pt x="0" y="178"/>
                        <a:pt x="74" y="425"/>
                        <a:pt x="273" y="448"/>
                      </a:cubicBezTo>
                      <a:cubicBezTo>
                        <a:pt x="281" y="448"/>
                        <a:pt x="289" y="449"/>
                        <a:pt x="297" y="449"/>
                      </a:cubicBezTo>
                      <a:cubicBezTo>
                        <a:pt x="479" y="449"/>
                        <a:pt x="590" y="233"/>
                        <a:pt x="469" y="85"/>
                      </a:cubicBezTo>
                      <a:cubicBezTo>
                        <a:pt x="426" y="30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4" name="Google Shape;4824;p31"/>
                <p:cNvSpPr/>
                <p:nvPr/>
              </p:nvSpPr>
              <p:spPr>
                <a:xfrm>
                  <a:off x="4076300" y="3911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7" y="0"/>
                        <a:pt x="189" y="16"/>
                        <a:pt x="149" y="48"/>
                      </a:cubicBezTo>
                      <a:cubicBezTo>
                        <a:pt x="1" y="167"/>
                        <a:pt x="72" y="408"/>
                        <a:pt x="261" y="427"/>
                      </a:cubicBezTo>
                      <a:cubicBezTo>
                        <a:pt x="269" y="428"/>
                        <a:pt x="277" y="429"/>
                        <a:pt x="285" y="429"/>
                      </a:cubicBezTo>
                      <a:cubicBezTo>
                        <a:pt x="460" y="429"/>
                        <a:pt x="565" y="222"/>
                        <a:pt x="451" y="80"/>
                      </a:cubicBezTo>
                      <a:cubicBezTo>
                        <a:pt x="409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5" name="Google Shape;4825;p31"/>
                <p:cNvSpPr/>
                <p:nvPr/>
              </p:nvSpPr>
              <p:spPr>
                <a:xfrm>
                  <a:off x="4063050" y="3894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1" y="1"/>
                      </a:moveTo>
                      <a:cubicBezTo>
                        <a:pt x="225" y="1"/>
                        <a:pt x="180" y="15"/>
                        <a:pt x="142" y="46"/>
                      </a:cubicBezTo>
                      <a:cubicBezTo>
                        <a:pt x="1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2" y="407"/>
                      </a:cubicBezTo>
                      <a:cubicBezTo>
                        <a:pt x="441" y="407"/>
                        <a:pt x="539" y="210"/>
                        <a:pt x="431" y="75"/>
                      </a:cubicBezTo>
                      <a:cubicBezTo>
                        <a:pt x="390" y="26"/>
                        <a:pt x="330" y="1"/>
                        <a:pt x="27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6" name="Google Shape;4826;p31"/>
                <p:cNvSpPr/>
                <p:nvPr/>
              </p:nvSpPr>
              <p:spPr>
                <a:xfrm>
                  <a:off x="4049800" y="3878175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8" y="1"/>
                      </a:moveTo>
                      <a:cubicBezTo>
                        <a:pt x="215" y="1"/>
                        <a:pt x="171" y="15"/>
                        <a:pt x="135" y="44"/>
                      </a:cubicBezTo>
                      <a:cubicBezTo>
                        <a:pt x="0" y="153"/>
                        <a:pt x="65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18" y="392"/>
                        <a:pt x="513" y="202"/>
                        <a:pt x="409" y="73"/>
                      </a:cubicBezTo>
                      <a:cubicBezTo>
                        <a:pt x="370" y="25"/>
                        <a:pt x="314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7" name="Google Shape;4827;p31"/>
                <p:cNvSpPr/>
                <p:nvPr/>
              </p:nvSpPr>
              <p:spPr>
                <a:xfrm>
                  <a:off x="4036450" y="386167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5" y="1"/>
                        <a:pt x="164" y="14"/>
                        <a:pt x="130" y="42"/>
                      </a:cubicBezTo>
                      <a:cubicBezTo>
                        <a:pt x="1" y="145"/>
                        <a:pt x="65" y="354"/>
                        <a:pt x="229" y="373"/>
                      </a:cubicBezTo>
                      <a:cubicBezTo>
                        <a:pt x="236" y="374"/>
                        <a:pt x="242" y="374"/>
                        <a:pt x="249" y="374"/>
                      </a:cubicBezTo>
                      <a:cubicBezTo>
                        <a:pt x="401" y="374"/>
                        <a:pt x="492" y="194"/>
                        <a:pt x="393" y="71"/>
                      </a:cubicBezTo>
                      <a:cubicBezTo>
                        <a:pt x="356" y="25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8" name="Google Shape;4828;p31"/>
                <p:cNvSpPr/>
                <p:nvPr/>
              </p:nvSpPr>
              <p:spPr>
                <a:xfrm>
                  <a:off x="4023200" y="3845125"/>
                  <a:ext cx="11725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5" extrusionOk="0">
                      <a:moveTo>
                        <a:pt x="234" y="0"/>
                      </a:moveTo>
                      <a:cubicBezTo>
                        <a:pt x="195" y="0"/>
                        <a:pt x="156" y="13"/>
                        <a:pt x="123" y="39"/>
                      </a:cubicBezTo>
                      <a:cubicBezTo>
                        <a:pt x="1" y="138"/>
                        <a:pt x="59" y="338"/>
                        <a:pt x="216" y="354"/>
                      </a:cubicBezTo>
                      <a:cubicBezTo>
                        <a:pt x="223" y="354"/>
                        <a:pt x="229" y="355"/>
                        <a:pt x="236" y="355"/>
                      </a:cubicBezTo>
                      <a:cubicBezTo>
                        <a:pt x="382" y="355"/>
                        <a:pt x="469" y="185"/>
                        <a:pt x="373" y="68"/>
                      </a:cubicBezTo>
                      <a:cubicBezTo>
                        <a:pt x="338" y="23"/>
                        <a:pt x="286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9" name="Google Shape;4829;p31"/>
                <p:cNvSpPr/>
                <p:nvPr/>
              </p:nvSpPr>
              <p:spPr>
                <a:xfrm>
                  <a:off x="4009950" y="3828600"/>
                  <a:ext cx="11100" cy="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8" extrusionOk="0">
                      <a:moveTo>
                        <a:pt x="221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20"/>
                        <a:pt x="203" y="337"/>
                      </a:cubicBezTo>
                      <a:cubicBezTo>
                        <a:pt x="208" y="337"/>
                        <a:pt x="214" y="337"/>
                        <a:pt x="219" y="337"/>
                      </a:cubicBezTo>
                      <a:cubicBezTo>
                        <a:pt x="360" y="337"/>
                        <a:pt x="444" y="175"/>
                        <a:pt x="351" y="63"/>
                      </a:cubicBezTo>
                      <a:cubicBezTo>
                        <a:pt x="318" y="21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0" name="Google Shape;4830;p31"/>
                <p:cNvSpPr/>
                <p:nvPr/>
              </p:nvSpPr>
              <p:spPr>
                <a:xfrm>
                  <a:off x="3996700" y="381210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6"/>
                      </a:cubicBezTo>
                      <a:cubicBezTo>
                        <a:pt x="0" y="122"/>
                        <a:pt x="52" y="299"/>
                        <a:pt x="193" y="315"/>
                      </a:cubicBezTo>
                      <a:cubicBezTo>
                        <a:pt x="199" y="316"/>
                        <a:pt x="206" y="316"/>
                        <a:pt x="212" y="316"/>
                      </a:cubicBezTo>
                      <a:cubicBezTo>
                        <a:pt x="339" y="316"/>
                        <a:pt x="417" y="162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1" name="Google Shape;4831;p31"/>
                <p:cNvSpPr/>
                <p:nvPr/>
              </p:nvSpPr>
              <p:spPr>
                <a:xfrm>
                  <a:off x="4253550" y="4095175"/>
                  <a:ext cx="21450" cy="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4" extrusionOk="0">
                      <a:moveTo>
                        <a:pt x="430" y="0"/>
                      </a:moveTo>
                      <a:cubicBezTo>
                        <a:pt x="358" y="0"/>
                        <a:pt x="285" y="24"/>
                        <a:pt x="225" y="73"/>
                      </a:cubicBezTo>
                      <a:cubicBezTo>
                        <a:pt x="0" y="256"/>
                        <a:pt x="110" y="623"/>
                        <a:pt x="399" y="652"/>
                      </a:cubicBezTo>
                      <a:cubicBezTo>
                        <a:pt x="411" y="653"/>
                        <a:pt x="422" y="653"/>
                        <a:pt x="433" y="653"/>
                      </a:cubicBezTo>
                      <a:cubicBezTo>
                        <a:pt x="699" y="653"/>
                        <a:pt x="858" y="334"/>
                        <a:pt x="682" y="121"/>
                      </a:cubicBezTo>
                      <a:cubicBezTo>
                        <a:pt x="618" y="41"/>
                        <a:pt x="525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2" name="Google Shape;4832;p31"/>
                <p:cNvSpPr/>
                <p:nvPr/>
              </p:nvSpPr>
              <p:spPr>
                <a:xfrm>
                  <a:off x="4240225" y="4078600"/>
                  <a:ext cx="20850" cy="1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3" extrusionOk="0">
                      <a:moveTo>
                        <a:pt x="420" y="0"/>
                      </a:moveTo>
                      <a:cubicBezTo>
                        <a:pt x="349" y="0"/>
                        <a:pt x="278" y="24"/>
                        <a:pt x="219" y="71"/>
                      </a:cubicBezTo>
                      <a:cubicBezTo>
                        <a:pt x="0" y="248"/>
                        <a:pt x="106" y="601"/>
                        <a:pt x="386" y="630"/>
                      </a:cubicBezTo>
                      <a:cubicBezTo>
                        <a:pt x="399" y="632"/>
                        <a:pt x="411" y="632"/>
                        <a:pt x="424" y="632"/>
                      </a:cubicBezTo>
                      <a:cubicBezTo>
                        <a:pt x="681" y="632"/>
                        <a:pt x="834" y="327"/>
                        <a:pt x="665" y="119"/>
                      </a:cubicBezTo>
                      <a:cubicBezTo>
                        <a:pt x="603" y="41"/>
                        <a:pt x="512" y="0"/>
                        <a:pt x="4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3" name="Google Shape;4833;p31"/>
                <p:cNvSpPr/>
                <p:nvPr/>
              </p:nvSpPr>
              <p:spPr>
                <a:xfrm>
                  <a:off x="4226950" y="4062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1"/>
                      </a:moveTo>
                      <a:cubicBezTo>
                        <a:pt x="339" y="1"/>
                        <a:pt x="270" y="23"/>
                        <a:pt x="213" y="69"/>
                      </a:cubicBezTo>
                      <a:cubicBezTo>
                        <a:pt x="1" y="239"/>
                        <a:pt x="104" y="583"/>
                        <a:pt x="377" y="612"/>
                      </a:cubicBezTo>
                      <a:cubicBezTo>
                        <a:pt x="388" y="613"/>
                        <a:pt x="400" y="614"/>
                        <a:pt x="411" y="614"/>
                      </a:cubicBezTo>
                      <a:cubicBezTo>
                        <a:pt x="661" y="614"/>
                        <a:pt x="810" y="317"/>
                        <a:pt x="647" y="114"/>
                      </a:cubicBezTo>
                      <a:cubicBezTo>
                        <a:pt x="587" y="39"/>
                        <a:pt x="497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4" name="Google Shape;4834;p31"/>
                <p:cNvSpPr/>
                <p:nvPr/>
              </p:nvSpPr>
              <p:spPr>
                <a:xfrm>
                  <a:off x="4213700" y="404552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1"/>
                      </a:moveTo>
                      <a:cubicBezTo>
                        <a:pt x="328" y="1"/>
                        <a:pt x="262" y="22"/>
                        <a:pt x="206" y="67"/>
                      </a:cubicBezTo>
                      <a:cubicBezTo>
                        <a:pt x="0" y="234"/>
                        <a:pt x="100" y="568"/>
                        <a:pt x="364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4" y="308"/>
                        <a:pt x="624" y="112"/>
                      </a:cubicBezTo>
                      <a:cubicBezTo>
                        <a:pt x="565" y="38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5" name="Google Shape;4835;p31"/>
                <p:cNvSpPr/>
                <p:nvPr/>
              </p:nvSpPr>
              <p:spPr>
                <a:xfrm>
                  <a:off x="4200450" y="4029050"/>
                  <a:ext cx="189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7" extrusionOk="0">
                      <a:moveTo>
                        <a:pt x="381" y="1"/>
                      </a:moveTo>
                      <a:cubicBezTo>
                        <a:pt x="317" y="1"/>
                        <a:pt x="252" y="22"/>
                        <a:pt x="199" y="67"/>
                      </a:cubicBezTo>
                      <a:cubicBezTo>
                        <a:pt x="0" y="227"/>
                        <a:pt x="97" y="549"/>
                        <a:pt x="351" y="575"/>
                      </a:cubicBezTo>
                      <a:cubicBezTo>
                        <a:pt x="362" y="576"/>
                        <a:pt x="374" y="577"/>
                        <a:pt x="385" y="577"/>
                      </a:cubicBezTo>
                      <a:cubicBezTo>
                        <a:pt x="621" y="577"/>
                        <a:pt x="758" y="299"/>
                        <a:pt x="604" y="109"/>
                      </a:cubicBezTo>
                      <a:cubicBezTo>
                        <a:pt x="548" y="38"/>
                        <a:pt x="465" y="1"/>
                        <a:pt x="3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6" name="Google Shape;4836;p31"/>
                <p:cNvSpPr/>
                <p:nvPr/>
              </p:nvSpPr>
              <p:spPr>
                <a:xfrm>
                  <a:off x="4187175" y="4012500"/>
                  <a:ext cx="1835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" h="557" extrusionOk="0">
                      <a:moveTo>
                        <a:pt x="370" y="1"/>
                      </a:moveTo>
                      <a:cubicBezTo>
                        <a:pt x="308" y="1"/>
                        <a:pt x="246" y="21"/>
                        <a:pt x="194" y="64"/>
                      </a:cubicBezTo>
                      <a:cubicBezTo>
                        <a:pt x="1" y="221"/>
                        <a:pt x="94" y="533"/>
                        <a:pt x="338" y="555"/>
                      </a:cubicBezTo>
                      <a:cubicBezTo>
                        <a:pt x="349" y="556"/>
                        <a:pt x="359" y="557"/>
                        <a:pt x="369" y="557"/>
                      </a:cubicBezTo>
                      <a:cubicBezTo>
                        <a:pt x="598" y="557"/>
                        <a:pt x="734" y="287"/>
                        <a:pt x="586" y="102"/>
                      </a:cubicBezTo>
                      <a:cubicBezTo>
                        <a:pt x="530" y="35"/>
                        <a:pt x="450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7" name="Google Shape;4837;p31"/>
                <p:cNvSpPr/>
                <p:nvPr/>
              </p:nvSpPr>
              <p:spPr>
                <a:xfrm>
                  <a:off x="4173850" y="3995950"/>
                  <a:ext cx="17775" cy="1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1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0"/>
                      </a:cubicBezTo>
                      <a:cubicBezTo>
                        <a:pt x="0" y="211"/>
                        <a:pt x="90" y="513"/>
                        <a:pt x="328" y="539"/>
                      </a:cubicBezTo>
                      <a:cubicBezTo>
                        <a:pt x="339" y="540"/>
                        <a:pt x="349" y="541"/>
                        <a:pt x="359" y="541"/>
                      </a:cubicBezTo>
                      <a:cubicBezTo>
                        <a:pt x="582" y="541"/>
                        <a:pt x="711" y="280"/>
                        <a:pt x="566" y="102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8" name="Google Shape;4838;p31"/>
                <p:cNvSpPr/>
                <p:nvPr/>
              </p:nvSpPr>
              <p:spPr>
                <a:xfrm>
                  <a:off x="4160600" y="3979400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2" y="0"/>
                      </a:moveTo>
                      <a:cubicBezTo>
                        <a:pt x="285" y="0"/>
                        <a:pt x="228" y="19"/>
                        <a:pt x="180" y="57"/>
                      </a:cubicBezTo>
                      <a:cubicBezTo>
                        <a:pt x="0" y="202"/>
                        <a:pt x="84" y="494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99"/>
                      </a:cubicBezTo>
                      <a:cubicBezTo>
                        <a:pt x="495" y="34"/>
                        <a:pt x="419" y="0"/>
                        <a:pt x="3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9" name="Google Shape;4839;p31"/>
                <p:cNvSpPr/>
                <p:nvPr/>
              </p:nvSpPr>
              <p:spPr>
                <a:xfrm>
                  <a:off x="4147325" y="3962875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2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1" y="197"/>
                        <a:pt x="84" y="477"/>
                        <a:pt x="306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9" y="504"/>
                        <a:pt x="664" y="261"/>
                        <a:pt x="528" y="95"/>
                      </a:cubicBezTo>
                      <a:cubicBezTo>
                        <a:pt x="479" y="32"/>
                        <a:pt x="405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0" name="Google Shape;4840;p31"/>
                <p:cNvSpPr/>
                <p:nvPr/>
              </p:nvSpPr>
              <p:spPr>
                <a:xfrm>
                  <a:off x="4134075" y="394637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4" y="249"/>
                        <a:pt x="505" y="89"/>
                      </a:cubicBezTo>
                      <a:cubicBezTo>
                        <a:pt x="458" y="31"/>
                        <a:pt x="388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1" name="Google Shape;4841;p31"/>
                <p:cNvSpPr/>
                <p:nvPr/>
              </p:nvSpPr>
              <p:spPr>
                <a:xfrm>
                  <a:off x="4120750" y="3929825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0"/>
                      </a:moveTo>
                      <a:cubicBezTo>
                        <a:pt x="258" y="0"/>
                        <a:pt x="206" y="18"/>
                        <a:pt x="161" y="54"/>
                      </a:cubicBezTo>
                      <a:cubicBezTo>
                        <a:pt x="0" y="183"/>
                        <a:pt x="77" y="443"/>
                        <a:pt x="286" y="465"/>
                      </a:cubicBezTo>
                      <a:cubicBezTo>
                        <a:pt x="294" y="466"/>
                        <a:pt x="302" y="466"/>
                        <a:pt x="310" y="466"/>
                      </a:cubicBezTo>
                      <a:cubicBezTo>
                        <a:pt x="501" y="466"/>
                        <a:pt x="615" y="241"/>
                        <a:pt x="489" y="86"/>
                      </a:cubicBezTo>
                      <a:cubicBezTo>
                        <a:pt x="443" y="30"/>
                        <a:pt x="377" y="0"/>
                        <a:pt x="3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2" name="Google Shape;4842;p31"/>
                <p:cNvSpPr/>
                <p:nvPr/>
              </p:nvSpPr>
              <p:spPr>
                <a:xfrm>
                  <a:off x="4107475" y="3913300"/>
                  <a:ext cx="147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7" extrusionOk="0">
                      <a:moveTo>
                        <a:pt x="296" y="1"/>
                      </a:moveTo>
                      <a:cubicBezTo>
                        <a:pt x="246" y="1"/>
                        <a:pt x="197" y="17"/>
                        <a:pt x="155" y="50"/>
                      </a:cubicBezTo>
                      <a:cubicBezTo>
                        <a:pt x="1" y="175"/>
                        <a:pt x="75" y="426"/>
                        <a:pt x="274" y="445"/>
                      </a:cubicBezTo>
                      <a:cubicBezTo>
                        <a:pt x="282" y="446"/>
                        <a:pt x="290" y="446"/>
                        <a:pt x="297" y="446"/>
                      </a:cubicBezTo>
                      <a:cubicBezTo>
                        <a:pt x="480" y="446"/>
                        <a:pt x="590" y="230"/>
                        <a:pt x="470" y="82"/>
                      </a:cubicBezTo>
                      <a:cubicBezTo>
                        <a:pt x="426" y="29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3" name="Google Shape;4843;p31"/>
                <p:cNvSpPr/>
                <p:nvPr/>
              </p:nvSpPr>
              <p:spPr>
                <a:xfrm>
                  <a:off x="4094300" y="3896750"/>
                  <a:ext cx="14025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8" extrusionOk="0">
                      <a:moveTo>
                        <a:pt x="282" y="0"/>
                      </a:moveTo>
                      <a:cubicBezTo>
                        <a:pt x="235" y="0"/>
                        <a:pt x="188" y="16"/>
                        <a:pt x="149" y="50"/>
                      </a:cubicBezTo>
                      <a:cubicBezTo>
                        <a:pt x="1" y="169"/>
                        <a:pt x="72" y="406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58" y="427"/>
                        <a:pt x="561" y="222"/>
                        <a:pt x="448" y="79"/>
                      </a:cubicBezTo>
                      <a:cubicBezTo>
                        <a:pt x="406" y="28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4" name="Google Shape;4844;p31"/>
                <p:cNvSpPr/>
                <p:nvPr/>
              </p:nvSpPr>
              <p:spPr>
                <a:xfrm>
                  <a:off x="4080975" y="388020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8"/>
                        <a:pt x="271" y="408"/>
                      </a:cubicBezTo>
                      <a:cubicBezTo>
                        <a:pt x="440" y="408"/>
                        <a:pt x="538" y="211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5" name="Google Shape;4845;p31"/>
                <p:cNvSpPr/>
                <p:nvPr/>
              </p:nvSpPr>
              <p:spPr>
                <a:xfrm>
                  <a:off x="4067725" y="386372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7" y="0"/>
                      </a:moveTo>
                      <a:cubicBezTo>
                        <a:pt x="214" y="0"/>
                        <a:pt x="171" y="14"/>
                        <a:pt x="135" y="43"/>
                      </a:cubicBezTo>
                      <a:cubicBezTo>
                        <a:pt x="0" y="153"/>
                        <a:pt x="64" y="371"/>
                        <a:pt x="235" y="391"/>
                      </a:cubicBezTo>
                      <a:cubicBezTo>
                        <a:pt x="241" y="391"/>
                        <a:pt x="248" y="391"/>
                        <a:pt x="254" y="391"/>
                      </a:cubicBezTo>
                      <a:cubicBezTo>
                        <a:pt x="416" y="391"/>
                        <a:pt x="513" y="202"/>
                        <a:pt x="408" y="72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6" name="Google Shape;4846;p31"/>
                <p:cNvSpPr/>
                <p:nvPr/>
              </p:nvSpPr>
              <p:spPr>
                <a:xfrm>
                  <a:off x="4054375" y="38472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7"/>
                        <a:pt x="65" y="353"/>
                        <a:pt x="229" y="372"/>
                      </a:cubicBezTo>
                      <a:cubicBezTo>
                        <a:pt x="235" y="373"/>
                        <a:pt x="242" y="373"/>
                        <a:pt x="248" y="373"/>
                      </a:cubicBezTo>
                      <a:cubicBezTo>
                        <a:pt x="401" y="373"/>
                        <a:pt x="491" y="194"/>
                        <a:pt x="393" y="70"/>
                      </a:cubicBezTo>
                      <a:cubicBezTo>
                        <a:pt x="356" y="24"/>
                        <a:pt x="301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7" name="Google Shape;4847;p31"/>
                <p:cNvSpPr/>
                <p:nvPr/>
              </p:nvSpPr>
              <p:spPr>
                <a:xfrm>
                  <a:off x="4041125" y="3830650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3" y="0"/>
                      </a:moveTo>
                      <a:cubicBezTo>
                        <a:pt x="195" y="0"/>
                        <a:pt x="156" y="13"/>
                        <a:pt x="122" y="39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3" y="352"/>
                        <a:pt x="231" y="352"/>
                        <a:pt x="238" y="352"/>
                      </a:cubicBezTo>
                      <a:cubicBezTo>
                        <a:pt x="382" y="352"/>
                        <a:pt x="465" y="181"/>
                        <a:pt x="373" y="65"/>
                      </a:cubicBezTo>
                      <a:cubicBezTo>
                        <a:pt x="336" y="23"/>
                        <a:pt x="285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8" name="Google Shape;4848;p31"/>
                <p:cNvSpPr/>
                <p:nvPr/>
              </p:nvSpPr>
              <p:spPr>
                <a:xfrm>
                  <a:off x="4027875" y="3814100"/>
                  <a:ext cx="110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6" extrusionOk="0">
                      <a:moveTo>
                        <a:pt x="221" y="0"/>
                      </a:moveTo>
                      <a:cubicBezTo>
                        <a:pt x="184" y="0"/>
                        <a:pt x="146" y="13"/>
                        <a:pt x="116" y="39"/>
                      </a:cubicBezTo>
                      <a:cubicBezTo>
                        <a:pt x="0" y="132"/>
                        <a:pt x="55" y="319"/>
                        <a:pt x="203" y="335"/>
                      </a:cubicBezTo>
                      <a:cubicBezTo>
                        <a:pt x="209" y="336"/>
                        <a:pt x="215" y="336"/>
                        <a:pt x="222" y="336"/>
                      </a:cubicBezTo>
                      <a:cubicBezTo>
                        <a:pt x="358" y="336"/>
                        <a:pt x="440" y="172"/>
                        <a:pt x="350" y="62"/>
                      </a:cubicBezTo>
                      <a:cubicBezTo>
                        <a:pt x="318" y="22"/>
                        <a:pt x="269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9" name="Google Shape;4849;p31"/>
                <p:cNvSpPr/>
                <p:nvPr/>
              </p:nvSpPr>
              <p:spPr>
                <a:xfrm>
                  <a:off x="4014600" y="3797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1" y="126"/>
                        <a:pt x="52" y="303"/>
                        <a:pt x="194" y="316"/>
                      </a:cubicBezTo>
                      <a:cubicBezTo>
                        <a:pt x="200" y="316"/>
                        <a:pt x="206" y="317"/>
                        <a:pt x="213" y="317"/>
                      </a:cubicBezTo>
                      <a:cubicBezTo>
                        <a:pt x="340" y="317"/>
                        <a:pt x="415" y="166"/>
                        <a:pt x="332" y="62"/>
                      </a:cubicBezTo>
                      <a:cubicBezTo>
                        <a:pt x="301" y="21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0" name="Google Shape;4850;p31"/>
                <p:cNvSpPr/>
                <p:nvPr/>
              </p:nvSpPr>
              <p:spPr>
                <a:xfrm>
                  <a:off x="4271375" y="4080650"/>
                  <a:ext cx="21525" cy="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" h="650" extrusionOk="0">
                      <a:moveTo>
                        <a:pt x="431" y="1"/>
                      </a:moveTo>
                      <a:cubicBezTo>
                        <a:pt x="359" y="1"/>
                        <a:pt x="287" y="24"/>
                        <a:pt x="226" y="72"/>
                      </a:cubicBezTo>
                      <a:cubicBezTo>
                        <a:pt x="1" y="256"/>
                        <a:pt x="110" y="619"/>
                        <a:pt x="399" y="648"/>
                      </a:cubicBezTo>
                      <a:cubicBezTo>
                        <a:pt x="412" y="649"/>
                        <a:pt x="425" y="650"/>
                        <a:pt x="438" y="650"/>
                      </a:cubicBezTo>
                      <a:cubicBezTo>
                        <a:pt x="701" y="650"/>
                        <a:pt x="860" y="335"/>
                        <a:pt x="685" y="121"/>
                      </a:cubicBezTo>
                      <a:cubicBezTo>
                        <a:pt x="621" y="42"/>
                        <a:pt x="527" y="1"/>
                        <a:pt x="4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1" name="Google Shape;4851;p31"/>
                <p:cNvSpPr/>
                <p:nvPr/>
              </p:nvSpPr>
              <p:spPr>
                <a:xfrm>
                  <a:off x="4258125" y="4064100"/>
                  <a:ext cx="20900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634" extrusionOk="0">
                      <a:moveTo>
                        <a:pt x="418" y="0"/>
                      </a:moveTo>
                      <a:cubicBezTo>
                        <a:pt x="348" y="0"/>
                        <a:pt x="278" y="24"/>
                        <a:pt x="219" y="72"/>
                      </a:cubicBezTo>
                      <a:cubicBezTo>
                        <a:pt x="1" y="249"/>
                        <a:pt x="107" y="603"/>
                        <a:pt x="386" y="632"/>
                      </a:cubicBezTo>
                      <a:cubicBezTo>
                        <a:pt x="398" y="633"/>
                        <a:pt x="410" y="633"/>
                        <a:pt x="421" y="633"/>
                      </a:cubicBezTo>
                      <a:cubicBezTo>
                        <a:pt x="680" y="633"/>
                        <a:pt x="835" y="327"/>
                        <a:pt x="666" y="117"/>
                      </a:cubicBezTo>
                      <a:cubicBezTo>
                        <a:pt x="602" y="41"/>
                        <a:pt x="510" y="0"/>
                        <a:pt x="4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2" name="Google Shape;4852;p31"/>
                <p:cNvSpPr/>
                <p:nvPr/>
              </p:nvSpPr>
              <p:spPr>
                <a:xfrm>
                  <a:off x="4244875" y="4047550"/>
                  <a:ext cx="20250" cy="1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5" extrusionOk="0">
                      <a:moveTo>
                        <a:pt x="406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0" y="243"/>
                        <a:pt x="103" y="587"/>
                        <a:pt x="373" y="612"/>
                      </a:cubicBezTo>
                      <a:cubicBezTo>
                        <a:pt x="385" y="614"/>
                        <a:pt x="397" y="614"/>
                        <a:pt x="408" y="614"/>
                      </a:cubicBezTo>
                      <a:cubicBezTo>
                        <a:pt x="661" y="614"/>
                        <a:pt x="809" y="320"/>
                        <a:pt x="643" y="114"/>
                      </a:cubicBezTo>
                      <a:cubicBezTo>
                        <a:pt x="583" y="39"/>
                        <a:pt x="495" y="1"/>
                        <a:pt x="4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3" name="Google Shape;4853;p31"/>
                <p:cNvSpPr/>
                <p:nvPr/>
              </p:nvSpPr>
              <p:spPr>
                <a:xfrm>
                  <a:off x="4231625" y="403107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2" y="0"/>
                      </a:moveTo>
                      <a:cubicBezTo>
                        <a:pt x="326" y="0"/>
                        <a:pt x="260" y="22"/>
                        <a:pt x="206" y="66"/>
                      </a:cubicBezTo>
                      <a:cubicBezTo>
                        <a:pt x="0" y="233"/>
                        <a:pt x="97" y="564"/>
                        <a:pt x="360" y="593"/>
                      </a:cubicBezTo>
                      <a:cubicBezTo>
                        <a:pt x="372" y="594"/>
                        <a:pt x="384" y="595"/>
                        <a:pt x="395" y="595"/>
                      </a:cubicBezTo>
                      <a:cubicBezTo>
                        <a:pt x="641" y="595"/>
                        <a:pt x="783" y="308"/>
                        <a:pt x="624" y="111"/>
                      </a:cubicBezTo>
                      <a:cubicBezTo>
                        <a:pt x="565" y="38"/>
                        <a:pt x="478" y="0"/>
                        <a:pt x="39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4" name="Google Shape;4854;p31"/>
                <p:cNvSpPr/>
                <p:nvPr/>
              </p:nvSpPr>
              <p:spPr>
                <a:xfrm>
                  <a:off x="4218275" y="4014500"/>
                  <a:ext cx="190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7" extrusionOk="0">
                      <a:moveTo>
                        <a:pt x="384" y="1"/>
                      </a:moveTo>
                      <a:cubicBezTo>
                        <a:pt x="319" y="1"/>
                        <a:pt x="254" y="23"/>
                        <a:pt x="200" y="67"/>
                      </a:cubicBezTo>
                      <a:cubicBezTo>
                        <a:pt x="1" y="228"/>
                        <a:pt x="97" y="549"/>
                        <a:pt x="354" y="575"/>
                      </a:cubicBezTo>
                      <a:cubicBezTo>
                        <a:pt x="366" y="576"/>
                        <a:pt x="377" y="577"/>
                        <a:pt x="389" y="577"/>
                      </a:cubicBezTo>
                      <a:cubicBezTo>
                        <a:pt x="622" y="577"/>
                        <a:pt x="761" y="299"/>
                        <a:pt x="608" y="109"/>
                      </a:cubicBezTo>
                      <a:cubicBezTo>
                        <a:pt x="552" y="38"/>
                        <a:pt x="468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5" name="Google Shape;4855;p31"/>
                <p:cNvSpPr/>
                <p:nvPr/>
              </p:nvSpPr>
              <p:spPr>
                <a:xfrm>
                  <a:off x="4205025" y="399805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2" y="0"/>
                      </a:moveTo>
                      <a:cubicBezTo>
                        <a:pt x="310" y="0"/>
                        <a:pt x="247" y="21"/>
                        <a:pt x="193" y="63"/>
                      </a:cubicBezTo>
                      <a:cubicBezTo>
                        <a:pt x="0" y="217"/>
                        <a:pt x="94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9" y="102"/>
                      </a:cubicBezTo>
                      <a:cubicBezTo>
                        <a:pt x="532" y="35"/>
                        <a:pt x="453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6" name="Google Shape;4856;p31"/>
                <p:cNvSpPr/>
                <p:nvPr/>
              </p:nvSpPr>
              <p:spPr>
                <a:xfrm>
                  <a:off x="4191775" y="3981450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0"/>
                        <a:pt x="187" y="62"/>
                      </a:cubicBezTo>
                      <a:cubicBezTo>
                        <a:pt x="0" y="210"/>
                        <a:pt x="90" y="512"/>
                        <a:pt x="328" y="537"/>
                      </a:cubicBezTo>
                      <a:cubicBezTo>
                        <a:pt x="338" y="539"/>
                        <a:pt x="349" y="539"/>
                        <a:pt x="359" y="539"/>
                      </a:cubicBezTo>
                      <a:cubicBezTo>
                        <a:pt x="578" y="539"/>
                        <a:pt x="710" y="279"/>
                        <a:pt x="566" y="100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7" name="Google Shape;4857;p31"/>
                <p:cNvSpPr/>
                <p:nvPr/>
              </p:nvSpPr>
              <p:spPr>
                <a:xfrm>
                  <a:off x="4178500" y="3964875"/>
                  <a:ext cx="17150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1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1" y="60"/>
                      </a:cubicBezTo>
                      <a:cubicBezTo>
                        <a:pt x="1" y="204"/>
                        <a:pt x="84" y="493"/>
                        <a:pt x="316" y="519"/>
                      </a:cubicBezTo>
                      <a:cubicBezTo>
                        <a:pt x="326" y="520"/>
                        <a:pt x="336" y="521"/>
                        <a:pt x="346" y="521"/>
                      </a:cubicBezTo>
                      <a:cubicBezTo>
                        <a:pt x="557" y="521"/>
                        <a:pt x="685" y="270"/>
                        <a:pt x="547" y="98"/>
                      </a:cubicBezTo>
                      <a:cubicBezTo>
                        <a:pt x="496" y="34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8" name="Google Shape;4858;p31"/>
                <p:cNvSpPr/>
                <p:nvPr/>
              </p:nvSpPr>
              <p:spPr>
                <a:xfrm>
                  <a:off x="4165250" y="3948400"/>
                  <a:ext cx="165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" h="502" extrusionOk="0">
                      <a:moveTo>
                        <a:pt x="331" y="1"/>
                      </a:moveTo>
                      <a:cubicBezTo>
                        <a:pt x="276" y="1"/>
                        <a:pt x="220" y="19"/>
                        <a:pt x="174" y="57"/>
                      </a:cubicBezTo>
                      <a:cubicBezTo>
                        <a:pt x="1" y="198"/>
                        <a:pt x="81" y="478"/>
                        <a:pt x="306" y="500"/>
                      </a:cubicBezTo>
                      <a:cubicBezTo>
                        <a:pt x="316" y="501"/>
                        <a:pt x="326" y="502"/>
                        <a:pt x="336" y="502"/>
                      </a:cubicBezTo>
                      <a:cubicBezTo>
                        <a:pt x="540" y="502"/>
                        <a:pt x="659" y="260"/>
                        <a:pt x="528" y="92"/>
                      </a:cubicBezTo>
                      <a:cubicBezTo>
                        <a:pt x="477" y="32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9" name="Google Shape;4859;p31"/>
                <p:cNvSpPr/>
                <p:nvPr/>
              </p:nvSpPr>
              <p:spPr>
                <a:xfrm>
                  <a:off x="4152000" y="3931850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4" y="0"/>
                        <a:pt x="211" y="18"/>
                        <a:pt x="167" y="53"/>
                      </a:cubicBezTo>
                      <a:cubicBezTo>
                        <a:pt x="0" y="188"/>
                        <a:pt x="81" y="458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6" y="482"/>
                        <a:pt x="634" y="249"/>
                        <a:pt x="505" y="92"/>
                      </a:cubicBezTo>
                      <a:cubicBezTo>
                        <a:pt x="457" y="31"/>
                        <a:pt x="387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0" name="Google Shape;4860;p31"/>
                <p:cNvSpPr/>
                <p:nvPr/>
              </p:nvSpPr>
              <p:spPr>
                <a:xfrm>
                  <a:off x="4138650" y="3915350"/>
                  <a:ext cx="154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5" extrusionOk="0">
                      <a:moveTo>
                        <a:pt x="307" y="0"/>
                      </a:moveTo>
                      <a:cubicBezTo>
                        <a:pt x="256" y="0"/>
                        <a:pt x="204" y="17"/>
                        <a:pt x="162" y="51"/>
                      </a:cubicBezTo>
                      <a:cubicBezTo>
                        <a:pt x="1" y="183"/>
                        <a:pt x="78" y="443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1" y="464"/>
                        <a:pt x="615" y="240"/>
                        <a:pt x="489" y="87"/>
                      </a:cubicBezTo>
                      <a:cubicBezTo>
                        <a:pt x="443" y="30"/>
                        <a:pt x="376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1" name="Google Shape;4861;p31"/>
                <p:cNvSpPr/>
                <p:nvPr/>
              </p:nvSpPr>
              <p:spPr>
                <a:xfrm>
                  <a:off x="4125400" y="3898775"/>
                  <a:ext cx="147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9" extrusionOk="0">
                      <a:moveTo>
                        <a:pt x="296" y="1"/>
                      </a:moveTo>
                      <a:cubicBezTo>
                        <a:pt x="247" y="1"/>
                        <a:pt x="196" y="18"/>
                        <a:pt x="155" y="52"/>
                      </a:cubicBezTo>
                      <a:cubicBezTo>
                        <a:pt x="1" y="178"/>
                        <a:pt x="74" y="425"/>
                        <a:pt x="274" y="448"/>
                      </a:cubicBezTo>
                      <a:cubicBezTo>
                        <a:pt x="282" y="448"/>
                        <a:pt x="289" y="449"/>
                        <a:pt x="297" y="449"/>
                      </a:cubicBezTo>
                      <a:cubicBezTo>
                        <a:pt x="479" y="449"/>
                        <a:pt x="590" y="232"/>
                        <a:pt x="470" y="84"/>
                      </a:cubicBezTo>
                      <a:cubicBezTo>
                        <a:pt x="426" y="30"/>
                        <a:pt x="361" y="1"/>
                        <a:pt x="2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2" name="Google Shape;4862;p31"/>
                <p:cNvSpPr/>
                <p:nvPr/>
              </p:nvSpPr>
              <p:spPr>
                <a:xfrm>
                  <a:off x="4112150" y="3882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2" y="0"/>
                      </a:moveTo>
                      <a:cubicBezTo>
                        <a:pt x="234" y="0"/>
                        <a:pt x="187" y="16"/>
                        <a:pt x="148" y="48"/>
                      </a:cubicBezTo>
                      <a:cubicBezTo>
                        <a:pt x="0" y="167"/>
                        <a:pt x="71" y="408"/>
                        <a:pt x="261" y="427"/>
                      </a:cubicBezTo>
                      <a:cubicBezTo>
                        <a:pt x="269" y="428"/>
                        <a:pt x="276" y="428"/>
                        <a:pt x="284" y="428"/>
                      </a:cubicBezTo>
                      <a:cubicBezTo>
                        <a:pt x="460" y="428"/>
                        <a:pt x="564" y="222"/>
                        <a:pt x="447" y="80"/>
                      </a:cubicBezTo>
                      <a:cubicBezTo>
                        <a:pt x="405" y="27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3" name="Google Shape;4863;p31"/>
                <p:cNvSpPr/>
                <p:nvPr/>
              </p:nvSpPr>
              <p:spPr>
                <a:xfrm>
                  <a:off x="4098900" y="3865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79" y="15"/>
                        <a:pt x="141" y="46"/>
                      </a:cubicBezTo>
                      <a:cubicBezTo>
                        <a:pt x="0" y="158"/>
                        <a:pt x="68" y="390"/>
                        <a:pt x="247" y="406"/>
                      </a:cubicBezTo>
                      <a:cubicBezTo>
                        <a:pt x="255" y="407"/>
                        <a:pt x="263" y="407"/>
                        <a:pt x="271" y="407"/>
                      </a:cubicBezTo>
                      <a:cubicBezTo>
                        <a:pt x="437" y="407"/>
                        <a:pt x="538" y="210"/>
                        <a:pt x="427" y="75"/>
                      </a:cubicBezTo>
                      <a:cubicBezTo>
                        <a:pt x="387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4" name="Google Shape;4864;p31"/>
                <p:cNvSpPr/>
                <p:nvPr/>
              </p:nvSpPr>
              <p:spPr>
                <a:xfrm>
                  <a:off x="4085550" y="3849175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59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8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21" y="392"/>
                        <a:pt x="516" y="202"/>
                        <a:pt x="412" y="73"/>
                      </a:cubicBezTo>
                      <a:cubicBezTo>
                        <a:pt x="374" y="25"/>
                        <a:pt x="316" y="1"/>
                        <a:pt x="25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5" name="Google Shape;4865;p31"/>
                <p:cNvSpPr/>
                <p:nvPr/>
              </p:nvSpPr>
              <p:spPr>
                <a:xfrm>
                  <a:off x="4072300" y="383267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1"/>
                      </a:moveTo>
                      <a:cubicBezTo>
                        <a:pt x="204" y="1"/>
                        <a:pt x="163" y="14"/>
                        <a:pt x="129" y="42"/>
                      </a:cubicBezTo>
                      <a:cubicBezTo>
                        <a:pt x="0" y="145"/>
                        <a:pt x="61" y="353"/>
                        <a:pt x="228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0" y="374"/>
                        <a:pt x="491" y="194"/>
                        <a:pt x="392" y="71"/>
                      </a:cubicBezTo>
                      <a:cubicBezTo>
                        <a:pt x="354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6" name="Google Shape;4866;p31"/>
                <p:cNvSpPr/>
                <p:nvPr/>
              </p:nvSpPr>
              <p:spPr>
                <a:xfrm>
                  <a:off x="4059050" y="3816175"/>
                  <a:ext cx="1170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353" extrusionOk="0">
                      <a:moveTo>
                        <a:pt x="235" y="1"/>
                      </a:moveTo>
                      <a:cubicBezTo>
                        <a:pt x="196" y="1"/>
                        <a:pt x="157" y="14"/>
                        <a:pt x="125" y="40"/>
                      </a:cubicBezTo>
                      <a:cubicBezTo>
                        <a:pt x="0" y="139"/>
                        <a:pt x="61" y="335"/>
                        <a:pt x="215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82" y="353"/>
                        <a:pt x="468" y="182"/>
                        <a:pt x="373" y="65"/>
                      </a:cubicBezTo>
                      <a:cubicBezTo>
                        <a:pt x="338" y="23"/>
                        <a:pt x="286" y="1"/>
                        <a:pt x="23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7" name="Google Shape;4867;p31"/>
                <p:cNvSpPr/>
                <p:nvPr/>
              </p:nvSpPr>
              <p:spPr>
                <a:xfrm>
                  <a:off x="4045775" y="37996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1" y="0"/>
                      </a:moveTo>
                      <a:cubicBezTo>
                        <a:pt x="184" y="0"/>
                        <a:pt x="147" y="12"/>
                        <a:pt x="116" y="37"/>
                      </a:cubicBezTo>
                      <a:cubicBezTo>
                        <a:pt x="1" y="131"/>
                        <a:pt x="55" y="320"/>
                        <a:pt x="203" y="333"/>
                      </a:cubicBezTo>
                      <a:cubicBezTo>
                        <a:pt x="210" y="334"/>
                        <a:pt x="216" y="334"/>
                        <a:pt x="223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1"/>
                        <a:pt x="270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8" name="Google Shape;4868;p31"/>
                <p:cNvSpPr/>
                <p:nvPr/>
              </p:nvSpPr>
              <p:spPr>
                <a:xfrm>
                  <a:off x="4032525" y="3783100"/>
                  <a:ext cx="10375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6" extrusionOk="0">
                      <a:moveTo>
                        <a:pt x="209" y="0"/>
                      </a:moveTo>
                      <a:cubicBezTo>
                        <a:pt x="173" y="0"/>
                        <a:pt x="137" y="12"/>
                        <a:pt x="107" y="35"/>
                      </a:cubicBezTo>
                      <a:cubicBezTo>
                        <a:pt x="0" y="122"/>
                        <a:pt x="52" y="299"/>
                        <a:pt x="190" y="315"/>
                      </a:cubicBezTo>
                      <a:cubicBezTo>
                        <a:pt x="195" y="316"/>
                        <a:pt x="201" y="316"/>
                        <a:pt x="206" y="316"/>
                      </a:cubicBezTo>
                      <a:cubicBezTo>
                        <a:pt x="338" y="316"/>
                        <a:pt x="415" y="163"/>
                        <a:pt x="331" y="58"/>
                      </a:cubicBezTo>
                      <a:cubicBezTo>
                        <a:pt x="301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9" name="Google Shape;4869;p31"/>
                <p:cNvSpPr/>
                <p:nvPr/>
              </p:nvSpPr>
              <p:spPr>
                <a:xfrm>
                  <a:off x="4302550" y="4082675"/>
                  <a:ext cx="2207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69" extrusionOk="0">
                      <a:moveTo>
                        <a:pt x="444" y="1"/>
                      </a:moveTo>
                      <a:cubicBezTo>
                        <a:pt x="370" y="1"/>
                        <a:pt x="295" y="25"/>
                        <a:pt x="232" y="75"/>
                      </a:cubicBezTo>
                      <a:cubicBezTo>
                        <a:pt x="1" y="261"/>
                        <a:pt x="113" y="637"/>
                        <a:pt x="409" y="666"/>
                      </a:cubicBezTo>
                      <a:cubicBezTo>
                        <a:pt x="422" y="668"/>
                        <a:pt x="435" y="668"/>
                        <a:pt x="447" y="668"/>
                      </a:cubicBezTo>
                      <a:cubicBezTo>
                        <a:pt x="720" y="668"/>
                        <a:pt x="883" y="344"/>
                        <a:pt x="705" y="123"/>
                      </a:cubicBezTo>
                      <a:cubicBezTo>
                        <a:pt x="639" y="43"/>
                        <a:pt x="542" y="1"/>
                        <a:pt x="44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0" name="Google Shape;4870;p31"/>
                <p:cNvSpPr/>
                <p:nvPr/>
              </p:nvSpPr>
              <p:spPr>
                <a:xfrm>
                  <a:off x="4289300" y="4066125"/>
                  <a:ext cx="21425" cy="1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653" extrusionOk="0">
                      <a:moveTo>
                        <a:pt x="429" y="1"/>
                      </a:moveTo>
                      <a:cubicBezTo>
                        <a:pt x="357" y="1"/>
                        <a:pt x="285" y="25"/>
                        <a:pt x="226" y="75"/>
                      </a:cubicBezTo>
                      <a:cubicBezTo>
                        <a:pt x="1" y="255"/>
                        <a:pt x="107" y="621"/>
                        <a:pt x="396" y="650"/>
                      </a:cubicBezTo>
                      <a:cubicBezTo>
                        <a:pt x="409" y="652"/>
                        <a:pt x="422" y="652"/>
                        <a:pt x="434" y="652"/>
                      </a:cubicBezTo>
                      <a:cubicBezTo>
                        <a:pt x="701" y="652"/>
                        <a:pt x="857" y="338"/>
                        <a:pt x="682" y="123"/>
                      </a:cubicBezTo>
                      <a:cubicBezTo>
                        <a:pt x="618" y="43"/>
                        <a:pt x="524" y="1"/>
                        <a:pt x="4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1" name="Google Shape;4871;p31"/>
                <p:cNvSpPr/>
                <p:nvPr/>
              </p:nvSpPr>
              <p:spPr>
                <a:xfrm>
                  <a:off x="4276050" y="4049600"/>
                  <a:ext cx="20850" cy="1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3" extrusionOk="0">
                      <a:moveTo>
                        <a:pt x="417" y="0"/>
                      </a:moveTo>
                      <a:cubicBezTo>
                        <a:pt x="347" y="0"/>
                        <a:pt x="277" y="23"/>
                        <a:pt x="219" y="71"/>
                      </a:cubicBezTo>
                      <a:cubicBezTo>
                        <a:pt x="0" y="247"/>
                        <a:pt x="106" y="601"/>
                        <a:pt x="386" y="630"/>
                      </a:cubicBezTo>
                      <a:cubicBezTo>
                        <a:pt x="399" y="631"/>
                        <a:pt x="412" y="632"/>
                        <a:pt x="424" y="632"/>
                      </a:cubicBezTo>
                      <a:cubicBezTo>
                        <a:pt x="681" y="632"/>
                        <a:pt x="834" y="327"/>
                        <a:pt x="662" y="119"/>
                      </a:cubicBezTo>
                      <a:cubicBezTo>
                        <a:pt x="600" y="40"/>
                        <a:pt x="509" y="0"/>
                        <a:pt x="4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2" name="Google Shape;4872;p31"/>
                <p:cNvSpPr/>
                <p:nvPr/>
              </p:nvSpPr>
              <p:spPr>
                <a:xfrm>
                  <a:off x="4262800" y="4033100"/>
                  <a:ext cx="20225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" h="614" extrusionOk="0">
                      <a:moveTo>
                        <a:pt x="406" y="0"/>
                      </a:moveTo>
                      <a:cubicBezTo>
                        <a:pt x="338" y="0"/>
                        <a:pt x="269" y="23"/>
                        <a:pt x="212" y="69"/>
                      </a:cubicBezTo>
                      <a:cubicBezTo>
                        <a:pt x="0" y="239"/>
                        <a:pt x="100" y="583"/>
                        <a:pt x="373" y="612"/>
                      </a:cubicBezTo>
                      <a:cubicBezTo>
                        <a:pt x="385" y="613"/>
                        <a:pt x="396" y="614"/>
                        <a:pt x="407" y="614"/>
                      </a:cubicBezTo>
                      <a:cubicBezTo>
                        <a:pt x="657" y="614"/>
                        <a:pt x="809" y="317"/>
                        <a:pt x="643" y="114"/>
                      </a:cubicBezTo>
                      <a:cubicBezTo>
                        <a:pt x="583" y="39"/>
                        <a:pt x="495" y="0"/>
                        <a:pt x="4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3" name="Google Shape;4873;p31"/>
                <p:cNvSpPr/>
                <p:nvPr/>
              </p:nvSpPr>
              <p:spPr>
                <a:xfrm>
                  <a:off x="4249450" y="4016525"/>
                  <a:ext cx="1967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6" extrusionOk="0">
                      <a:moveTo>
                        <a:pt x="395" y="0"/>
                      </a:moveTo>
                      <a:cubicBezTo>
                        <a:pt x="329" y="0"/>
                        <a:pt x="263" y="22"/>
                        <a:pt x="209" y="66"/>
                      </a:cubicBezTo>
                      <a:cubicBezTo>
                        <a:pt x="1" y="234"/>
                        <a:pt x="100" y="568"/>
                        <a:pt x="364" y="593"/>
                      </a:cubicBezTo>
                      <a:cubicBezTo>
                        <a:pt x="375" y="595"/>
                        <a:pt x="387" y="595"/>
                        <a:pt x="398" y="595"/>
                      </a:cubicBezTo>
                      <a:cubicBezTo>
                        <a:pt x="641" y="595"/>
                        <a:pt x="787" y="308"/>
                        <a:pt x="627" y="111"/>
                      </a:cubicBezTo>
                      <a:cubicBezTo>
                        <a:pt x="569" y="38"/>
                        <a:pt x="482" y="0"/>
                        <a:pt x="3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4" name="Google Shape;4874;p31"/>
                <p:cNvSpPr/>
                <p:nvPr/>
              </p:nvSpPr>
              <p:spPr>
                <a:xfrm>
                  <a:off x="4236200" y="4000050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4" y="0"/>
                      </a:moveTo>
                      <a:cubicBezTo>
                        <a:pt x="319" y="0"/>
                        <a:pt x="254" y="22"/>
                        <a:pt x="200" y="67"/>
                      </a:cubicBezTo>
                      <a:cubicBezTo>
                        <a:pt x="0" y="227"/>
                        <a:pt x="100" y="549"/>
                        <a:pt x="354" y="574"/>
                      </a:cubicBezTo>
                      <a:cubicBezTo>
                        <a:pt x="364" y="575"/>
                        <a:pt x="375" y="576"/>
                        <a:pt x="385" y="576"/>
                      </a:cubicBezTo>
                      <a:cubicBezTo>
                        <a:pt x="623" y="576"/>
                        <a:pt x="762" y="296"/>
                        <a:pt x="608" y="105"/>
                      </a:cubicBezTo>
                      <a:cubicBezTo>
                        <a:pt x="550" y="36"/>
                        <a:pt x="467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5" name="Google Shape;4875;p31"/>
                <p:cNvSpPr/>
                <p:nvPr/>
              </p:nvSpPr>
              <p:spPr>
                <a:xfrm>
                  <a:off x="4222950" y="3983500"/>
                  <a:ext cx="18400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7" extrusionOk="0">
                      <a:moveTo>
                        <a:pt x="370" y="1"/>
                      </a:moveTo>
                      <a:cubicBezTo>
                        <a:pt x="308" y="1"/>
                        <a:pt x="245" y="21"/>
                        <a:pt x="193" y="63"/>
                      </a:cubicBezTo>
                      <a:cubicBezTo>
                        <a:pt x="0" y="221"/>
                        <a:pt x="93" y="533"/>
                        <a:pt x="341" y="555"/>
                      </a:cubicBezTo>
                      <a:cubicBezTo>
                        <a:pt x="351" y="556"/>
                        <a:pt x="362" y="557"/>
                        <a:pt x="372" y="557"/>
                      </a:cubicBezTo>
                      <a:cubicBezTo>
                        <a:pt x="601" y="557"/>
                        <a:pt x="736" y="287"/>
                        <a:pt x="585" y="102"/>
                      </a:cubicBezTo>
                      <a:cubicBezTo>
                        <a:pt x="531" y="35"/>
                        <a:pt x="451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6" name="Google Shape;4876;p31"/>
                <p:cNvSpPr/>
                <p:nvPr/>
              </p:nvSpPr>
              <p:spPr>
                <a:xfrm>
                  <a:off x="4209675" y="396697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5" y="0"/>
                      </a:moveTo>
                      <a:cubicBezTo>
                        <a:pt x="296" y="0"/>
                        <a:pt x="237" y="19"/>
                        <a:pt x="187" y="59"/>
                      </a:cubicBezTo>
                      <a:cubicBezTo>
                        <a:pt x="1" y="210"/>
                        <a:pt x="88" y="512"/>
                        <a:pt x="329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1" y="279"/>
                        <a:pt x="566" y="101"/>
                      </a:cubicBezTo>
                      <a:cubicBezTo>
                        <a:pt x="513" y="35"/>
                        <a:pt x="434" y="0"/>
                        <a:pt x="3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7" name="Google Shape;4877;p31"/>
                <p:cNvSpPr/>
                <p:nvPr/>
              </p:nvSpPr>
              <p:spPr>
                <a:xfrm>
                  <a:off x="4196350" y="3950400"/>
                  <a:ext cx="1720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2" extrusionOk="0">
                      <a:moveTo>
                        <a:pt x="345" y="0"/>
                      </a:moveTo>
                      <a:cubicBezTo>
                        <a:pt x="288" y="0"/>
                        <a:pt x="231" y="19"/>
                        <a:pt x="183" y="57"/>
                      </a:cubicBezTo>
                      <a:cubicBezTo>
                        <a:pt x="0" y="202"/>
                        <a:pt x="87" y="494"/>
                        <a:pt x="318" y="520"/>
                      </a:cubicBezTo>
                      <a:cubicBezTo>
                        <a:pt x="329" y="521"/>
                        <a:pt x="339" y="521"/>
                        <a:pt x="349" y="521"/>
                      </a:cubicBezTo>
                      <a:cubicBezTo>
                        <a:pt x="562" y="521"/>
                        <a:pt x="688" y="271"/>
                        <a:pt x="550" y="99"/>
                      </a:cubicBezTo>
                      <a:cubicBezTo>
                        <a:pt x="498" y="34"/>
                        <a:pt x="422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8" name="Google Shape;4878;p31"/>
                <p:cNvSpPr/>
                <p:nvPr/>
              </p:nvSpPr>
              <p:spPr>
                <a:xfrm>
                  <a:off x="4183100" y="3933875"/>
                  <a:ext cx="16575" cy="1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4" extrusionOk="0">
                      <a:moveTo>
                        <a:pt x="333" y="0"/>
                      </a:moveTo>
                      <a:cubicBezTo>
                        <a:pt x="278" y="0"/>
                        <a:pt x="222" y="19"/>
                        <a:pt x="177" y="56"/>
                      </a:cubicBezTo>
                      <a:cubicBezTo>
                        <a:pt x="0" y="197"/>
                        <a:pt x="84" y="477"/>
                        <a:pt x="305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41" y="504"/>
                        <a:pt x="663" y="261"/>
                        <a:pt x="527" y="94"/>
                      </a:cubicBezTo>
                      <a:cubicBezTo>
                        <a:pt x="478" y="32"/>
                        <a:pt x="405" y="0"/>
                        <a:pt x="3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9" name="Google Shape;4879;p31"/>
                <p:cNvSpPr/>
                <p:nvPr/>
              </p:nvSpPr>
              <p:spPr>
                <a:xfrm>
                  <a:off x="4169900" y="391737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8" y="0"/>
                      </a:moveTo>
                      <a:cubicBezTo>
                        <a:pt x="265" y="0"/>
                        <a:pt x="211" y="18"/>
                        <a:pt x="165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3" y="482"/>
                        <a:pt x="311" y="483"/>
                        <a:pt x="320" y="483"/>
                      </a:cubicBezTo>
                      <a:cubicBezTo>
                        <a:pt x="517" y="483"/>
                        <a:pt x="635" y="249"/>
                        <a:pt x="506" y="89"/>
                      </a:cubicBezTo>
                      <a:cubicBezTo>
                        <a:pt x="458" y="31"/>
                        <a:pt x="389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0" name="Google Shape;4880;p31"/>
                <p:cNvSpPr/>
                <p:nvPr/>
              </p:nvSpPr>
              <p:spPr>
                <a:xfrm>
                  <a:off x="4156575" y="3900825"/>
                  <a:ext cx="15325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7" extrusionOk="0">
                      <a:moveTo>
                        <a:pt x="309" y="0"/>
                      </a:moveTo>
                      <a:cubicBezTo>
                        <a:pt x="257" y="0"/>
                        <a:pt x="204" y="18"/>
                        <a:pt x="161" y="54"/>
                      </a:cubicBezTo>
                      <a:cubicBezTo>
                        <a:pt x="0" y="182"/>
                        <a:pt x="78" y="443"/>
                        <a:pt x="283" y="465"/>
                      </a:cubicBezTo>
                      <a:cubicBezTo>
                        <a:pt x="291" y="466"/>
                        <a:pt x="299" y="466"/>
                        <a:pt x="307" y="466"/>
                      </a:cubicBezTo>
                      <a:cubicBezTo>
                        <a:pt x="498" y="466"/>
                        <a:pt x="613" y="240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1" name="Google Shape;4881;p31"/>
                <p:cNvSpPr/>
                <p:nvPr/>
              </p:nvSpPr>
              <p:spPr>
                <a:xfrm>
                  <a:off x="4143325" y="3884300"/>
                  <a:ext cx="1467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7" extrusionOk="0">
                      <a:moveTo>
                        <a:pt x="294" y="1"/>
                      </a:moveTo>
                      <a:cubicBezTo>
                        <a:pt x="245" y="1"/>
                        <a:pt x="196" y="16"/>
                        <a:pt x="154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78" y="446"/>
                        <a:pt x="286" y="446"/>
                        <a:pt x="294" y="446"/>
                      </a:cubicBezTo>
                      <a:cubicBezTo>
                        <a:pt x="479" y="446"/>
                        <a:pt x="587" y="230"/>
                        <a:pt x="466" y="82"/>
                      </a:cubicBezTo>
                      <a:cubicBezTo>
                        <a:pt x="422" y="29"/>
                        <a:pt x="358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2" name="Google Shape;4882;p31"/>
                <p:cNvSpPr/>
                <p:nvPr/>
              </p:nvSpPr>
              <p:spPr>
                <a:xfrm>
                  <a:off x="4130050" y="3867750"/>
                  <a:ext cx="14025" cy="1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8" extrusionOk="0">
                      <a:moveTo>
                        <a:pt x="281" y="0"/>
                      </a:moveTo>
                      <a:cubicBezTo>
                        <a:pt x="234" y="0"/>
                        <a:pt x="187" y="16"/>
                        <a:pt x="149" y="50"/>
                      </a:cubicBezTo>
                      <a:cubicBezTo>
                        <a:pt x="1" y="168"/>
                        <a:pt x="72" y="406"/>
                        <a:pt x="261" y="426"/>
                      </a:cubicBezTo>
                      <a:cubicBezTo>
                        <a:pt x="270" y="427"/>
                        <a:pt x="279" y="427"/>
                        <a:pt x="288" y="427"/>
                      </a:cubicBezTo>
                      <a:cubicBezTo>
                        <a:pt x="459" y="427"/>
                        <a:pt x="561" y="222"/>
                        <a:pt x="448" y="82"/>
                      </a:cubicBezTo>
                      <a:cubicBezTo>
                        <a:pt x="406" y="29"/>
                        <a:pt x="344" y="0"/>
                        <a:pt x="2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3" name="Google Shape;4883;p31"/>
                <p:cNvSpPr/>
                <p:nvPr/>
              </p:nvSpPr>
              <p:spPr>
                <a:xfrm>
                  <a:off x="4116725" y="3851200"/>
                  <a:ext cx="1355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411" extrusionOk="0">
                      <a:moveTo>
                        <a:pt x="272" y="1"/>
                      </a:moveTo>
                      <a:cubicBezTo>
                        <a:pt x="226" y="1"/>
                        <a:pt x="181" y="16"/>
                        <a:pt x="142" y="46"/>
                      </a:cubicBezTo>
                      <a:cubicBezTo>
                        <a:pt x="0" y="162"/>
                        <a:pt x="71" y="390"/>
                        <a:pt x="251" y="409"/>
                      </a:cubicBezTo>
                      <a:cubicBezTo>
                        <a:pt x="259" y="410"/>
                        <a:pt x="267" y="411"/>
                        <a:pt x="274" y="411"/>
                      </a:cubicBezTo>
                      <a:cubicBezTo>
                        <a:pt x="441" y="411"/>
                        <a:pt x="542" y="214"/>
                        <a:pt x="431" y="78"/>
                      </a:cubicBezTo>
                      <a:cubicBezTo>
                        <a:pt x="391" y="27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4" name="Google Shape;4884;p31"/>
                <p:cNvSpPr/>
                <p:nvPr/>
              </p:nvSpPr>
              <p:spPr>
                <a:xfrm>
                  <a:off x="4103475" y="383472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3"/>
                      </a:cubicBezTo>
                      <a:cubicBezTo>
                        <a:pt x="0" y="153"/>
                        <a:pt x="64" y="371"/>
                        <a:pt x="238" y="390"/>
                      </a:cubicBezTo>
                      <a:cubicBezTo>
                        <a:pt x="245" y="391"/>
                        <a:pt x="251" y="391"/>
                        <a:pt x="258" y="391"/>
                      </a:cubicBezTo>
                      <a:cubicBezTo>
                        <a:pt x="420" y="391"/>
                        <a:pt x="517" y="202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5" name="Google Shape;4885;p31"/>
                <p:cNvSpPr/>
                <p:nvPr/>
              </p:nvSpPr>
              <p:spPr>
                <a:xfrm>
                  <a:off x="4090200" y="3818150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7" y="1"/>
                      </a:moveTo>
                      <a:cubicBezTo>
                        <a:pt x="206" y="1"/>
                        <a:pt x="164" y="15"/>
                        <a:pt x="129" y="44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3" y="373"/>
                        <a:pt x="239" y="373"/>
                        <a:pt x="246" y="373"/>
                      </a:cubicBezTo>
                      <a:cubicBezTo>
                        <a:pt x="401" y="373"/>
                        <a:pt x="492" y="193"/>
                        <a:pt x="390" y="70"/>
                      </a:cubicBezTo>
                      <a:cubicBezTo>
                        <a:pt x="354" y="25"/>
                        <a:pt x="301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6" name="Google Shape;4886;p31"/>
                <p:cNvSpPr/>
                <p:nvPr/>
              </p:nvSpPr>
              <p:spPr>
                <a:xfrm>
                  <a:off x="4076950" y="3801650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2" y="0"/>
                      </a:moveTo>
                      <a:cubicBezTo>
                        <a:pt x="193" y="0"/>
                        <a:pt x="155" y="13"/>
                        <a:pt x="123" y="39"/>
                      </a:cubicBezTo>
                      <a:cubicBezTo>
                        <a:pt x="1" y="139"/>
                        <a:pt x="59" y="335"/>
                        <a:pt x="216" y="351"/>
                      </a:cubicBezTo>
                      <a:cubicBezTo>
                        <a:pt x="224" y="352"/>
                        <a:pt x="231" y="352"/>
                        <a:pt x="238" y="352"/>
                      </a:cubicBezTo>
                      <a:cubicBezTo>
                        <a:pt x="380" y="352"/>
                        <a:pt x="465" y="181"/>
                        <a:pt x="370" y="65"/>
                      </a:cubicBezTo>
                      <a:cubicBezTo>
                        <a:pt x="335" y="23"/>
                        <a:pt x="284" y="0"/>
                        <a:pt x="2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7" name="Google Shape;4887;p31"/>
                <p:cNvSpPr/>
                <p:nvPr/>
              </p:nvSpPr>
              <p:spPr>
                <a:xfrm>
                  <a:off x="4063625" y="378512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3" y="1"/>
                      </a:moveTo>
                      <a:cubicBezTo>
                        <a:pt x="186" y="1"/>
                        <a:pt x="148" y="13"/>
                        <a:pt x="116" y="38"/>
                      </a:cubicBezTo>
                      <a:cubicBezTo>
                        <a:pt x="0" y="131"/>
                        <a:pt x="58" y="321"/>
                        <a:pt x="206" y="334"/>
                      </a:cubicBezTo>
                      <a:cubicBezTo>
                        <a:pt x="212" y="334"/>
                        <a:pt x="219" y="335"/>
                        <a:pt x="225" y="335"/>
                      </a:cubicBezTo>
                      <a:cubicBezTo>
                        <a:pt x="362" y="335"/>
                        <a:pt x="443" y="174"/>
                        <a:pt x="354" y="64"/>
                      </a:cubicBezTo>
                      <a:cubicBezTo>
                        <a:pt x="321" y="22"/>
                        <a:pt x="273" y="1"/>
                        <a:pt x="22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8" name="Google Shape;4888;p31"/>
                <p:cNvSpPr/>
                <p:nvPr/>
              </p:nvSpPr>
              <p:spPr>
                <a:xfrm>
                  <a:off x="4050350" y="3768550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1" y="126"/>
                        <a:pt x="56" y="303"/>
                        <a:pt x="194" y="315"/>
                      </a:cubicBezTo>
                      <a:cubicBezTo>
                        <a:pt x="200" y="316"/>
                        <a:pt x="207" y="316"/>
                        <a:pt x="213" y="316"/>
                      </a:cubicBezTo>
                      <a:cubicBezTo>
                        <a:pt x="343" y="316"/>
                        <a:pt x="418" y="166"/>
                        <a:pt x="335" y="61"/>
                      </a:cubicBezTo>
                      <a:cubicBezTo>
                        <a:pt x="302" y="21"/>
                        <a:pt x="256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9" name="Google Shape;4889;p31"/>
                <p:cNvSpPr/>
                <p:nvPr/>
              </p:nvSpPr>
              <p:spPr>
                <a:xfrm>
                  <a:off x="4333725" y="4084725"/>
                  <a:ext cx="22800" cy="1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" h="690" extrusionOk="0">
                      <a:moveTo>
                        <a:pt x="457" y="0"/>
                      </a:moveTo>
                      <a:cubicBezTo>
                        <a:pt x="382" y="0"/>
                        <a:pt x="306" y="25"/>
                        <a:pt x="242" y="77"/>
                      </a:cubicBezTo>
                      <a:cubicBezTo>
                        <a:pt x="1" y="269"/>
                        <a:pt x="116" y="655"/>
                        <a:pt x="422" y="687"/>
                      </a:cubicBezTo>
                      <a:cubicBezTo>
                        <a:pt x="435" y="689"/>
                        <a:pt x="448" y="689"/>
                        <a:pt x="460" y="689"/>
                      </a:cubicBezTo>
                      <a:cubicBezTo>
                        <a:pt x="743" y="689"/>
                        <a:pt x="912" y="356"/>
                        <a:pt x="724" y="128"/>
                      </a:cubicBezTo>
                      <a:cubicBezTo>
                        <a:pt x="656" y="44"/>
                        <a:pt x="557" y="0"/>
                        <a:pt x="4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0" name="Google Shape;4890;p31"/>
                <p:cNvSpPr/>
                <p:nvPr/>
              </p:nvSpPr>
              <p:spPr>
                <a:xfrm>
                  <a:off x="4320475" y="4068175"/>
                  <a:ext cx="2207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70" extrusionOk="0">
                      <a:moveTo>
                        <a:pt x="445" y="0"/>
                      </a:moveTo>
                      <a:cubicBezTo>
                        <a:pt x="370" y="0"/>
                        <a:pt x="295" y="25"/>
                        <a:pt x="232" y="76"/>
                      </a:cubicBezTo>
                      <a:cubicBezTo>
                        <a:pt x="1" y="263"/>
                        <a:pt x="113" y="636"/>
                        <a:pt x="409" y="668"/>
                      </a:cubicBezTo>
                      <a:cubicBezTo>
                        <a:pt x="422" y="669"/>
                        <a:pt x="434" y="670"/>
                        <a:pt x="447" y="670"/>
                      </a:cubicBezTo>
                      <a:cubicBezTo>
                        <a:pt x="720" y="670"/>
                        <a:pt x="883" y="346"/>
                        <a:pt x="704" y="125"/>
                      </a:cubicBezTo>
                      <a:cubicBezTo>
                        <a:pt x="639" y="43"/>
                        <a:pt x="542" y="0"/>
                        <a:pt x="4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1" name="Google Shape;4891;p31"/>
                <p:cNvSpPr/>
                <p:nvPr/>
              </p:nvSpPr>
              <p:spPr>
                <a:xfrm>
                  <a:off x="4307225" y="4051650"/>
                  <a:ext cx="21425" cy="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650" extrusionOk="0">
                      <a:moveTo>
                        <a:pt x="428" y="0"/>
                      </a:moveTo>
                      <a:cubicBezTo>
                        <a:pt x="357" y="0"/>
                        <a:pt x="285" y="24"/>
                        <a:pt x="225" y="72"/>
                      </a:cubicBezTo>
                      <a:cubicBezTo>
                        <a:pt x="0" y="255"/>
                        <a:pt x="110" y="619"/>
                        <a:pt x="396" y="648"/>
                      </a:cubicBezTo>
                      <a:cubicBezTo>
                        <a:pt x="409" y="649"/>
                        <a:pt x="421" y="650"/>
                        <a:pt x="434" y="650"/>
                      </a:cubicBezTo>
                      <a:cubicBezTo>
                        <a:pt x="700" y="650"/>
                        <a:pt x="856" y="335"/>
                        <a:pt x="682" y="120"/>
                      </a:cubicBezTo>
                      <a:cubicBezTo>
                        <a:pt x="617" y="42"/>
                        <a:pt x="523" y="0"/>
                        <a:pt x="4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2" name="Google Shape;4892;p31"/>
                <p:cNvSpPr/>
                <p:nvPr/>
              </p:nvSpPr>
              <p:spPr>
                <a:xfrm>
                  <a:off x="4293975" y="4035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17" y="0"/>
                      </a:moveTo>
                      <a:cubicBezTo>
                        <a:pt x="347" y="0"/>
                        <a:pt x="277" y="24"/>
                        <a:pt x="219" y="72"/>
                      </a:cubicBezTo>
                      <a:cubicBezTo>
                        <a:pt x="0" y="249"/>
                        <a:pt x="103" y="602"/>
                        <a:pt x="386" y="631"/>
                      </a:cubicBezTo>
                      <a:cubicBezTo>
                        <a:pt x="397" y="633"/>
                        <a:pt x="409" y="633"/>
                        <a:pt x="420" y="633"/>
                      </a:cubicBezTo>
                      <a:cubicBezTo>
                        <a:pt x="679" y="633"/>
                        <a:pt x="834" y="327"/>
                        <a:pt x="662" y="117"/>
                      </a:cubicBezTo>
                      <a:cubicBezTo>
                        <a:pt x="600" y="41"/>
                        <a:pt x="509" y="0"/>
                        <a:pt x="4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3" name="Google Shape;4893;p31"/>
                <p:cNvSpPr/>
                <p:nvPr/>
              </p:nvSpPr>
              <p:spPr>
                <a:xfrm>
                  <a:off x="4280700" y="401855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6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1" y="243"/>
                        <a:pt x="100" y="586"/>
                        <a:pt x="374" y="612"/>
                      </a:cubicBezTo>
                      <a:cubicBezTo>
                        <a:pt x="385" y="613"/>
                        <a:pt x="397" y="614"/>
                        <a:pt x="408" y="614"/>
                      </a:cubicBezTo>
                      <a:cubicBezTo>
                        <a:pt x="658" y="614"/>
                        <a:pt x="809" y="320"/>
                        <a:pt x="643" y="114"/>
                      </a:cubicBezTo>
                      <a:cubicBezTo>
                        <a:pt x="583" y="39"/>
                        <a:pt x="495" y="1"/>
                        <a:pt x="4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4" name="Google Shape;4894;p31"/>
                <p:cNvSpPr/>
                <p:nvPr/>
              </p:nvSpPr>
              <p:spPr>
                <a:xfrm>
                  <a:off x="4267375" y="4002075"/>
                  <a:ext cx="19675" cy="1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" h="595" extrusionOk="0">
                      <a:moveTo>
                        <a:pt x="393" y="0"/>
                      </a:moveTo>
                      <a:cubicBezTo>
                        <a:pt x="327" y="0"/>
                        <a:pt x="261" y="22"/>
                        <a:pt x="206" y="66"/>
                      </a:cubicBezTo>
                      <a:cubicBezTo>
                        <a:pt x="0" y="233"/>
                        <a:pt x="100" y="564"/>
                        <a:pt x="363" y="593"/>
                      </a:cubicBezTo>
                      <a:cubicBezTo>
                        <a:pt x="375" y="594"/>
                        <a:pt x="387" y="595"/>
                        <a:pt x="398" y="595"/>
                      </a:cubicBezTo>
                      <a:cubicBezTo>
                        <a:pt x="641" y="595"/>
                        <a:pt x="787" y="307"/>
                        <a:pt x="627" y="111"/>
                      </a:cubicBezTo>
                      <a:cubicBezTo>
                        <a:pt x="567" y="38"/>
                        <a:pt x="480" y="0"/>
                        <a:pt x="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5" name="Google Shape;4895;p31"/>
                <p:cNvSpPr/>
                <p:nvPr/>
              </p:nvSpPr>
              <p:spPr>
                <a:xfrm>
                  <a:off x="4254100" y="3985550"/>
                  <a:ext cx="19075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8" extrusionOk="0">
                      <a:moveTo>
                        <a:pt x="383" y="0"/>
                      </a:moveTo>
                      <a:cubicBezTo>
                        <a:pt x="318" y="0"/>
                        <a:pt x="253" y="22"/>
                        <a:pt x="200" y="65"/>
                      </a:cubicBezTo>
                      <a:cubicBezTo>
                        <a:pt x="1" y="229"/>
                        <a:pt x="101" y="550"/>
                        <a:pt x="354" y="576"/>
                      </a:cubicBezTo>
                      <a:cubicBezTo>
                        <a:pt x="365" y="577"/>
                        <a:pt x="375" y="577"/>
                        <a:pt x="385" y="577"/>
                      </a:cubicBezTo>
                      <a:cubicBezTo>
                        <a:pt x="624" y="577"/>
                        <a:pt x="762" y="295"/>
                        <a:pt x="605" y="107"/>
                      </a:cubicBezTo>
                      <a:cubicBezTo>
                        <a:pt x="549" y="36"/>
                        <a:pt x="466" y="0"/>
                        <a:pt x="3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6" name="Google Shape;4896;p31"/>
                <p:cNvSpPr/>
                <p:nvPr/>
              </p:nvSpPr>
              <p:spPr>
                <a:xfrm>
                  <a:off x="4240850" y="3969000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0"/>
                      </a:moveTo>
                      <a:cubicBezTo>
                        <a:pt x="306" y="0"/>
                        <a:pt x="245" y="20"/>
                        <a:pt x="194" y="62"/>
                      </a:cubicBezTo>
                      <a:cubicBezTo>
                        <a:pt x="1" y="219"/>
                        <a:pt x="94" y="531"/>
                        <a:pt x="341" y="557"/>
                      </a:cubicBezTo>
                      <a:cubicBezTo>
                        <a:pt x="352" y="558"/>
                        <a:pt x="362" y="558"/>
                        <a:pt x="372" y="558"/>
                      </a:cubicBezTo>
                      <a:cubicBezTo>
                        <a:pt x="601" y="558"/>
                        <a:pt x="736" y="288"/>
                        <a:pt x="586" y="103"/>
                      </a:cubicBezTo>
                      <a:cubicBezTo>
                        <a:pt x="531" y="36"/>
                        <a:pt x="449" y="0"/>
                        <a:pt x="3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7" name="Google Shape;4897;p31"/>
                <p:cNvSpPr/>
                <p:nvPr/>
              </p:nvSpPr>
              <p:spPr>
                <a:xfrm>
                  <a:off x="4227600" y="3952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3"/>
                      </a:cubicBezTo>
                      <a:cubicBezTo>
                        <a:pt x="0" y="211"/>
                        <a:pt x="87" y="513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0" y="279"/>
                        <a:pt x="566" y="101"/>
                      </a:cubicBezTo>
                      <a:cubicBezTo>
                        <a:pt x="513" y="36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8" name="Google Shape;4898;p31"/>
                <p:cNvSpPr/>
                <p:nvPr/>
              </p:nvSpPr>
              <p:spPr>
                <a:xfrm>
                  <a:off x="4214250" y="3935900"/>
                  <a:ext cx="17225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0" extrusionOk="0">
                      <a:moveTo>
                        <a:pt x="347" y="0"/>
                      </a:moveTo>
                      <a:cubicBezTo>
                        <a:pt x="289" y="0"/>
                        <a:pt x="231" y="19"/>
                        <a:pt x="184" y="58"/>
                      </a:cubicBezTo>
                      <a:cubicBezTo>
                        <a:pt x="1" y="203"/>
                        <a:pt x="88" y="492"/>
                        <a:pt x="316" y="518"/>
                      </a:cubicBezTo>
                      <a:cubicBezTo>
                        <a:pt x="326" y="519"/>
                        <a:pt x="337" y="520"/>
                        <a:pt x="347" y="520"/>
                      </a:cubicBezTo>
                      <a:cubicBezTo>
                        <a:pt x="560" y="520"/>
                        <a:pt x="689" y="269"/>
                        <a:pt x="551" y="97"/>
                      </a:cubicBezTo>
                      <a:cubicBezTo>
                        <a:pt x="498" y="33"/>
                        <a:pt x="422" y="0"/>
                        <a:pt x="3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9" name="Google Shape;4899;p31"/>
                <p:cNvSpPr/>
                <p:nvPr/>
              </p:nvSpPr>
              <p:spPr>
                <a:xfrm>
                  <a:off x="4201000" y="3919400"/>
                  <a:ext cx="166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2" extrusionOk="0">
                      <a:moveTo>
                        <a:pt x="334" y="0"/>
                      </a:moveTo>
                      <a:cubicBezTo>
                        <a:pt x="278" y="0"/>
                        <a:pt x="222" y="19"/>
                        <a:pt x="174" y="56"/>
                      </a:cubicBezTo>
                      <a:cubicBezTo>
                        <a:pt x="1" y="198"/>
                        <a:pt x="84" y="477"/>
                        <a:pt x="306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39" y="501"/>
                        <a:pt x="663" y="261"/>
                        <a:pt x="528" y="92"/>
                      </a:cubicBezTo>
                      <a:cubicBezTo>
                        <a:pt x="479" y="32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0" name="Google Shape;4900;p31"/>
                <p:cNvSpPr/>
                <p:nvPr/>
              </p:nvSpPr>
              <p:spPr>
                <a:xfrm>
                  <a:off x="4187750" y="3902825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18" y="1"/>
                      </a:moveTo>
                      <a:cubicBezTo>
                        <a:pt x="265" y="1"/>
                        <a:pt x="212" y="18"/>
                        <a:pt x="168" y="54"/>
                      </a:cubicBezTo>
                      <a:cubicBezTo>
                        <a:pt x="0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7" y="250"/>
                        <a:pt x="508" y="93"/>
                      </a:cubicBezTo>
                      <a:cubicBezTo>
                        <a:pt x="460" y="32"/>
                        <a:pt x="390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1" name="Google Shape;4901;p31"/>
                <p:cNvSpPr/>
                <p:nvPr/>
              </p:nvSpPr>
              <p:spPr>
                <a:xfrm>
                  <a:off x="4174500" y="3886325"/>
                  <a:ext cx="153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465" extrusionOk="0">
                      <a:moveTo>
                        <a:pt x="306" y="1"/>
                      </a:moveTo>
                      <a:cubicBezTo>
                        <a:pt x="255" y="1"/>
                        <a:pt x="204" y="18"/>
                        <a:pt x="161" y="52"/>
                      </a:cubicBezTo>
                      <a:cubicBezTo>
                        <a:pt x="0" y="184"/>
                        <a:pt x="77" y="444"/>
                        <a:pt x="283" y="463"/>
                      </a:cubicBezTo>
                      <a:cubicBezTo>
                        <a:pt x="292" y="465"/>
                        <a:pt x="301" y="465"/>
                        <a:pt x="310" y="465"/>
                      </a:cubicBezTo>
                      <a:cubicBezTo>
                        <a:pt x="500" y="465"/>
                        <a:pt x="611" y="241"/>
                        <a:pt x="489" y="87"/>
                      </a:cubicBezTo>
                      <a:cubicBezTo>
                        <a:pt x="441" y="31"/>
                        <a:pt x="373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2" name="Google Shape;4902;p31"/>
                <p:cNvSpPr/>
                <p:nvPr/>
              </p:nvSpPr>
              <p:spPr>
                <a:xfrm>
                  <a:off x="4161225" y="3869775"/>
                  <a:ext cx="1470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" h="449" extrusionOk="0">
                      <a:moveTo>
                        <a:pt x="294" y="1"/>
                      </a:moveTo>
                      <a:cubicBezTo>
                        <a:pt x="245" y="1"/>
                        <a:pt x="195" y="17"/>
                        <a:pt x="155" y="52"/>
                      </a:cubicBezTo>
                      <a:cubicBezTo>
                        <a:pt x="1" y="177"/>
                        <a:pt x="75" y="425"/>
                        <a:pt x="271" y="447"/>
                      </a:cubicBezTo>
                      <a:cubicBezTo>
                        <a:pt x="279" y="448"/>
                        <a:pt x="287" y="449"/>
                        <a:pt x="294" y="449"/>
                      </a:cubicBezTo>
                      <a:cubicBezTo>
                        <a:pt x="479" y="449"/>
                        <a:pt x="587" y="232"/>
                        <a:pt x="467" y="84"/>
                      </a:cubicBezTo>
                      <a:cubicBezTo>
                        <a:pt x="423" y="30"/>
                        <a:pt x="359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3" name="Google Shape;4903;p31"/>
                <p:cNvSpPr/>
                <p:nvPr/>
              </p:nvSpPr>
              <p:spPr>
                <a:xfrm>
                  <a:off x="4147900" y="3853250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5" y="0"/>
                      </a:moveTo>
                      <a:cubicBezTo>
                        <a:pt x="238" y="0"/>
                        <a:pt x="190" y="16"/>
                        <a:pt x="151" y="48"/>
                      </a:cubicBezTo>
                      <a:cubicBezTo>
                        <a:pt x="0" y="167"/>
                        <a:pt x="71" y="408"/>
                        <a:pt x="261" y="427"/>
                      </a:cubicBezTo>
                      <a:cubicBezTo>
                        <a:pt x="269" y="428"/>
                        <a:pt x="276" y="428"/>
                        <a:pt x="284" y="428"/>
                      </a:cubicBezTo>
                      <a:cubicBezTo>
                        <a:pt x="460" y="428"/>
                        <a:pt x="564" y="222"/>
                        <a:pt x="450" y="80"/>
                      </a:cubicBezTo>
                      <a:cubicBezTo>
                        <a:pt x="408" y="27"/>
                        <a:pt x="347" y="0"/>
                        <a:pt x="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4" name="Google Shape;4904;p31"/>
                <p:cNvSpPr/>
                <p:nvPr/>
              </p:nvSpPr>
              <p:spPr>
                <a:xfrm>
                  <a:off x="4134650" y="3836750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3" y="0"/>
                      </a:moveTo>
                      <a:cubicBezTo>
                        <a:pt x="227" y="0"/>
                        <a:pt x="181" y="15"/>
                        <a:pt x="142" y="46"/>
                      </a:cubicBezTo>
                      <a:cubicBezTo>
                        <a:pt x="0" y="158"/>
                        <a:pt x="68" y="390"/>
                        <a:pt x="251" y="406"/>
                      </a:cubicBezTo>
                      <a:cubicBezTo>
                        <a:pt x="259" y="407"/>
                        <a:pt x="266" y="407"/>
                        <a:pt x="274" y="407"/>
                      </a:cubicBezTo>
                      <a:cubicBezTo>
                        <a:pt x="440" y="407"/>
                        <a:pt x="538" y="210"/>
                        <a:pt x="431" y="75"/>
                      </a:cubicBezTo>
                      <a:cubicBezTo>
                        <a:pt x="391" y="26"/>
                        <a:pt x="332" y="0"/>
                        <a:pt x="2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5" name="Google Shape;4905;p31"/>
                <p:cNvSpPr/>
                <p:nvPr/>
              </p:nvSpPr>
              <p:spPr>
                <a:xfrm>
                  <a:off x="4121375" y="3820175"/>
                  <a:ext cx="128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2" extrusionOk="0">
                      <a:moveTo>
                        <a:pt x="258" y="0"/>
                      </a:moveTo>
                      <a:cubicBezTo>
                        <a:pt x="215" y="0"/>
                        <a:pt x="172" y="15"/>
                        <a:pt x="136" y="44"/>
                      </a:cubicBezTo>
                      <a:cubicBezTo>
                        <a:pt x="1" y="156"/>
                        <a:pt x="65" y="371"/>
                        <a:pt x="239" y="391"/>
                      </a:cubicBezTo>
                      <a:cubicBezTo>
                        <a:pt x="246" y="392"/>
                        <a:pt x="254" y="392"/>
                        <a:pt x="262" y="392"/>
                      </a:cubicBezTo>
                      <a:cubicBezTo>
                        <a:pt x="421" y="392"/>
                        <a:pt x="513" y="201"/>
                        <a:pt x="409" y="73"/>
                      </a:cubicBezTo>
                      <a:cubicBezTo>
                        <a:pt x="371" y="25"/>
                        <a:pt x="315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6" name="Google Shape;4906;p31"/>
                <p:cNvSpPr/>
                <p:nvPr/>
              </p:nvSpPr>
              <p:spPr>
                <a:xfrm>
                  <a:off x="4108125" y="3803675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4" y="1"/>
                        <a:pt x="164" y="14"/>
                        <a:pt x="129" y="42"/>
                      </a:cubicBezTo>
                      <a:cubicBezTo>
                        <a:pt x="1" y="144"/>
                        <a:pt x="62" y="353"/>
                        <a:pt x="226" y="369"/>
                      </a:cubicBezTo>
                      <a:cubicBezTo>
                        <a:pt x="233" y="370"/>
                        <a:pt x="241" y="371"/>
                        <a:pt x="249" y="371"/>
                      </a:cubicBezTo>
                      <a:cubicBezTo>
                        <a:pt x="399" y="371"/>
                        <a:pt x="490" y="193"/>
                        <a:pt x="389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7" name="Google Shape;4907;p31"/>
                <p:cNvSpPr/>
                <p:nvPr/>
              </p:nvSpPr>
              <p:spPr>
                <a:xfrm>
                  <a:off x="4094800" y="3787125"/>
                  <a:ext cx="11725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5" extrusionOk="0">
                      <a:moveTo>
                        <a:pt x="236" y="0"/>
                      </a:moveTo>
                      <a:cubicBezTo>
                        <a:pt x="197" y="0"/>
                        <a:pt x="157" y="14"/>
                        <a:pt x="125" y="42"/>
                      </a:cubicBezTo>
                      <a:cubicBezTo>
                        <a:pt x="0" y="138"/>
                        <a:pt x="61" y="337"/>
                        <a:pt x="215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8" y="184"/>
                        <a:pt x="373" y="67"/>
                      </a:cubicBezTo>
                      <a:cubicBezTo>
                        <a:pt x="338" y="23"/>
                        <a:pt x="287" y="0"/>
                        <a:pt x="2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8" name="Google Shape;4908;p31"/>
                <p:cNvSpPr/>
                <p:nvPr/>
              </p:nvSpPr>
              <p:spPr>
                <a:xfrm>
                  <a:off x="4081525" y="3770575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4" y="1"/>
                      </a:moveTo>
                      <a:cubicBezTo>
                        <a:pt x="187" y="1"/>
                        <a:pt x="149" y="13"/>
                        <a:pt x="117" y="38"/>
                      </a:cubicBezTo>
                      <a:cubicBezTo>
                        <a:pt x="1" y="132"/>
                        <a:pt x="59" y="321"/>
                        <a:pt x="207" y="334"/>
                      </a:cubicBezTo>
                      <a:cubicBezTo>
                        <a:pt x="213" y="335"/>
                        <a:pt x="220" y="335"/>
                        <a:pt x="226" y="335"/>
                      </a:cubicBezTo>
                      <a:cubicBezTo>
                        <a:pt x="362" y="335"/>
                        <a:pt x="443" y="175"/>
                        <a:pt x="354" y="64"/>
                      </a:cubicBezTo>
                      <a:cubicBezTo>
                        <a:pt x="322" y="22"/>
                        <a:pt x="273" y="1"/>
                        <a:pt x="22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9" name="Google Shape;4909;p31"/>
                <p:cNvSpPr/>
                <p:nvPr/>
              </p:nvSpPr>
              <p:spPr>
                <a:xfrm>
                  <a:off x="4068275" y="3754075"/>
                  <a:ext cx="104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7" extrusionOk="0">
                      <a:moveTo>
                        <a:pt x="210" y="1"/>
                      </a:moveTo>
                      <a:cubicBezTo>
                        <a:pt x="175" y="1"/>
                        <a:pt x="139" y="13"/>
                        <a:pt x="110" y="36"/>
                      </a:cubicBezTo>
                      <a:cubicBezTo>
                        <a:pt x="1" y="123"/>
                        <a:pt x="52" y="300"/>
                        <a:pt x="193" y="316"/>
                      </a:cubicBezTo>
                      <a:cubicBezTo>
                        <a:pt x="199" y="316"/>
                        <a:pt x="204" y="317"/>
                        <a:pt x="209" y="317"/>
                      </a:cubicBezTo>
                      <a:cubicBezTo>
                        <a:pt x="338" y="317"/>
                        <a:pt x="418" y="164"/>
                        <a:pt x="332" y="59"/>
                      </a:cubicBezTo>
                      <a:cubicBezTo>
                        <a:pt x="301" y="21"/>
                        <a:pt x="255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0" name="Google Shape;4910;p31"/>
                <p:cNvSpPr/>
                <p:nvPr/>
              </p:nvSpPr>
              <p:spPr>
                <a:xfrm>
                  <a:off x="4338400" y="4053675"/>
                  <a:ext cx="2207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69" extrusionOk="0">
                      <a:moveTo>
                        <a:pt x="442" y="1"/>
                      </a:moveTo>
                      <a:cubicBezTo>
                        <a:pt x="368" y="1"/>
                        <a:pt x="294" y="25"/>
                        <a:pt x="232" y="75"/>
                      </a:cubicBezTo>
                      <a:cubicBezTo>
                        <a:pt x="0" y="261"/>
                        <a:pt x="113" y="637"/>
                        <a:pt x="408" y="666"/>
                      </a:cubicBezTo>
                      <a:cubicBezTo>
                        <a:pt x="421" y="668"/>
                        <a:pt x="434" y="668"/>
                        <a:pt x="447" y="668"/>
                      </a:cubicBezTo>
                      <a:cubicBezTo>
                        <a:pt x="720" y="668"/>
                        <a:pt x="882" y="344"/>
                        <a:pt x="704" y="123"/>
                      </a:cubicBezTo>
                      <a:cubicBezTo>
                        <a:pt x="636" y="43"/>
                        <a:pt x="540" y="1"/>
                        <a:pt x="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1" name="Google Shape;4911;p31"/>
                <p:cNvSpPr/>
                <p:nvPr/>
              </p:nvSpPr>
              <p:spPr>
                <a:xfrm>
                  <a:off x="4325125" y="4037125"/>
                  <a:ext cx="21450" cy="1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3" extrusionOk="0">
                      <a:moveTo>
                        <a:pt x="430" y="1"/>
                      </a:moveTo>
                      <a:cubicBezTo>
                        <a:pt x="358" y="1"/>
                        <a:pt x="286" y="25"/>
                        <a:pt x="226" y="75"/>
                      </a:cubicBezTo>
                      <a:cubicBezTo>
                        <a:pt x="1" y="255"/>
                        <a:pt x="107" y="621"/>
                        <a:pt x="396" y="650"/>
                      </a:cubicBezTo>
                      <a:cubicBezTo>
                        <a:pt x="409" y="651"/>
                        <a:pt x="422" y="652"/>
                        <a:pt x="435" y="652"/>
                      </a:cubicBezTo>
                      <a:cubicBezTo>
                        <a:pt x="701" y="652"/>
                        <a:pt x="857" y="338"/>
                        <a:pt x="682" y="123"/>
                      </a:cubicBezTo>
                      <a:cubicBezTo>
                        <a:pt x="618" y="43"/>
                        <a:pt x="524" y="1"/>
                        <a:pt x="4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2" name="Google Shape;4912;p31"/>
                <p:cNvSpPr/>
                <p:nvPr/>
              </p:nvSpPr>
              <p:spPr>
                <a:xfrm>
                  <a:off x="4311875" y="4020600"/>
                  <a:ext cx="20800" cy="1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" h="632" extrusionOk="0">
                      <a:moveTo>
                        <a:pt x="418" y="0"/>
                      </a:moveTo>
                      <a:cubicBezTo>
                        <a:pt x="348" y="0"/>
                        <a:pt x="278" y="23"/>
                        <a:pt x="219" y="71"/>
                      </a:cubicBezTo>
                      <a:cubicBezTo>
                        <a:pt x="1" y="247"/>
                        <a:pt x="104" y="601"/>
                        <a:pt x="386" y="630"/>
                      </a:cubicBezTo>
                      <a:cubicBezTo>
                        <a:pt x="399" y="631"/>
                        <a:pt x="412" y="632"/>
                        <a:pt x="425" y="632"/>
                      </a:cubicBezTo>
                      <a:cubicBezTo>
                        <a:pt x="681" y="632"/>
                        <a:pt x="831" y="327"/>
                        <a:pt x="663" y="119"/>
                      </a:cubicBezTo>
                      <a:cubicBezTo>
                        <a:pt x="601" y="40"/>
                        <a:pt x="510" y="0"/>
                        <a:pt x="4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3" name="Google Shape;4913;p31"/>
                <p:cNvSpPr/>
                <p:nvPr/>
              </p:nvSpPr>
              <p:spPr>
                <a:xfrm>
                  <a:off x="4298550" y="4004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0"/>
                      </a:moveTo>
                      <a:cubicBezTo>
                        <a:pt x="338" y="0"/>
                        <a:pt x="269" y="23"/>
                        <a:pt x="212" y="69"/>
                      </a:cubicBezTo>
                      <a:cubicBezTo>
                        <a:pt x="0" y="239"/>
                        <a:pt x="103" y="583"/>
                        <a:pt x="376" y="612"/>
                      </a:cubicBezTo>
                      <a:cubicBezTo>
                        <a:pt x="388" y="613"/>
                        <a:pt x="399" y="614"/>
                        <a:pt x="411" y="614"/>
                      </a:cubicBezTo>
                      <a:cubicBezTo>
                        <a:pt x="660" y="614"/>
                        <a:pt x="809" y="316"/>
                        <a:pt x="646" y="114"/>
                      </a:cubicBezTo>
                      <a:cubicBezTo>
                        <a:pt x="586" y="39"/>
                        <a:pt x="497" y="0"/>
                        <a:pt x="4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4" name="Google Shape;4914;p31"/>
                <p:cNvSpPr/>
                <p:nvPr/>
              </p:nvSpPr>
              <p:spPr>
                <a:xfrm>
                  <a:off x="4285275" y="3987525"/>
                  <a:ext cx="19625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596" extrusionOk="0">
                      <a:moveTo>
                        <a:pt x="394" y="0"/>
                      </a:moveTo>
                      <a:cubicBezTo>
                        <a:pt x="328" y="0"/>
                        <a:pt x="262" y="22"/>
                        <a:pt x="207" y="66"/>
                      </a:cubicBezTo>
                      <a:cubicBezTo>
                        <a:pt x="1" y="233"/>
                        <a:pt x="101" y="568"/>
                        <a:pt x="364" y="593"/>
                      </a:cubicBezTo>
                      <a:cubicBezTo>
                        <a:pt x="376" y="595"/>
                        <a:pt x="387" y="595"/>
                        <a:pt x="399" y="595"/>
                      </a:cubicBezTo>
                      <a:cubicBezTo>
                        <a:pt x="642" y="595"/>
                        <a:pt x="784" y="308"/>
                        <a:pt x="624" y="111"/>
                      </a:cubicBezTo>
                      <a:cubicBezTo>
                        <a:pt x="566" y="38"/>
                        <a:pt x="480" y="0"/>
                        <a:pt x="3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5" name="Google Shape;4915;p31"/>
                <p:cNvSpPr/>
                <p:nvPr/>
              </p:nvSpPr>
              <p:spPr>
                <a:xfrm>
                  <a:off x="4272025" y="3971050"/>
                  <a:ext cx="19050" cy="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6" extrusionOk="0">
                      <a:moveTo>
                        <a:pt x="383" y="0"/>
                      </a:moveTo>
                      <a:cubicBezTo>
                        <a:pt x="318" y="0"/>
                        <a:pt x="253" y="22"/>
                        <a:pt x="200" y="66"/>
                      </a:cubicBezTo>
                      <a:cubicBezTo>
                        <a:pt x="1" y="227"/>
                        <a:pt x="97" y="552"/>
                        <a:pt x="354" y="574"/>
                      </a:cubicBezTo>
                      <a:cubicBezTo>
                        <a:pt x="365" y="575"/>
                        <a:pt x="375" y="576"/>
                        <a:pt x="385" y="576"/>
                      </a:cubicBezTo>
                      <a:cubicBezTo>
                        <a:pt x="624" y="576"/>
                        <a:pt x="762" y="296"/>
                        <a:pt x="605" y="105"/>
                      </a:cubicBezTo>
                      <a:cubicBezTo>
                        <a:pt x="549" y="36"/>
                        <a:pt x="466" y="0"/>
                        <a:pt x="3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6" name="Google Shape;4916;p31"/>
                <p:cNvSpPr/>
                <p:nvPr/>
              </p:nvSpPr>
              <p:spPr>
                <a:xfrm>
                  <a:off x="4258775" y="3954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0"/>
                      </a:moveTo>
                      <a:cubicBezTo>
                        <a:pt x="308" y="0"/>
                        <a:pt x="245" y="21"/>
                        <a:pt x="193" y="63"/>
                      </a:cubicBezTo>
                      <a:cubicBezTo>
                        <a:pt x="0" y="221"/>
                        <a:pt x="94" y="532"/>
                        <a:pt x="341" y="555"/>
                      </a:cubicBezTo>
                      <a:cubicBezTo>
                        <a:pt x="352" y="556"/>
                        <a:pt x="362" y="557"/>
                        <a:pt x="372" y="557"/>
                      </a:cubicBezTo>
                      <a:cubicBezTo>
                        <a:pt x="601" y="557"/>
                        <a:pt x="736" y="286"/>
                        <a:pt x="585" y="102"/>
                      </a:cubicBezTo>
                      <a:cubicBezTo>
                        <a:pt x="531" y="35"/>
                        <a:pt x="451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7" name="Google Shape;4917;p31"/>
                <p:cNvSpPr/>
                <p:nvPr/>
              </p:nvSpPr>
              <p:spPr>
                <a:xfrm>
                  <a:off x="4245425" y="3937925"/>
                  <a:ext cx="178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542" extrusionOk="0">
                      <a:moveTo>
                        <a:pt x="360" y="1"/>
                      </a:moveTo>
                      <a:cubicBezTo>
                        <a:pt x="300" y="1"/>
                        <a:pt x="239" y="20"/>
                        <a:pt x="187" y="61"/>
                      </a:cubicBezTo>
                      <a:cubicBezTo>
                        <a:pt x="1" y="212"/>
                        <a:pt x="91" y="514"/>
                        <a:pt x="329" y="540"/>
                      </a:cubicBezTo>
                      <a:cubicBezTo>
                        <a:pt x="339" y="541"/>
                        <a:pt x="350" y="542"/>
                        <a:pt x="360" y="542"/>
                      </a:cubicBezTo>
                      <a:cubicBezTo>
                        <a:pt x="582" y="542"/>
                        <a:pt x="714" y="281"/>
                        <a:pt x="570" y="100"/>
                      </a:cubicBezTo>
                      <a:cubicBezTo>
                        <a:pt x="515" y="34"/>
                        <a:pt x="438" y="1"/>
                        <a:pt x="3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8" name="Google Shape;4918;p31"/>
                <p:cNvSpPr/>
                <p:nvPr/>
              </p:nvSpPr>
              <p:spPr>
                <a:xfrm>
                  <a:off x="4232175" y="3921375"/>
                  <a:ext cx="1715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3" extrusionOk="0">
                      <a:moveTo>
                        <a:pt x="342" y="1"/>
                      </a:moveTo>
                      <a:cubicBezTo>
                        <a:pt x="286" y="1"/>
                        <a:pt x="228" y="20"/>
                        <a:pt x="181" y="58"/>
                      </a:cubicBezTo>
                      <a:cubicBezTo>
                        <a:pt x="1" y="202"/>
                        <a:pt x="87" y="495"/>
                        <a:pt x="316" y="521"/>
                      </a:cubicBezTo>
                      <a:cubicBezTo>
                        <a:pt x="326" y="522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100"/>
                      </a:cubicBezTo>
                      <a:cubicBezTo>
                        <a:pt x="495" y="35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9" name="Google Shape;4919;p31"/>
                <p:cNvSpPr/>
                <p:nvPr/>
              </p:nvSpPr>
              <p:spPr>
                <a:xfrm>
                  <a:off x="4218925" y="3904875"/>
                  <a:ext cx="165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1" extrusionOk="0">
                      <a:moveTo>
                        <a:pt x="332" y="0"/>
                      </a:moveTo>
                      <a:cubicBezTo>
                        <a:pt x="277" y="0"/>
                        <a:pt x="221" y="18"/>
                        <a:pt x="174" y="56"/>
                      </a:cubicBezTo>
                      <a:cubicBezTo>
                        <a:pt x="0" y="197"/>
                        <a:pt x="84" y="477"/>
                        <a:pt x="306" y="499"/>
                      </a:cubicBezTo>
                      <a:cubicBezTo>
                        <a:pt x="316" y="500"/>
                        <a:pt x="326" y="501"/>
                        <a:pt x="336" y="501"/>
                      </a:cubicBezTo>
                      <a:cubicBezTo>
                        <a:pt x="540" y="501"/>
                        <a:pt x="662" y="260"/>
                        <a:pt x="527" y="94"/>
                      </a:cubicBezTo>
                      <a:cubicBezTo>
                        <a:pt x="478" y="32"/>
                        <a:pt x="406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0" name="Google Shape;4920;p31"/>
                <p:cNvSpPr/>
                <p:nvPr/>
              </p:nvSpPr>
              <p:spPr>
                <a:xfrm>
                  <a:off x="4205675" y="388837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7" y="54"/>
                      </a:cubicBezTo>
                      <a:cubicBezTo>
                        <a:pt x="0" y="189"/>
                        <a:pt x="80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49"/>
                        <a:pt x="508" y="89"/>
                      </a:cubicBezTo>
                      <a:cubicBezTo>
                        <a:pt x="460" y="31"/>
                        <a:pt x="390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1" name="Google Shape;4921;p31"/>
                <p:cNvSpPr/>
                <p:nvPr/>
              </p:nvSpPr>
              <p:spPr>
                <a:xfrm>
                  <a:off x="4192400" y="3871800"/>
                  <a:ext cx="15325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8" extrusionOk="0">
                      <a:moveTo>
                        <a:pt x="308" y="1"/>
                      </a:moveTo>
                      <a:cubicBezTo>
                        <a:pt x="257" y="1"/>
                        <a:pt x="205" y="18"/>
                        <a:pt x="162" y="55"/>
                      </a:cubicBezTo>
                      <a:cubicBezTo>
                        <a:pt x="1" y="183"/>
                        <a:pt x="78" y="444"/>
                        <a:pt x="284" y="466"/>
                      </a:cubicBezTo>
                      <a:cubicBezTo>
                        <a:pt x="292" y="467"/>
                        <a:pt x="299" y="467"/>
                        <a:pt x="307" y="467"/>
                      </a:cubicBezTo>
                      <a:cubicBezTo>
                        <a:pt x="499" y="467"/>
                        <a:pt x="613" y="241"/>
                        <a:pt x="489" y="87"/>
                      </a:cubicBezTo>
                      <a:cubicBezTo>
                        <a:pt x="442" y="30"/>
                        <a:pt x="375" y="1"/>
                        <a:pt x="3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2" name="Google Shape;4922;p31"/>
                <p:cNvSpPr/>
                <p:nvPr/>
              </p:nvSpPr>
              <p:spPr>
                <a:xfrm>
                  <a:off x="4179150" y="3855300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49"/>
                      </a:cubicBezTo>
                      <a:cubicBezTo>
                        <a:pt x="1" y="175"/>
                        <a:pt x="74" y="425"/>
                        <a:pt x="274" y="445"/>
                      </a:cubicBezTo>
                      <a:cubicBezTo>
                        <a:pt x="282" y="445"/>
                        <a:pt x="289" y="446"/>
                        <a:pt x="297" y="446"/>
                      </a:cubicBezTo>
                      <a:cubicBezTo>
                        <a:pt x="479" y="446"/>
                        <a:pt x="590" y="230"/>
                        <a:pt x="470" y="82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3" name="Google Shape;4923;p31"/>
                <p:cNvSpPr/>
                <p:nvPr/>
              </p:nvSpPr>
              <p:spPr>
                <a:xfrm>
                  <a:off x="4165825" y="3838750"/>
                  <a:ext cx="14100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30" extrusionOk="0">
                      <a:moveTo>
                        <a:pt x="283" y="0"/>
                      </a:moveTo>
                      <a:cubicBezTo>
                        <a:pt x="236" y="0"/>
                        <a:pt x="188" y="16"/>
                        <a:pt x="148" y="49"/>
                      </a:cubicBezTo>
                      <a:cubicBezTo>
                        <a:pt x="0" y="168"/>
                        <a:pt x="71" y="406"/>
                        <a:pt x="260" y="429"/>
                      </a:cubicBezTo>
                      <a:cubicBezTo>
                        <a:pt x="268" y="429"/>
                        <a:pt x="276" y="430"/>
                        <a:pt x="284" y="430"/>
                      </a:cubicBezTo>
                      <a:cubicBezTo>
                        <a:pt x="460" y="430"/>
                        <a:pt x="564" y="223"/>
                        <a:pt x="450" y="82"/>
                      </a:cubicBezTo>
                      <a:cubicBezTo>
                        <a:pt x="408" y="28"/>
                        <a:pt x="34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4" name="Google Shape;4924;p31"/>
                <p:cNvSpPr/>
                <p:nvPr/>
              </p:nvSpPr>
              <p:spPr>
                <a:xfrm>
                  <a:off x="4152550" y="3822200"/>
                  <a:ext cx="13500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11" extrusionOk="0">
                      <a:moveTo>
                        <a:pt x="270" y="1"/>
                      </a:moveTo>
                      <a:cubicBezTo>
                        <a:pt x="225" y="1"/>
                        <a:pt x="180" y="16"/>
                        <a:pt x="142" y="46"/>
                      </a:cubicBezTo>
                      <a:cubicBezTo>
                        <a:pt x="1" y="162"/>
                        <a:pt x="68" y="390"/>
                        <a:pt x="251" y="409"/>
                      </a:cubicBezTo>
                      <a:cubicBezTo>
                        <a:pt x="259" y="410"/>
                        <a:pt x="267" y="411"/>
                        <a:pt x="275" y="411"/>
                      </a:cubicBezTo>
                      <a:cubicBezTo>
                        <a:pt x="441" y="411"/>
                        <a:pt x="539" y="214"/>
                        <a:pt x="431" y="78"/>
                      </a:cubicBezTo>
                      <a:cubicBezTo>
                        <a:pt x="389" y="27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5" name="Google Shape;4925;p31"/>
                <p:cNvSpPr/>
                <p:nvPr/>
              </p:nvSpPr>
              <p:spPr>
                <a:xfrm>
                  <a:off x="4139300" y="3805700"/>
                  <a:ext cx="128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0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5" y="388"/>
                      </a:cubicBezTo>
                      <a:cubicBezTo>
                        <a:pt x="243" y="389"/>
                        <a:pt x="251" y="389"/>
                        <a:pt x="258" y="389"/>
                      </a:cubicBezTo>
                      <a:cubicBezTo>
                        <a:pt x="418" y="389"/>
                        <a:pt x="513" y="202"/>
                        <a:pt x="409" y="73"/>
                      </a:cubicBezTo>
                      <a:cubicBezTo>
                        <a:pt x="370" y="26"/>
                        <a:pt x="314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6" name="Google Shape;4926;p31"/>
                <p:cNvSpPr/>
                <p:nvPr/>
              </p:nvSpPr>
              <p:spPr>
                <a:xfrm>
                  <a:off x="4126050" y="3789150"/>
                  <a:ext cx="122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373" extrusionOk="0">
                      <a:moveTo>
                        <a:pt x="243" y="0"/>
                      </a:moveTo>
                      <a:cubicBezTo>
                        <a:pt x="203" y="0"/>
                        <a:pt x="162" y="13"/>
                        <a:pt x="129" y="41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88" y="193"/>
                        <a:pt x="389" y="70"/>
                      </a:cubicBezTo>
                      <a:cubicBezTo>
                        <a:pt x="352" y="24"/>
                        <a:pt x="298" y="0"/>
                        <a:pt x="2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7" name="Google Shape;4927;p31"/>
                <p:cNvSpPr/>
                <p:nvPr/>
              </p:nvSpPr>
              <p:spPr>
                <a:xfrm>
                  <a:off x="4112700" y="3772650"/>
                  <a:ext cx="11725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2" extrusionOk="0">
                      <a:moveTo>
                        <a:pt x="235" y="0"/>
                      </a:moveTo>
                      <a:cubicBezTo>
                        <a:pt x="196" y="0"/>
                        <a:pt x="156" y="13"/>
                        <a:pt x="123" y="39"/>
                      </a:cubicBezTo>
                      <a:cubicBezTo>
                        <a:pt x="1" y="139"/>
                        <a:pt x="62" y="335"/>
                        <a:pt x="216" y="351"/>
                      </a:cubicBezTo>
                      <a:cubicBezTo>
                        <a:pt x="224" y="352"/>
                        <a:pt x="231" y="352"/>
                        <a:pt x="239" y="352"/>
                      </a:cubicBezTo>
                      <a:cubicBezTo>
                        <a:pt x="383" y="352"/>
                        <a:pt x="468" y="181"/>
                        <a:pt x="374" y="65"/>
                      </a:cubicBezTo>
                      <a:cubicBezTo>
                        <a:pt x="339" y="22"/>
                        <a:pt x="287" y="0"/>
                        <a:pt x="2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8" name="Google Shape;4928;p31"/>
                <p:cNvSpPr/>
                <p:nvPr/>
              </p:nvSpPr>
              <p:spPr>
                <a:xfrm>
                  <a:off x="4099450" y="3756075"/>
                  <a:ext cx="11100" cy="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7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40"/>
                      </a:cubicBezTo>
                      <a:cubicBezTo>
                        <a:pt x="1" y="133"/>
                        <a:pt x="55" y="319"/>
                        <a:pt x="206" y="336"/>
                      </a:cubicBezTo>
                      <a:cubicBezTo>
                        <a:pt x="213" y="336"/>
                        <a:pt x="219" y="337"/>
                        <a:pt x="225" y="337"/>
                      </a:cubicBezTo>
                      <a:cubicBezTo>
                        <a:pt x="362" y="337"/>
                        <a:pt x="443" y="173"/>
                        <a:pt x="351" y="62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9" name="Google Shape;4929;p31"/>
                <p:cNvSpPr/>
                <p:nvPr/>
              </p:nvSpPr>
              <p:spPr>
                <a:xfrm>
                  <a:off x="4086200" y="3739550"/>
                  <a:ext cx="103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" h="317" extrusionOk="0">
                      <a:moveTo>
                        <a:pt x="208" y="1"/>
                      </a:moveTo>
                      <a:cubicBezTo>
                        <a:pt x="173" y="1"/>
                        <a:pt x="139" y="12"/>
                        <a:pt x="110" y="36"/>
                      </a:cubicBezTo>
                      <a:cubicBezTo>
                        <a:pt x="0" y="126"/>
                        <a:pt x="52" y="302"/>
                        <a:pt x="190" y="315"/>
                      </a:cubicBezTo>
                      <a:cubicBezTo>
                        <a:pt x="196" y="316"/>
                        <a:pt x="203" y="316"/>
                        <a:pt x="209" y="316"/>
                      </a:cubicBezTo>
                      <a:cubicBezTo>
                        <a:pt x="339" y="316"/>
                        <a:pt x="414" y="165"/>
                        <a:pt x="331" y="61"/>
                      </a:cubicBezTo>
                      <a:cubicBezTo>
                        <a:pt x="300" y="21"/>
                        <a:pt x="254" y="1"/>
                        <a:pt x="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0" name="Google Shape;4930;p31"/>
                <p:cNvSpPr/>
                <p:nvPr/>
              </p:nvSpPr>
              <p:spPr>
                <a:xfrm>
                  <a:off x="4343050" y="4022675"/>
                  <a:ext cx="21450" cy="1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652" extrusionOk="0">
                      <a:moveTo>
                        <a:pt x="429" y="0"/>
                      </a:moveTo>
                      <a:cubicBezTo>
                        <a:pt x="357" y="0"/>
                        <a:pt x="285" y="24"/>
                        <a:pt x="226" y="74"/>
                      </a:cubicBezTo>
                      <a:cubicBezTo>
                        <a:pt x="1" y="258"/>
                        <a:pt x="107" y="621"/>
                        <a:pt x="396" y="650"/>
                      </a:cubicBezTo>
                      <a:cubicBezTo>
                        <a:pt x="408" y="651"/>
                        <a:pt x="420" y="651"/>
                        <a:pt x="431" y="651"/>
                      </a:cubicBezTo>
                      <a:cubicBezTo>
                        <a:pt x="699" y="651"/>
                        <a:pt x="858" y="338"/>
                        <a:pt x="682" y="123"/>
                      </a:cubicBezTo>
                      <a:cubicBezTo>
                        <a:pt x="618" y="42"/>
                        <a:pt x="524" y="0"/>
                        <a:pt x="4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1" name="Google Shape;4931;p31"/>
                <p:cNvSpPr/>
                <p:nvPr/>
              </p:nvSpPr>
              <p:spPr>
                <a:xfrm>
                  <a:off x="4329725" y="4006100"/>
                  <a:ext cx="208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4" extrusionOk="0">
                      <a:moveTo>
                        <a:pt x="420" y="0"/>
                      </a:moveTo>
                      <a:cubicBezTo>
                        <a:pt x="351" y="0"/>
                        <a:pt x="280" y="23"/>
                        <a:pt x="222" y="72"/>
                      </a:cubicBezTo>
                      <a:cubicBezTo>
                        <a:pt x="0" y="249"/>
                        <a:pt x="106" y="602"/>
                        <a:pt x="386" y="631"/>
                      </a:cubicBezTo>
                      <a:cubicBezTo>
                        <a:pt x="398" y="632"/>
                        <a:pt x="409" y="633"/>
                        <a:pt x="420" y="633"/>
                      </a:cubicBezTo>
                      <a:cubicBezTo>
                        <a:pt x="680" y="633"/>
                        <a:pt x="835" y="326"/>
                        <a:pt x="665" y="117"/>
                      </a:cubicBezTo>
                      <a:cubicBezTo>
                        <a:pt x="603" y="40"/>
                        <a:pt x="512" y="0"/>
                        <a:pt x="4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2" name="Google Shape;4932;p31"/>
                <p:cNvSpPr/>
                <p:nvPr/>
              </p:nvSpPr>
              <p:spPr>
                <a:xfrm>
                  <a:off x="4316450" y="398955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7" y="1"/>
                      </a:moveTo>
                      <a:cubicBezTo>
                        <a:pt x="338" y="1"/>
                        <a:pt x="270" y="23"/>
                        <a:pt x="213" y="69"/>
                      </a:cubicBezTo>
                      <a:cubicBezTo>
                        <a:pt x="1" y="242"/>
                        <a:pt x="104" y="586"/>
                        <a:pt x="374" y="612"/>
                      </a:cubicBezTo>
                      <a:cubicBezTo>
                        <a:pt x="386" y="613"/>
                        <a:pt x="397" y="614"/>
                        <a:pt x="409" y="614"/>
                      </a:cubicBezTo>
                      <a:cubicBezTo>
                        <a:pt x="661" y="614"/>
                        <a:pt x="810" y="320"/>
                        <a:pt x="647" y="114"/>
                      </a:cubicBezTo>
                      <a:cubicBezTo>
                        <a:pt x="585" y="39"/>
                        <a:pt x="496" y="1"/>
                        <a:pt x="4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3" name="Google Shape;4933;p31"/>
                <p:cNvSpPr/>
                <p:nvPr/>
              </p:nvSpPr>
              <p:spPr>
                <a:xfrm>
                  <a:off x="4303200" y="3973050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1"/>
                      </a:moveTo>
                      <a:cubicBezTo>
                        <a:pt x="328" y="1"/>
                        <a:pt x="262" y="23"/>
                        <a:pt x="206" y="67"/>
                      </a:cubicBezTo>
                      <a:cubicBezTo>
                        <a:pt x="1" y="234"/>
                        <a:pt x="100" y="565"/>
                        <a:pt x="364" y="594"/>
                      </a:cubicBezTo>
                      <a:cubicBezTo>
                        <a:pt x="375" y="595"/>
                        <a:pt x="387" y="596"/>
                        <a:pt x="398" y="596"/>
                      </a:cubicBezTo>
                      <a:cubicBezTo>
                        <a:pt x="641" y="596"/>
                        <a:pt x="784" y="308"/>
                        <a:pt x="624" y="112"/>
                      </a:cubicBezTo>
                      <a:cubicBezTo>
                        <a:pt x="566" y="39"/>
                        <a:pt x="480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4" name="Google Shape;4934;p31"/>
                <p:cNvSpPr/>
                <p:nvPr/>
              </p:nvSpPr>
              <p:spPr>
                <a:xfrm>
                  <a:off x="4289950" y="3956475"/>
                  <a:ext cx="189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" h="578" extrusionOk="0">
                      <a:moveTo>
                        <a:pt x="379" y="1"/>
                      </a:moveTo>
                      <a:cubicBezTo>
                        <a:pt x="316" y="1"/>
                        <a:pt x="252" y="22"/>
                        <a:pt x="200" y="65"/>
                      </a:cubicBezTo>
                      <a:cubicBezTo>
                        <a:pt x="0" y="228"/>
                        <a:pt x="94" y="550"/>
                        <a:pt x="351" y="576"/>
                      </a:cubicBezTo>
                      <a:cubicBezTo>
                        <a:pt x="362" y="577"/>
                        <a:pt x="374" y="578"/>
                        <a:pt x="385" y="578"/>
                      </a:cubicBezTo>
                      <a:cubicBezTo>
                        <a:pt x="619" y="578"/>
                        <a:pt x="758" y="300"/>
                        <a:pt x="604" y="110"/>
                      </a:cubicBezTo>
                      <a:cubicBezTo>
                        <a:pt x="548" y="38"/>
                        <a:pt x="463" y="1"/>
                        <a:pt x="3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5" name="Google Shape;4935;p31"/>
                <p:cNvSpPr/>
                <p:nvPr/>
              </p:nvSpPr>
              <p:spPr>
                <a:xfrm>
                  <a:off x="4276700" y="3940000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6" y="0"/>
                      </a:moveTo>
                      <a:cubicBezTo>
                        <a:pt x="305" y="0"/>
                        <a:pt x="244" y="20"/>
                        <a:pt x="193" y="62"/>
                      </a:cubicBezTo>
                      <a:cubicBezTo>
                        <a:pt x="0" y="219"/>
                        <a:pt x="93" y="531"/>
                        <a:pt x="341" y="556"/>
                      </a:cubicBezTo>
                      <a:cubicBezTo>
                        <a:pt x="351" y="558"/>
                        <a:pt x="362" y="558"/>
                        <a:pt x="372" y="558"/>
                      </a:cubicBezTo>
                      <a:cubicBezTo>
                        <a:pt x="601" y="558"/>
                        <a:pt x="736" y="288"/>
                        <a:pt x="585" y="103"/>
                      </a:cubicBezTo>
                      <a:cubicBezTo>
                        <a:pt x="528" y="35"/>
                        <a:pt x="44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6" name="Google Shape;4936;p31"/>
                <p:cNvSpPr/>
                <p:nvPr/>
              </p:nvSpPr>
              <p:spPr>
                <a:xfrm>
                  <a:off x="4263350" y="3923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3"/>
                      </a:cubicBezTo>
                      <a:cubicBezTo>
                        <a:pt x="1" y="210"/>
                        <a:pt x="91" y="512"/>
                        <a:pt x="328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82" y="540"/>
                        <a:pt x="711" y="279"/>
                        <a:pt x="566" y="101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7" name="Google Shape;4937;p31"/>
                <p:cNvSpPr/>
                <p:nvPr/>
              </p:nvSpPr>
              <p:spPr>
                <a:xfrm>
                  <a:off x="4250100" y="3906900"/>
                  <a:ext cx="17225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23" extrusionOk="0">
                      <a:moveTo>
                        <a:pt x="345" y="0"/>
                      </a:moveTo>
                      <a:cubicBezTo>
                        <a:pt x="287" y="0"/>
                        <a:pt x="229" y="19"/>
                        <a:pt x="180" y="58"/>
                      </a:cubicBezTo>
                      <a:cubicBezTo>
                        <a:pt x="0" y="206"/>
                        <a:pt x="87" y="495"/>
                        <a:pt x="318" y="521"/>
                      </a:cubicBezTo>
                      <a:cubicBezTo>
                        <a:pt x="328" y="522"/>
                        <a:pt x="337" y="522"/>
                        <a:pt x="346" y="522"/>
                      </a:cubicBezTo>
                      <a:cubicBezTo>
                        <a:pt x="561" y="522"/>
                        <a:pt x="689" y="270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8" name="Google Shape;4938;p31"/>
                <p:cNvSpPr/>
                <p:nvPr/>
              </p:nvSpPr>
              <p:spPr>
                <a:xfrm>
                  <a:off x="4236850" y="3890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2" y="0"/>
                      </a:moveTo>
                      <a:cubicBezTo>
                        <a:pt x="276" y="0"/>
                        <a:pt x="220" y="19"/>
                        <a:pt x="174" y="56"/>
                      </a:cubicBezTo>
                      <a:cubicBezTo>
                        <a:pt x="0" y="198"/>
                        <a:pt x="84" y="477"/>
                        <a:pt x="305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38" y="501"/>
                        <a:pt x="663" y="261"/>
                        <a:pt x="527" y="92"/>
                      </a:cubicBezTo>
                      <a:cubicBezTo>
                        <a:pt x="478" y="32"/>
                        <a:pt x="405" y="0"/>
                        <a:pt x="33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9" name="Google Shape;4939;p31"/>
                <p:cNvSpPr/>
                <p:nvPr/>
              </p:nvSpPr>
              <p:spPr>
                <a:xfrm>
                  <a:off x="4223575" y="387382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9" y="0"/>
                      </a:moveTo>
                      <a:cubicBezTo>
                        <a:pt x="266" y="0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1"/>
                      </a:cubicBezTo>
                      <a:cubicBezTo>
                        <a:pt x="302" y="482"/>
                        <a:pt x="312" y="483"/>
                        <a:pt x="320" y="483"/>
                      </a:cubicBezTo>
                      <a:cubicBezTo>
                        <a:pt x="519" y="483"/>
                        <a:pt x="635" y="249"/>
                        <a:pt x="509" y="89"/>
                      </a:cubicBezTo>
                      <a:cubicBezTo>
                        <a:pt x="459" y="31"/>
                        <a:pt x="389" y="0"/>
                        <a:pt x="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0" name="Google Shape;4940;p31"/>
                <p:cNvSpPr/>
                <p:nvPr/>
              </p:nvSpPr>
              <p:spPr>
                <a:xfrm>
                  <a:off x="4210250" y="3857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9" y="1"/>
                      </a:moveTo>
                      <a:cubicBezTo>
                        <a:pt x="258" y="1"/>
                        <a:pt x="207" y="18"/>
                        <a:pt x="164" y="52"/>
                      </a:cubicBezTo>
                      <a:cubicBezTo>
                        <a:pt x="0" y="184"/>
                        <a:pt x="77" y="444"/>
                        <a:pt x="286" y="463"/>
                      </a:cubicBezTo>
                      <a:cubicBezTo>
                        <a:pt x="295" y="464"/>
                        <a:pt x="304" y="465"/>
                        <a:pt x="313" y="465"/>
                      </a:cubicBezTo>
                      <a:cubicBezTo>
                        <a:pt x="503" y="465"/>
                        <a:pt x="615" y="241"/>
                        <a:pt x="489" y="87"/>
                      </a:cubicBezTo>
                      <a:cubicBezTo>
                        <a:pt x="443" y="30"/>
                        <a:pt x="37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1" name="Google Shape;4941;p31"/>
                <p:cNvSpPr/>
                <p:nvPr/>
              </p:nvSpPr>
              <p:spPr>
                <a:xfrm>
                  <a:off x="4197000" y="3840800"/>
                  <a:ext cx="14750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8" extrusionOk="0">
                      <a:moveTo>
                        <a:pt x="297" y="1"/>
                      </a:moveTo>
                      <a:cubicBezTo>
                        <a:pt x="247" y="1"/>
                        <a:pt x="196" y="17"/>
                        <a:pt x="154" y="51"/>
                      </a:cubicBezTo>
                      <a:cubicBezTo>
                        <a:pt x="0" y="176"/>
                        <a:pt x="74" y="424"/>
                        <a:pt x="273" y="446"/>
                      </a:cubicBezTo>
                      <a:cubicBezTo>
                        <a:pt x="281" y="447"/>
                        <a:pt x="289" y="447"/>
                        <a:pt x="296" y="447"/>
                      </a:cubicBezTo>
                      <a:cubicBezTo>
                        <a:pt x="479" y="447"/>
                        <a:pt x="590" y="231"/>
                        <a:pt x="469" y="83"/>
                      </a:cubicBezTo>
                      <a:cubicBezTo>
                        <a:pt x="426" y="29"/>
                        <a:pt x="362" y="1"/>
                        <a:pt x="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2" name="Google Shape;4942;p31"/>
                <p:cNvSpPr/>
                <p:nvPr/>
              </p:nvSpPr>
              <p:spPr>
                <a:xfrm>
                  <a:off x="4183725" y="3824225"/>
                  <a:ext cx="14125" cy="1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0" extrusionOk="0">
                      <a:moveTo>
                        <a:pt x="284" y="1"/>
                      </a:moveTo>
                      <a:cubicBezTo>
                        <a:pt x="236" y="1"/>
                        <a:pt x="189" y="17"/>
                        <a:pt x="149" y="49"/>
                      </a:cubicBezTo>
                      <a:cubicBezTo>
                        <a:pt x="1" y="168"/>
                        <a:pt x="71" y="409"/>
                        <a:pt x="261" y="428"/>
                      </a:cubicBezTo>
                      <a:cubicBezTo>
                        <a:pt x="269" y="429"/>
                        <a:pt x="277" y="429"/>
                        <a:pt x="284" y="429"/>
                      </a:cubicBezTo>
                      <a:cubicBezTo>
                        <a:pt x="460" y="429"/>
                        <a:pt x="565" y="223"/>
                        <a:pt x="451" y="81"/>
                      </a:cubicBezTo>
                      <a:cubicBezTo>
                        <a:pt x="407" y="28"/>
                        <a:pt x="346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3" name="Google Shape;4943;p31"/>
                <p:cNvSpPr/>
                <p:nvPr/>
              </p:nvSpPr>
              <p:spPr>
                <a:xfrm>
                  <a:off x="4170475" y="3807750"/>
                  <a:ext cx="13475" cy="1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7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0" y="158"/>
                        <a:pt x="68" y="390"/>
                        <a:pt x="248" y="406"/>
                      </a:cubicBezTo>
                      <a:cubicBezTo>
                        <a:pt x="256" y="406"/>
                        <a:pt x="264" y="407"/>
                        <a:pt x="271" y="407"/>
                      </a:cubicBezTo>
                      <a:cubicBezTo>
                        <a:pt x="440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4" name="Google Shape;4944;p31"/>
                <p:cNvSpPr/>
                <p:nvPr/>
              </p:nvSpPr>
              <p:spPr>
                <a:xfrm>
                  <a:off x="4157225" y="3791175"/>
                  <a:ext cx="128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2" extrusionOk="0">
                      <a:moveTo>
                        <a:pt x="257" y="0"/>
                      </a:moveTo>
                      <a:cubicBezTo>
                        <a:pt x="214" y="0"/>
                        <a:pt x="171" y="14"/>
                        <a:pt x="135" y="43"/>
                      </a:cubicBezTo>
                      <a:cubicBezTo>
                        <a:pt x="0" y="156"/>
                        <a:pt x="64" y="371"/>
                        <a:pt x="238" y="391"/>
                      </a:cubicBezTo>
                      <a:cubicBezTo>
                        <a:pt x="246" y="391"/>
                        <a:pt x="253" y="392"/>
                        <a:pt x="261" y="392"/>
                      </a:cubicBezTo>
                      <a:cubicBezTo>
                        <a:pt x="418" y="392"/>
                        <a:pt x="513" y="201"/>
                        <a:pt x="408" y="72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5" name="Google Shape;4945;p31"/>
                <p:cNvSpPr/>
                <p:nvPr/>
              </p:nvSpPr>
              <p:spPr>
                <a:xfrm>
                  <a:off x="4143950" y="3774675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4"/>
                        <a:pt x="62" y="353"/>
                        <a:pt x="226" y="369"/>
                      </a:cubicBezTo>
                      <a:cubicBezTo>
                        <a:pt x="234" y="370"/>
                        <a:pt x="241" y="371"/>
                        <a:pt x="249" y="371"/>
                      </a:cubicBezTo>
                      <a:cubicBezTo>
                        <a:pt x="399" y="371"/>
                        <a:pt x="491" y="193"/>
                        <a:pt x="390" y="70"/>
                      </a:cubicBezTo>
                      <a:cubicBezTo>
                        <a:pt x="353" y="24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6" name="Google Shape;4946;p31"/>
                <p:cNvSpPr/>
                <p:nvPr/>
              </p:nvSpPr>
              <p:spPr>
                <a:xfrm>
                  <a:off x="4130625" y="3758125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4" y="0"/>
                      </a:moveTo>
                      <a:cubicBezTo>
                        <a:pt x="195" y="0"/>
                        <a:pt x="156" y="14"/>
                        <a:pt x="123" y="41"/>
                      </a:cubicBezTo>
                      <a:cubicBezTo>
                        <a:pt x="0" y="138"/>
                        <a:pt x="58" y="337"/>
                        <a:pt x="216" y="353"/>
                      </a:cubicBezTo>
                      <a:cubicBezTo>
                        <a:pt x="222" y="354"/>
                        <a:pt x="229" y="354"/>
                        <a:pt x="235" y="354"/>
                      </a:cubicBezTo>
                      <a:cubicBezTo>
                        <a:pt x="381" y="354"/>
                        <a:pt x="465" y="184"/>
                        <a:pt x="370" y="67"/>
                      </a:cubicBezTo>
                      <a:cubicBezTo>
                        <a:pt x="335" y="23"/>
                        <a:pt x="285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7" name="Google Shape;4947;p31"/>
                <p:cNvSpPr/>
                <p:nvPr/>
              </p:nvSpPr>
              <p:spPr>
                <a:xfrm>
                  <a:off x="4117375" y="374157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0" y="131"/>
                        <a:pt x="55" y="321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62" y="335"/>
                        <a:pt x="443" y="174"/>
                        <a:pt x="350" y="64"/>
                      </a:cubicBezTo>
                      <a:cubicBezTo>
                        <a:pt x="318" y="22"/>
                        <a:pt x="269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8" name="Google Shape;4948;p31"/>
                <p:cNvSpPr/>
                <p:nvPr/>
              </p:nvSpPr>
              <p:spPr>
                <a:xfrm>
                  <a:off x="4104100" y="3725075"/>
                  <a:ext cx="1040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" h="317" extrusionOk="0">
                      <a:moveTo>
                        <a:pt x="210" y="1"/>
                      </a:moveTo>
                      <a:cubicBezTo>
                        <a:pt x="175" y="1"/>
                        <a:pt x="140" y="12"/>
                        <a:pt x="110" y="36"/>
                      </a:cubicBezTo>
                      <a:cubicBezTo>
                        <a:pt x="1" y="123"/>
                        <a:pt x="52" y="300"/>
                        <a:pt x="194" y="316"/>
                      </a:cubicBezTo>
                      <a:cubicBezTo>
                        <a:pt x="199" y="316"/>
                        <a:pt x="204" y="316"/>
                        <a:pt x="209" y="316"/>
                      </a:cubicBezTo>
                      <a:cubicBezTo>
                        <a:pt x="338" y="316"/>
                        <a:pt x="415" y="164"/>
                        <a:pt x="332" y="59"/>
                      </a:cubicBezTo>
                      <a:cubicBezTo>
                        <a:pt x="301" y="20"/>
                        <a:pt x="256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9" name="Google Shape;4949;p31"/>
                <p:cNvSpPr/>
                <p:nvPr/>
              </p:nvSpPr>
              <p:spPr>
                <a:xfrm>
                  <a:off x="4347625" y="3991625"/>
                  <a:ext cx="20900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634" extrusionOk="0">
                      <a:moveTo>
                        <a:pt x="418" y="1"/>
                      </a:moveTo>
                      <a:cubicBezTo>
                        <a:pt x="348" y="1"/>
                        <a:pt x="278" y="24"/>
                        <a:pt x="219" y="73"/>
                      </a:cubicBezTo>
                      <a:cubicBezTo>
                        <a:pt x="1" y="249"/>
                        <a:pt x="107" y="603"/>
                        <a:pt x="386" y="632"/>
                      </a:cubicBezTo>
                      <a:cubicBezTo>
                        <a:pt x="398" y="633"/>
                        <a:pt x="410" y="634"/>
                        <a:pt x="421" y="634"/>
                      </a:cubicBezTo>
                      <a:cubicBezTo>
                        <a:pt x="680" y="634"/>
                        <a:pt x="835" y="327"/>
                        <a:pt x="666" y="118"/>
                      </a:cubicBezTo>
                      <a:cubicBezTo>
                        <a:pt x="602" y="41"/>
                        <a:pt x="510" y="1"/>
                        <a:pt x="4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0" name="Google Shape;4950;p31"/>
                <p:cNvSpPr/>
                <p:nvPr/>
              </p:nvSpPr>
              <p:spPr>
                <a:xfrm>
                  <a:off x="4334375" y="3975100"/>
                  <a:ext cx="20250" cy="1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614" extrusionOk="0">
                      <a:moveTo>
                        <a:pt x="406" y="0"/>
                      </a:moveTo>
                      <a:cubicBezTo>
                        <a:pt x="338" y="0"/>
                        <a:pt x="270" y="22"/>
                        <a:pt x="213" y="68"/>
                      </a:cubicBezTo>
                      <a:cubicBezTo>
                        <a:pt x="1" y="239"/>
                        <a:pt x="103" y="583"/>
                        <a:pt x="373" y="611"/>
                      </a:cubicBezTo>
                      <a:cubicBezTo>
                        <a:pt x="385" y="613"/>
                        <a:pt x="397" y="613"/>
                        <a:pt x="408" y="613"/>
                      </a:cubicBezTo>
                      <a:cubicBezTo>
                        <a:pt x="661" y="613"/>
                        <a:pt x="809" y="316"/>
                        <a:pt x="643" y="113"/>
                      </a:cubicBezTo>
                      <a:cubicBezTo>
                        <a:pt x="583" y="39"/>
                        <a:pt x="495" y="0"/>
                        <a:pt x="4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1" name="Google Shape;4951;p31"/>
                <p:cNvSpPr/>
                <p:nvPr/>
              </p:nvSpPr>
              <p:spPr>
                <a:xfrm>
                  <a:off x="4321125" y="3958525"/>
                  <a:ext cx="196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" h="596" extrusionOk="0">
                      <a:moveTo>
                        <a:pt x="393" y="0"/>
                      </a:moveTo>
                      <a:cubicBezTo>
                        <a:pt x="327" y="0"/>
                        <a:pt x="261" y="22"/>
                        <a:pt x="206" y="66"/>
                      </a:cubicBezTo>
                      <a:cubicBezTo>
                        <a:pt x="0" y="233"/>
                        <a:pt x="97" y="567"/>
                        <a:pt x="363" y="593"/>
                      </a:cubicBezTo>
                      <a:cubicBezTo>
                        <a:pt x="375" y="594"/>
                        <a:pt x="387" y="595"/>
                        <a:pt x="398" y="595"/>
                      </a:cubicBezTo>
                      <a:cubicBezTo>
                        <a:pt x="641" y="595"/>
                        <a:pt x="783" y="308"/>
                        <a:pt x="624" y="111"/>
                      </a:cubicBezTo>
                      <a:cubicBezTo>
                        <a:pt x="565" y="38"/>
                        <a:pt x="480" y="0"/>
                        <a:pt x="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2" name="Google Shape;4952;p31"/>
                <p:cNvSpPr/>
                <p:nvPr/>
              </p:nvSpPr>
              <p:spPr>
                <a:xfrm>
                  <a:off x="4307775" y="3942025"/>
                  <a:ext cx="19075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577" extrusionOk="0">
                      <a:moveTo>
                        <a:pt x="384" y="0"/>
                      </a:moveTo>
                      <a:cubicBezTo>
                        <a:pt x="320" y="0"/>
                        <a:pt x="256" y="21"/>
                        <a:pt x="203" y="64"/>
                      </a:cubicBezTo>
                      <a:cubicBezTo>
                        <a:pt x="1" y="225"/>
                        <a:pt x="97" y="549"/>
                        <a:pt x="354" y="575"/>
                      </a:cubicBezTo>
                      <a:cubicBezTo>
                        <a:pt x="365" y="576"/>
                        <a:pt x="375" y="577"/>
                        <a:pt x="385" y="577"/>
                      </a:cubicBezTo>
                      <a:cubicBezTo>
                        <a:pt x="621" y="577"/>
                        <a:pt x="762" y="297"/>
                        <a:pt x="608" y="106"/>
                      </a:cubicBezTo>
                      <a:cubicBezTo>
                        <a:pt x="552" y="36"/>
                        <a:pt x="468" y="0"/>
                        <a:pt x="3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3" name="Google Shape;4953;p31"/>
                <p:cNvSpPr/>
                <p:nvPr/>
              </p:nvSpPr>
              <p:spPr>
                <a:xfrm>
                  <a:off x="4294525" y="3925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2" y="0"/>
                      </a:moveTo>
                      <a:cubicBezTo>
                        <a:pt x="310" y="0"/>
                        <a:pt x="247" y="21"/>
                        <a:pt x="193" y="63"/>
                      </a:cubicBezTo>
                      <a:cubicBezTo>
                        <a:pt x="0" y="221"/>
                        <a:pt x="97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6" y="286"/>
                        <a:pt x="585" y="102"/>
                      </a:cubicBezTo>
                      <a:cubicBezTo>
                        <a:pt x="531" y="35"/>
                        <a:pt x="452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4" name="Google Shape;4954;p31"/>
                <p:cNvSpPr/>
                <p:nvPr/>
              </p:nvSpPr>
              <p:spPr>
                <a:xfrm>
                  <a:off x="4281275" y="3908925"/>
                  <a:ext cx="177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2" extrusionOk="0">
                      <a:moveTo>
                        <a:pt x="357" y="1"/>
                      </a:moveTo>
                      <a:cubicBezTo>
                        <a:pt x="297" y="1"/>
                        <a:pt x="237" y="21"/>
                        <a:pt x="187" y="61"/>
                      </a:cubicBezTo>
                      <a:cubicBezTo>
                        <a:pt x="0" y="212"/>
                        <a:pt x="90" y="514"/>
                        <a:pt x="328" y="540"/>
                      </a:cubicBezTo>
                      <a:cubicBezTo>
                        <a:pt x="339" y="541"/>
                        <a:pt x="349" y="541"/>
                        <a:pt x="359" y="541"/>
                      </a:cubicBezTo>
                      <a:cubicBezTo>
                        <a:pt x="581" y="541"/>
                        <a:pt x="710" y="281"/>
                        <a:pt x="566" y="103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5" name="Google Shape;4955;p31"/>
                <p:cNvSpPr/>
                <p:nvPr/>
              </p:nvSpPr>
              <p:spPr>
                <a:xfrm>
                  <a:off x="4268000" y="3892375"/>
                  <a:ext cx="17150" cy="1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3" extrusionOk="0">
                      <a:moveTo>
                        <a:pt x="343" y="1"/>
                      </a:moveTo>
                      <a:cubicBezTo>
                        <a:pt x="286" y="1"/>
                        <a:pt x="229" y="19"/>
                        <a:pt x="181" y="58"/>
                      </a:cubicBezTo>
                      <a:cubicBezTo>
                        <a:pt x="1" y="202"/>
                        <a:pt x="85" y="495"/>
                        <a:pt x="316" y="520"/>
                      </a:cubicBezTo>
                      <a:cubicBezTo>
                        <a:pt x="326" y="522"/>
                        <a:pt x="337" y="522"/>
                        <a:pt x="347" y="522"/>
                      </a:cubicBezTo>
                      <a:cubicBezTo>
                        <a:pt x="560" y="522"/>
                        <a:pt x="685" y="271"/>
                        <a:pt x="547" y="99"/>
                      </a:cubicBezTo>
                      <a:cubicBezTo>
                        <a:pt x="496" y="35"/>
                        <a:pt x="419" y="1"/>
                        <a:pt x="3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6" name="Google Shape;4956;p31"/>
                <p:cNvSpPr/>
                <p:nvPr/>
              </p:nvSpPr>
              <p:spPr>
                <a:xfrm>
                  <a:off x="4254750" y="3875850"/>
                  <a:ext cx="1652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505" extrusionOk="0">
                      <a:moveTo>
                        <a:pt x="330" y="1"/>
                      </a:moveTo>
                      <a:cubicBezTo>
                        <a:pt x="275" y="1"/>
                        <a:pt x="220" y="19"/>
                        <a:pt x="174" y="57"/>
                      </a:cubicBezTo>
                      <a:cubicBezTo>
                        <a:pt x="1" y="198"/>
                        <a:pt x="81" y="478"/>
                        <a:pt x="306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9" y="505"/>
                        <a:pt x="660" y="262"/>
                        <a:pt x="528" y="95"/>
                      </a:cubicBezTo>
                      <a:cubicBezTo>
                        <a:pt x="477" y="33"/>
                        <a:pt x="403" y="1"/>
                        <a:pt x="3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7" name="Google Shape;4957;p31"/>
                <p:cNvSpPr/>
                <p:nvPr/>
              </p:nvSpPr>
              <p:spPr>
                <a:xfrm>
                  <a:off x="4241500" y="3859350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18" y="1"/>
                      </a:moveTo>
                      <a:cubicBezTo>
                        <a:pt x="264" y="1"/>
                        <a:pt x="210" y="19"/>
                        <a:pt x="164" y="55"/>
                      </a:cubicBezTo>
                      <a:cubicBezTo>
                        <a:pt x="0" y="190"/>
                        <a:pt x="81" y="459"/>
                        <a:pt x="293" y="482"/>
                      </a:cubicBezTo>
                      <a:cubicBezTo>
                        <a:pt x="302" y="483"/>
                        <a:pt x="311" y="483"/>
                        <a:pt x="320" y="483"/>
                      </a:cubicBezTo>
                      <a:cubicBezTo>
                        <a:pt x="516" y="483"/>
                        <a:pt x="634" y="250"/>
                        <a:pt x="505" y="90"/>
                      </a:cubicBezTo>
                      <a:cubicBezTo>
                        <a:pt x="457" y="31"/>
                        <a:pt x="388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8" name="Google Shape;4958;p31"/>
                <p:cNvSpPr/>
                <p:nvPr/>
              </p:nvSpPr>
              <p:spPr>
                <a:xfrm>
                  <a:off x="4228150" y="3842800"/>
                  <a:ext cx="15400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5" extrusionOk="0">
                      <a:moveTo>
                        <a:pt x="307" y="0"/>
                      </a:moveTo>
                      <a:cubicBezTo>
                        <a:pt x="256" y="0"/>
                        <a:pt x="204" y="17"/>
                        <a:pt x="162" y="51"/>
                      </a:cubicBezTo>
                      <a:cubicBezTo>
                        <a:pt x="1" y="183"/>
                        <a:pt x="78" y="440"/>
                        <a:pt x="284" y="463"/>
                      </a:cubicBezTo>
                      <a:cubicBezTo>
                        <a:pt x="293" y="464"/>
                        <a:pt x="302" y="464"/>
                        <a:pt x="311" y="464"/>
                      </a:cubicBezTo>
                      <a:cubicBezTo>
                        <a:pt x="501" y="464"/>
                        <a:pt x="615" y="240"/>
                        <a:pt x="489" y="87"/>
                      </a:cubicBezTo>
                      <a:cubicBezTo>
                        <a:pt x="444" y="30"/>
                        <a:pt x="376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9" name="Google Shape;4959;p31"/>
                <p:cNvSpPr/>
                <p:nvPr/>
              </p:nvSpPr>
              <p:spPr>
                <a:xfrm>
                  <a:off x="4214900" y="3826300"/>
                  <a:ext cx="14775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6" extrusionOk="0">
                      <a:moveTo>
                        <a:pt x="295" y="0"/>
                      </a:moveTo>
                      <a:cubicBezTo>
                        <a:pt x="246" y="0"/>
                        <a:pt x="196" y="16"/>
                        <a:pt x="155" y="49"/>
                      </a:cubicBezTo>
                      <a:cubicBezTo>
                        <a:pt x="1" y="175"/>
                        <a:pt x="75" y="425"/>
                        <a:pt x="274" y="445"/>
                      </a:cubicBezTo>
                      <a:cubicBezTo>
                        <a:pt x="282" y="445"/>
                        <a:pt x="289" y="446"/>
                        <a:pt x="297" y="446"/>
                      </a:cubicBezTo>
                      <a:cubicBezTo>
                        <a:pt x="480" y="446"/>
                        <a:pt x="590" y="230"/>
                        <a:pt x="470" y="81"/>
                      </a:cubicBezTo>
                      <a:cubicBezTo>
                        <a:pt x="426" y="28"/>
                        <a:pt x="361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0" name="Google Shape;4960;p31"/>
                <p:cNvSpPr/>
                <p:nvPr/>
              </p:nvSpPr>
              <p:spPr>
                <a:xfrm>
                  <a:off x="4201650" y="3809800"/>
                  <a:ext cx="1410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29" extrusionOk="0">
                      <a:moveTo>
                        <a:pt x="280" y="1"/>
                      </a:moveTo>
                      <a:cubicBezTo>
                        <a:pt x="233" y="1"/>
                        <a:pt x="187" y="16"/>
                        <a:pt x="148" y="47"/>
                      </a:cubicBezTo>
                      <a:cubicBezTo>
                        <a:pt x="0" y="169"/>
                        <a:pt x="71" y="407"/>
                        <a:pt x="261" y="426"/>
                      </a:cubicBezTo>
                      <a:cubicBezTo>
                        <a:pt x="270" y="428"/>
                        <a:pt x="279" y="428"/>
                        <a:pt x="287" y="428"/>
                      </a:cubicBezTo>
                      <a:cubicBezTo>
                        <a:pt x="461" y="428"/>
                        <a:pt x="564" y="220"/>
                        <a:pt x="450" y="79"/>
                      </a:cubicBezTo>
                      <a:cubicBezTo>
                        <a:pt x="406" y="28"/>
                        <a:pt x="343" y="1"/>
                        <a:pt x="2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1" name="Google Shape;4961;p31"/>
                <p:cNvSpPr/>
                <p:nvPr/>
              </p:nvSpPr>
              <p:spPr>
                <a:xfrm>
                  <a:off x="4188400" y="3793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1"/>
                      </a:moveTo>
                      <a:cubicBezTo>
                        <a:pt x="224" y="1"/>
                        <a:pt x="179" y="16"/>
                        <a:pt x="142" y="46"/>
                      </a:cubicBezTo>
                      <a:cubicBezTo>
                        <a:pt x="0" y="162"/>
                        <a:pt x="68" y="390"/>
                        <a:pt x="248" y="409"/>
                      </a:cubicBezTo>
                      <a:cubicBezTo>
                        <a:pt x="255" y="410"/>
                        <a:pt x="263" y="410"/>
                        <a:pt x="271" y="410"/>
                      </a:cubicBezTo>
                      <a:cubicBezTo>
                        <a:pt x="437" y="410"/>
                        <a:pt x="538" y="213"/>
                        <a:pt x="428" y="78"/>
                      </a:cubicBezTo>
                      <a:cubicBezTo>
                        <a:pt x="387" y="27"/>
                        <a:pt x="328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2" name="Google Shape;4962;p31"/>
                <p:cNvSpPr/>
                <p:nvPr/>
              </p:nvSpPr>
              <p:spPr>
                <a:xfrm>
                  <a:off x="4175050" y="3776700"/>
                  <a:ext cx="129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0" extrusionOk="0">
                      <a:moveTo>
                        <a:pt x="261" y="1"/>
                      </a:moveTo>
                      <a:cubicBezTo>
                        <a:pt x="218" y="1"/>
                        <a:pt x="175" y="15"/>
                        <a:pt x="139" y="44"/>
                      </a:cubicBezTo>
                      <a:cubicBezTo>
                        <a:pt x="1" y="153"/>
                        <a:pt x="68" y="372"/>
                        <a:pt x="238" y="388"/>
                      </a:cubicBezTo>
                      <a:cubicBezTo>
                        <a:pt x="246" y="389"/>
                        <a:pt x="254" y="389"/>
                        <a:pt x="262" y="389"/>
                      </a:cubicBezTo>
                      <a:cubicBezTo>
                        <a:pt x="422" y="389"/>
                        <a:pt x="516" y="202"/>
                        <a:pt x="412" y="73"/>
                      </a:cubicBezTo>
                      <a:cubicBezTo>
                        <a:pt x="374" y="25"/>
                        <a:pt x="318" y="1"/>
                        <a:pt x="26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3" name="Google Shape;4963;p31"/>
                <p:cNvSpPr/>
                <p:nvPr/>
              </p:nvSpPr>
              <p:spPr>
                <a:xfrm>
                  <a:off x="4161800" y="3760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3" y="14"/>
                        <a:pt x="129" y="42"/>
                      </a:cubicBezTo>
                      <a:cubicBezTo>
                        <a:pt x="0" y="148"/>
                        <a:pt x="61" y="357"/>
                        <a:pt x="229" y="373"/>
                      </a:cubicBezTo>
                      <a:cubicBezTo>
                        <a:pt x="235" y="373"/>
                        <a:pt x="242" y="374"/>
                        <a:pt x="248" y="374"/>
                      </a:cubicBezTo>
                      <a:cubicBezTo>
                        <a:pt x="400" y="374"/>
                        <a:pt x="491" y="194"/>
                        <a:pt x="392" y="71"/>
                      </a:cubicBezTo>
                      <a:cubicBezTo>
                        <a:pt x="356" y="25"/>
                        <a:pt x="301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4" name="Google Shape;4964;p31"/>
                <p:cNvSpPr/>
                <p:nvPr/>
              </p:nvSpPr>
              <p:spPr>
                <a:xfrm>
                  <a:off x="4148550" y="3743625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3" y="1"/>
                      </a:moveTo>
                      <a:cubicBezTo>
                        <a:pt x="194" y="1"/>
                        <a:pt x="155" y="14"/>
                        <a:pt x="122" y="40"/>
                      </a:cubicBezTo>
                      <a:cubicBezTo>
                        <a:pt x="0" y="139"/>
                        <a:pt x="58" y="335"/>
                        <a:pt x="215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82" y="353"/>
                        <a:pt x="464" y="182"/>
                        <a:pt x="370" y="65"/>
                      </a:cubicBezTo>
                      <a:cubicBezTo>
                        <a:pt x="335" y="23"/>
                        <a:pt x="284" y="1"/>
                        <a:pt x="2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5" name="Google Shape;4965;p31"/>
                <p:cNvSpPr/>
                <p:nvPr/>
              </p:nvSpPr>
              <p:spPr>
                <a:xfrm>
                  <a:off x="4135275" y="3727075"/>
                  <a:ext cx="11025" cy="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7" extrusionOk="0">
                      <a:moveTo>
                        <a:pt x="222" y="1"/>
                      </a:moveTo>
                      <a:cubicBezTo>
                        <a:pt x="184" y="1"/>
                        <a:pt x="147" y="13"/>
                        <a:pt x="117" y="40"/>
                      </a:cubicBezTo>
                      <a:cubicBezTo>
                        <a:pt x="1" y="133"/>
                        <a:pt x="55" y="319"/>
                        <a:pt x="203" y="335"/>
                      </a:cubicBezTo>
                      <a:cubicBezTo>
                        <a:pt x="210" y="336"/>
                        <a:pt x="216" y="336"/>
                        <a:pt x="222" y="336"/>
                      </a:cubicBezTo>
                      <a:cubicBezTo>
                        <a:pt x="359" y="336"/>
                        <a:pt x="440" y="173"/>
                        <a:pt x="351" y="62"/>
                      </a:cubicBezTo>
                      <a:cubicBezTo>
                        <a:pt x="318" y="22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6" name="Google Shape;4966;p31"/>
                <p:cNvSpPr/>
                <p:nvPr/>
              </p:nvSpPr>
              <p:spPr>
                <a:xfrm>
                  <a:off x="4122025" y="3710550"/>
                  <a:ext cx="10375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5"/>
                      </a:cubicBezTo>
                      <a:cubicBezTo>
                        <a:pt x="1" y="125"/>
                        <a:pt x="52" y="302"/>
                        <a:pt x="190" y="315"/>
                      </a:cubicBezTo>
                      <a:cubicBezTo>
                        <a:pt x="197" y="316"/>
                        <a:pt x="203" y="316"/>
                        <a:pt x="210" y="316"/>
                      </a:cubicBezTo>
                      <a:cubicBezTo>
                        <a:pt x="339" y="316"/>
                        <a:pt x="414" y="165"/>
                        <a:pt x="332" y="61"/>
                      </a:cubicBezTo>
                      <a:cubicBezTo>
                        <a:pt x="300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7" name="Google Shape;4967;p31"/>
                <p:cNvSpPr/>
                <p:nvPr/>
              </p:nvSpPr>
              <p:spPr>
                <a:xfrm>
                  <a:off x="4338950" y="3944050"/>
                  <a:ext cx="19700" cy="1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8" h="596" extrusionOk="0">
                      <a:moveTo>
                        <a:pt x="395" y="1"/>
                      </a:moveTo>
                      <a:cubicBezTo>
                        <a:pt x="330" y="1"/>
                        <a:pt x="264" y="22"/>
                        <a:pt x="210" y="67"/>
                      </a:cubicBezTo>
                      <a:cubicBezTo>
                        <a:pt x="1" y="234"/>
                        <a:pt x="100" y="565"/>
                        <a:pt x="364" y="594"/>
                      </a:cubicBezTo>
                      <a:cubicBezTo>
                        <a:pt x="376" y="595"/>
                        <a:pt x="387" y="596"/>
                        <a:pt x="398" y="596"/>
                      </a:cubicBezTo>
                      <a:cubicBezTo>
                        <a:pt x="642" y="596"/>
                        <a:pt x="787" y="308"/>
                        <a:pt x="627" y="112"/>
                      </a:cubicBezTo>
                      <a:cubicBezTo>
                        <a:pt x="569" y="38"/>
                        <a:pt x="482" y="1"/>
                        <a:pt x="3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8" name="Google Shape;4968;p31"/>
                <p:cNvSpPr/>
                <p:nvPr/>
              </p:nvSpPr>
              <p:spPr>
                <a:xfrm>
                  <a:off x="4325700" y="3927475"/>
                  <a:ext cx="190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8" extrusionOk="0">
                      <a:moveTo>
                        <a:pt x="381" y="1"/>
                      </a:moveTo>
                      <a:cubicBezTo>
                        <a:pt x="317" y="1"/>
                        <a:pt x="253" y="22"/>
                        <a:pt x="200" y="64"/>
                      </a:cubicBezTo>
                      <a:cubicBezTo>
                        <a:pt x="0" y="228"/>
                        <a:pt x="97" y="550"/>
                        <a:pt x="354" y="575"/>
                      </a:cubicBezTo>
                      <a:cubicBezTo>
                        <a:pt x="366" y="577"/>
                        <a:pt x="377" y="577"/>
                        <a:pt x="388" y="577"/>
                      </a:cubicBezTo>
                      <a:cubicBezTo>
                        <a:pt x="622" y="577"/>
                        <a:pt x="761" y="300"/>
                        <a:pt x="608" y="109"/>
                      </a:cubicBezTo>
                      <a:cubicBezTo>
                        <a:pt x="549" y="38"/>
                        <a:pt x="465" y="1"/>
                        <a:pt x="3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9" name="Google Shape;4969;p31"/>
                <p:cNvSpPr/>
                <p:nvPr/>
              </p:nvSpPr>
              <p:spPr>
                <a:xfrm>
                  <a:off x="4312450" y="3910975"/>
                  <a:ext cx="184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559" extrusionOk="0">
                      <a:moveTo>
                        <a:pt x="369" y="1"/>
                      </a:moveTo>
                      <a:cubicBezTo>
                        <a:pt x="307" y="1"/>
                        <a:pt x="245" y="21"/>
                        <a:pt x="193" y="62"/>
                      </a:cubicBezTo>
                      <a:cubicBezTo>
                        <a:pt x="0" y="220"/>
                        <a:pt x="93" y="532"/>
                        <a:pt x="341" y="557"/>
                      </a:cubicBezTo>
                      <a:cubicBezTo>
                        <a:pt x="351" y="558"/>
                        <a:pt x="362" y="559"/>
                        <a:pt x="372" y="559"/>
                      </a:cubicBezTo>
                      <a:cubicBezTo>
                        <a:pt x="601" y="559"/>
                        <a:pt x="736" y="289"/>
                        <a:pt x="585" y="104"/>
                      </a:cubicBezTo>
                      <a:cubicBezTo>
                        <a:pt x="530" y="36"/>
                        <a:pt x="450" y="1"/>
                        <a:pt x="36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0" name="Google Shape;4970;p31"/>
                <p:cNvSpPr/>
                <p:nvPr/>
              </p:nvSpPr>
              <p:spPr>
                <a:xfrm>
                  <a:off x="4299175" y="3894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1"/>
                      </a:moveTo>
                      <a:cubicBezTo>
                        <a:pt x="298" y="1"/>
                        <a:pt x="237" y="21"/>
                        <a:pt x="187" y="62"/>
                      </a:cubicBezTo>
                      <a:cubicBezTo>
                        <a:pt x="1" y="210"/>
                        <a:pt x="91" y="512"/>
                        <a:pt x="329" y="538"/>
                      </a:cubicBezTo>
                      <a:cubicBezTo>
                        <a:pt x="339" y="539"/>
                        <a:pt x="349" y="540"/>
                        <a:pt x="359" y="540"/>
                      </a:cubicBezTo>
                      <a:cubicBezTo>
                        <a:pt x="579" y="540"/>
                        <a:pt x="711" y="279"/>
                        <a:pt x="567" y="101"/>
                      </a:cubicBezTo>
                      <a:cubicBezTo>
                        <a:pt x="514" y="35"/>
                        <a:pt x="436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1" name="Google Shape;4971;p31"/>
                <p:cNvSpPr/>
                <p:nvPr/>
              </p:nvSpPr>
              <p:spPr>
                <a:xfrm>
                  <a:off x="4285925" y="3877900"/>
                  <a:ext cx="17150" cy="1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" h="520" extrusionOk="0">
                      <a:moveTo>
                        <a:pt x="345" y="0"/>
                      </a:moveTo>
                      <a:cubicBezTo>
                        <a:pt x="288" y="0"/>
                        <a:pt x="229" y="19"/>
                        <a:pt x="181" y="58"/>
                      </a:cubicBezTo>
                      <a:cubicBezTo>
                        <a:pt x="1" y="203"/>
                        <a:pt x="84" y="492"/>
                        <a:pt x="316" y="518"/>
                      </a:cubicBezTo>
                      <a:cubicBezTo>
                        <a:pt x="326" y="519"/>
                        <a:pt x="336" y="519"/>
                        <a:pt x="346" y="519"/>
                      </a:cubicBezTo>
                      <a:cubicBezTo>
                        <a:pt x="557" y="519"/>
                        <a:pt x="685" y="269"/>
                        <a:pt x="547" y="97"/>
                      </a:cubicBezTo>
                      <a:cubicBezTo>
                        <a:pt x="496" y="33"/>
                        <a:pt x="42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2" name="Google Shape;4972;p31"/>
                <p:cNvSpPr/>
                <p:nvPr/>
              </p:nvSpPr>
              <p:spPr>
                <a:xfrm>
                  <a:off x="4272600" y="3861400"/>
                  <a:ext cx="165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1" extrusionOk="0">
                      <a:moveTo>
                        <a:pt x="334" y="0"/>
                      </a:moveTo>
                      <a:cubicBezTo>
                        <a:pt x="279" y="0"/>
                        <a:pt x="223" y="18"/>
                        <a:pt x="177" y="56"/>
                      </a:cubicBezTo>
                      <a:cubicBezTo>
                        <a:pt x="0" y="198"/>
                        <a:pt x="84" y="477"/>
                        <a:pt x="305" y="500"/>
                      </a:cubicBezTo>
                      <a:cubicBezTo>
                        <a:pt x="315" y="501"/>
                        <a:pt x="324" y="501"/>
                        <a:pt x="333" y="501"/>
                      </a:cubicBezTo>
                      <a:cubicBezTo>
                        <a:pt x="541" y="501"/>
                        <a:pt x="663" y="261"/>
                        <a:pt x="527" y="91"/>
                      </a:cubicBezTo>
                      <a:cubicBezTo>
                        <a:pt x="478" y="31"/>
                        <a:pt x="406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3" name="Google Shape;4973;p31"/>
                <p:cNvSpPr/>
                <p:nvPr/>
              </p:nvSpPr>
              <p:spPr>
                <a:xfrm>
                  <a:off x="4259425" y="3844825"/>
                  <a:ext cx="158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3" extrusionOk="0">
                      <a:moveTo>
                        <a:pt x="316" y="1"/>
                      </a:moveTo>
                      <a:cubicBezTo>
                        <a:pt x="263" y="1"/>
                        <a:pt x="209" y="18"/>
                        <a:pt x="164" y="54"/>
                      </a:cubicBezTo>
                      <a:cubicBezTo>
                        <a:pt x="0" y="189"/>
                        <a:pt x="80" y="459"/>
                        <a:pt x="293" y="481"/>
                      </a:cubicBezTo>
                      <a:cubicBezTo>
                        <a:pt x="302" y="482"/>
                        <a:pt x="311" y="483"/>
                        <a:pt x="319" y="483"/>
                      </a:cubicBezTo>
                      <a:cubicBezTo>
                        <a:pt x="516" y="483"/>
                        <a:pt x="634" y="249"/>
                        <a:pt x="505" y="92"/>
                      </a:cubicBezTo>
                      <a:cubicBezTo>
                        <a:pt x="457" y="32"/>
                        <a:pt x="387" y="1"/>
                        <a:pt x="31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4" name="Google Shape;4974;p31"/>
                <p:cNvSpPr/>
                <p:nvPr/>
              </p:nvSpPr>
              <p:spPr>
                <a:xfrm>
                  <a:off x="4246075" y="3828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7" y="1"/>
                      </a:moveTo>
                      <a:cubicBezTo>
                        <a:pt x="256" y="1"/>
                        <a:pt x="204" y="17"/>
                        <a:pt x="161" y="52"/>
                      </a:cubicBezTo>
                      <a:cubicBezTo>
                        <a:pt x="1" y="184"/>
                        <a:pt x="78" y="444"/>
                        <a:pt x="283" y="463"/>
                      </a:cubicBezTo>
                      <a:cubicBezTo>
                        <a:pt x="293" y="464"/>
                        <a:pt x="302" y="465"/>
                        <a:pt x="310" y="465"/>
                      </a:cubicBezTo>
                      <a:cubicBezTo>
                        <a:pt x="500" y="465"/>
                        <a:pt x="615" y="241"/>
                        <a:pt x="489" y="87"/>
                      </a:cubicBezTo>
                      <a:cubicBezTo>
                        <a:pt x="443" y="30"/>
                        <a:pt x="375" y="1"/>
                        <a:pt x="30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5" name="Google Shape;4975;p31"/>
                <p:cNvSpPr/>
                <p:nvPr/>
              </p:nvSpPr>
              <p:spPr>
                <a:xfrm>
                  <a:off x="4232825" y="3811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5" y="0"/>
                      </a:moveTo>
                      <a:cubicBezTo>
                        <a:pt x="246" y="0"/>
                        <a:pt x="196" y="17"/>
                        <a:pt x="155" y="52"/>
                      </a:cubicBezTo>
                      <a:cubicBezTo>
                        <a:pt x="0" y="174"/>
                        <a:pt x="74" y="425"/>
                        <a:pt x="270" y="447"/>
                      </a:cubicBezTo>
                      <a:cubicBezTo>
                        <a:pt x="278" y="448"/>
                        <a:pt x="286" y="448"/>
                        <a:pt x="294" y="448"/>
                      </a:cubicBezTo>
                      <a:cubicBezTo>
                        <a:pt x="479" y="448"/>
                        <a:pt x="590" y="232"/>
                        <a:pt x="470" y="84"/>
                      </a:cubicBezTo>
                      <a:cubicBezTo>
                        <a:pt x="424" y="29"/>
                        <a:pt x="360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6" name="Google Shape;4976;p31"/>
                <p:cNvSpPr/>
                <p:nvPr/>
              </p:nvSpPr>
              <p:spPr>
                <a:xfrm>
                  <a:off x="4219575" y="3795225"/>
                  <a:ext cx="140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" h="429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49"/>
                      </a:cubicBezTo>
                      <a:cubicBezTo>
                        <a:pt x="0" y="167"/>
                        <a:pt x="71" y="409"/>
                        <a:pt x="260" y="428"/>
                      </a:cubicBezTo>
                      <a:cubicBezTo>
                        <a:pt x="268" y="429"/>
                        <a:pt x="276" y="429"/>
                        <a:pt x="283" y="429"/>
                      </a:cubicBezTo>
                      <a:cubicBezTo>
                        <a:pt x="456" y="429"/>
                        <a:pt x="561" y="222"/>
                        <a:pt x="447" y="81"/>
                      </a:cubicBezTo>
                      <a:cubicBezTo>
                        <a:pt x="405" y="28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7" name="Google Shape;4977;p31"/>
                <p:cNvSpPr/>
                <p:nvPr/>
              </p:nvSpPr>
              <p:spPr>
                <a:xfrm>
                  <a:off x="4206225" y="3778750"/>
                  <a:ext cx="134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0" extrusionOk="0">
                      <a:moveTo>
                        <a:pt x="272" y="0"/>
                      </a:moveTo>
                      <a:cubicBezTo>
                        <a:pt x="227" y="0"/>
                        <a:pt x="181" y="15"/>
                        <a:pt x="142" y="46"/>
                      </a:cubicBezTo>
                      <a:cubicBezTo>
                        <a:pt x="1" y="161"/>
                        <a:pt x="68" y="389"/>
                        <a:pt x="251" y="409"/>
                      </a:cubicBezTo>
                      <a:cubicBezTo>
                        <a:pt x="259" y="410"/>
                        <a:pt x="267" y="410"/>
                        <a:pt x="274" y="410"/>
                      </a:cubicBezTo>
                      <a:cubicBezTo>
                        <a:pt x="441" y="410"/>
                        <a:pt x="539" y="213"/>
                        <a:pt x="431" y="78"/>
                      </a:cubicBezTo>
                      <a:cubicBezTo>
                        <a:pt x="391" y="26"/>
                        <a:pt x="332" y="0"/>
                        <a:pt x="2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8" name="Google Shape;4978;p31"/>
                <p:cNvSpPr/>
                <p:nvPr/>
              </p:nvSpPr>
              <p:spPr>
                <a:xfrm>
                  <a:off x="4192975" y="3762175"/>
                  <a:ext cx="12925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2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3"/>
                      </a:cubicBezTo>
                      <a:cubicBezTo>
                        <a:pt x="0" y="156"/>
                        <a:pt x="65" y="371"/>
                        <a:pt x="238" y="390"/>
                      </a:cubicBezTo>
                      <a:cubicBezTo>
                        <a:pt x="246" y="391"/>
                        <a:pt x="254" y="392"/>
                        <a:pt x="261" y="392"/>
                      </a:cubicBezTo>
                      <a:cubicBezTo>
                        <a:pt x="421" y="392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9" name="Google Shape;4979;p31"/>
                <p:cNvSpPr/>
                <p:nvPr/>
              </p:nvSpPr>
              <p:spPr>
                <a:xfrm>
                  <a:off x="4179725" y="3745675"/>
                  <a:ext cx="12250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" h="371" extrusionOk="0">
                      <a:moveTo>
                        <a:pt x="244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4"/>
                        <a:pt x="61" y="353"/>
                        <a:pt x="225" y="369"/>
                      </a:cubicBezTo>
                      <a:cubicBezTo>
                        <a:pt x="233" y="370"/>
                        <a:pt x="241" y="370"/>
                        <a:pt x="248" y="370"/>
                      </a:cubicBezTo>
                      <a:cubicBezTo>
                        <a:pt x="401" y="370"/>
                        <a:pt x="490" y="193"/>
                        <a:pt x="389" y="70"/>
                      </a:cubicBezTo>
                      <a:cubicBezTo>
                        <a:pt x="352" y="24"/>
                        <a:pt x="299" y="0"/>
                        <a:pt x="24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0" name="Google Shape;4980;p31"/>
                <p:cNvSpPr/>
                <p:nvPr/>
              </p:nvSpPr>
              <p:spPr>
                <a:xfrm>
                  <a:off x="4166450" y="3729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3" y="0"/>
                        <a:pt x="154" y="13"/>
                        <a:pt x="123" y="39"/>
                      </a:cubicBezTo>
                      <a:cubicBezTo>
                        <a:pt x="1" y="139"/>
                        <a:pt x="59" y="338"/>
                        <a:pt x="216" y="354"/>
                      </a:cubicBezTo>
                      <a:cubicBezTo>
                        <a:pt x="223" y="355"/>
                        <a:pt x="229" y="355"/>
                        <a:pt x="235" y="355"/>
                      </a:cubicBezTo>
                      <a:cubicBezTo>
                        <a:pt x="378" y="355"/>
                        <a:pt x="466" y="185"/>
                        <a:pt x="370" y="68"/>
                      </a:cubicBezTo>
                      <a:cubicBezTo>
                        <a:pt x="335" y="24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1" name="Google Shape;4981;p31"/>
                <p:cNvSpPr/>
                <p:nvPr/>
              </p:nvSpPr>
              <p:spPr>
                <a:xfrm>
                  <a:off x="4153200" y="3712575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1" y="131"/>
                        <a:pt x="55" y="321"/>
                        <a:pt x="203" y="334"/>
                      </a:cubicBezTo>
                      <a:cubicBezTo>
                        <a:pt x="210" y="334"/>
                        <a:pt x="216" y="335"/>
                        <a:pt x="222" y="335"/>
                      </a:cubicBezTo>
                      <a:cubicBezTo>
                        <a:pt x="359" y="335"/>
                        <a:pt x="440" y="174"/>
                        <a:pt x="351" y="64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2" name="Google Shape;4982;p31"/>
                <p:cNvSpPr/>
                <p:nvPr/>
              </p:nvSpPr>
              <p:spPr>
                <a:xfrm>
                  <a:off x="4139875" y="36960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1"/>
                      </a:moveTo>
                      <a:cubicBezTo>
                        <a:pt x="174" y="1"/>
                        <a:pt x="139" y="12"/>
                        <a:pt x="109" y="36"/>
                      </a:cubicBezTo>
                      <a:cubicBezTo>
                        <a:pt x="0" y="123"/>
                        <a:pt x="55" y="300"/>
                        <a:pt x="193" y="316"/>
                      </a:cubicBezTo>
                      <a:cubicBezTo>
                        <a:pt x="198" y="316"/>
                        <a:pt x="204" y="316"/>
                        <a:pt x="209" y="316"/>
                      </a:cubicBezTo>
                      <a:cubicBezTo>
                        <a:pt x="341" y="316"/>
                        <a:pt x="418" y="164"/>
                        <a:pt x="331" y="58"/>
                      </a:cubicBezTo>
                      <a:cubicBezTo>
                        <a:pt x="300" y="20"/>
                        <a:pt x="255" y="1"/>
                        <a:pt x="2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3" name="Google Shape;4983;p31"/>
                <p:cNvSpPr/>
                <p:nvPr/>
              </p:nvSpPr>
              <p:spPr>
                <a:xfrm>
                  <a:off x="4343625" y="3913025"/>
                  <a:ext cx="19050" cy="1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" h="577" extrusionOk="0">
                      <a:moveTo>
                        <a:pt x="381" y="0"/>
                      </a:moveTo>
                      <a:cubicBezTo>
                        <a:pt x="318" y="0"/>
                        <a:pt x="253" y="21"/>
                        <a:pt x="199" y="64"/>
                      </a:cubicBezTo>
                      <a:cubicBezTo>
                        <a:pt x="0" y="225"/>
                        <a:pt x="97" y="549"/>
                        <a:pt x="350" y="575"/>
                      </a:cubicBezTo>
                      <a:cubicBezTo>
                        <a:pt x="361" y="576"/>
                        <a:pt x="371" y="577"/>
                        <a:pt x="382" y="577"/>
                      </a:cubicBezTo>
                      <a:cubicBezTo>
                        <a:pt x="620" y="577"/>
                        <a:pt x="761" y="297"/>
                        <a:pt x="604" y="106"/>
                      </a:cubicBezTo>
                      <a:cubicBezTo>
                        <a:pt x="548" y="36"/>
                        <a:pt x="465" y="0"/>
                        <a:pt x="3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4" name="Google Shape;4984;p31"/>
                <p:cNvSpPr/>
                <p:nvPr/>
              </p:nvSpPr>
              <p:spPr>
                <a:xfrm>
                  <a:off x="4330350" y="3896500"/>
                  <a:ext cx="18425" cy="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7" extrusionOk="0">
                      <a:moveTo>
                        <a:pt x="371" y="0"/>
                      </a:moveTo>
                      <a:cubicBezTo>
                        <a:pt x="309" y="0"/>
                        <a:pt x="246" y="21"/>
                        <a:pt x="194" y="63"/>
                      </a:cubicBezTo>
                      <a:cubicBezTo>
                        <a:pt x="1" y="220"/>
                        <a:pt x="94" y="532"/>
                        <a:pt x="341" y="555"/>
                      </a:cubicBezTo>
                      <a:cubicBezTo>
                        <a:pt x="352" y="556"/>
                        <a:pt x="362" y="556"/>
                        <a:pt x="372" y="556"/>
                      </a:cubicBezTo>
                      <a:cubicBezTo>
                        <a:pt x="601" y="556"/>
                        <a:pt x="737" y="286"/>
                        <a:pt x="586" y="101"/>
                      </a:cubicBezTo>
                      <a:cubicBezTo>
                        <a:pt x="531" y="35"/>
                        <a:pt x="452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5" name="Google Shape;4985;p31"/>
                <p:cNvSpPr/>
                <p:nvPr/>
              </p:nvSpPr>
              <p:spPr>
                <a:xfrm>
                  <a:off x="4317100" y="3879925"/>
                  <a:ext cx="17775" cy="1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2" extrusionOk="0">
                      <a:moveTo>
                        <a:pt x="357" y="1"/>
                      </a:moveTo>
                      <a:cubicBezTo>
                        <a:pt x="297" y="1"/>
                        <a:pt x="237" y="20"/>
                        <a:pt x="187" y="61"/>
                      </a:cubicBezTo>
                      <a:cubicBezTo>
                        <a:pt x="1" y="212"/>
                        <a:pt x="87" y="514"/>
                        <a:pt x="328" y="540"/>
                      </a:cubicBezTo>
                      <a:cubicBezTo>
                        <a:pt x="339" y="541"/>
                        <a:pt x="349" y="541"/>
                        <a:pt x="359" y="541"/>
                      </a:cubicBezTo>
                      <a:cubicBezTo>
                        <a:pt x="579" y="541"/>
                        <a:pt x="711" y="281"/>
                        <a:pt x="566" y="102"/>
                      </a:cubicBezTo>
                      <a:cubicBezTo>
                        <a:pt x="513" y="35"/>
                        <a:pt x="435" y="1"/>
                        <a:pt x="3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6" name="Google Shape;4986;p31"/>
                <p:cNvSpPr/>
                <p:nvPr/>
              </p:nvSpPr>
              <p:spPr>
                <a:xfrm>
                  <a:off x="4303775" y="3863375"/>
                  <a:ext cx="17200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522" extrusionOk="0">
                      <a:moveTo>
                        <a:pt x="345" y="1"/>
                      </a:moveTo>
                      <a:cubicBezTo>
                        <a:pt x="288" y="1"/>
                        <a:pt x="231" y="19"/>
                        <a:pt x="183" y="57"/>
                      </a:cubicBezTo>
                      <a:cubicBezTo>
                        <a:pt x="0" y="202"/>
                        <a:pt x="87" y="495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8" y="271"/>
                        <a:pt x="546" y="99"/>
                      </a:cubicBezTo>
                      <a:cubicBezTo>
                        <a:pt x="497" y="35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7" name="Google Shape;4987;p31"/>
                <p:cNvSpPr/>
                <p:nvPr/>
              </p:nvSpPr>
              <p:spPr>
                <a:xfrm>
                  <a:off x="4290500" y="3846850"/>
                  <a:ext cx="16600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5" extrusionOk="0">
                      <a:moveTo>
                        <a:pt x="333" y="1"/>
                      </a:moveTo>
                      <a:cubicBezTo>
                        <a:pt x="277" y="1"/>
                        <a:pt x="221" y="19"/>
                        <a:pt x="174" y="56"/>
                      </a:cubicBezTo>
                      <a:cubicBezTo>
                        <a:pt x="1" y="198"/>
                        <a:pt x="84" y="477"/>
                        <a:pt x="306" y="503"/>
                      </a:cubicBezTo>
                      <a:cubicBezTo>
                        <a:pt x="315" y="504"/>
                        <a:pt x="324" y="505"/>
                        <a:pt x="333" y="505"/>
                      </a:cubicBezTo>
                      <a:cubicBezTo>
                        <a:pt x="539" y="505"/>
                        <a:pt x="663" y="261"/>
                        <a:pt x="528" y="95"/>
                      </a:cubicBezTo>
                      <a:cubicBezTo>
                        <a:pt x="478" y="33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8" name="Google Shape;4988;p31"/>
                <p:cNvSpPr/>
                <p:nvPr/>
              </p:nvSpPr>
              <p:spPr>
                <a:xfrm>
                  <a:off x="4277250" y="3830350"/>
                  <a:ext cx="15950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6" y="482"/>
                      </a:cubicBezTo>
                      <a:cubicBezTo>
                        <a:pt x="305" y="483"/>
                        <a:pt x="314" y="483"/>
                        <a:pt x="323" y="483"/>
                      </a:cubicBezTo>
                      <a:cubicBezTo>
                        <a:pt x="519" y="483"/>
                        <a:pt x="638" y="250"/>
                        <a:pt x="508" y="90"/>
                      </a:cubicBezTo>
                      <a:cubicBezTo>
                        <a:pt x="461" y="31"/>
                        <a:pt x="390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9" name="Google Shape;4989;p31"/>
                <p:cNvSpPr/>
                <p:nvPr/>
              </p:nvSpPr>
              <p:spPr>
                <a:xfrm>
                  <a:off x="4264000" y="3813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1"/>
                      </a:moveTo>
                      <a:cubicBezTo>
                        <a:pt x="258" y="1"/>
                        <a:pt x="206" y="18"/>
                        <a:pt x="161" y="54"/>
                      </a:cubicBezTo>
                      <a:cubicBezTo>
                        <a:pt x="0" y="183"/>
                        <a:pt x="77" y="443"/>
                        <a:pt x="286" y="466"/>
                      </a:cubicBezTo>
                      <a:cubicBezTo>
                        <a:pt x="294" y="466"/>
                        <a:pt x="302" y="467"/>
                        <a:pt x="310" y="467"/>
                      </a:cubicBezTo>
                      <a:cubicBezTo>
                        <a:pt x="501" y="467"/>
                        <a:pt x="615" y="241"/>
                        <a:pt x="489" y="87"/>
                      </a:cubicBezTo>
                      <a:cubicBezTo>
                        <a:pt x="443" y="30"/>
                        <a:pt x="377" y="1"/>
                        <a:pt x="3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0" name="Google Shape;4990;p31"/>
                <p:cNvSpPr/>
                <p:nvPr/>
              </p:nvSpPr>
              <p:spPr>
                <a:xfrm>
                  <a:off x="4250750" y="3797300"/>
                  <a:ext cx="14650" cy="1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" h="446" extrusionOk="0">
                      <a:moveTo>
                        <a:pt x="294" y="0"/>
                      </a:moveTo>
                      <a:cubicBezTo>
                        <a:pt x="245" y="0"/>
                        <a:pt x="196" y="16"/>
                        <a:pt x="154" y="49"/>
                      </a:cubicBezTo>
                      <a:cubicBezTo>
                        <a:pt x="0" y="174"/>
                        <a:pt x="74" y="425"/>
                        <a:pt x="270" y="444"/>
                      </a:cubicBezTo>
                      <a:cubicBezTo>
                        <a:pt x="279" y="445"/>
                        <a:pt x="288" y="446"/>
                        <a:pt x="297" y="446"/>
                      </a:cubicBezTo>
                      <a:cubicBezTo>
                        <a:pt x="480" y="446"/>
                        <a:pt x="586" y="228"/>
                        <a:pt x="466" y="81"/>
                      </a:cubicBezTo>
                      <a:cubicBezTo>
                        <a:pt x="422" y="28"/>
                        <a:pt x="358" y="0"/>
                        <a:pt x="2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1" name="Google Shape;4991;p31"/>
                <p:cNvSpPr/>
                <p:nvPr/>
              </p:nvSpPr>
              <p:spPr>
                <a:xfrm>
                  <a:off x="4237400" y="3780725"/>
                  <a:ext cx="14200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431" extrusionOk="0">
                      <a:moveTo>
                        <a:pt x="285" y="1"/>
                      </a:moveTo>
                      <a:cubicBezTo>
                        <a:pt x="237" y="1"/>
                        <a:pt x="189" y="17"/>
                        <a:pt x="148" y="50"/>
                      </a:cubicBezTo>
                      <a:cubicBezTo>
                        <a:pt x="1" y="169"/>
                        <a:pt x="71" y="407"/>
                        <a:pt x="261" y="429"/>
                      </a:cubicBezTo>
                      <a:cubicBezTo>
                        <a:pt x="269" y="430"/>
                        <a:pt x="277" y="431"/>
                        <a:pt x="284" y="431"/>
                      </a:cubicBezTo>
                      <a:cubicBezTo>
                        <a:pt x="460" y="431"/>
                        <a:pt x="567" y="224"/>
                        <a:pt x="450" y="79"/>
                      </a:cubicBezTo>
                      <a:cubicBezTo>
                        <a:pt x="409" y="28"/>
                        <a:pt x="347" y="1"/>
                        <a:pt x="28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2" name="Google Shape;4992;p31"/>
                <p:cNvSpPr/>
                <p:nvPr/>
              </p:nvSpPr>
              <p:spPr>
                <a:xfrm>
                  <a:off x="4224150" y="3764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72" y="0"/>
                      </a:moveTo>
                      <a:cubicBezTo>
                        <a:pt x="226" y="0"/>
                        <a:pt x="180" y="15"/>
                        <a:pt x="142" y="46"/>
                      </a:cubicBezTo>
                      <a:cubicBezTo>
                        <a:pt x="0" y="162"/>
                        <a:pt x="68" y="390"/>
                        <a:pt x="251" y="409"/>
                      </a:cubicBezTo>
                      <a:cubicBezTo>
                        <a:pt x="259" y="410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1" y="27"/>
                        <a:pt x="332" y="0"/>
                        <a:pt x="2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3" name="Google Shape;4993;p31"/>
                <p:cNvSpPr/>
                <p:nvPr/>
              </p:nvSpPr>
              <p:spPr>
                <a:xfrm>
                  <a:off x="4210875" y="3747700"/>
                  <a:ext cx="12950" cy="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392" extrusionOk="0">
                      <a:moveTo>
                        <a:pt x="258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3"/>
                        <a:pt x="65" y="372"/>
                        <a:pt x="239" y="391"/>
                      </a:cubicBezTo>
                      <a:cubicBezTo>
                        <a:pt x="245" y="392"/>
                        <a:pt x="252" y="392"/>
                        <a:pt x="258" y="392"/>
                      </a:cubicBezTo>
                      <a:cubicBezTo>
                        <a:pt x="420" y="392"/>
                        <a:pt x="517" y="203"/>
                        <a:pt x="412" y="73"/>
                      </a:cubicBezTo>
                      <a:cubicBezTo>
                        <a:pt x="372" y="25"/>
                        <a:pt x="315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4" name="Google Shape;4994;p31"/>
                <p:cNvSpPr/>
                <p:nvPr/>
              </p:nvSpPr>
              <p:spPr>
                <a:xfrm>
                  <a:off x="4197625" y="3731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2"/>
                      </a:cubicBezTo>
                      <a:cubicBezTo>
                        <a:pt x="1" y="148"/>
                        <a:pt x="62" y="357"/>
                        <a:pt x="226" y="373"/>
                      </a:cubicBezTo>
                      <a:cubicBezTo>
                        <a:pt x="232" y="373"/>
                        <a:pt x="239" y="374"/>
                        <a:pt x="245" y="374"/>
                      </a:cubicBezTo>
                      <a:cubicBezTo>
                        <a:pt x="398" y="374"/>
                        <a:pt x="491" y="194"/>
                        <a:pt x="390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5" name="Google Shape;4995;p31"/>
                <p:cNvSpPr/>
                <p:nvPr/>
              </p:nvSpPr>
              <p:spPr>
                <a:xfrm>
                  <a:off x="4184375" y="3714625"/>
                  <a:ext cx="116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" h="353" extrusionOk="0">
                      <a:moveTo>
                        <a:pt x="232" y="1"/>
                      </a:moveTo>
                      <a:cubicBezTo>
                        <a:pt x="193" y="1"/>
                        <a:pt x="154" y="13"/>
                        <a:pt x="123" y="40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3" y="352"/>
                        <a:pt x="231" y="353"/>
                        <a:pt x="238" y="353"/>
                      </a:cubicBezTo>
                      <a:cubicBezTo>
                        <a:pt x="379" y="353"/>
                        <a:pt x="465" y="181"/>
                        <a:pt x="370" y="65"/>
                      </a:cubicBezTo>
                      <a:cubicBezTo>
                        <a:pt x="335" y="23"/>
                        <a:pt x="284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6" name="Google Shape;4996;p31"/>
                <p:cNvSpPr/>
                <p:nvPr/>
              </p:nvSpPr>
              <p:spPr>
                <a:xfrm>
                  <a:off x="4171025" y="3698100"/>
                  <a:ext cx="11100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6" extrusionOk="0">
                      <a:moveTo>
                        <a:pt x="223" y="1"/>
                      </a:moveTo>
                      <a:cubicBezTo>
                        <a:pt x="185" y="1"/>
                        <a:pt x="148" y="13"/>
                        <a:pt x="117" y="39"/>
                      </a:cubicBezTo>
                      <a:cubicBezTo>
                        <a:pt x="1" y="132"/>
                        <a:pt x="56" y="318"/>
                        <a:pt x="203" y="334"/>
                      </a:cubicBezTo>
                      <a:cubicBezTo>
                        <a:pt x="210" y="335"/>
                        <a:pt x="217" y="335"/>
                        <a:pt x="223" y="335"/>
                      </a:cubicBezTo>
                      <a:cubicBezTo>
                        <a:pt x="362" y="335"/>
                        <a:pt x="443" y="172"/>
                        <a:pt x="351" y="61"/>
                      </a:cubicBezTo>
                      <a:cubicBezTo>
                        <a:pt x="319" y="21"/>
                        <a:pt x="271" y="1"/>
                        <a:pt x="22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7" name="Google Shape;4997;p31"/>
                <p:cNvSpPr/>
                <p:nvPr/>
              </p:nvSpPr>
              <p:spPr>
                <a:xfrm>
                  <a:off x="4157775" y="3681550"/>
                  <a:ext cx="10475" cy="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9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5"/>
                      </a:cubicBezTo>
                      <a:cubicBezTo>
                        <a:pt x="1" y="125"/>
                        <a:pt x="52" y="302"/>
                        <a:pt x="194" y="318"/>
                      </a:cubicBezTo>
                      <a:cubicBezTo>
                        <a:pt x="199" y="319"/>
                        <a:pt x="204" y="319"/>
                        <a:pt x="209" y="319"/>
                      </a:cubicBezTo>
                      <a:cubicBezTo>
                        <a:pt x="341" y="319"/>
                        <a:pt x="418" y="166"/>
                        <a:pt x="332" y="61"/>
                      </a:cubicBezTo>
                      <a:cubicBezTo>
                        <a:pt x="301" y="21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8" name="Google Shape;4998;p31"/>
                <p:cNvSpPr/>
                <p:nvPr/>
              </p:nvSpPr>
              <p:spPr>
                <a:xfrm>
                  <a:off x="4348275" y="3881975"/>
                  <a:ext cx="18425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" h="559" extrusionOk="0">
                      <a:moveTo>
                        <a:pt x="368" y="1"/>
                      </a:moveTo>
                      <a:cubicBezTo>
                        <a:pt x="306" y="1"/>
                        <a:pt x="244" y="21"/>
                        <a:pt x="193" y="62"/>
                      </a:cubicBezTo>
                      <a:cubicBezTo>
                        <a:pt x="0" y="220"/>
                        <a:pt x="94" y="531"/>
                        <a:pt x="341" y="557"/>
                      </a:cubicBezTo>
                      <a:cubicBezTo>
                        <a:pt x="352" y="558"/>
                        <a:pt x="362" y="559"/>
                        <a:pt x="372" y="559"/>
                      </a:cubicBezTo>
                      <a:cubicBezTo>
                        <a:pt x="601" y="559"/>
                        <a:pt x="736" y="289"/>
                        <a:pt x="585" y="104"/>
                      </a:cubicBezTo>
                      <a:cubicBezTo>
                        <a:pt x="530" y="36"/>
                        <a:pt x="449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9" name="Google Shape;4999;p31"/>
                <p:cNvSpPr/>
                <p:nvPr/>
              </p:nvSpPr>
              <p:spPr>
                <a:xfrm>
                  <a:off x="4335025" y="3865425"/>
                  <a:ext cx="17775" cy="1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" h="540" extrusionOk="0">
                      <a:moveTo>
                        <a:pt x="357" y="0"/>
                      </a:moveTo>
                      <a:cubicBezTo>
                        <a:pt x="297" y="0"/>
                        <a:pt x="237" y="21"/>
                        <a:pt x="187" y="62"/>
                      </a:cubicBezTo>
                      <a:cubicBezTo>
                        <a:pt x="0" y="210"/>
                        <a:pt x="87" y="512"/>
                        <a:pt x="328" y="538"/>
                      </a:cubicBezTo>
                      <a:cubicBezTo>
                        <a:pt x="338" y="539"/>
                        <a:pt x="349" y="540"/>
                        <a:pt x="359" y="540"/>
                      </a:cubicBezTo>
                      <a:cubicBezTo>
                        <a:pt x="578" y="540"/>
                        <a:pt x="710" y="279"/>
                        <a:pt x="566" y="101"/>
                      </a:cubicBezTo>
                      <a:cubicBezTo>
                        <a:pt x="513" y="35"/>
                        <a:pt x="435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0" name="Google Shape;5000;p31"/>
                <p:cNvSpPr/>
                <p:nvPr/>
              </p:nvSpPr>
              <p:spPr>
                <a:xfrm>
                  <a:off x="4321675" y="3848875"/>
                  <a:ext cx="17250" cy="1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" h="524" extrusionOk="0">
                      <a:moveTo>
                        <a:pt x="345" y="1"/>
                      </a:moveTo>
                      <a:cubicBezTo>
                        <a:pt x="288" y="1"/>
                        <a:pt x="229" y="20"/>
                        <a:pt x="181" y="59"/>
                      </a:cubicBezTo>
                      <a:cubicBezTo>
                        <a:pt x="1" y="207"/>
                        <a:pt x="88" y="496"/>
                        <a:pt x="319" y="522"/>
                      </a:cubicBezTo>
                      <a:cubicBezTo>
                        <a:pt x="328" y="523"/>
                        <a:pt x="337" y="523"/>
                        <a:pt x="346" y="523"/>
                      </a:cubicBezTo>
                      <a:cubicBezTo>
                        <a:pt x="561" y="523"/>
                        <a:pt x="689" y="270"/>
                        <a:pt x="547" y="98"/>
                      </a:cubicBezTo>
                      <a:cubicBezTo>
                        <a:pt x="496" y="34"/>
                        <a:pt x="421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1" name="Google Shape;5001;p31"/>
                <p:cNvSpPr/>
                <p:nvPr/>
              </p:nvSpPr>
              <p:spPr>
                <a:xfrm>
                  <a:off x="4308425" y="3832400"/>
                  <a:ext cx="16575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2" extrusionOk="0">
                      <a:moveTo>
                        <a:pt x="334" y="0"/>
                      </a:moveTo>
                      <a:cubicBezTo>
                        <a:pt x="278" y="0"/>
                        <a:pt x="221" y="18"/>
                        <a:pt x="174" y="56"/>
                      </a:cubicBezTo>
                      <a:cubicBezTo>
                        <a:pt x="0" y="197"/>
                        <a:pt x="84" y="477"/>
                        <a:pt x="306" y="499"/>
                      </a:cubicBezTo>
                      <a:cubicBezTo>
                        <a:pt x="316" y="501"/>
                        <a:pt x="326" y="501"/>
                        <a:pt x="336" y="501"/>
                      </a:cubicBezTo>
                      <a:cubicBezTo>
                        <a:pt x="543" y="501"/>
                        <a:pt x="662" y="257"/>
                        <a:pt x="528" y="91"/>
                      </a:cubicBezTo>
                      <a:cubicBezTo>
                        <a:pt x="478" y="31"/>
                        <a:pt x="407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2" name="Google Shape;5002;p31"/>
                <p:cNvSpPr/>
                <p:nvPr/>
              </p:nvSpPr>
              <p:spPr>
                <a:xfrm>
                  <a:off x="4295175" y="3815825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0"/>
                      </a:moveTo>
                      <a:cubicBezTo>
                        <a:pt x="265" y="0"/>
                        <a:pt x="211" y="18"/>
                        <a:pt x="167" y="54"/>
                      </a:cubicBezTo>
                      <a:cubicBezTo>
                        <a:pt x="0" y="189"/>
                        <a:pt x="81" y="459"/>
                        <a:pt x="293" y="481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49"/>
                        <a:pt x="508" y="92"/>
                      </a:cubicBezTo>
                      <a:cubicBezTo>
                        <a:pt x="460" y="32"/>
                        <a:pt x="389" y="0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3" name="Google Shape;5003;p31"/>
                <p:cNvSpPr/>
                <p:nvPr/>
              </p:nvSpPr>
              <p:spPr>
                <a:xfrm>
                  <a:off x="4281900" y="3799325"/>
                  <a:ext cx="1532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465" extrusionOk="0">
                      <a:moveTo>
                        <a:pt x="306" y="1"/>
                      </a:moveTo>
                      <a:cubicBezTo>
                        <a:pt x="255" y="1"/>
                        <a:pt x="204" y="17"/>
                        <a:pt x="162" y="52"/>
                      </a:cubicBezTo>
                      <a:cubicBezTo>
                        <a:pt x="1" y="183"/>
                        <a:pt x="78" y="444"/>
                        <a:pt x="284" y="463"/>
                      </a:cubicBezTo>
                      <a:cubicBezTo>
                        <a:pt x="293" y="464"/>
                        <a:pt x="302" y="465"/>
                        <a:pt x="311" y="465"/>
                      </a:cubicBezTo>
                      <a:cubicBezTo>
                        <a:pt x="500" y="465"/>
                        <a:pt x="612" y="241"/>
                        <a:pt x="486" y="87"/>
                      </a:cubicBezTo>
                      <a:cubicBezTo>
                        <a:pt x="440" y="30"/>
                        <a:pt x="373" y="1"/>
                        <a:pt x="30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4" name="Google Shape;5004;p31"/>
                <p:cNvSpPr/>
                <p:nvPr/>
              </p:nvSpPr>
              <p:spPr>
                <a:xfrm>
                  <a:off x="4268575" y="3782775"/>
                  <a:ext cx="14750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9" extrusionOk="0">
                      <a:moveTo>
                        <a:pt x="296" y="0"/>
                      </a:moveTo>
                      <a:cubicBezTo>
                        <a:pt x="246" y="0"/>
                        <a:pt x="196" y="17"/>
                        <a:pt x="155" y="52"/>
                      </a:cubicBezTo>
                      <a:cubicBezTo>
                        <a:pt x="0" y="174"/>
                        <a:pt x="74" y="424"/>
                        <a:pt x="274" y="447"/>
                      </a:cubicBezTo>
                      <a:cubicBezTo>
                        <a:pt x="282" y="448"/>
                        <a:pt x="289" y="448"/>
                        <a:pt x="297" y="448"/>
                      </a:cubicBezTo>
                      <a:cubicBezTo>
                        <a:pt x="482" y="448"/>
                        <a:pt x="590" y="232"/>
                        <a:pt x="470" y="84"/>
                      </a:cubicBezTo>
                      <a:cubicBezTo>
                        <a:pt x="426" y="29"/>
                        <a:pt x="361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5" name="Google Shape;5005;p31"/>
                <p:cNvSpPr/>
                <p:nvPr/>
              </p:nvSpPr>
              <p:spPr>
                <a:xfrm>
                  <a:off x="4255325" y="3766225"/>
                  <a:ext cx="14125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29" extrusionOk="0">
                      <a:moveTo>
                        <a:pt x="284" y="1"/>
                      </a:moveTo>
                      <a:cubicBezTo>
                        <a:pt x="237" y="1"/>
                        <a:pt x="188" y="16"/>
                        <a:pt x="148" y="48"/>
                      </a:cubicBezTo>
                      <a:cubicBezTo>
                        <a:pt x="0" y="167"/>
                        <a:pt x="71" y="408"/>
                        <a:pt x="261" y="428"/>
                      </a:cubicBezTo>
                      <a:cubicBezTo>
                        <a:pt x="268" y="428"/>
                        <a:pt x="276" y="429"/>
                        <a:pt x="284" y="429"/>
                      </a:cubicBezTo>
                      <a:cubicBezTo>
                        <a:pt x="460" y="429"/>
                        <a:pt x="564" y="222"/>
                        <a:pt x="450" y="81"/>
                      </a:cubicBezTo>
                      <a:cubicBezTo>
                        <a:pt x="408" y="28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6" name="Google Shape;5006;p31"/>
                <p:cNvSpPr/>
                <p:nvPr/>
              </p:nvSpPr>
              <p:spPr>
                <a:xfrm>
                  <a:off x="4242050" y="3749725"/>
                  <a:ext cx="13500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408" extrusionOk="0">
                      <a:moveTo>
                        <a:pt x="272" y="1"/>
                      </a:moveTo>
                      <a:cubicBezTo>
                        <a:pt x="226" y="1"/>
                        <a:pt x="180" y="16"/>
                        <a:pt x="142" y="46"/>
                      </a:cubicBezTo>
                      <a:cubicBezTo>
                        <a:pt x="1" y="159"/>
                        <a:pt x="68" y="390"/>
                        <a:pt x="252" y="406"/>
                      </a:cubicBezTo>
                      <a:cubicBezTo>
                        <a:pt x="259" y="407"/>
                        <a:pt x="267" y="408"/>
                        <a:pt x="275" y="408"/>
                      </a:cubicBezTo>
                      <a:cubicBezTo>
                        <a:pt x="441" y="408"/>
                        <a:pt x="539" y="211"/>
                        <a:pt x="432" y="75"/>
                      </a:cubicBezTo>
                      <a:cubicBezTo>
                        <a:pt x="392" y="26"/>
                        <a:pt x="332" y="1"/>
                        <a:pt x="2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7" name="Google Shape;5007;p31"/>
                <p:cNvSpPr/>
                <p:nvPr/>
              </p:nvSpPr>
              <p:spPr>
                <a:xfrm>
                  <a:off x="4228800" y="3733150"/>
                  <a:ext cx="129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93" extrusionOk="0">
                      <a:moveTo>
                        <a:pt x="259" y="1"/>
                      </a:moveTo>
                      <a:cubicBezTo>
                        <a:pt x="215" y="1"/>
                        <a:pt x="172" y="15"/>
                        <a:pt x="136" y="44"/>
                      </a:cubicBezTo>
                      <a:cubicBezTo>
                        <a:pt x="1" y="157"/>
                        <a:pt x="65" y="372"/>
                        <a:pt x="238" y="391"/>
                      </a:cubicBezTo>
                      <a:cubicBezTo>
                        <a:pt x="246" y="392"/>
                        <a:pt x="254" y="393"/>
                        <a:pt x="261" y="393"/>
                      </a:cubicBezTo>
                      <a:cubicBezTo>
                        <a:pt x="421" y="393"/>
                        <a:pt x="516" y="202"/>
                        <a:pt x="412" y="73"/>
                      </a:cubicBezTo>
                      <a:cubicBezTo>
                        <a:pt x="374" y="26"/>
                        <a:pt x="317" y="1"/>
                        <a:pt x="25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8" name="Google Shape;5008;p31"/>
                <p:cNvSpPr/>
                <p:nvPr/>
              </p:nvSpPr>
              <p:spPr>
                <a:xfrm>
                  <a:off x="4215550" y="3716675"/>
                  <a:ext cx="122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374" extrusionOk="0">
                      <a:moveTo>
                        <a:pt x="243" y="0"/>
                      </a:moveTo>
                      <a:cubicBezTo>
                        <a:pt x="203" y="0"/>
                        <a:pt x="162" y="14"/>
                        <a:pt x="129" y="41"/>
                      </a:cubicBezTo>
                      <a:cubicBezTo>
                        <a:pt x="0" y="144"/>
                        <a:pt x="61" y="353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397" y="373"/>
                        <a:pt x="488" y="193"/>
                        <a:pt x="389" y="70"/>
                      </a:cubicBezTo>
                      <a:cubicBezTo>
                        <a:pt x="352" y="24"/>
                        <a:pt x="298" y="0"/>
                        <a:pt x="2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9" name="Google Shape;5009;p31"/>
                <p:cNvSpPr/>
                <p:nvPr/>
              </p:nvSpPr>
              <p:spPr>
                <a:xfrm>
                  <a:off x="4202200" y="3700100"/>
                  <a:ext cx="117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" h="355" extrusionOk="0">
                      <a:moveTo>
                        <a:pt x="236" y="1"/>
                      </a:moveTo>
                      <a:cubicBezTo>
                        <a:pt x="196" y="1"/>
                        <a:pt x="156" y="14"/>
                        <a:pt x="123" y="42"/>
                      </a:cubicBezTo>
                      <a:cubicBezTo>
                        <a:pt x="1" y="139"/>
                        <a:pt x="62" y="338"/>
                        <a:pt x="216" y="354"/>
                      </a:cubicBezTo>
                      <a:cubicBezTo>
                        <a:pt x="223" y="355"/>
                        <a:pt x="229" y="355"/>
                        <a:pt x="236" y="355"/>
                      </a:cubicBezTo>
                      <a:cubicBezTo>
                        <a:pt x="382" y="355"/>
                        <a:pt x="469" y="185"/>
                        <a:pt x="374" y="68"/>
                      </a:cubicBezTo>
                      <a:cubicBezTo>
                        <a:pt x="339" y="24"/>
                        <a:pt x="288" y="1"/>
                        <a:pt x="2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0" name="Google Shape;5010;p31"/>
                <p:cNvSpPr/>
                <p:nvPr/>
              </p:nvSpPr>
              <p:spPr>
                <a:xfrm>
                  <a:off x="4188950" y="3683575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3" y="0"/>
                      </a:moveTo>
                      <a:cubicBezTo>
                        <a:pt x="186" y="0"/>
                        <a:pt x="148" y="13"/>
                        <a:pt x="116" y="38"/>
                      </a:cubicBezTo>
                      <a:cubicBezTo>
                        <a:pt x="1" y="131"/>
                        <a:pt x="55" y="321"/>
                        <a:pt x="206" y="334"/>
                      </a:cubicBezTo>
                      <a:cubicBezTo>
                        <a:pt x="213" y="334"/>
                        <a:pt x="219" y="335"/>
                        <a:pt x="226" y="335"/>
                      </a:cubicBezTo>
                      <a:cubicBezTo>
                        <a:pt x="362" y="335"/>
                        <a:pt x="443" y="174"/>
                        <a:pt x="354" y="64"/>
                      </a:cubicBezTo>
                      <a:cubicBezTo>
                        <a:pt x="320" y="22"/>
                        <a:pt x="271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1" name="Google Shape;5011;p31"/>
                <p:cNvSpPr/>
                <p:nvPr/>
              </p:nvSpPr>
              <p:spPr>
                <a:xfrm>
                  <a:off x="4175700" y="366707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10" y="36"/>
                      </a:cubicBezTo>
                      <a:cubicBezTo>
                        <a:pt x="0" y="123"/>
                        <a:pt x="52" y="299"/>
                        <a:pt x="193" y="315"/>
                      </a:cubicBezTo>
                      <a:cubicBezTo>
                        <a:pt x="198" y="316"/>
                        <a:pt x="204" y="316"/>
                        <a:pt x="209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2" name="Google Shape;5012;p31"/>
                <p:cNvSpPr/>
                <p:nvPr/>
              </p:nvSpPr>
              <p:spPr>
                <a:xfrm>
                  <a:off x="4339600" y="3834375"/>
                  <a:ext cx="17125" cy="1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" h="522" extrusionOk="0">
                      <a:moveTo>
                        <a:pt x="342" y="1"/>
                      </a:moveTo>
                      <a:cubicBezTo>
                        <a:pt x="285" y="1"/>
                        <a:pt x="228" y="19"/>
                        <a:pt x="180" y="57"/>
                      </a:cubicBezTo>
                      <a:cubicBezTo>
                        <a:pt x="0" y="202"/>
                        <a:pt x="84" y="494"/>
                        <a:pt x="315" y="520"/>
                      </a:cubicBezTo>
                      <a:cubicBezTo>
                        <a:pt x="326" y="521"/>
                        <a:pt x="336" y="522"/>
                        <a:pt x="346" y="522"/>
                      </a:cubicBezTo>
                      <a:cubicBezTo>
                        <a:pt x="559" y="522"/>
                        <a:pt x="685" y="271"/>
                        <a:pt x="547" y="99"/>
                      </a:cubicBezTo>
                      <a:cubicBezTo>
                        <a:pt x="495" y="34"/>
                        <a:pt x="419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3" name="Google Shape;5013;p31"/>
                <p:cNvSpPr/>
                <p:nvPr/>
              </p:nvSpPr>
              <p:spPr>
                <a:xfrm>
                  <a:off x="4326350" y="3817850"/>
                  <a:ext cx="16575" cy="1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505" extrusionOk="0">
                      <a:moveTo>
                        <a:pt x="331" y="1"/>
                      </a:moveTo>
                      <a:cubicBezTo>
                        <a:pt x="275" y="1"/>
                        <a:pt x="219" y="19"/>
                        <a:pt x="174" y="56"/>
                      </a:cubicBezTo>
                      <a:cubicBezTo>
                        <a:pt x="0" y="198"/>
                        <a:pt x="84" y="477"/>
                        <a:pt x="305" y="503"/>
                      </a:cubicBezTo>
                      <a:cubicBezTo>
                        <a:pt x="315" y="504"/>
                        <a:pt x="324" y="504"/>
                        <a:pt x="333" y="504"/>
                      </a:cubicBezTo>
                      <a:cubicBezTo>
                        <a:pt x="538" y="504"/>
                        <a:pt x="663" y="261"/>
                        <a:pt x="527" y="95"/>
                      </a:cubicBezTo>
                      <a:cubicBezTo>
                        <a:pt x="478" y="33"/>
                        <a:pt x="404" y="1"/>
                        <a:pt x="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4" name="Google Shape;5014;p31"/>
                <p:cNvSpPr/>
                <p:nvPr/>
              </p:nvSpPr>
              <p:spPr>
                <a:xfrm>
                  <a:off x="4313075" y="3801350"/>
                  <a:ext cx="15875" cy="1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4" extrusionOk="0">
                      <a:moveTo>
                        <a:pt x="320" y="1"/>
                      </a:moveTo>
                      <a:cubicBezTo>
                        <a:pt x="266" y="1"/>
                        <a:pt x="212" y="18"/>
                        <a:pt x="168" y="54"/>
                      </a:cubicBezTo>
                      <a:cubicBezTo>
                        <a:pt x="1" y="189"/>
                        <a:pt x="81" y="459"/>
                        <a:pt x="293" y="482"/>
                      </a:cubicBezTo>
                      <a:cubicBezTo>
                        <a:pt x="303" y="483"/>
                        <a:pt x="312" y="483"/>
                        <a:pt x="321" y="483"/>
                      </a:cubicBezTo>
                      <a:cubicBezTo>
                        <a:pt x="519" y="483"/>
                        <a:pt x="635" y="250"/>
                        <a:pt x="509" y="90"/>
                      </a:cubicBezTo>
                      <a:cubicBezTo>
                        <a:pt x="461" y="31"/>
                        <a:pt x="391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5" name="Google Shape;5015;p31"/>
                <p:cNvSpPr/>
                <p:nvPr/>
              </p:nvSpPr>
              <p:spPr>
                <a:xfrm>
                  <a:off x="4299750" y="3784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10" y="0"/>
                      </a:moveTo>
                      <a:cubicBezTo>
                        <a:pt x="258" y="0"/>
                        <a:pt x="206" y="18"/>
                        <a:pt x="161" y="54"/>
                      </a:cubicBezTo>
                      <a:cubicBezTo>
                        <a:pt x="0" y="183"/>
                        <a:pt x="78" y="443"/>
                        <a:pt x="286" y="466"/>
                      </a:cubicBezTo>
                      <a:cubicBezTo>
                        <a:pt x="294" y="466"/>
                        <a:pt x="302" y="467"/>
                        <a:pt x="310" y="467"/>
                      </a:cubicBezTo>
                      <a:cubicBezTo>
                        <a:pt x="502" y="467"/>
                        <a:pt x="616" y="241"/>
                        <a:pt x="489" y="86"/>
                      </a:cubicBezTo>
                      <a:cubicBezTo>
                        <a:pt x="443" y="30"/>
                        <a:pt x="377" y="0"/>
                        <a:pt x="3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6" name="Google Shape;5016;p31"/>
                <p:cNvSpPr/>
                <p:nvPr/>
              </p:nvSpPr>
              <p:spPr>
                <a:xfrm>
                  <a:off x="4286500" y="3768275"/>
                  <a:ext cx="14725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447" extrusionOk="0">
                      <a:moveTo>
                        <a:pt x="295" y="1"/>
                      </a:moveTo>
                      <a:cubicBezTo>
                        <a:pt x="246" y="1"/>
                        <a:pt x="196" y="17"/>
                        <a:pt x="154" y="50"/>
                      </a:cubicBezTo>
                      <a:cubicBezTo>
                        <a:pt x="0" y="175"/>
                        <a:pt x="74" y="426"/>
                        <a:pt x="273" y="445"/>
                      </a:cubicBezTo>
                      <a:cubicBezTo>
                        <a:pt x="282" y="446"/>
                        <a:pt x="291" y="447"/>
                        <a:pt x="300" y="447"/>
                      </a:cubicBezTo>
                      <a:cubicBezTo>
                        <a:pt x="480" y="447"/>
                        <a:pt x="589" y="229"/>
                        <a:pt x="469" y="82"/>
                      </a:cubicBezTo>
                      <a:cubicBezTo>
                        <a:pt x="425" y="29"/>
                        <a:pt x="360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7" name="Google Shape;5017;p31"/>
                <p:cNvSpPr/>
                <p:nvPr/>
              </p:nvSpPr>
              <p:spPr>
                <a:xfrm>
                  <a:off x="4273225" y="3751725"/>
                  <a:ext cx="14125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1" extrusionOk="0">
                      <a:moveTo>
                        <a:pt x="284" y="1"/>
                      </a:moveTo>
                      <a:cubicBezTo>
                        <a:pt x="236" y="1"/>
                        <a:pt x="189" y="17"/>
                        <a:pt x="149" y="50"/>
                      </a:cubicBezTo>
                      <a:cubicBezTo>
                        <a:pt x="1" y="169"/>
                        <a:pt x="72" y="407"/>
                        <a:pt x="261" y="429"/>
                      </a:cubicBezTo>
                      <a:cubicBezTo>
                        <a:pt x="269" y="430"/>
                        <a:pt x="277" y="430"/>
                        <a:pt x="284" y="430"/>
                      </a:cubicBezTo>
                      <a:cubicBezTo>
                        <a:pt x="460" y="430"/>
                        <a:pt x="565" y="224"/>
                        <a:pt x="451" y="82"/>
                      </a:cubicBezTo>
                      <a:cubicBezTo>
                        <a:pt x="409" y="29"/>
                        <a:pt x="347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8" name="Google Shape;5018;p31"/>
                <p:cNvSpPr/>
                <p:nvPr/>
              </p:nvSpPr>
              <p:spPr>
                <a:xfrm>
                  <a:off x="4259975" y="3735200"/>
                  <a:ext cx="13475" cy="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1" extrusionOk="0">
                      <a:moveTo>
                        <a:pt x="269" y="0"/>
                      </a:moveTo>
                      <a:cubicBezTo>
                        <a:pt x="224" y="0"/>
                        <a:pt x="179" y="15"/>
                        <a:pt x="142" y="46"/>
                      </a:cubicBezTo>
                      <a:cubicBezTo>
                        <a:pt x="1" y="161"/>
                        <a:pt x="68" y="390"/>
                        <a:pt x="248" y="409"/>
                      </a:cubicBezTo>
                      <a:cubicBezTo>
                        <a:pt x="256" y="410"/>
                        <a:pt x="264" y="410"/>
                        <a:pt x="272" y="410"/>
                      </a:cubicBezTo>
                      <a:cubicBezTo>
                        <a:pt x="441" y="410"/>
                        <a:pt x="539" y="213"/>
                        <a:pt x="428" y="78"/>
                      </a:cubicBezTo>
                      <a:cubicBezTo>
                        <a:pt x="388" y="27"/>
                        <a:pt x="329" y="0"/>
                        <a:pt x="2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9" name="Google Shape;5019;p31"/>
                <p:cNvSpPr/>
                <p:nvPr/>
              </p:nvSpPr>
              <p:spPr>
                <a:xfrm>
                  <a:off x="4246725" y="3718700"/>
                  <a:ext cx="128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89" extrusionOk="0">
                      <a:moveTo>
                        <a:pt x="257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3"/>
                        <a:pt x="65" y="371"/>
                        <a:pt x="238" y="388"/>
                      </a:cubicBezTo>
                      <a:cubicBezTo>
                        <a:pt x="246" y="388"/>
                        <a:pt x="253" y="389"/>
                        <a:pt x="261" y="389"/>
                      </a:cubicBezTo>
                      <a:cubicBezTo>
                        <a:pt x="418" y="389"/>
                        <a:pt x="513" y="201"/>
                        <a:pt x="408" y="73"/>
                      </a:cubicBezTo>
                      <a:cubicBezTo>
                        <a:pt x="370" y="25"/>
                        <a:pt x="314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0" name="Google Shape;5020;p31"/>
                <p:cNvSpPr/>
                <p:nvPr/>
              </p:nvSpPr>
              <p:spPr>
                <a:xfrm>
                  <a:off x="4233375" y="3702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6" y="1"/>
                      </a:moveTo>
                      <a:cubicBezTo>
                        <a:pt x="205" y="1"/>
                        <a:pt x="164" y="14"/>
                        <a:pt x="129" y="41"/>
                      </a:cubicBezTo>
                      <a:cubicBezTo>
                        <a:pt x="1" y="147"/>
                        <a:pt x="62" y="356"/>
                        <a:pt x="229" y="372"/>
                      </a:cubicBezTo>
                      <a:cubicBezTo>
                        <a:pt x="236" y="373"/>
                        <a:pt x="242" y="373"/>
                        <a:pt x="248" y="373"/>
                      </a:cubicBezTo>
                      <a:cubicBezTo>
                        <a:pt x="401" y="373"/>
                        <a:pt x="492" y="194"/>
                        <a:pt x="393" y="70"/>
                      </a:cubicBezTo>
                      <a:cubicBezTo>
                        <a:pt x="356" y="24"/>
                        <a:pt x="302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1" name="Google Shape;5021;p31"/>
                <p:cNvSpPr/>
                <p:nvPr/>
              </p:nvSpPr>
              <p:spPr>
                <a:xfrm>
                  <a:off x="4220125" y="3685625"/>
                  <a:ext cx="11650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3" extrusionOk="0">
                      <a:moveTo>
                        <a:pt x="234" y="1"/>
                      </a:moveTo>
                      <a:cubicBezTo>
                        <a:pt x="195" y="1"/>
                        <a:pt x="156" y="13"/>
                        <a:pt x="123" y="39"/>
                      </a:cubicBezTo>
                      <a:cubicBezTo>
                        <a:pt x="1" y="139"/>
                        <a:pt x="58" y="335"/>
                        <a:pt x="216" y="351"/>
                      </a:cubicBezTo>
                      <a:cubicBezTo>
                        <a:pt x="224" y="352"/>
                        <a:pt x="231" y="353"/>
                        <a:pt x="239" y="353"/>
                      </a:cubicBezTo>
                      <a:cubicBezTo>
                        <a:pt x="382" y="353"/>
                        <a:pt x="465" y="181"/>
                        <a:pt x="373" y="65"/>
                      </a:cubicBezTo>
                      <a:cubicBezTo>
                        <a:pt x="337" y="23"/>
                        <a:pt x="285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2" name="Google Shape;5022;p31"/>
                <p:cNvSpPr/>
                <p:nvPr/>
              </p:nvSpPr>
              <p:spPr>
                <a:xfrm>
                  <a:off x="4206875" y="3669100"/>
                  <a:ext cx="1107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6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0" y="132"/>
                        <a:pt x="55" y="318"/>
                        <a:pt x="203" y="334"/>
                      </a:cubicBezTo>
                      <a:cubicBezTo>
                        <a:pt x="209" y="335"/>
                        <a:pt x="216" y="335"/>
                        <a:pt x="222" y="335"/>
                      </a:cubicBezTo>
                      <a:cubicBezTo>
                        <a:pt x="362" y="335"/>
                        <a:pt x="443" y="172"/>
                        <a:pt x="351" y="61"/>
                      </a:cubicBezTo>
                      <a:cubicBezTo>
                        <a:pt x="318" y="21"/>
                        <a:pt x="270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3" name="Google Shape;5023;p31"/>
                <p:cNvSpPr/>
                <p:nvPr/>
              </p:nvSpPr>
              <p:spPr>
                <a:xfrm>
                  <a:off x="4193625" y="3652550"/>
                  <a:ext cx="10450" cy="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9" extrusionOk="0">
                      <a:moveTo>
                        <a:pt x="208" y="0"/>
                      </a:moveTo>
                      <a:cubicBezTo>
                        <a:pt x="173" y="0"/>
                        <a:pt x="138" y="12"/>
                        <a:pt x="109" y="35"/>
                      </a:cubicBezTo>
                      <a:cubicBezTo>
                        <a:pt x="0" y="125"/>
                        <a:pt x="51" y="302"/>
                        <a:pt x="193" y="318"/>
                      </a:cubicBezTo>
                      <a:cubicBezTo>
                        <a:pt x="198" y="318"/>
                        <a:pt x="204" y="319"/>
                        <a:pt x="209" y="319"/>
                      </a:cubicBezTo>
                      <a:cubicBezTo>
                        <a:pt x="341" y="319"/>
                        <a:pt x="418" y="166"/>
                        <a:pt x="331" y="61"/>
                      </a:cubicBezTo>
                      <a:cubicBezTo>
                        <a:pt x="300" y="21"/>
                        <a:pt x="254" y="0"/>
                        <a:pt x="20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4" name="Google Shape;5024;p31"/>
                <p:cNvSpPr/>
                <p:nvPr/>
              </p:nvSpPr>
              <p:spPr>
                <a:xfrm>
                  <a:off x="4344250" y="3803375"/>
                  <a:ext cx="16600" cy="1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" h="502" extrusionOk="0">
                      <a:moveTo>
                        <a:pt x="333" y="1"/>
                      </a:moveTo>
                      <a:cubicBezTo>
                        <a:pt x="277" y="1"/>
                        <a:pt x="220" y="19"/>
                        <a:pt x="174" y="57"/>
                      </a:cubicBezTo>
                      <a:cubicBezTo>
                        <a:pt x="1" y="198"/>
                        <a:pt x="84" y="478"/>
                        <a:pt x="306" y="500"/>
                      </a:cubicBezTo>
                      <a:cubicBezTo>
                        <a:pt x="315" y="501"/>
                        <a:pt x="324" y="502"/>
                        <a:pt x="333" y="502"/>
                      </a:cubicBezTo>
                      <a:cubicBezTo>
                        <a:pt x="539" y="502"/>
                        <a:pt x="663" y="259"/>
                        <a:pt x="528" y="92"/>
                      </a:cubicBezTo>
                      <a:cubicBezTo>
                        <a:pt x="479" y="32"/>
                        <a:pt x="406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5" name="Google Shape;5025;p31"/>
                <p:cNvSpPr/>
                <p:nvPr/>
              </p:nvSpPr>
              <p:spPr>
                <a:xfrm>
                  <a:off x="4331000" y="3786825"/>
                  <a:ext cx="15875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83" extrusionOk="0">
                      <a:moveTo>
                        <a:pt x="317" y="0"/>
                      </a:moveTo>
                      <a:cubicBezTo>
                        <a:pt x="265" y="0"/>
                        <a:pt x="212" y="18"/>
                        <a:pt x="168" y="54"/>
                      </a:cubicBezTo>
                      <a:cubicBezTo>
                        <a:pt x="1" y="189"/>
                        <a:pt x="81" y="458"/>
                        <a:pt x="293" y="481"/>
                      </a:cubicBezTo>
                      <a:cubicBezTo>
                        <a:pt x="302" y="482"/>
                        <a:pt x="311" y="482"/>
                        <a:pt x="320" y="482"/>
                      </a:cubicBezTo>
                      <a:cubicBezTo>
                        <a:pt x="516" y="482"/>
                        <a:pt x="634" y="249"/>
                        <a:pt x="505" y="92"/>
                      </a:cubicBezTo>
                      <a:cubicBezTo>
                        <a:pt x="457" y="31"/>
                        <a:pt x="387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6" name="Google Shape;5026;p31"/>
                <p:cNvSpPr/>
                <p:nvPr/>
              </p:nvSpPr>
              <p:spPr>
                <a:xfrm>
                  <a:off x="4317675" y="3770325"/>
                  <a:ext cx="15375" cy="1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" h="465" extrusionOk="0">
                      <a:moveTo>
                        <a:pt x="306" y="0"/>
                      </a:moveTo>
                      <a:cubicBezTo>
                        <a:pt x="255" y="0"/>
                        <a:pt x="203" y="17"/>
                        <a:pt x="161" y="52"/>
                      </a:cubicBezTo>
                      <a:cubicBezTo>
                        <a:pt x="0" y="183"/>
                        <a:pt x="77" y="444"/>
                        <a:pt x="283" y="463"/>
                      </a:cubicBezTo>
                      <a:cubicBezTo>
                        <a:pt x="292" y="464"/>
                        <a:pt x="301" y="464"/>
                        <a:pt x="310" y="464"/>
                      </a:cubicBezTo>
                      <a:cubicBezTo>
                        <a:pt x="503" y="464"/>
                        <a:pt x="614" y="240"/>
                        <a:pt x="489" y="87"/>
                      </a:cubicBezTo>
                      <a:cubicBezTo>
                        <a:pt x="443" y="30"/>
                        <a:pt x="375" y="0"/>
                        <a:pt x="3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7" name="Google Shape;5027;p31"/>
                <p:cNvSpPr/>
                <p:nvPr/>
              </p:nvSpPr>
              <p:spPr>
                <a:xfrm>
                  <a:off x="4304400" y="3753775"/>
                  <a:ext cx="14775" cy="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1" h="448" extrusionOk="0">
                      <a:moveTo>
                        <a:pt x="296" y="0"/>
                      </a:moveTo>
                      <a:cubicBezTo>
                        <a:pt x="247" y="0"/>
                        <a:pt x="197" y="17"/>
                        <a:pt x="155" y="52"/>
                      </a:cubicBezTo>
                      <a:cubicBezTo>
                        <a:pt x="1" y="174"/>
                        <a:pt x="75" y="424"/>
                        <a:pt x="274" y="447"/>
                      </a:cubicBezTo>
                      <a:cubicBezTo>
                        <a:pt x="282" y="448"/>
                        <a:pt x="290" y="448"/>
                        <a:pt x="297" y="448"/>
                      </a:cubicBezTo>
                      <a:cubicBezTo>
                        <a:pt x="480" y="448"/>
                        <a:pt x="590" y="232"/>
                        <a:pt x="470" y="84"/>
                      </a:cubicBezTo>
                      <a:cubicBezTo>
                        <a:pt x="426" y="29"/>
                        <a:pt x="362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8" name="Google Shape;5028;p31"/>
                <p:cNvSpPr/>
                <p:nvPr/>
              </p:nvSpPr>
              <p:spPr>
                <a:xfrm>
                  <a:off x="4291150" y="3737225"/>
                  <a:ext cx="1405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429" extrusionOk="0">
                      <a:moveTo>
                        <a:pt x="282" y="1"/>
                      </a:moveTo>
                      <a:cubicBezTo>
                        <a:pt x="235" y="1"/>
                        <a:pt x="187" y="16"/>
                        <a:pt x="148" y="48"/>
                      </a:cubicBezTo>
                      <a:cubicBezTo>
                        <a:pt x="1" y="167"/>
                        <a:pt x="71" y="408"/>
                        <a:pt x="261" y="427"/>
                      </a:cubicBezTo>
                      <a:cubicBezTo>
                        <a:pt x="269" y="428"/>
                        <a:pt x="276" y="429"/>
                        <a:pt x="284" y="429"/>
                      </a:cubicBezTo>
                      <a:cubicBezTo>
                        <a:pt x="457" y="429"/>
                        <a:pt x="561" y="222"/>
                        <a:pt x="447" y="80"/>
                      </a:cubicBezTo>
                      <a:cubicBezTo>
                        <a:pt x="405" y="28"/>
                        <a:pt x="344" y="1"/>
                        <a:pt x="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9" name="Google Shape;5029;p31"/>
                <p:cNvSpPr/>
                <p:nvPr/>
              </p:nvSpPr>
              <p:spPr>
                <a:xfrm>
                  <a:off x="4277900" y="372072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1"/>
                      </a:moveTo>
                      <a:cubicBezTo>
                        <a:pt x="225" y="1"/>
                        <a:pt x="179" y="16"/>
                        <a:pt x="142" y="46"/>
                      </a:cubicBezTo>
                      <a:cubicBezTo>
                        <a:pt x="0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1" y="407"/>
                      </a:cubicBezTo>
                      <a:cubicBezTo>
                        <a:pt x="440" y="407"/>
                        <a:pt x="538" y="210"/>
                        <a:pt x="428" y="75"/>
                      </a:cubicBezTo>
                      <a:cubicBezTo>
                        <a:pt x="388" y="26"/>
                        <a:pt x="329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0" name="Google Shape;5030;p31"/>
                <p:cNvSpPr/>
                <p:nvPr/>
              </p:nvSpPr>
              <p:spPr>
                <a:xfrm>
                  <a:off x="4264625" y="3704150"/>
                  <a:ext cx="1285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93" extrusionOk="0">
                      <a:moveTo>
                        <a:pt x="257" y="1"/>
                      </a:moveTo>
                      <a:cubicBezTo>
                        <a:pt x="214" y="1"/>
                        <a:pt x="170" y="15"/>
                        <a:pt x="133" y="44"/>
                      </a:cubicBezTo>
                      <a:cubicBezTo>
                        <a:pt x="1" y="156"/>
                        <a:pt x="65" y="372"/>
                        <a:pt x="239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18" y="392"/>
                        <a:pt x="514" y="202"/>
                        <a:pt x="409" y="73"/>
                      </a:cubicBezTo>
                      <a:cubicBezTo>
                        <a:pt x="371" y="25"/>
                        <a:pt x="315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1" name="Google Shape;5031;p31"/>
                <p:cNvSpPr/>
                <p:nvPr/>
              </p:nvSpPr>
              <p:spPr>
                <a:xfrm>
                  <a:off x="4251300" y="3687650"/>
                  <a:ext cx="12275" cy="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2" extrusionOk="0">
                      <a:moveTo>
                        <a:pt x="247" y="1"/>
                      </a:moveTo>
                      <a:cubicBezTo>
                        <a:pt x="206" y="1"/>
                        <a:pt x="164" y="14"/>
                        <a:pt x="129" y="42"/>
                      </a:cubicBezTo>
                      <a:cubicBezTo>
                        <a:pt x="1" y="145"/>
                        <a:pt x="62" y="354"/>
                        <a:pt x="229" y="370"/>
                      </a:cubicBezTo>
                      <a:cubicBezTo>
                        <a:pt x="236" y="371"/>
                        <a:pt x="244" y="371"/>
                        <a:pt x="252" y="371"/>
                      </a:cubicBezTo>
                      <a:cubicBezTo>
                        <a:pt x="402" y="371"/>
                        <a:pt x="491" y="193"/>
                        <a:pt x="393" y="68"/>
                      </a:cubicBezTo>
                      <a:cubicBezTo>
                        <a:pt x="356" y="24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2" name="Google Shape;5032;p31"/>
                <p:cNvSpPr/>
                <p:nvPr/>
              </p:nvSpPr>
              <p:spPr>
                <a:xfrm>
                  <a:off x="4238050" y="3671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4" y="1"/>
                      </a:moveTo>
                      <a:cubicBezTo>
                        <a:pt x="195" y="1"/>
                        <a:pt x="156" y="14"/>
                        <a:pt x="122" y="42"/>
                      </a:cubicBezTo>
                      <a:cubicBezTo>
                        <a:pt x="0" y="138"/>
                        <a:pt x="58" y="338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81" y="355"/>
                        <a:pt x="465" y="185"/>
                        <a:pt x="370" y="68"/>
                      </a:cubicBezTo>
                      <a:cubicBezTo>
                        <a:pt x="335" y="24"/>
                        <a:pt x="285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3" name="Google Shape;5033;p31"/>
                <p:cNvSpPr/>
                <p:nvPr/>
              </p:nvSpPr>
              <p:spPr>
                <a:xfrm>
                  <a:off x="4224775" y="3654575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0"/>
                      </a:moveTo>
                      <a:cubicBezTo>
                        <a:pt x="185" y="0"/>
                        <a:pt x="147" y="13"/>
                        <a:pt x="117" y="38"/>
                      </a:cubicBezTo>
                      <a:cubicBezTo>
                        <a:pt x="1" y="131"/>
                        <a:pt x="56" y="321"/>
                        <a:pt x="203" y="333"/>
                      </a:cubicBezTo>
                      <a:cubicBezTo>
                        <a:pt x="210" y="334"/>
                        <a:pt x="216" y="334"/>
                        <a:pt x="223" y="334"/>
                      </a:cubicBezTo>
                      <a:cubicBezTo>
                        <a:pt x="359" y="334"/>
                        <a:pt x="440" y="174"/>
                        <a:pt x="351" y="63"/>
                      </a:cubicBezTo>
                      <a:cubicBezTo>
                        <a:pt x="318" y="22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4" name="Google Shape;5034;p31"/>
                <p:cNvSpPr/>
                <p:nvPr/>
              </p:nvSpPr>
              <p:spPr>
                <a:xfrm>
                  <a:off x="4211525" y="3638075"/>
                  <a:ext cx="1040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" h="316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2"/>
                        <a:pt x="52" y="299"/>
                        <a:pt x="190" y="315"/>
                      </a:cubicBezTo>
                      <a:cubicBezTo>
                        <a:pt x="196" y="316"/>
                        <a:pt x="201" y="316"/>
                        <a:pt x="206" y="316"/>
                      </a:cubicBezTo>
                      <a:cubicBezTo>
                        <a:pt x="338" y="316"/>
                        <a:pt x="415" y="163"/>
                        <a:pt x="332" y="58"/>
                      </a:cubicBezTo>
                      <a:cubicBezTo>
                        <a:pt x="301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5" name="Google Shape;5035;p31"/>
                <p:cNvSpPr/>
                <p:nvPr/>
              </p:nvSpPr>
              <p:spPr>
                <a:xfrm>
                  <a:off x="4348925" y="3772350"/>
                  <a:ext cx="15950" cy="1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" h="483" extrusionOk="0">
                      <a:moveTo>
                        <a:pt x="318" y="1"/>
                      </a:moveTo>
                      <a:cubicBezTo>
                        <a:pt x="265" y="1"/>
                        <a:pt x="211" y="18"/>
                        <a:pt x="167" y="54"/>
                      </a:cubicBezTo>
                      <a:cubicBezTo>
                        <a:pt x="0" y="192"/>
                        <a:pt x="81" y="459"/>
                        <a:pt x="293" y="482"/>
                      </a:cubicBezTo>
                      <a:cubicBezTo>
                        <a:pt x="302" y="482"/>
                        <a:pt x="311" y="483"/>
                        <a:pt x="320" y="483"/>
                      </a:cubicBezTo>
                      <a:cubicBezTo>
                        <a:pt x="519" y="483"/>
                        <a:pt x="637" y="253"/>
                        <a:pt x="508" y="93"/>
                      </a:cubicBezTo>
                      <a:cubicBezTo>
                        <a:pt x="460" y="32"/>
                        <a:pt x="389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6" name="Google Shape;5036;p31"/>
                <p:cNvSpPr/>
                <p:nvPr/>
              </p:nvSpPr>
              <p:spPr>
                <a:xfrm>
                  <a:off x="4335575" y="3755800"/>
                  <a:ext cx="15400" cy="1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467" extrusionOk="0">
                      <a:moveTo>
                        <a:pt x="309" y="0"/>
                      </a:moveTo>
                      <a:cubicBezTo>
                        <a:pt x="257" y="0"/>
                        <a:pt x="205" y="18"/>
                        <a:pt x="161" y="54"/>
                      </a:cubicBezTo>
                      <a:cubicBezTo>
                        <a:pt x="1" y="183"/>
                        <a:pt x="78" y="443"/>
                        <a:pt x="284" y="465"/>
                      </a:cubicBezTo>
                      <a:cubicBezTo>
                        <a:pt x="291" y="466"/>
                        <a:pt x="299" y="467"/>
                        <a:pt x="307" y="467"/>
                      </a:cubicBezTo>
                      <a:cubicBezTo>
                        <a:pt x="499" y="467"/>
                        <a:pt x="616" y="241"/>
                        <a:pt x="489" y="86"/>
                      </a:cubicBezTo>
                      <a:cubicBezTo>
                        <a:pt x="444" y="30"/>
                        <a:pt x="377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7" name="Google Shape;5037;p31"/>
                <p:cNvSpPr/>
                <p:nvPr/>
              </p:nvSpPr>
              <p:spPr>
                <a:xfrm>
                  <a:off x="4322325" y="3739275"/>
                  <a:ext cx="14750" cy="1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447" extrusionOk="0">
                      <a:moveTo>
                        <a:pt x="294" y="1"/>
                      </a:moveTo>
                      <a:cubicBezTo>
                        <a:pt x="245" y="1"/>
                        <a:pt x="196" y="17"/>
                        <a:pt x="155" y="50"/>
                      </a:cubicBezTo>
                      <a:cubicBezTo>
                        <a:pt x="0" y="175"/>
                        <a:pt x="74" y="426"/>
                        <a:pt x="270" y="445"/>
                      </a:cubicBezTo>
                      <a:cubicBezTo>
                        <a:pt x="280" y="446"/>
                        <a:pt x="288" y="447"/>
                        <a:pt x="297" y="447"/>
                      </a:cubicBezTo>
                      <a:cubicBezTo>
                        <a:pt x="481" y="447"/>
                        <a:pt x="589" y="229"/>
                        <a:pt x="470" y="82"/>
                      </a:cubicBezTo>
                      <a:cubicBezTo>
                        <a:pt x="424" y="29"/>
                        <a:pt x="359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8" name="Google Shape;5038;p31"/>
                <p:cNvSpPr/>
                <p:nvPr/>
              </p:nvSpPr>
              <p:spPr>
                <a:xfrm>
                  <a:off x="4309075" y="3722725"/>
                  <a:ext cx="14100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" h="431" extrusionOk="0">
                      <a:moveTo>
                        <a:pt x="281" y="1"/>
                      </a:moveTo>
                      <a:cubicBezTo>
                        <a:pt x="234" y="1"/>
                        <a:pt x="187" y="17"/>
                        <a:pt x="148" y="50"/>
                      </a:cubicBezTo>
                      <a:cubicBezTo>
                        <a:pt x="0" y="169"/>
                        <a:pt x="71" y="407"/>
                        <a:pt x="260" y="429"/>
                      </a:cubicBezTo>
                      <a:cubicBezTo>
                        <a:pt x="268" y="430"/>
                        <a:pt x="276" y="430"/>
                        <a:pt x="284" y="430"/>
                      </a:cubicBezTo>
                      <a:cubicBezTo>
                        <a:pt x="460" y="430"/>
                        <a:pt x="564" y="224"/>
                        <a:pt x="447" y="82"/>
                      </a:cubicBezTo>
                      <a:cubicBezTo>
                        <a:pt x="405" y="29"/>
                        <a:pt x="343" y="1"/>
                        <a:pt x="2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9" name="Google Shape;5039;p31"/>
                <p:cNvSpPr/>
                <p:nvPr/>
              </p:nvSpPr>
              <p:spPr>
                <a:xfrm>
                  <a:off x="4295725" y="3706200"/>
                  <a:ext cx="135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3" h="410" extrusionOk="0">
                      <a:moveTo>
                        <a:pt x="273" y="0"/>
                      </a:moveTo>
                      <a:cubicBezTo>
                        <a:pt x="228" y="0"/>
                        <a:pt x="183" y="15"/>
                        <a:pt x="145" y="46"/>
                      </a:cubicBezTo>
                      <a:cubicBezTo>
                        <a:pt x="1" y="161"/>
                        <a:pt x="71" y="389"/>
                        <a:pt x="251" y="409"/>
                      </a:cubicBezTo>
                      <a:cubicBezTo>
                        <a:pt x="259" y="410"/>
                        <a:pt x="267" y="410"/>
                        <a:pt x="274" y="410"/>
                      </a:cubicBezTo>
                      <a:cubicBezTo>
                        <a:pt x="441" y="410"/>
                        <a:pt x="542" y="213"/>
                        <a:pt x="431" y="78"/>
                      </a:cubicBezTo>
                      <a:cubicBezTo>
                        <a:pt x="391" y="26"/>
                        <a:pt x="332" y="0"/>
                        <a:pt x="2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0" name="Google Shape;5040;p31"/>
                <p:cNvSpPr/>
                <p:nvPr/>
              </p:nvSpPr>
              <p:spPr>
                <a:xfrm>
                  <a:off x="4282475" y="3689700"/>
                  <a:ext cx="129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389" extrusionOk="0">
                      <a:moveTo>
                        <a:pt x="259" y="0"/>
                      </a:moveTo>
                      <a:cubicBezTo>
                        <a:pt x="215" y="0"/>
                        <a:pt x="171" y="14"/>
                        <a:pt x="135" y="44"/>
                      </a:cubicBezTo>
                      <a:cubicBezTo>
                        <a:pt x="0" y="153"/>
                        <a:pt x="65" y="371"/>
                        <a:pt x="238" y="387"/>
                      </a:cubicBezTo>
                      <a:cubicBezTo>
                        <a:pt x="246" y="388"/>
                        <a:pt x="254" y="389"/>
                        <a:pt x="262" y="389"/>
                      </a:cubicBezTo>
                      <a:cubicBezTo>
                        <a:pt x="421" y="389"/>
                        <a:pt x="516" y="201"/>
                        <a:pt x="412" y="72"/>
                      </a:cubicBezTo>
                      <a:cubicBezTo>
                        <a:pt x="373" y="25"/>
                        <a:pt x="316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1" name="Google Shape;5041;p31"/>
                <p:cNvSpPr/>
                <p:nvPr/>
              </p:nvSpPr>
              <p:spPr>
                <a:xfrm>
                  <a:off x="4269225" y="3673125"/>
                  <a:ext cx="12275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7"/>
                        <a:pt x="61" y="356"/>
                        <a:pt x="225" y="372"/>
                      </a:cubicBezTo>
                      <a:cubicBezTo>
                        <a:pt x="232" y="373"/>
                        <a:pt x="238" y="373"/>
                        <a:pt x="245" y="373"/>
                      </a:cubicBezTo>
                      <a:cubicBezTo>
                        <a:pt x="400" y="373"/>
                        <a:pt x="491" y="194"/>
                        <a:pt x="392" y="70"/>
                      </a:cubicBezTo>
                      <a:cubicBezTo>
                        <a:pt x="354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2" name="Google Shape;5042;p31"/>
                <p:cNvSpPr/>
                <p:nvPr/>
              </p:nvSpPr>
              <p:spPr>
                <a:xfrm>
                  <a:off x="4255875" y="3656625"/>
                  <a:ext cx="11725" cy="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353" extrusionOk="0">
                      <a:moveTo>
                        <a:pt x="235" y="0"/>
                      </a:moveTo>
                      <a:cubicBezTo>
                        <a:pt x="196" y="0"/>
                        <a:pt x="156" y="13"/>
                        <a:pt x="123" y="39"/>
                      </a:cubicBezTo>
                      <a:cubicBezTo>
                        <a:pt x="1" y="139"/>
                        <a:pt x="62" y="335"/>
                        <a:pt x="216" y="351"/>
                      </a:cubicBezTo>
                      <a:cubicBezTo>
                        <a:pt x="224" y="352"/>
                        <a:pt x="231" y="352"/>
                        <a:pt x="239" y="352"/>
                      </a:cubicBezTo>
                      <a:cubicBezTo>
                        <a:pt x="383" y="352"/>
                        <a:pt x="468" y="181"/>
                        <a:pt x="373" y="65"/>
                      </a:cubicBezTo>
                      <a:cubicBezTo>
                        <a:pt x="339" y="23"/>
                        <a:pt x="287" y="0"/>
                        <a:pt x="2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3" name="Google Shape;5043;p31"/>
                <p:cNvSpPr/>
                <p:nvPr/>
              </p:nvSpPr>
              <p:spPr>
                <a:xfrm>
                  <a:off x="4242700" y="3640100"/>
                  <a:ext cx="1102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335" extrusionOk="0">
                      <a:moveTo>
                        <a:pt x="222" y="1"/>
                      </a:moveTo>
                      <a:cubicBezTo>
                        <a:pt x="185" y="1"/>
                        <a:pt x="147" y="13"/>
                        <a:pt x="116" y="38"/>
                      </a:cubicBezTo>
                      <a:cubicBezTo>
                        <a:pt x="1" y="131"/>
                        <a:pt x="55" y="318"/>
                        <a:pt x="203" y="334"/>
                      </a:cubicBezTo>
                      <a:cubicBezTo>
                        <a:pt x="210" y="335"/>
                        <a:pt x="216" y="335"/>
                        <a:pt x="222" y="335"/>
                      </a:cubicBezTo>
                      <a:cubicBezTo>
                        <a:pt x="359" y="335"/>
                        <a:pt x="440" y="171"/>
                        <a:pt x="351" y="61"/>
                      </a:cubicBezTo>
                      <a:cubicBezTo>
                        <a:pt x="318" y="21"/>
                        <a:pt x="271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4" name="Google Shape;5044;p31"/>
                <p:cNvSpPr/>
                <p:nvPr/>
              </p:nvSpPr>
              <p:spPr>
                <a:xfrm>
                  <a:off x="4229375" y="362352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2" y="1"/>
                      </a:moveTo>
                      <a:cubicBezTo>
                        <a:pt x="176" y="1"/>
                        <a:pt x="140" y="12"/>
                        <a:pt x="109" y="36"/>
                      </a:cubicBezTo>
                      <a:cubicBezTo>
                        <a:pt x="0" y="123"/>
                        <a:pt x="52" y="300"/>
                        <a:pt x="193" y="316"/>
                      </a:cubicBezTo>
                      <a:cubicBezTo>
                        <a:pt x="199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4" y="58"/>
                      </a:cubicBezTo>
                      <a:cubicBezTo>
                        <a:pt x="303" y="20"/>
                        <a:pt x="258" y="1"/>
                        <a:pt x="2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5" name="Google Shape;5045;p31"/>
                <p:cNvSpPr/>
                <p:nvPr/>
              </p:nvSpPr>
              <p:spPr>
                <a:xfrm>
                  <a:off x="4340250" y="3724750"/>
                  <a:ext cx="14675" cy="1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49" extrusionOk="0">
                      <a:moveTo>
                        <a:pt x="295" y="1"/>
                      </a:moveTo>
                      <a:cubicBezTo>
                        <a:pt x="246" y="1"/>
                        <a:pt x="196" y="18"/>
                        <a:pt x="154" y="52"/>
                      </a:cubicBezTo>
                      <a:cubicBezTo>
                        <a:pt x="0" y="174"/>
                        <a:pt x="74" y="425"/>
                        <a:pt x="270" y="448"/>
                      </a:cubicBezTo>
                      <a:cubicBezTo>
                        <a:pt x="278" y="448"/>
                        <a:pt x="286" y="449"/>
                        <a:pt x="294" y="449"/>
                      </a:cubicBezTo>
                      <a:cubicBezTo>
                        <a:pt x="479" y="449"/>
                        <a:pt x="587" y="233"/>
                        <a:pt x="469" y="84"/>
                      </a:cubicBezTo>
                      <a:cubicBezTo>
                        <a:pt x="424" y="30"/>
                        <a:pt x="359" y="1"/>
                        <a:pt x="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6" name="Google Shape;5046;p31"/>
                <p:cNvSpPr/>
                <p:nvPr/>
              </p:nvSpPr>
              <p:spPr>
                <a:xfrm>
                  <a:off x="4326975" y="3708225"/>
                  <a:ext cx="14050" cy="1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429" extrusionOk="0">
                      <a:moveTo>
                        <a:pt x="282" y="0"/>
                      </a:moveTo>
                      <a:cubicBezTo>
                        <a:pt x="235" y="0"/>
                        <a:pt x="188" y="16"/>
                        <a:pt x="149" y="48"/>
                      </a:cubicBezTo>
                      <a:cubicBezTo>
                        <a:pt x="1" y="167"/>
                        <a:pt x="72" y="408"/>
                        <a:pt x="258" y="427"/>
                      </a:cubicBezTo>
                      <a:cubicBezTo>
                        <a:pt x="266" y="428"/>
                        <a:pt x="274" y="429"/>
                        <a:pt x="281" y="429"/>
                      </a:cubicBezTo>
                      <a:cubicBezTo>
                        <a:pt x="457" y="429"/>
                        <a:pt x="562" y="222"/>
                        <a:pt x="448" y="80"/>
                      </a:cubicBezTo>
                      <a:cubicBezTo>
                        <a:pt x="406" y="27"/>
                        <a:pt x="344" y="0"/>
                        <a:pt x="28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7" name="Google Shape;5047;p31"/>
                <p:cNvSpPr/>
                <p:nvPr/>
              </p:nvSpPr>
              <p:spPr>
                <a:xfrm>
                  <a:off x="4313725" y="3691725"/>
                  <a:ext cx="13475" cy="1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08" extrusionOk="0">
                      <a:moveTo>
                        <a:pt x="270" y="0"/>
                      </a:moveTo>
                      <a:cubicBezTo>
                        <a:pt x="225" y="0"/>
                        <a:pt x="180" y="15"/>
                        <a:pt x="142" y="46"/>
                      </a:cubicBezTo>
                      <a:cubicBezTo>
                        <a:pt x="1" y="159"/>
                        <a:pt x="68" y="390"/>
                        <a:pt x="248" y="406"/>
                      </a:cubicBezTo>
                      <a:cubicBezTo>
                        <a:pt x="256" y="407"/>
                        <a:pt x="264" y="407"/>
                        <a:pt x="272" y="407"/>
                      </a:cubicBezTo>
                      <a:cubicBezTo>
                        <a:pt x="441" y="407"/>
                        <a:pt x="539" y="210"/>
                        <a:pt x="428" y="75"/>
                      </a:cubicBezTo>
                      <a:cubicBezTo>
                        <a:pt x="388" y="26"/>
                        <a:pt x="329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8" name="Google Shape;5048;p31"/>
                <p:cNvSpPr/>
                <p:nvPr/>
              </p:nvSpPr>
              <p:spPr>
                <a:xfrm>
                  <a:off x="4300400" y="3675150"/>
                  <a:ext cx="12900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" h="393" extrusionOk="0">
                      <a:moveTo>
                        <a:pt x="257" y="1"/>
                      </a:moveTo>
                      <a:cubicBezTo>
                        <a:pt x="214" y="1"/>
                        <a:pt x="171" y="15"/>
                        <a:pt x="135" y="44"/>
                      </a:cubicBezTo>
                      <a:cubicBezTo>
                        <a:pt x="0" y="156"/>
                        <a:pt x="64" y="372"/>
                        <a:pt x="238" y="391"/>
                      </a:cubicBezTo>
                      <a:cubicBezTo>
                        <a:pt x="246" y="392"/>
                        <a:pt x="253" y="392"/>
                        <a:pt x="261" y="392"/>
                      </a:cubicBezTo>
                      <a:cubicBezTo>
                        <a:pt x="421" y="392"/>
                        <a:pt x="516" y="202"/>
                        <a:pt x="411" y="73"/>
                      </a:cubicBezTo>
                      <a:cubicBezTo>
                        <a:pt x="371" y="25"/>
                        <a:pt x="314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9" name="Google Shape;5049;p31"/>
                <p:cNvSpPr/>
                <p:nvPr/>
              </p:nvSpPr>
              <p:spPr>
                <a:xfrm>
                  <a:off x="4287125" y="365865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5" y="1"/>
                      </a:moveTo>
                      <a:cubicBezTo>
                        <a:pt x="205" y="1"/>
                        <a:pt x="164" y="14"/>
                        <a:pt x="129" y="42"/>
                      </a:cubicBezTo>
                      <a:cubicBezTo>
                        <a:pt x="1" y="145"/>
                        <a:pt x="62" y="354"/>
                        <a:pt x="226" y="370"/>
                      </a:cubicBezTo>
                      <a:cubicBezTo>
                        <a:pt x="234" y="371"/>
                        <a:pt x="241" y="371"/>
                        <a:pt x="249" y="371"/>
                      </a:cubicBezTo>
                      <a:cubicBezTo>
                        <a:pt x="399" y="371"/>
                        <a:pt x="491" y="193"/>
                        <a:pt x="390" y="71"/>
                      </a:cubicBezTo>
                      <a:cubicBezTo>
                        <a:pt x="353" y="25"/>
                        <a:pt x="299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0" name="Google Shape;5050;p31"/>
                <p:cNvSpPr/>
                <p:nvPr/>
              </p:nvSpPr>
              <p:spPr>
                <a:xfrm>
                  <a:off x="4273875" y="3642100"/>
                  <a:ext cx="11650" cy="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5" extrusionOk="0">
                      <a:moveTo>
                        <a:pt x="231" y="0"/>
                      </a:moveTo>
                      <a:cubicBezTo>
                        <a:pt x="192" y="0"/>
                        <a:pt x="154" y="13"/>
                        <a:pt x="123" y="39"/>
                      </a:cubicBezTo>
                      <a:cubicBezTo>
                        <a:pt x="1" y="138"/>
                        <a:pt x="58" y="337"/>
                        <a:pt x="216" y="354"/>
                      </a:cubicBezTo>
                      <a:cubicBezTo>
                        <a:pt x="222" y="354"/>
                        <a:pt x="229" y="355"/>
                        <a:pt x="235" y="355"/>
                      </a:cubicBezTo>
                      <a:cubicBezTo>
                        <a:pt x="378" y="355"/>
                        <a:pt x="466" y="184"/>
                        <a:pt x="370" y="68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1" name="Google Shape;5051;p31"/>
                <p:cNvSpPr/>
                <p:nvPr/>
              </p:nvSpPr>
              <p:spPr>
                <a:xfrm>
                  <a:off x="4260550" y="3625575"/>
                  <a:ext cx="110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5" extrusionOk="0">
                      <a:moveTo>
                        <a:pt x="224" y="0"/>
                      </a:moveTo>
                      <a:cubicBezTo>
                        <a:pt x="187" y="0"/>
                        <a:pt x="150" y="13"/>
                        <a:pt x="119" y="38"/>
                      </a:cubicBezTo>
                      <a:cubicBezTo>
                        <a:pt x="0" y="131"/>
                        <a:pt x="58" y="320"/>
                        <a:pt x="206" y="333"/>
                      </a:cubicBezTo>
                      <a:cubicBezTo>
                        <a:pt x="212" y="334"/>
                        <a:pt x="219" y="334"/>
                        <a:pt x="225" y="334"/>
                      </a:cubicBezTo>
                      <a:cubicBezTo>
                        <a:pt x="361" y="334"/>
                        <a:pt x="443" y="174"/>
                        <a:pt x="354" y="63"/>
                      </a:cubicBezTo>
                      <a:cubicBezTo>
                        <a:pt x="321" y="21"/>
                        <a:pt x="273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2" name="Google Shape;5052;p31"/>
                <p:cNvSpPr/>
                <p:nvPr/>
              </p:nvSpPr>
              <p:spPr>
                <a:xfrm>
                  <a:off x="4247275" y="3609075"/>
                  <a:ext cx="10475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16" extrusionOk="0">
                      <a:moveTo>
                        <a:pt x="210" y="0"/>
                      </a:moveTo>
                      <a:cubicBezTo>
                        <a:pt x="175" y="0"/>
                        <a:pt x="139" y="12"/>
                        <a:pt x="110" y="36"/>
                      </a:cubicBezTo>
                      <a:cubicBezTo>
                        <a:pt x="1" y="122"/>
                        <a:pt x="55" y="299"/>
                        <a:pt x="194" y="315"/>
                      </a:cubicBezTo>
                      <a:cubicBezTo>
                        <a:pt x="199" y="316"/>
                        <a:pt x="204" y="316"/>
                        <a:pt x="210" y="316"/>
                      </a:cubicBezTo>
                      <a:cubicBezTo>
                        <a:pt x="341" y="316"/>
                        <a:pt x="418" y="163"/>
                        <a:pt x="332" y="58"/>
                      </a:cubicBezTo>
                      <a:cubicBezTo>
                        <a:pt x="301" y="20"/>
                        <a:pt x="256" y="0"/>
                        <a:pt x="2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3" name="Google Shape;5053;p31"/>
                <p:cNvSpPr/>
                <p:nvPr/>
              </p:nvSpPr>
              <p:spPr>
                <a:xfrm>
                  <a:off x="4344825" y="3693725"/>
                  <a:ext cx="14125" cy="1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" h="431" extrusionOk="0">
                      <a:moveTo>
                        <a:pt x="283" y="1"/>
                      </a:moveTo>
                      <a:cubicBezTo>
                        <a:pt x="236" y="1"/>
                        <a:pt x="188" y="16"/>
                        <a:pt x="148" y="50"/>
                      </a:cubicBezTo>
                      <a:cubicBezTo>
                        <a:pt x="0" y="169"/>
                        <a:pt x="71" y="406"/>
                        <a:pt x="261" y="429"/>
                      </a:cubicBezTo>
                      <a:cubicBezTo>
                        <a:pt x="269" y="430"/>
                        <a:pt x="276" y="430"/>
                        <a:pt x="284" y="430"/>
                      </a:cubicBezTo>
                      <a:cubicBezTo>
                        <a:pt x="460" y="430"/>
                        <a:pt x="564" y="223"/>
                        <a:pt x="450" y="82"/>
                      </a:cubicBezTo>
                      <a:cubicBezTo>
                        <a:pt x="408" y="29"/>
                        <a:pt x="346" y="1"/>
                        <a:pt x="2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4" name="Google Shape;5054;p31"/>
                <p:cNvSpPr/>
                <p:nvPr/>
              </p:nvSpPr>
              <p:spPr>
                <a:xfrm>
                  <a:off x="4331575" y="3677200"/>
                  <a:ext cx="13475" cy="1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" h="410" extrusionOk="0">
                      <a:moveTo>
                        <a:pt x="270" y="0"/>
                      </a:moveTo>
                      <a:cubicBezTo>
                        <a:pt x="224" y="0"/>
                        <a:pt x="179" y="15"/>
                        <a:pt x="141" y="45"/>
                      </a:cubicBezTo>
                      <a:cubicBezTo>
                        <a:pt x="0" y="161"/>
                        <a:pt x="68" y="389"/>
                        <a:pt x="251" y="409"/>
                      </a:cubicBezTo>
                      <a:cubicBezTo>
                        <a:pt x="259" y="409"/>
                        <a:pt x="266" y="410"/>
                        <a:pt x="274" y="410"/>
                      </a:cubicBezTo>
                      <a:cubicBezTo>
                        <a:pt x="440" y="410"/>
                        <a:pt x="538" y="213"/>
                        <a:pt x="431" y="78"/>
                      </a:cubicBezTo>
                      <a:cubicBezTo>
                        <a:pt x="390" y="26"/>
                        <a:pt x="330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5" name="Google Shape;5055;p31"/>
                <p:cNvSpPr/>
                <p:nvPr/>
              </p:nvSpPr>
              <p:spPr>
                <a:xfrm>
                  <a:off x="4318300" y="3660700"/>
                  <a:ext cx="128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" h="389" extrusionOk="0">
                      <a:moveTo>
                        <a:pt x="258" y="0"/>
                      </a:moveTo>
                      <a:cubicBezTo>
                        <a:pt x="215" y="0"/>
                        <a:pt x="172" y="14"/>
                        <a:pt x="136" y="43"/>
                      </a:cubicBezTo>
                      <a:cubicBezTo>
                        <a:pt x="1" y="153"/>
                        <a:pt x="65" y="371"/>
                        <a:pt x="239" y="387"/>
                      </a:cubicBezTo>
                      <a:cubicBezTo>
                        <a:pt x="246" y="388"/>
                        <a:pt x="254" y="389"/>
                        <a:pt x="262" y="389"/>
                      </a:cubicBezTo>
                      <a:cubicBezTo>
                        <a:pt x="421" y="389"/>
                        <a:pt x="513" y="201"/>
                        <a:pt x="409" y="72"/>
                      </a:cubicBezTo>
                      <a:cubicBezTo>
                        <a:pt x="371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6" name="Google Shape;5056;p31"/>
                <p:cNvSpPr/>
                <p:nvPr/>
              </p:nvSpPr>
              <p:spPr>
                <a:xfrm>
                  <a:off x="4305050" y="3644125"/>
                  <a:ext cx="123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4" extrusionOk="0">
                      <a:moveTo>
                        <a:pt x="245" y="0"/>
                      </a:moveTo>
                      <a:cubicBezTo>
                        <a:pt x="204" y="0"/>
                        <a:pt x="163" y="14"/>
                        <a:pt x="129" y="41"/>
                      </a:cubicBezTo>
                      <a:cubicBezTo>
                        <a:pt x="0" y="147"/>
                        <a:pt x="62" y="356"/>
                        <a:pt x="225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3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7" name="Google Shape;5057;p31"/>
                <p:cNvSpPr/>
                <p:nvPr/>
              </p:nvSpPr>
              <p:spPr>
                <a:xfrm>
                  <a:off x="4291800" y="3627625"/>
                  <a:ext cx="11575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2" extrusionOk="0">
                      <a:moveTo>
                        <a:pt x="231" y="0"/>
                      </a:moveTo>
                      <a:cubicBezTo>
                        <a:pt x="192" y="0"/>
                        <a:pt x="152" y="13"/>
                        <a:pt x="119" y="39"/>
                      </a:cubicBezTo>
                      <a:cubicBezTo>
                        <a:pt x="0" y="139"/>
                        <a:pt x="58" y="335"/>
                        <a:pt x="212" y="351"/>
                      </a:cubicBezTo>
                      <a:cubicBezTo>
                        <a:pt x="219" y="352"/>
                        <a:pt x="225" y="352"/>
                        <a:pt x="232" y="352"/>
                      </a:cubicBezTo>
                      <a:cubicBezTo>
                        <a:pt x="378" y="352"/>
                        <a:pt x="462" y="182"/>
                        <a:pt x="370" y="65"/>
                      </a:cubicBezTo>
                      <a:cubicBezTo>
                        <a:pt x="335" y="23"/>
                        <a:pt x="283" y="0"/>
                        <a:pt x="2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8" name="Google Shape;5058;p31"/>
                <p:cNvSpPr/>
                <p:nvPr/>
              </p:nvSpPr>
              <p:spPr>
                <a:xfrm>
                  <a:off x="4278450" y="3611100"/>
                  <a:ext cx="111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35" extrusionOk="0">
                      <a:moveTo>
                        <a:pt x="226" y="0"/>
                      </a:moveTo>
                      <a:cubicBezTo>
                        <a:pt x="188" y="0"/>
                        <a:pt x="151" y="13"/>
                        <a:pt x="120" y="38"/>
                      </a:cubicBezTo>
                      <a:cubicBezTo>
                        <a:pt x="1" y="131"/>
                        <a:pt x="59" y="318"/>
                        <a:pt x="206" y="334"/>
                      </a:cubicBezTo>
                      <a:cubicBezTo>
                        <a:pt x="213" y="334"/>
                        <a:pt x="219" y="335"/>
                        <a:pt x="225" y="335"/>
                      </a:cubicBezTo>
                      <a:cubicBezTo>
                        <a:pt x="362" y="335"/>
                        <a:pt x="443" y="171"/>
                        <a:pt x="354" y="61"/>
                      </a:cubicBezTo>
                      <a:cubicBezTo>
                        <a:pt x="322" y="21"/>
                        <a:pt x="274" y="0"/>
                        <a:pt x="2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9" name="Google Shape;5059;p31"/>
                <p:cNvSpPr/>
                <p:nvPr/>
              </p:nvSpPr>
              <p:spPr>
                <a:xfrm>
                  <a:off x="4265200" y="3594525"/>
                  <a:ext cx="10450" cy="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7" extrusionOk="0">
                      <a:moveTo>
                        <a:pt x="210" y="1"/>
                      </a:moveTo>
                      <a:cubicBezTo>
                        <a:pt x="174" y="1"/>
                        <a:pt x="139" y="12"/>
                        <a:pt x="110" y="36"/>
                      </a:cubicBezTo>
                      <a:cubicBezTo>
                        <a:pt x="0" y="126"/>
                        <a:pt x="52" y="303"/>
                        <a:pt x="193" y="315"/>
                      </a:cubicBezTo>
                      <a:cubicBezTo>
                        <a:pt x="200" y="316"/>
                        <a:pt x="206" y="317"/>
                        <a:pt x="212" y="317"/>
                      </a:cubicBezTo>
                      <a:cubicBezTo>
                        <a:pt x="342" y="317"/>
                        <a:pt x="417" y="163"/>
                        <a:pt x="331" y="58"/>
                      </a:cubicBezTo>
                      <a:cubicBezTo>
                        <a:pt x="301" y="20"/>
                        <a:pt x="255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0" name="Google Shape;5060;p31"/>
                <p:cNvSpPr/>
                <p:nvPr/>
              </p:nvSpPr>
              <p:spPr>
                <a:xfrm>
                  <a:off x="4336225" y="3646150"/>
                  <a:ext cx="12825" cy="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393" extrusionOk="0">
                      <a:moveTo>
                        <a:pt x="258" y="0"/>
                      </a:moveTo>
                      <a:cubicBezTo>
                        <a:pt x="215" y="0"/>
                        <a:pt x="171" y="15"/>
                        <a:pt x="135" y="44"/>
                      </a:cubicBezTo>
                      <a:cubicBezTo>
                        <a:pt x="0" y="156"/>
                        <a:pt x="65" y="371"/>
                        <a:pt x="238" y="391"/>
                      </a:cubicBezTo>
                      <a:cubicBezTo>
                        <a:pt x="246" y="392"/>
                        <a:pt x="254" y="392"/>
                        <a:pt x="261" y="392"/>
                      </a:cubicBezTo>
                      <a:cubicBezTo>
                        <a:pt x="421" y="392"/>
                        <a:pt x="513" y="202"/>
                        <a:pt x="409" y="73"/>
                      </a:cubicBezTo>
                      <a:cubicBezTo>
                        <a:pt x="370" y="25"/>
                        <a:pt x="314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1" name="Google Shape;5061;p31"/>
                <p:cNvSpPr/>
                <p:nvPr/>
              </p:nvSpPr>
              <p:spPr>
                <a:xfrm>
                  <a:off x="4322875" y="3629650"/>
                  <a:ext cx="12275" cy="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" h="371" extrusionOk="0">
                      <a:moveTo>
                        <a:pt x="247" y="1"/>
                      </a:moveTo>
                      <a:cubicBezTo>
                        <a:pt x="206" y="1"/>
                        <a:pt x="166" y="14"/>
                        <a:pt x="133" y="42"/>
                      </a:cubicBezTo>
                      <a:cubicBezTo>
                        <a:pt x="1" y="145"/>
                        <a:pt x="62" y="353"/>
                        <a:pt x="229" y="369"/>
                      </a:cubicBezTo>
                      <a:cubicBezTo>
                        <a:pt x="237" y="370"/>
                        <a:pt x="245" y="371"/>
                        <a:pt x="252" y="371"/>
                      </a:cubicBezTo>
                      <a:cubicBezTo>
                        <a:pt x="402" y="371"/>
                        <a:pt x="491" y="193"/>
                        <a:pt x="393" y="71"/>
                      </a:cubicBezTo>
                      <a:cubicBezTo>
                        <a:pt x="356" y="25"/>
                        <a:pt x="302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2" name="Google Shape;5062;p31"/>
                <p:cNvSpPr/>
                <p:nvPr/>
              </p:nvSpPr>
              <p:spPr>
                <a:xfrm>
                  <a:off x="4309625" y="3613075"/>
                  <a:ext cx="11650" cy="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6" extrusionOk="0">
                      <a:moveTo>
                        <a:pt x="234" y="1"/>
                      </a:moveTo>
                      <a:cubicBezTo>
                        <a:pt x="195" y="1"/>
                        <a:pt x="156" y="13"/>
                        <a:pt x="123" y="39"/>
                      </a:cubicBezTo>
                      <a:cubicBezTo>
                        <a:pt x="1" y="139"/>
                        <a:pt x="59" y="338"/>
                        <a:pt x="216" y="354"/>
                      </a:cubicBezTo>
                      <a:cubicBezTo>
                        <a:pt x="223" y="355"/>
                        <a:pt x="229" y="355"/>
                        <a:pt x="236" y="355"/>
                      </a:cubicBezTo>
                      <a:cubicBezTo>
                        <a:pt x="381" y="355"/>
                        <a:pt x="466" y="185"/>
                        <a:pt x="373" y="68"/>
                      </a:cubicBezTo>
                      <a:cubicBezTo>
                        <a:pt x="338" y="24"/>
                        <a:pt x="286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3" name="Google Shape;5063;p31"/>
                <p:cNvSpPr/>
                <p:nvPr/>
              </p:nvSpPr>
              <p:spPr>
                <a:xfrm>
                  <a:off x="4296375" y="3596550"/>
                  <a:ext cx="11075" cy="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336" extrusionOk="0">
                      <a:moveTo>
                        <a:pt x="221" y="1"/>
                      </a:moveTo>
                      <a:cubicBezTo>
                        <a:pt x="184" y="1"/>
                        <a:pt x="147" y="13"/>
                        <a:pt x="116" y="38"/>
                      </a:cubicBezTo>
                      <a:cubicBezTo>
                        <a:pt x="0" y="132"/>
                        <a:pt x="55" y="321"/>
                        <a:pt x="206" y="334"/>
                      </a:cubicBezTo>
                      <a:cubicBezTo>
                        <a:pt x="213" y="335"/>
                        <a:pt x="219" y="335"/>
                        <a:pt x="225" y="335"/>
                      </a:cubicBezTo>
                      <a:cubicBezTo>
                        <a:pt x="362" y="335"/>
                        <a:pt x="443" y="175"/>
                        <a:pt x="351" y="64"/>
                      </a:cubicBezTo>
                      <a:cubicBezTo>
                        <a:pt x="318" y="22"/>
                        <a:pt x="270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4" name="Google Shape;5064;p31"/>
                <p:cNvSpPr/>
                <p:nvPr/>
              </p:nvSpPr>
              <p:spPr>
                <a:xfrm>
                  <a:off x="4283125" y="3580075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9" y="0"/>
                      </a:moveTo>
                      <a:cubicBezTo>
                        <a:pt x="174" y="0"/>
                        <a:pt x="139" y="12"/>
                        <a:pt x="109" y="35"/>
                      </a:cubicBezTo>
                      <a:cubicBezTo>
                        <a:pt x="0" y="122"/>
                        <a:pt x="52" y="299"/>
                        <a:pt x="193" y="315"/>
                      </a:cubicBezTo>
                      <a:cubicBezTo>
                        <a:pt x="198" y="315"/>
                        <a:pt x="203" y="316"/>
                        <a:pt x="208" y="316"/>
                      </a:cubicBezTo>
                      <a:cubicBezTo>
                        <a:pt x="338" y="316"/>
                        <a:pt x="418" y="163"/>
                        <a:pt x="331" y="58"/>
                      </a:cubicBezTo>
                      <a:cubicBezTo>
                        <a:pt x="300" y="20"/>
                        <a:pt x="255" y="0"/>
                        <a:pt x="2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5" name="Google Shape;5065;p31"/>
                <p:cNvSpPr/>
                <p:nvPr/>
              </p:nvSpPr>
              <p:spPr>
                <a:xfrm>
                  <a:off x="4340800" y="3615125"/>
                  <a:ext cx="123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" h="373" extrusionOk="0">
                      <a:moveTo>
                        <a:pt x="245" y="0"/>
                      </a:moveTo>
                      <a:cubicBezTo>
                        <a:pt x="204" y="0"/>
                        <a:pt x="164" y="13"/>
                        <a:pt x="129" y="41"/>
                      </a:cubicBezTo>
                      <a:cubicBezTo>
                        <a:pt x="1" y="147"/>
                        <a:pt x="62" y="356"/>
                        <a:pt x="226" y="372"/>
                      </a:cubicBezTo>
                      <a:cubicBezTo>
                        <a:pt x="232" y="373"/>
                        <a:pt x="239" y="373"/>
                        <a:pt x="245" y="373"/>
                      </a:cubicBezTo>
                      <a:cubicBezTo>
                        <a:pt x="398" y="373"/>
                        <a:pt x="491" y="193"/>
                        <a:pt x="389" y="70"/>
                      </a:cubicBezTo>
                      <a:cubicBezTo>
                        <a:pt x="353" y="24"/>
                        <a:pt x="299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6" name="Google Shape;5066;p31"/>
                <p:cNvSpPr/>
                <p:nvPr/>
              </p:nvSpPr>
              <p:spPr>
                <a:xfrm>
                  <a:off x="4327550" y="3598625"/>
                  <a:ext cx="11650" cy="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" h="352" extrusionOk="0">
                      <a:moveTo>
                        <a:pt x="233" y="0"/>
                      </a:moveTo>
                      <a:cubicBezTo>
                        <a:pt x="195" y="0"/>
                        <a:pt x="156" y="13"/>
                        <a:pt x="122" y="39"/>
                      </a:cubicBezTo>
                      <a:cubicBezTo>
                        <a:pt x="0" y="139"/>
                        <a:pt x="58" y="335"/>
                        <a:pt x="216" y="351"/>
                      </a:cubicBezTo>
                      <a:cubicBezTo>
                        <a:pt x="222" y="351"/>
                        <a:pt x="229" y="352"/>
                        <a:pt x="235" y="352"/>
                      </a:cubicBezTo>
                      <a:cubicBezTo>
                        <a:pt x="381" y="352"/>
                        <a:pt x="465" y="182"/>
                        <a:pt x="370" y="65"/>
                      </a:cubicBezTo>
                      <a:cubicBezTo>
                        <a:pt x="335" y="22"/>
                        <a:pt x="284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7" name="Google Shape;5067;p31"/>
                <p:cNvSpPr/>
                <p:nvPr/>
              </p:nvSpPr>
              <p:spPr>
                <a:xfrm>
                  <a:off x="4314300" y="3582100"/>
                  <a:ext cx="11000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35" extrusionOk="0">
                      <a:moveTo>
                        <a:pt x="222" y="0"/>
                      </a:moveTo>
                      <a:cubicBezTo>
                        <a:pt x="184" y="0"/>
                        <a:pt x="147" y="13"/>
                        <a:pt x="116" y="38"/>
                      </a:cubicBezTo>
                      <a:cubicBezTo>
                        <a:pt x="0" y="131"/>
                        <a:pt x="55" y="318"/>
                        <a:pt x="203" y="334"/>
                      </a:cubicBezTo>
                      <a:cubicBezTo>
                        <a:pt x="209" y="334"/>
                        <a:pt x="215" y="335"/>
                        <a:pt x="222" y="335"/>
                      </a:cubicBezTo>
                      <a:cubicBezTo>
                        <a:pt x="358" y="335"/>
                        <a:pt x="440" y="171"/>
                        <a:pt x="350" y="60"/>
                      </a:cubicBezTo>
                      <a:cubicBezTo>
                        <a:pt x="318" y="21"/>
                        <a:pt x="270" y="0"/>
                        <a:pt x="2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8" name="Google Shape;5068;p31"/>
                <p:cNvSpPr/>
                <p:nvPr/>
              </p:nvSpPr>
              <p:spPr>
                <a:xfrm>
                  <a:off x="4301025" y="3565550"/>
                  <a:ext cx="10450" cy="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" h="316" extrusionOk="0">
                      <a:moveTo>
                        <a:pt x="208" y="0"/>
                      </a:moveTo>
                      <a:cubicBezTo>
                        <a:pt x="173" y="0"/>
                        <a:pt x="139" y="11"/>
                        <a:pt x="110" y="35"/>
                      </a:cubicBezTo>
                      <a:cubicBezTo>
                        <a:pt x="1" y="125"/>
                        <a:pt x="52" y="301"/>
                        <a:pt x="190" y="314"/>
                      </a:cubicBezTo>
                      <a:cubicBezTo>
                        <a:pt x="197" y="315"/>
                        <a:pt x="203" y="315"/>
                        <a:pt x="210" y="315"/>
                      </a:cubicBezTo>
                      <a:cubicBezTo>
                        <a:pt x="340" y="315"/>
                        <a:pt x="418" y="161"/>
                        <a:pt x="332" y="57"/>
                      </a:cubicBezTo>
                      <a:cubicBezTo>
                        <a:pt x="300" y="20"/>
                        <a:pt x="254" y="0"/>
                        <a:pt x="20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069" name="Google Shape;5069;p31"/>
            <p:cNvSpPr/>
            <p:nvPr/>
          </p:nvSpPr>
          <p:spPr>
            <a:xfrm>
              <a:off x="6928153" y="3892363"/>
              <a:ext cx="2245086" cy="1279539"/>
            </a:xfrm>
            <a:custGeom>
              <a:avLst/>
              <a:gdLst/>
              <a:ahLst/>
              <a:cxnLst/>
              <a:rect l="l" t="t" r="r" b="b"/>
              <a:pathLst>
                <a:path w="37331" h="21276" extrusionOk="0">
                  <a:moveTo>
                    <a:pt x="37218" y="21247"/>
                  </a:moveTo>
                  <a:lnTo>
                    <a:pt x="37331" y="1"/>
                  </a:lnTo>
                  <a:cubicBezTo>
                    <a:pt x="34220" y="322"/>
                    <a:pt x="28249" y="2074"/>
                    <a:pt x="24232" y="10391"/>
                  </a:cubicBezTo>
                  <a:cubicBezTo>
                    <a:pt x="18977" y="21276"/>
                    <a:pt x="5772" y="13730"/>
                    <a:pt x="0" y="210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7_1_1">
    <p:spTree>
      <p:nvGrpSpPr>
        <p:cNvPr id="1" name="Shape 5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" name="Google Shape;5079;p33"/>
          <p:cNvSpPr/>
          <p:nvPr/>
        </p:nvSpPr>
        <p:spPr>
          <a:xfrm rot="10800000">
            <a:off x="7389578" y="3893699"/>
            <a:ext cx="1775117" cy="1277426"/>
          </a:xfrm>
          <a:custGeom>
            <a:avLst/>
            <a:gdLst/>
            <a:ahLst/>
            <a:cxnLst/>
            <a:rect l="l" t="t" r="r" b="b"/>
            <a:pathLst>
              <a:path w="33231" h="23914" extrusionOk="0">
                <a:moveTo>
                  <a:pt x="58" y="100"/>
                </a:moveTo>
                <a:lnTo>
                  <a:pt x="0" y="23914"/>
                </a:lnTo>
                <a:cubicBezTo>
                  <a:pt x="2770" y="23544"/>
                  <a:pt x="8089" y="21555"/>
                  <a:pt x="11653" y="12219"/>
                </a:cubicBezTo>
                <a:cubicBezTo>
                  <a:pt x="16313" y="0"/>
                  <a:pt x="28101" y="8407"/>
                  <a:pt x="33230" y="18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80" name="Google Shape;5080;p33"/>
          <p:cNvGrpSpPr/>
          <p:nvPr/>
        </p:nvGrpSpPr>
        <p:grpSpPr>
          <a:xfrm flipH="1">
            <a:off x="-6899" y="-6878"/>
            <a:ext cx="3010666" cy="1569939"/>
            <a:chOff x="6154029" y="-6878"/>
            <a:chExt cx="3010666" cy="1569939"/>
          </a:xfrm>
        </p:grpSpPr>
        <p:sp>
          <p:nvSpPr>
            <p:cNvPr id="5081" name="Google Shape;5081;p33"/>
            <p:cNvSpPr/>
            <p:nvPr/>
          </p:nvSpPr>
          <p:spPr>
            <a:xfrm>
              <a:off x="6154029" y="-6878"/>
              <a:ext cx="3010661" cy="1569939"/>
            </a:xfrm>
            <a:custGeom>
              <a:avLst/>
              <a:gdLst/>
              <a:ahLst/>
              <a:cxnLst/>
              <a:rect l="l" t="t" r="r" b="b"/>
              <a:pathLst>
                <a:path w="38910" h="20290" extrusionOk="0">
                  <a:moveTo>
                    <a:pt x="38887" y="1"/>
                  </a:moveTo>
                  <a:lnTo>
                    <a:pt x="38910" y="20289"/>
                  </a:lnTo>
                  <a:cubicBezTo>
                    <a:pt x="34915" y="9022"/>
                    <a:pt x="23320" y="11410"/>
                    <a:pt x="11660" y="7858"/>
                  </a:cubicBezTo>
                  <a:cubicBezTo>
                    <a:pt x="5284" y="5914"/>
                    <a:pt x="1842" y="2916"/>
                    <a:pt x="1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33"/>
            <p:cNvSpPr/>
            <p:nvPr/>
          </p:nvSpPr>
          <p:spPr>
            <a:xfrm>
              <a:off x="8426525" y="-6851"/>
              <a:ext cx="738170" cy="797783"/>
            </a:xfrm>
            <a:custGeom>
              <a:avLst/>
              <a:gdLst/>
              <a:ahLst/>
              <a:cxnLst/>
              <a:rect l="l" t="t" r="r" b="b"/>
              <a:pathLst>
                <a:path w="10513" h="11362" extrusionOk="0">
                  <a:moveTo>
                    <a:pt x="1" y="17"/>
                  </a:moveTo>
                  <a:cubicBezTo>
                    <a:pt x="846" y="3587"/>
                    <a:pt x="3426" y="10828"/>
                    <a:pt x="10513" y="11361"/>
                  </a:cubicBezTo>
                  <a:lnTo>
                    <a:pt x="104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7_1_1_1">
    <p:spTree>
      <p:nvGrpSpPr>
        <p:cNvPr id="1" name="Shape 5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4" name="Google Shape;5084;p34"/>
          <p:cNvSpPr/>
          <p:nvPr/>
        </p:nvSpPr>
        <p:spPr>
          <a:xfrm flipH="1">
            <a:off x="6417291" y="3551751"/>
            <a:ext cx="2750822" cy="1605593"/>
          </a:xfrm>
          <a:custGeom>
            <a:avLst/>
            <a:gdLst/>
            <a:ahLst/>
            <a:cxnLst/>
            <a:rect l="l" t="t" r="r" b="b"/>
            <a:pathLst>
              <a:path w="33402" h="19496" extrusionOk="0">
                <a:moveTo>
                  <a:pt x="1" y="19495"/>
                </a:moveTo>
                <a:lnTo>
                  <a:pt x="1" y="1"/>
                </a:lnTo>
                <a:cubicBezTo>
                  <a:pt x="2453" y="16275"/>
                  <a:pt x="13103" y="11972"/>
                  <a:pt x="24345" y="14623"/>
                </a:cubicBezTo>
                <a:cubicBezTo>
                  <a:pt x="28806" y="15677"/>
                  <a:pt x="31624" y="17522"/>
                  <a:pt x="33401" y="1949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85" name="Google Shape;5085;p34"/>
          <p:cNvGrpSpPr/>
          <p:nvPr/>
        </p:nvGrpSpPr>
        <p:grpSpPr>
          <a:xfrm flipH="1">
            <a:off x="-25759" y="2224271"/>
            <a:ext cx="2125048" cy="2942622"/>
            <a:chOff x="7038150" y="2206481"/>
            <a:chExt cx="2125048" cy="2942622"/>
          </a:xfrm>
        </p:grpSpPr>
        <p:sp>
          <p:nvSpPr>
            <p:cNvPr id="5086" name="Google Shape;5086;p34"/>
            <p:cNvSpPr/>
            <p:nvPr/>
          </p:nvSpPr>
          <p:spPr>
            <a:xfrm>
              <a:off x="7038150" y="2206481"/>
              <a:ext cx="2125048" cy="2942326"/>
            </a:xfrm>
            <a:custGeom>
              <a:avLst/>
              <a:gdLst/>
              <a:ahLst/>
              <a:cxnLst/>
              <a:rect l="l" t="t" r="r" b="b"/>
              <a:pathLst>
                <a:path w="30670" h="42467" extrusionOk="0">
                  <a:moveTo>
                    <a:pt x="30492" y="42467"/>
                  </a:moveTo>
                  <a:lnTo>
                    <a:pt x="0" y="42467"/>
                  </a:lnTo>
                  <a:cubicBezTo>
                    <a:pt x="482" y="38922"/>
                    <a:pt x="3047" y="32119"/>
                    <a:pt x="15012" y="27587"/>
                  </a:cubicBezTo>
                  <a:cubicBezTo>
                    <a:pt x="30669" y="21658"/>
                    <a:pt x="19945" y="6541"/>
                    <a:pt x="30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34"/>
            <p:cNvSpPr/>
            <p:nvPr/>
          </p:nvSpPr>
          <p:spPr>
            <a:xfrm>
              <a:off x="7745077" y="2454523"/>
              <a:ext cx="1405843" cy="2694286"/>
            </a:xfrm>
            <a:custGeom>
              <a:avLst/>
              <a:gdLst/>
              <a:ahLst/>
              <a:cxnLst/>
              <a:rect l="l" t="t" r="r" b="b"/>
              <a:pathLst>
                <a:path w="20290" h="38887" extrusionOk="0">
                  <a:moveTo>
                    <a:pt x="20289" y="38887"/>
                  </a:moveTo>
                  <a:lnTo>
                    <a:pt x="1" y="38887"/>
                  </a:lnTo>
                  <a:cubicBezTo>
                    <a:pt x="11272" y="34905"/>
                    <a:pt x="8897" y="23307"/>
                    <a:pt x="12461" y="11651"/>
                  </a:cubicBezTo>
                  <a:cubicBezTo>
                    <a:pt x="14411" y="5278"/>
                    <a:pt x="17413" y="1839"/>
                    <a:pt x="20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34"/>
            <p:cNvSpPr/>
            <p:nvPr/>
          </p:nvSpPr>
          <p:spPr>
            <a:xfrm>
              <a:off x="8418263" y="4184447"/>
              <a:ext cx="732646" cy="964655"/>
            </a:xfrm>
            <a:custGeom>
              <a:avLst/>
              <a:gdLst/>
              <a:ahLst/>
              <a:cxnLst/>
              <a:rect l="l" t="t" r="r" b="b"/>
              <a:pathLst>
                <a:path w="10574" h="13923" extrusionOk="0">
                  <a:moveTo>
                    <a:pt x="0" y="13922"/>
                  </a:moveTo>
                  <a:cubicBezTo>
                    <a:pt x="848" y="9545"/>
                    <a:pt x="3436" y="666"/>
                    <a:pt x="10573" y="0"/>
                  </a:cubicBezTo>
                  <a:lnTo>
                    <a:pt x="10573" y="1392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77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6050" y="445025"/>
            <a:ext cx="7911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6050" y="1152475"/>
            <a:ext cx="7911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ap"/>
              <a:buChar char="●"/>
              <a:defRPr sz="18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●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●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○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Char char="■"/>
              <a:defRPr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6" r:id="rId3"/>
    <p:sldLayoutId id="2147483658" r:id="rId4"/>
    <p:sldLayoutId id="2147483660" r:id="rId5"/>
    <p:sldLayoutId id="2147483664" r:id="rId6"/>
    <p:sldLayoutId id="2147483669" r:id="rId7"/>
    <p:sldLayoutId id="2147483671" r:id="rId8"/>
    <p:sldLayoutId id="2147483677" r:id="rId9"/>
    <p:sldLayoutId id="2147483679" r:id="rId10"/>
    <p:sldLayoutId id="2147483680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0" name="Google Shape;5100;p38"/>
          <p:cNvSpPr/>
          <p:nvPr/>
        </p:nvSpPr>
        <p:spPr>
          <a:xfrm>
            <a:off x="-14275" y="4074940"/>
            <a:ext cx="2036515" cy="1078407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1" name="Google Shape;5101;p38"/>
          <p:cNvSpPr txBox="1">
            <a:spLocks noGrp="1"/>
          </p:cNvSpPr>
          <p:nvPr>
            <p:ph type="ctrTitle"/>
          </p:nvPr>
        </p:nvSpPr>
        <p:spPr>
          <a:xfrm>
            <a:off x="969360" y="534040"/>
            <a:ext cx="6947700" cy="13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>
                <a:solidFill>
                  <a:schemeClr val="tx2">
                    <a:lumMod val="75000"/>
                  </a:schemeClr>
                </a:solidFill>
              </a:rPr>
              <a:t>FREEPS</a:t>
            </a:r>
            <a:endParaRPr sz="9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02" name="Google Shape;5102;p38"/>
          <p:cNvSpPr txBox="1">
            <a:spLocks noGrp="1"/>
          </p:cNvSpPr>
          <p:nvPr>
            <p:ph type="subTitle" idx="1"/>
          </p:nvPr>
        </p:nvSpPr>
        <p:spPr>
          <a:xfrm>
            <a:off x="3088043" y="3255372"/>
            <a:ext cx="2779972" cy="14403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dirty="0"/>
              <a:t>Команда проекта: </a:t>
            </a:r>
            <a:r>
              <a:rPr lang="ru-RU" sz="1800" dirty="0"/>
              <a:t>Фортуна Артур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 err="1"/>
              <a:t>Ягомост</a:t>
            </a:r>
            <a:r>
              <a:rPr lang="ru-RU" sz="1800" dirty="0"/>
              <a:t> Александр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Спиридонов Сергей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Мартынова Екатерина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Торопов Никита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Чудиновских Владислав</a:t>
            </a:r>
            <a:endParaRPr sz="1800" dirty="0"/>
          </a:p>
        </p:txBody>
      </p:sp>
      <p:sp>
        <p:nvSpPr>
          <p:cNvPr id="5103" name="Google Shape;5103;p38"/>
          <p:cNvSpPr/>
          <p:nvPr/>
        </p:nvSpPr>
        <p:spPr>
          <a:xfrm>
            <a:off x="1098156" y="4284464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4" name="Google Shape;5104;p38"/>
          <p:cNvGrpSpPr/>
          <p:nvPr/>
        </p:nvGrpSpPr>
        <p:grpSpPr>
          <a:xfrm>
            <a:off x="6928153" y="2793741"/>
            <a:ext cx="2245086" cy="2378160"/>
            <a:chOff x="6928153" y="2793741"/>
            <a:chExt cx="2245086" cy="2378160"/>
          </a:xfrm>
        </p:grpSpPr>
        <p:grpSp>
          <p:nvGrpSpPr>
            <p:cNvPr id="5105" name="Google Shape;5105;p38"/>
            <p:cNvGrpSpPr/>
            <p:nvPr/>
          </p:nvGrpSpPr>
          <p:grpSpPr>
            <a:xfrm>
              <a:off x="7123441" y="2793741"/>
              <a:ext cx="2036531" cy="2155481"/>
              <a:chOff x="3844200" y="3565550"/>
              <a:chExt cx="524325" cy="554950"/>
            </a:xfrm>
          </p:grpSpPr>
          <p:sp>
            <p:nvSpPr>
              <p:cNvPr id="5106" name="Google Shape;5106;p38"/>
              <p:cNvSpPr/>
              <p:nvPr/>
            </p:nvSpPr>
            <p:spPr>
              <a:xfrm>
                <a:off x="3937150" y="41058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9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2"/>
                    </a:cubicBezTo>
                    <a:cubicBezTo>
                      <a:pt x="302" y="483"/>
                      <a:pt x="312" y="483"/>
                      <a:pt x="320" y="483"/>
                    </a:cubicBezTo>
                    <a:cubicBezTo>
                      <a:pt x="520" y="483"/>
                      <a:pt x="638" y="250"/>
                      <a:pt x="509" y="93"/>
                    </a:cubicBezTo>
                    <a:cubicBezTo>
                      <a:pt x="461" y="32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7" name="Google Shape;5107;p38"/>
              <p:cNvSpPr/>
              <p:nvPr/>
            </p:nvSpPr>
            <p:spPr>
              <a:xfrm>
                <a:off x="3923900" y="408937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5" y="0"/>
                    </a:moveTo>
                    <a:cubicBezTo>
                      <a:pt x="254" y="0"/>
                      <a:pt x="202" y="17"/>
                      <a:pt x="158" y="51"/>
                    </a:cubicBezTo>
                    <a:cubicBezTo>
                      <a:pt x="0" y="183"/>
                      <a:pt x="74" y="440"/>
                      <a:pt x="280" y="463"/>
                    </a:cubicBezTo>
                    <a:cubicBezTo>
                      <a:pt x="289" y="464"/>
                      <a:pt x="298" y="464"/>
                      <a:pt x="307" y="464"/>
                    </a:cubicBezTo>
                    <a:cubicBezTo>
                      <a:pt x="497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8" name="Google Shape;5108;p38"/>
              <p:cNvSpPr/>
              <p:nvPr/>
            </p:nvSpPr>
            <p:spPr>
              <a:xfrm>
                <a:off x="3910575" y="4072850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7" y="0"/>
                    </a:moveTo>
                    <a:cubicBezTo>
                      <a:pt x="247" y="0"/>
                      <a:pt x="196" y="17"/>
                      <a:pt x="154" y="50"/>
                    </a:cubicBezTo>
                    <a:cubicBezTo>
                      <a:pt x="0" y="176"/>
                      <a:pt x="74" y="423"/>
                      <a:pt x="273" y="445"/>
                    </a:cubicBezTo>
                    <a:cubicBezTo>
                      <a:pt x="281" y="446"/>
                      <a:pt x="289" y="447"/>
                      <a:pt x="296" y="447"/>
                    </a:cubicBezTo>
                    <a:cubicBezTo>
                      <a:pt x="479" y="447"/>
                      <a:pt x="590" y="230"/>
                      <a:pt x="469" y="82"/>
                    </a:cubicBezTo>
                    <a:cubicBezTo>
                      <a:pt x="426" y="28"/>
                      <a:pt x="362" y="0"/>
                      <a:pt x="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9" name="Google Shape;5109;p38"/>
              <p:cNvSpPr/>
              <p:nvPr/>
            </p:nvSpPr>
            <p:spPr>
              <a:xfrm>
                <a:off x="3897300" y="405627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70"/>
                      <a:pt x="71" y="408"/>
                      <a:pt x="261" y="427"/>
                    </a:cubicBezTo>
                    <a:cubicBezTo>
                      <a:pt x="269" y="428"/>
                      <a:pt x="277" y="428"/>
                      <a:pt x="284" y="428"/>
                    </a:cubicBezTo>
                    <a:cubicBezTo>
                      <a:pt x="460" y="428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0" name="Google Shape;5110;p38"/>
              <p:cNvSpPr/>
              <p:nvPr/>
            </p:nvSpPr>
            <p:spPr>
              <a:xfrm>
                <a:off x="3884050" y="403977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1" name="Google Shape;5111;p38"/>
              <p:cNvSpPr/>
              <p:nvPr/>
            </p:nvSpPr>
            <p:spPr>
              <a:xfrm>
                <a:off x="3870800" y="402320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7" y="0"/>
                    </a:moveTo>
                    <a:cubicBezTo>
                      <a:pt x="214" y="0"/>
                      <a:pt x="171" y="15"/>
                      <a:pt x="135" y="44"/>
                    </a:cubicBezTo>
                    <a:cubicBezTo>
                      <a:pt x="0" y="153"/>
                      <a:pt x="64" y="371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2" name="Google Shape;5112;p38"/>
              <p:cNvSpPr/>
              <p:nvPr/>
            </p:nvSpPr>
            <p:spPr>
              <a:xfrm>
                <a:off x="3857450" y="400670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2" y="42"/>
                    </a:cubicBezTo>
                    <a:cubicBezTo>
                      <a:pt x="1" y="144"/>
                      <a:pt x="65" y="353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3" name="Google Shape;5113;p38"/>
              <p:cNvSpPr/>
              <p:nvPr/>
            </p:nvSpPr>
            <p:spPr>
              <a:xfrm>
                <a:off x="3844200" y="3990175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5" y="1"/>
                    </a:moveTo>
                    <a:cubicBezTo>
                      <a:pt x="196" y="1"/>
                      <a:pt x="156" y="14"/>
                      <a:pt x="123" y="41"/>
                    </a:cubicBezTo>
                    <a:cubicBezTo>
                      <a:pt x="0" y="137"/>
                      <a:pt x="58" y="336"/>
                      <a:pt x="216" y="352"/>
                    </a:cubicBezTo>
                    <a:cubicBezTo>
                      <a:pt x="222" y="353"/>
                      <a:pt x="229" y="353"/>
                      <a:pt x="235" y="353"/>
                    </a:cubicBezTo>
                    <a:cubicBezTo>
                      <a:pt x="381" y="353"/>
                      <a:pt x="465" y="183"/>
                      <a:pt x="370" y="66"/>
                    </a:cubicBezTo>
                    <a:cubicBezTo>
                      <a:pt x="336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4" name="Google Shape;5114;p38"/>
              <p:cNvSpPr/>
              <p:nvPr/>
            </p:nvSpPr>
            <p:spPr>
              <a:xfrm>
                <a:off x="3968325" y="4107900"/>
                <a:ext cx="1652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4" extrusionOk="0">
                    <a:moveTo>
                      <a:pt x="330" y="0"/>
                    </a:moveTo>
                    <a:cubicBezTo>
                      <a:pt x="275" y="0"/>
                      <a:pt x="220" y="18"/>
                      <a:pt x="174" y="56"/>
                    </a:cubicBezTo>
                    <a:cubicBezTo>
                      <a:pt x="1" y="197"/>
                      <a:pt x="84" y="480"/>
                      <a:pt x="306" y="503"/>
                    </a:cubicBezTo>
                    <a:cubicBezTo>
                      <a:pt x="315" y="503"/>
                      <a:pt x="324" y="504"/>
                      <a:pt x="333" y="504"/>
                    </a:cubicBezTo>
                    <a:cubicBezTo>
                      <a:pt x="539" y="504"/>
                      <a:pt x="660" y="261"/>
                      <a:pt x="528" y="94"/>
                    </a:cubicBezTo>
                    <a:cubicBezTo>
                      <a:pt x="477" y="32"/>
                      <a:pt x="403" y="0"/>
                      <a:pt x="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5" name="Google Shape;5115;p38"/>
              <p:cNvSpPr/>
              <p:nvPr/>
            </p:nvSpPr>
            <p:spPr>
              <a:xfrm>
                <a:off x="3955075" y="409140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4" y="0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6" y="483"/>
                      <a:pt x="634" y="249"/>
                      <a:pt x="505" y="89"/>
                    </a:cubicBezTo>
                    <a:cubicBezTo>
                      <a:pt x="457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6" name="Google Shape;5116;p38"/>
              <p:cNvSpPr/>
              <p:nvPr/>
            </p:nvSpPr>
            <p:spPr>
              <a:xfrm>
                <a:off x="3941725" y="4074825"/>
                <a:ext cx="154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8" extrusionOk="0">
                    <a:moveTo>
                      <a:pt x="309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3" y="467"/>
                      <a:pt x="302" y="468"/>
                      <a:pt x="310" y="468"/>
                    </a:cubicBezTo>
                    <a:cubicBezTo>
                      <a:pt x="501" y="468"/>
                      <a:pt x="615" y="241"/>
                      <a:pt x="489" y="87"/>
                    </a:cubicBezTo>
                    <a:cubicBezTo>
                      <a:pt x="444" y="31"/>
                      <a:pt x="377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7" name="Google Shape;5117;p38"/>
              <p:cNvSpPr/>
              <p:nvPr/>
            </p:nvSpPr>
            <p:spPr>
              <a:xfrm>
                <a:off x="3928475" y="4058325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8" name="Google Shape;5118;p38"/>
              <p:cNvSpPr/>
              <p:nvPr/>
            </p:nvSpPr>
            <p:spPr>
              <a:xfrm>
                <a:off x="3915225" y="404180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0" y="167"/>
                      <a:pt x="71" y="405"/>
                      <a:pt x="261" y="428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9" name="Google Shape;5119;p38"/>
              <p:cNvSpPr/>
              <p:nvPr/>
            </p:nvSpPr>
            <p:spPr>
              <a:xfrm>
                <a:off x="3901975" y="4025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6" y="410"/>
                      <a:pt x="263" y="411"/>
                      <a:pt x="271" y="411"/>
                    </a:cubicBezTo>
                    <a:cubicBezTo>
                      <a:pt x="440" y="411"/>
                      <a:pt x="538" y="214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0" name="Google Shape;5120;p38"/>
              <p:cNvSpPr/>
              <p:nvPr/>
            </p:nvSpPr>
            <p:spPr>
              <a:xfrm>
                <a:off x="3888625" y="4008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1" name="Google Shape;5121;p38"/>
              <p:cNvSpPr/>
              <p:nvPr/>
            </p:nvSpPr>
            <p:spPr>
              <a:xfrm>
                <a:off x="3875375" y="3992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8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0" y="373"/>
                      <a:pt x="491" y="193"/>
                      <a:pt x="392" y="70"/>
                    </a:cubicBezTo>
                    <a:cubicBezTo>
                      <a:pt x="356" y="25"/>
                      <a:pt x="302" y="1"/>
                      <a:pt x="2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2" name="Google Shape;5122;p38"/>
              <p:cNvSpPr/>
              <p:nvPr/>
            </p:nvSpPr>
            <p:spPr>
              <a:xfrm>
                <a:off x="3862125" y="3975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3"/>
                      <a:pt x="122" y="39"/>
                    </a:cubicBezTo>
                    <a:cubicBezTo>
                      <a:pt x="0" y="139"/>
                      <a:pt x="58" y="335"/>
                      <a:pt x="215" y="354"/>
                    </a:cubicBezTo>
                    <a:cubicBezTo>
                      <a:pt x="222" y="355"/>
                      <a:pt x="228" y="355"/>
                      <a:pt x="235" y="355"/>
                    </a:cubicBezTo>
                    <a:cubicBezTo>
                      <a:pt x="381" y="355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3" name="Google Shape;5123;p38"/>
              <p:cNvSpPr/>
              <p:nvPr/>
            </p:nvSpPr>
            <p:spPr>
              <a:xfrm>
                <a:off x="3848850" y="395915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3" y="0"/>
                    </a:moveTo>
                    <a:cubicBezTo>
                      <a:pt x="185" y="0"/>
                      <a:pt x="148" y="13"/>
                      <a:pt x="117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0"/>
                    </a:cubicBezTo>
                    <a:cubicBezTo>
                      <a:pt x="319" y="21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4" name="Google Shape;5124;p38"/>
              <p:cNvSpPr/>
              <p:nvPr/>
            </p:nvSpPr>
            <p:spPr>
              <a:xfrm>
                <a:off x="3986250" y="4093425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1" y="477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57"/>
                      <a:pt x="527" y="92"/>
                    </a:cubicBezTo>
                    <a:cubicBezTo>
                      <a:pt x="476" y="32"/>
                      <a:pt x="404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5" name="Google Shape;5125;p38"/>
              <p:cNvSpPr/>
              <p:nvPr/>
            </p:nvSpPr>
            <p:spPr>
              <a:xfrm>
                <a:off x="3973000" y="4076850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92"/>
                      <a:pt x="80" y="459"/>
                      <a:pt x="293" y="482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3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6" name="Google Shape;5126;p38"/>
              <p:cNvSpPr/>
              <p:nvPr/>
            </p:nvSpPr>
            <p:spPr>
              <a:xfrm>
                <a:off x="3959650" y="4060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1"/>
                    </a:moveTo>
                    <a:cubicBezTo>
                      <a:pt x="256" y="1"/>
                      <a:pt x="204" y="18"/>
                      <a:pt x="161" y="52"/>
                    </a:cubicBezTo>
                    <a:cubicBezTo>
                      <a:pt x="1" y="184"/>
                      <a:pt x="78" y="441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3" y="31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7" name="Google Shape;5127;p38"/>
              <p:cNvSpPr/>
              <p:nvPr/>
            </p:nvSpPr>
            <p:spPr>
              <a:xfrm>
                <a:off x="3946400" y="4043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2"/>
                    </a:cubicBezTo>
                    <a:cubicBezTo>
                      <a:pt x="0" y="177"/>
                      <a:pt x="74" y="425"/>
                      <a:pt x="270" y="444"/>
                    </a:cubicBezTo>
                    <a:cubicBezTo>
                      <a:pt x="280" y="445"/>
                      <a:pt x="289" y="446"/>
                      <a:pt x="297" y="446"/>
                    </a:cubicBezTo>
                    <a:cubicBezTo>
                      <a:pt x="480" y="446"/>
                      <a:pt x="586" y="231"/>
                      <a:pt x="470" y="84"/>
                    </a:cubicBezTo>
                    <a:cubicBezTo>
                      <a:pt x="424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8" name="Google Shape;5128;p38"/>
              <p:cNvSpPr/>
              <p:nvPr/>
            </p:nvSpPr>
            <p:spPr>
              <a:xfrm>
                <a:off x="3933150" y="4027275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70"/>
                      <a:pt x="71" y="408"/>
                      <a:pt x="260" y="427"/>
                    </a:cubicBezTo>
                    <a:cubicBezTo>
                      <a:pt x="268" y="428"/>
                      <a:pt x="276" y="428"/>
                      <a:pt x="284" y="428"/>
                    </a:cubicBezTo>
                    <a:cubicBezTo>
                      <a:pt x="459" y="428"/>
                      <a:pt x="564" y="222"/>
                      <a:pt x="447" y="80"/>
                    </a:cubicBezTo>
                    <a:cubicBezTo>
                      <a:pt x="405" y="27"/>
                      <a:pt x="343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9" name="Google Shape;5129;p38"/>
              <p:cNvSpPr/>
              <p:nvPr/>
            </p:nvSpPr>
            <p:spPr>
              <a:xfrm>
                <a:off x="3919800" y="4010775"/>
                <a:ext cx="13550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7" extrusionOk="0">
                    <a:moveTo>
                      <a:pt x="274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58"/>
                      <a:pt x="71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3" y="0"/>
                      <a:pt x="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0" name="Google Shape;5130;p38"/>
              <p:cNvSpPr/>
              <p:nvPr/>
            </p:nvSpPr>
            <p:spPr>
              <a:xfrm>
                <a:off x="3906550" y="3994200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91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1" name="Google Shape;5131;p38"/>
              <p:cNvSpPr/>
              <p:nvPr/>
            </p:nvSpPr>
            <p:spPr>
              <a:xfrm>
                <a:off x="3893300" y="397770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4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4"/>
                      <a:pt x="61" y="353"/>
                      <a:pt x="228" y="373"/>
                    </a:cubicBezTo>
                    <a:cubicBezTo>
                      <a:pt x="235" y="373"/>
                      <a:pt x="241" y="373"/>
                      <a:pt x="248" y="373"/>
                    </a:cubicBezTo>
                    <a:cubicBezTo>
                      <a:pt x="400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2" name="Google Shape;5132;p38"/>
              <p:cNvSpPr/>
              <p:nvPr/>
            </p:nvSpPr>
            <p:spPr>
              <a:xfrm>
                <a:off x="3880025" y="396115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4"/>
                      <a:pt x="123" y="41"/>
                    </a:cubicBezTo>
                    <a:cubicBezTo>
                      <a:pt x="1" y="138"/>
                      <a:pt x="59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78" y="354"/>
                      <a:pt x="466" y="184"/>
                      <a:pt x="370" y="67"/>
                    </a:cubicBezTo>
                    <a:cubicBezTo>
                      <a:pt x="336" y="23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3" name="Google Shape;5133;p38"/>
              <p:cNvSpPr/>
              <p:nvPr/>
            </p:nvSpPr>
            <p:spPr>
              <a:xfrm>
                <a:off x="3866775" y="3944625"/>
                <a:ext cx="110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4" extrusionOk="0">
                    <a:moveTo>
                      <a:pt x="219" y="1"/>
                    </a:moveTo>
                    <a:cubicBezTo>
                      <a:pt x="182" y="1"/>
                      <a:pt x="144" y="13"/>
                      <a:pt x="113" y="37"/>
                    </a:cubicBezTo>
                    <a:cubicBezTo>
                      <a:pt x="1" y="130"/>
                      <a:pt x="55" y="317"/>
                      <a:pt x="203" y="333"/>
                    </a:cubicBezTo>
                    <a:cubicBezTo>
                      <a:pt x="210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68" y="1"/>
                      <a:pt x="2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4" name="Google Shape;5134;p38"/>
              <p:cNvSpPr/>
              <p:nvPr/>
            </p:nvSpPr>
            <p:spPr>
              <a:xfrm>
                <a:off x="3853450" y="3928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1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9" y="317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9"/>
                    </a:cubicBezTo>
                    <a:cubicBezTo>
                      <a:pt x="302" y="21"/>
                      <a:pt x="257" y="1"/>
                      <a:pt x="2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5" name="Google Shape;5135;p38"/>
              <p:cNvSpPr/>
              <p:nvPr/>
            </p:nvSpPr>
            <p:spPr>
              <a:xfrm>
                <a:off x="4017350" y="4095400"/>
                <a:ext cx="1720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3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8"/>
                    </a:cubicBezTo>
                    <a:cubicBezTo>
                      <a:pt x="0" y="202"/>
                      <a:pt x="87" y="495"/>
                      <a:pt x="318" y="520"/>
                    </a:cubicBezTo>
                    <a:cubicBezTo>
                      <a:pt x="329" y="522"/>
                      <a:pt x="339" y="522"/>
                      <a:pt x="349" y="522"/>
                    </a:cubicBezTo>
                    <a:cubicBezTo>
                      <a:pt x="559" y="522"/>
                      <a:pt x="688" y="271"/>
                      <a:pt x="550" y="99"/>
                    </a:cubicBezTo>
                    <a:cubicBezTo>
                      <a:pt x="498" y="35"/>
                      <a:pt x="422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6" name="Google Shape;5136;p38"/>
              <p:cNvSpPr/>
              <p:nvPr/>
            </p:nvSpPr>
            <p:spPr>
              <a:xfrm>
                <a:off x="4004075" y="4078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7"/>
                    </a:cubicBezTo>
                    <a:cubicBezTo>
                      <a:pt x="1" y="198"/>
                      <a:pt x="84" y="481"/>
                      <a:pt x="306" y="503"/>
                    </a:cubicBezTo>
                    <a:cubicBezTo>
                      <a:pt x="315" y="504"/>
                      <a:pt x="325" y="505"/>
                      <a:pt x="334" y="505"/>
                    </a:cubicBezTo>
                    <a:cubicBezTo>
                      <a:pt x="542" y="505"/>
                      <a:pt x="663" y="262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7" name="Google Shape;5137;p38"/>
              <p:cNvSpPr/>
              <p:nvPr/>
            </p:nvSpPr>
            <p:spPr>
              <a:xfrm>
                <a:off x="3990825" y="406240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20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1"/>
                    </a:cubicBezTo>
                    <a:cubicBezTo>
                      <a:pt x="305" y="482"/>
                      <a:pt x="314" y="482"/>
                      <a:pt x="323" y="482"/>
                    </a:cubicBezTo>
                    <a:cubicBezTo>
                      <a:pt x="519" y="482"/>
                      <a:pt x="638" y="249"/>
                      <a:pt x="508" y="89"/>
                    </a:cubicBezTo>
                    <a:cubicBezTo>
                      <a:pt x="461" y="30"/>
                      <a:pt x="390" y="0"/>
                      <a:pt x="3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8" name="Google Shape;5138;p38"/>
              <p:cNvSpPr/>
              <p:nvPr/>
            </p:nvSpPr>
            <p:spPr>
              <a:xfrm>
                <a:off x="3977575" y="4045825"/>
                <a:ext cx="153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8" extrusionOk="0">
                    <a:moveTo>
                      <a:pt x="309" y="1"/>
                    </a:moveTo>
                    <a:cubicBezTo>
                      <a:pt x="257" y="1"/>
                      <a:pt x="204" y="18"/>
                      <a:pt x="161" y="55"/>
                    </a:cubicBezTo>
                    <a:cubicBezTo>
                      <a:pt x="0" y="183"/>
                      <a:pt x="77" y="443"/>
                      <a:pt x="283" y="466"/>
                    </a:cubicBezTo>
                    <a:cubicBezTo>
                      <a:pt x="292" y="467"/>
                      <a:pt x="301" y="467"/>
                      <a:pt x="310" y="467"/>
                    </a:cubicBezTo>
                    <a:cubicBezTo>
                      <a:pt x="500" y="467"/>
                      <a:pt x="612" y="240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9" name="Google Shape;5139;p38"/>
              <p:cNvSpPr/>
              <p:nvPr/>
            </p:nvSpPr>
            <p:spPr>
              <a:xfrm>
                <a:off x="3964325" y="4029325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0" y="445"/>
                    </a:cubicBezTo>
                    <a:cubicBezTo>
                      <a:pt x="278" y="445"/>
                      <a:pt x="286" y="446"/>
                      <a:pt x="293" y="446"/>
                    </a:cubicBezTo>
                    <a:cubicBezTo>
                      <a:pt x="479" y="446"/>
                      <a:pt x="586" y="230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0" name="Google Shape;5140;p38"/>
              <p:cNvSpPr/>
              <p:nvPr/>
            </p:nvSpPr>
            <p:spPr>
              <a:xfrm>
                <a:off x="3951050" y="4012800"/>
                <a:ext cx="140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6" extrusionOk="0">
                    <a:moveTo>
                      <a:pt x="282" y="1"/>
                    </a:moveTo>
                    <a:cubicBezTo>
                      <a:pt x="235" y="1"/>
                      <a:pt x="188" y="16"/>
                      <a:pt x="149" y="48"/>
                    </a:cubicBezTo>
                    <a:cubicBezTo>
                      <a:pt x="1" y="167"/>
                      <a:pt x="71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58" y="426"/>
                      <a:pt x="561" y="221"/>
                      <a:pt x="447" y="80"/>
                    </a:cubicBezTo>
                    <a:cubicBezTo>
                      <a:pt x="406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1" name="Google Shape;5141;p38"/>
              <p:cNvSpPr/>
              <p:nvPr/>
            </p:nvSpPr>
            <p:spPr>
              <a:xfrm>
                <a:off x="3937725" y="3996225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2" name="Google Shape;5142;p38"/>
              <p:cNvSpPr/>
              <p:nvPr/>
            </p:nvSpPr>
            <p:spPr>
              <a:xfrm>
                <a:off x="3924450" y="3979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88"/>
                    </a:cubicBezTo>
                    <a:cubicBezTo>
                      <a:pt x="247" y="389"/>
                      <a:pt x="254" y="389"/>
                      <a:pt x="262" y="389"/>
                    </a:cubicBezTo>
                    <a:cubicBezTo>
                      <a:pt x="422" y="389"/>
                      <a:pt x="517" y="202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3" name="Google Shape;5143;p38"/>
              <p:cNvSpPr/>
              <p:nvPr/>
            </p:nvSpPr>
            <p:spPr>
              <a:xfrm>
                <a:off x="3911200" y="3963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2"/>
                      <a:pt x="239" y="373"/>
                      <a:pt x="245" y="373"/>
                    </a:cubicBezTo>
                    <a:cubicBezTo>
                      <a:pt x="401" y="373"/>
                      <a:pt x="491" y="193"/>
                      <a:pt x="390" y="70"/>
                    </a:cubicBezTo>
                    <a:cubicBezTo>
                      <a:pt x="353" y="24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4" name="Google Shape;5144;p38"/>
              <p:cNvSpPr/>
              <p:nvPr/>
            </p:nvSpPr>
            <p:spPr>
              <a:xfrm>
                <a:off x="3897950" y="3946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2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0" y="138"/>
                      <a:pt x="58" y="334"/>
                      <a:pt x="216" y="354"/>
                    </a:cubicBezTo>
                    <a:cubicBezTo>
                      <a:pt x="222" y="354"/>
                      <a:pt x="228" y="355"/>
                      <a:pt x="235" y="355"/>
                    </a:cubicBezTo>
                    <a:cubicBezTo>
                      <a:pt x="378" y="355"/>
                      <a:pt x="466" y="182"/>
                      <a:pt x="370" y="65"/>
                    </a:cubicBezTo>
                    <a:cubicBezTo>
                      <a:pt x="335" y="22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5" name="Google Shape;5145;p38"/>
              <p:cNvSpPr/>
              <p:nvPr/>
            </p:nvSpPr>
            <p:spPr>
              <a:xfrm>
                <a:off x="3884600" y="393015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9" y="0"/>
                      <a:pt x="151" y="12"/>
                      <a:pt x="120" y="38"/>
                    </a:cubicBezTo>
                    <a:cubicBezTo>
                      <a:pt x="1" y="131"/>
                      <a:pt x="59" y="317"/>
                      <a:pt x="207" y="333"/>
                    </a:cubicBezTo>
                    <a:cubicBezTo>
                      <a:pt x="213" y="334"/>
                      <a:pt x="219" y="334"/>
                      <a:pt x="226" y="334"/>
                    </a:cubicBezTo>
                    <a:cubicBezTo>
                      <a:pt x="362" y="334"/>
                      <a:pt x="444" y="171"/>
                      <a:pt x="354" y="60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6" name="Google Shape;5146;p38"/>
              <p:cNvSpPr/>
              <p:nvPr/>
            </p:nvSpPr>
            <p:spPr>
              <a:xfrm>
                <a:off x="3871350" y="39135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1" y="126"/>
                      <a:pt x="55" y="302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7" y="165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7" name="Google Shape;5147;p38"/>
              <p:cNvSpPr/>
              <p:nvPr/>
            </p:nvSpPr>
            <p:spPr>
              <a:xfrm>
                <a:off x="4048525" y="409752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8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1" y="539"/>
                      <a:pt x="352" y="540"/>
                      <a:pt x="362" y="540"/>
                    </a:cubicBezTo>
                    <a:cubicBezTo>
                      <a:pt x="581" y="540"/>
                      <a:pt x="713" y="279"/>
                      <a:pt x="569" y="101"/>
                    </a:cubicBezTo>
                    <a:cubicBezTo>
                      <a:pt x="515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8" name="Google Shape;5148;p38"/>
              <p:cNvSpPr/>
              <p:nvPr/>
            </p:nvSpPr>
            <p:spPr>
              <a:xfrm>
                <a:off x="4035250" y="4080925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8" y="495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5" y="272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9" name="Google Shape;5149;p38"/>
              <p:cNvSpPr/>
              <p:nvPr/>
            </p:nvSpPr>
            <p:spPr>
              <a:xfrm>
                <a:off x="4022000" y="4064425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9"/>
                      <a:pt x="174" y="56"/>
                    </a:cubicBezTo>
                    <a:cubicBezTo>
                      <a:pt x="0" y="198"/>
                      <a:pt x="84" y="477"/>
                      <a:pt x="306" y="500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2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0" name="Google Shape;5150;p38"/>
              <p:cNvSpPr/>
              <p:nvPr/>
            </p:nvSpPr>
            <p:spPr>
              <a:xfrm>
                <a:off x="4008750" y="40478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6" y="481"/>
                    </a:cubicBezTo>
                    <a:cubicBezTo>
                      <a:pt x="305" y="482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1" name="Google Shape;5151;p38"/>
              <p:cNvSpPr/>
              <p:nvPr/>
            </p:nvSpPr>
            <p:spPr>
              <a:xfrm>
                <a:off x="3995475" y="4031350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4"/>
                      <a:pt x="78" y="441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2" y="30"/>
                      <a:pt x="374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2" name="Google Shape;5152;p38"/>
              <p:cNvSpPr/>
              <p:nvPr/>
            </p:nvSpPr>
            <p:spPr>
              <a:xfrm>
                <a:off x="3982225" y="4014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3" y="0"/>
                    </a:moveTo>
                    <a:cubicBezTo>
                      <a:pt x="243" y="0"/>
                      <a:pt x="193" y="17"/>
                      <a:pt x="152" y="52"/>
                    </a:cubicBezTo>
                    <a:cubicBezTo>
                      <a:pt x="1" y="177"/>
                      <a:pt x="75" y="425"/>
                      <a:pt x="271" y="444"/>
                    </a:cubicBezTo>
                    <a:cubicBezTo>
                      <a:pt x="280" y="445"/>
                      <a:pt x="289" y="445"/>
                      <a:pt x="297" y="445"/>
                    </a:cubicBezTo>
                    <a:cubicBezTo>
                      <a:pt x="478" y="445"/>
                      <a:pt x="586" y="231"/>
                      <a:pt x="467" y="84"/>
                    </a:cubicBezTo>
                    <a:cubicBezTo>
                      <a:pt x="423" y="29"/>
                      <a:pt x="358" y="0"/>
                      <a:pt x="2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3" name="Google Shape;5153;p38"/>
              <p:cNvSpPr/>
              <p:nvPr/>
            </p:nvSpPr>
            <p:spPr>
              <a:xfrm>
                <a:off x="3968900" y="3998250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7" y="1"/>
                      <a:pt x="188" y="17"/>
                      <a:pt x="148" y="49"/>
                    </a:cubicBezTo>
                    <a:cubicBezTo>
                      <a:pt x="0" y="171"/>
                      <a:pt x="71" y="409"/>
                      <a:pt x="261" y="428"/>
                    </a:cubicBezTo>
                    <a:cubicBezTo>
                      <a:pt x="268" y="429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4" name="Google Shape;5154;p38"/>
              <p:cNvSpPr/>
              <p:nvPr/>
            </p:nvSpPr>
            <p:spPr>
              <a:xfrm>
                <a:off x="3955625" y="3981750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1" y="1"/>
                    </a:moveTo>
                    <a:cubicBezTo>
                      <a:pt x="226" y="1"/>
                      <a:pt x="180" y="16"/>
                      <a:pt x="142" y="47"/>
                    </a:cubicBezTo>
                    <a:cubicBezTo>
                      <a:pt x="1" y="159"/>
                      <a:pt x="68" y="390"/>
                      <a:pt x="252" y="407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6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5" name="Google Shape;5155;p38"/>
              <p:cNvSpPr/>
              <p:nvPr/>
            </p:nvSpPr>
            <p:spPr>
              <a:xfrm>
                <a:off x="3942375" y="3965200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3" y="201"/>
                      <a:pt x="409" y="72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6" name="Google Shape;5156;p38"/>
              <p:cNvSpPr/>
              <p:nvPr/>
            </p:nvSpPr>
            <p:spPr>
              <a:xfrm>
                <a:off x="3929125" y="39486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3" y="373"/>
                      <a:pt x="241" y="373"/>
                      <a:pt x="248" y="373"/>
                    </a:cubicBezTo>
                    <a:cubicBezTo>
                      <a:pt x="399" y="373"/>
                      <a:pt x="490" y="193"/>
                      <a:pt x="389" y="70"/>
                    </a:cubicBezTo>
                    <a:cubicBezTo>
                      <a:pt x="353" y="25"/>
                      <a:pt x="300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7" name="Google Shape;5157;p38"/>
              <p:cNvSpPr/>
              <p:nvPr/>
            </p:nvSpPr>
            <p:spPr>
              <a:xfrm>
                <a:off x="3915775" y="393215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0"/>
                    </a:moveTo>
                    <a:cubicBezTo>
                      <a:pt x="197" y="0"/>
                      <a:pt x="158" y="14"/>
                      <a:pt x="126" y="41"/>
                    </a:cubicBezTo>
                    <a:cubicBezTo>
                      <a:pt x="1" y="138"/>
                      <a:pt x="62" y="337"/>
                      <a:pt x="216" y="353"/>
                    </a:cubicBezTo>
                    <a:cubicBezTo>
                      <a:pt x="223" y="354"/>
                      <a:pt x="229" y="354"/>
                      <a:pt x="236" y="354"/>
                    </a:cubicBezTo>
                    <a:cubicBezTo>
                      <a:pt x="382" y="354"/>
                      <a:pt x="469" y="184"/>
                      <a:pt x="374" y="67"/>
                    </a:cubicBezTo>
                    <a:cubicBezTo>
                      <a:pt x="339" y="23"/>
                      <a:pt x="288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8" name="Google Shape;5158;p38"/>
              <p:cNvSpPr/>
              <p:nvPr/>
            </p:nvSpPr>
            <p:spPr>
              <a:xfrm>
                <a:off x="3902525" y="3915625"/>
                <a:ext cx="111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4" extrusionOk="0">
                    <a:moveTo>
                      <a:pt x="221" y="1"/>
                    </a:moveTo>
                    <a:cubicBezTo>
                      <a:pt x="184" y="1"/>
                      <a:pt x="148" y="12"/>
                      <a:pt x="116" y="37"/>
                    </a:cubicBezTo>
                    <a:cubicBezTo>
                      <a:pt x="1" y="130"/>
                      <a:pt x="58" y="317"/>
                      <a:pt x="206" y="333"/>
                    </a:cubicBezTo>
                    <a:cubicBezTo>
                      <a:pt x="213" y="333"/>
                      <a:pt x="219" y="334"/>
                      <a:pt x="226" y="334"/>
                    </a:cubicBezTo>
                    <a:cubicBezTo>
                      <a:pt x="362" y="334"/>
                      <a:pt x="443" y="173"/>
                      <a:pt x="351" y="63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9" name="Google Shape;5159;p38"/>
              <p:cNvSpPr/>
              <p:nvPr/>
            </p:nvSpPr>
            <p:spPr>
              <a:xfrm>
                <a:off x="3889275" y="3899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3" y="1"/>
                    </a:moveTo>
                    <a:cubicBezTo>
                      <a:pt x="178" y="1"/>
                      <a:pt x="142" y="12"/>
                      <a:pt x="113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5" y="59"/>
                    </a:cubicBezTo>
                    <a:cubicBezTo>
                      <a:pt x="304" y="20"/>
                      <a:pt x="258" y="1"/>
                      <a:pt x="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0" name="Google Shape;5160;p38"/>
              <p:cNvSpPr/>
              <p:nvPr/>
            </p:nvSpPr>
            <p:spPr>
              <a:xfrm>
                <a:off x="4079775" y="4099525"/>
                <a:ext cx="183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3" h="557" extrusionOk="0">
                    <a:moveTo>
                      <a:pt x="369" y="0"/>
                    </a:moveTo>
                    <a:cubicBezTo>
                      <a:pt x="307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1" y="556"/>
                      <a:pt x="371" y="556"/>
                    </a:cubicBezTo>
                    <a:cubicBezTo>
                      <a:pt x="598" y="556"/>
                      <a:pt x="733" y="286"/>
                      <a:pt x="585" y="102"/>
                    </a:cubicBezTo>
                    <a:cubicBezTo>
                      <a:pt x="529" y="35"/>
                      <a:pt x="449" y="0"/>
                      <a:pt x="3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1" name="Google Shape;5161;p38"/>
              <p:cNvSpPr/>
              <p:nvPr/>
            </p:nvSpPr>
            <p:spPr>
              <a:xfrm>
                <a:off x="4066425" y="4082975"/>
                <a:ext cx="1780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2" h="540" extrusionOk="0">
                    <a:moveTo>
                      <a:pt x="356" y="1"/>
                    </a:moveTo>
                    <a:cubicBezTo>
                      <a:pt x="298" y="1"/>
                      <a:pt x="238" y="20"/>
                      <a:pt x="187" y="60"/>
                    </a:cubicBezTo>
                    <a:cubicBezTo>
                      <a:pt x="1" y="211"/>
                      <a:pt x="91" y="513"/>
                      <a:pt x="328" y="539"/>
                    </a:cubicBezTo>
                    <a:cubicBezTo>
                      <a:pt x="338" y="539"/>
                      <a:pt x="347" y="540"/>
                      <a:pt x="356" y="540"/>
                    </a:cubicBezTo>
                    <a:cubicBezTo>
                      <a:pt x="581" y="540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2" name="Google Shape;5162;p38"/>
              <p:cNvSpPr/>
              <p:nvPr/>
            </p:nvSpPr>
            <p:spPr>
              <a:xfrm>
                <a:off x="4053175" y="406645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3"/>
                      <a:pt x="87" y="493"/>
                      <a:pt x="315" y="518"/>
                    </a:cubicBezTo>
                    <a:cubicBezTo>
                      <a:pt x="326" y="519"/>
                      <a:pt x="336" y="520"/>
                      <a:pt x="346" y="520"/>
                    </a:cubicBezTo>
                    <a:cubicBezTo>
                      <a:pt x="559" y="520"/>
                      <a:pt x="685" y="269"/>
                      <a:pt x="547" y="97"/>
                    </a:cubicBezTo>
                    <a:cubicBezTo>
                      <a:pt x="496" y="33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3" name="Google Shape;5163;p38"/>
              <p:cNvSpPr/>
              <p:nvPr/>
            </p:nvSpPr>
            <p:spPr>
              <a:xfrm>
                <a:off x="4039925" y="4049875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81"/>
                      <a:pt x="305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8" y="505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4" name="Google Shape;5164;p38"/>
              <p:cNvSpPr/>
              <p:nvPr/>
            </p:nvSpPr>
            <p:spPr>
              <a:xfrm>
                <a:off x="4026650" y="4033375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5" name="Google Shape;5165;p38"/>
              <p:cNvSpPr/>
              <p:nvPr/>
            </p:nvSpPr>
            <p:spPr>
              <a:xfrm>
                <a:off x="4013400" y="4016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8" y="1"/>
                    </a:moveTo>
                    <a:cubicBezTo>
                      <a:pt x="256" y="1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3" y="466"/>
                    </a:cubicBezTo>
                    <a:cubicBezTo>
                      <a:pt x="291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6" y="87"/>
                    </a:cubicBezTo>
                    <a:cubicBezTo>
                      <a:pt x="440" y="30"/>
                      <a:pt x="374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6" name="Google Shape;5166;p38"/>
              <p:cNvSpPr/>
              <p:nvPr/>
            </p:nvSpPr>
            <p:spPr>
              <a:xfrm>
                <a:off x="4000075" y="4000325"/>
                <a:ext cx="147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3" y="444"/>
                    </a:cubicBezTo>
                    <a:cubicBezTo>
                      <a:pt x="281" y="445"/>
                      <a:pt x="289" y="446"/>
                      <a:pt x="296" y="446"/>
                    </a:cubicBezTo>
                    <a:cubicBezTo>
                      <a:pt x="479" y="446"/>
                      <a:pt x="590" y="229"/>
                      <a:pt x="469" y="81"/>
                    </a:cubicBezTo>
                    <a:cubicBezTo>
                      <a:pt x="425" y="28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7" name="Google Shape;5167;p38"/>
              <p:cNvSpPr/>
              <p:nvPr/>
            </p:nvSpPr>
            <p:spPr>
              <a:xfrm>
                <a:off x="3986800" y="3983800"/>
                <a:ext cx="141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6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62" y="426"/>
                      <a:pt x="564" y="221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8" name="Google Shape;5168;p38"/>
              <p:cNvSpPr/>
              <p:nvPr/>
            </p:nvSpPr>
            <p:spPr>
              <a:xfrm>
                <a:off x="3973550" y="3967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1" y="162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9" name="Google Shape;5169;p38"/>
              <p:cNvSpPr/>
              <p:nvPr/>
            </p:nvSpPr>
            <p:spPr>
              <a:xfrm>
                <a:off x="3960300" y="3950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2"/>
                      <a:pt x="251" y="392"/>
                      <a:pt x="257" y="392"/>
                    </a:cubicBezTo>
                    <a:cubicBezTo>
                      <a:pt x="417" y="392"/>
                      <a:pt x="514" y="203"/>
                      <a:pt x="408" y="73"/>
                    </a:cubicBezTo>
                    <a:cubicBezTo>
                      <a:pt x="370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0" name="Google Shape;5170;p38"/>
              <p:cNvSpPr/>
              <p:nvPr/>
            </p:nvSpPr>
            <p:spPr>
              <a:xfrm>
                <a:off x="3946950" y="3934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9" y="0"/>
                    </a:moveTo>
                    <a:cubicBezTo>
                      <a:pt x="208" y="0"/>
                      <a:pt x="166" y="15"/>
                      <a:pt x="133" y="44"/>
                    </a:cubicBezTo>
                    <a:cubicBezTo>
                      <a:pt x="1" y="147"/>
                      <a:pt x="65" y="356"/>
                      <a:pt x="229" y="372"/>
                    </a:cubicBezTo>
                    <a:cubicBezTo>
                      <a:pt x="236" y="372"/>
                      <a:pt x="242" y="373"/>
                      <a:pt x="248" y="373"/>
                    </a:cubicBezTo>
                    <a:cubicBezTo>
                      <a:pt x="401" y="373"/>
                      <a:pt x="492" y="193"/>
                      <a:pt x="393" y="70"/>
                    </a:cubicBezTo>
                    <a:cubicBezTo>
                      <a:pt x="357" y="24"/>
                      <a:pt x="303" y="0"/>
                      <a:pt x="2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1" name="Google Shape;5171;p38"/>
              <p:cNvSpPr/>
              <p:nvPr/>
            </p:nvSpPr>
            <p:spPr>
              <a:xfrm>
                <a:off x="3933700" y="39176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6" y="0"/>
                    </a:moveTo>
                    <a:cubicBezTo>
                      <a:pt x="196" y="0"/>
                      <a:pt x="156" y="14"/>
                      <a:pt x="123" y="42"/>
                    </a:cubicBezTo>
                    <a:cubicBezTo>
                      <a:pt x="1" y="138"/>
                      <a:pt x="58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81" y="354"/>
                      <a:pt x="466" y="184"/>
                      <a:pt x="373" y="67"/>
                    </a:cubicBezTo>
                    <a:cubicBezTo>
                      <a:pt x="339" y="24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2" name="Google Shape;5172;p38"/>
              <p:cNvSpPr/>
              <p:nvPr/>
            </p:nvSpPr>
            <p:spPr>
              <a:xfrm>
                <a:off x="3920450" y="3901125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9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58" y="335"/>
                      <a:pt x="440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3" name="Google Shape;5173;p38"/>
              <p:cNvSpPr/>
              <p:nvPr/>
            </p:nvSpPr>
            <p:spPr>
              <a:xfrm>
                <a:off x="3907200" y="38846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1" y="299"/>
                      <a:pt x="193" y="315"/>
                    </a:cubicBezTo>
                    <a:cubicBezTo>
                      <a:pt x="198" y="316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4" name="Google Shape;5174;p38"/>
              <p:cNvSpPr/>
              <p:nvPr/>
            </p:nvSpPr>
            <p:spPr>
              <a:xfrm>
                <a:off x="4110950" y="4101525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0"/>
                    </a:moveTo>
                    <a:cubicBezTo>
                      <a:pt x="317" y="0"/>
                      <a:pt x="252" y="22"/>
                      <a:pt x="199" y="67"/>
                    </a:cubicBezTo>
                    <a:cubicBezTo>
                      <a:pt x="0" y="227"/>
                      <a:pt x="93" y="549"/>
                      <a:pt x="350" y="574"/>
                    </a:cubicBezTo>
                    <a:cubicBezTo>
                      <a:pt x="362" y="576"/>
                      <a:pt x="374" y="576"/>
                      <a:pt x="385" y="576"/>
                    </a:cubicBezTo>
                    <a:cubicBezTo>
                      <a:pt x="618" y="576"/>
                      <a:pt x="758" y="298"/>
                      <a:pt x="604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5" name="Google Shape;5175;p38"/>
              <p:cNvSpPr/>
              <p:nvPr/>
            </p:nvSpPr>
            <p:spPr>
              <a:xfrm>
                <a:off x="4097600" y="4085000"/>
                <a:ext cx="185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559" extrusionOk="0">
                    <a:moveTo>
                      <a:pt x="369" y="1"/>
                    </a:moveTo>
                    <a:cubicBezTo>
                      <a:pt x="308" y="1"/>
                      <a:pt x="246" y="21"/>
                      <a:pt x="193" y="62"/>
                    </a:cubicBezTo>
                    <a:cubicBezTo>
                      <a:pt x="1" y="220"/>
                      <a:pt x="94" y="532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2" y="559"/>
                      <a:pt x="740" y="289"/>
                      <a:pt x="589" y="104"/>
                    </a:cubicBezTo>
                    <a:cubicBezTo>
                      <a:pt x="532" y="36"/>
                      <a:pt x="451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6" name="Google Shape;5176;p38"/>
              <p:cNvSpPr/>
              <p:nvPr/>
            </p:nvSpPr>
            <p:spPr>
              <a:xfrm>
                <a:off x="4084350" y="4068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2"/>
                    </a:cubicBezTo>
                    <a:cubicBezTo>
                      <a:pt x="0" y="213"/>
                      <a:pt x="90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0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7" name="Google Shape;5177;p38"/>
              <p:cNvSpPr/>
              <p:nvPr/>
            </p:nvSpPr>
            <p:spPr>
              <a:xfrm>
                <a:off x="4071100" y="4051925"/>
                <a:ext cx="171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0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3"/>
                      <a:pt x="84" y="495"/>
                      <a:pt x="315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9" y="519"/>
                      <a:pt x="684" y="271"/>
                      <a:pt x="546" y="97"/>
                    </a:cubicBezTo>
                    <a:cubicBezTo>
                      <a:pt x="495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8" name="Google Shape;5178;p38"/>
              <p:cNvSpPr/>
              <p:nvPr/>
            </p:nvSpPr>
            <p:spPr>
              <a:xfrm>
                <a:off x="4057825" y="403542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3" y="261"/>
                      <a:pt x="528" y="95"/>
                    </a:cubicBezTo>
                    <a:cubicBezTo>
                      <a:pt x="478" y="32"/>
                      <a:pt x="405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9" name="Google Shape;5179;p38"/>
              <p:cNvSpPr/>
              <p:nvPr/>
            </p:nvSpPr>
            <p:spPr>
              <a:xfrm>
                <a:off x="4044575" y="4018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8" y="92"/>
                    </a:cubicBezTo>
                    <a:cubicBezTo>
                      <a:pt x="459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0" name="Google Shape;5180;p38"/>
              <p:cNvSpPr/>
              <p:nvPr/>
            </p:nvSpPr>
            <p:spPr>
              <a:xfrm>
                <a:off x="4031250" y="4002350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1"/>
                    </a:moveTo>
                    <a:cubicBezTo>
                      <a:pt x="255" y="1"/>
                      <a:pt x="203" y="17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4"/>
                      <a:pt x="301" y="465"/>
                      <a:pt x="310" y="465"/>
                    </a:cubicBezTo>
                    <a:cubicBezTo>
                      <a:pt x="503" y="465"/>
                      <a:pt x="614" y="241"/>
                      <a:pt x="489" y="87"/>
                    </a:cubicBezTo>
                    <a:cubicBezTo>
                      <a:pt x="443" y="30"/>
                      <a:pt x="375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1" name="Google Shape;5181;p38"/>
              <p:cNvSpPr/>
              <p:nvPr/>
            </p:nvSpPr>
            <p:spPr>
              <a:xfrm>
                <a:off x="4017975" y="3985800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7"/>
                      <a:pt x="75" y="425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2" name="Google Shape;5182;p38"/>
              <p:cNvSpPr/>
              <p:nvPr/>
            </p:nvSpPr>
            <p:spPr>
              <a:xfrm>
                <a:off x="4004725" y="3969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6" y="1"/>
                      <a:pt x="189" y="16"/>
                      <a:pt x="148" y="48"/>
                    </a:cubicBezTo>
                    <a:cubicBezTo>
                      <a:pt x="1" y="171"/>
                      <a:pt x="71" y="408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5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3" name="Google Shape;5183;p38"/>
              <p:cNvSpPr/>
              <p:nvPr/>
            </p:nvSpPr>
            <p:spPr>
              <a:xfrm>
                <a:off x="3991475" y="3952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4" name="Google Shape;5184;p38"/>
              <p:cNvSpPr/>
              <p:nvPr/>
            </p:nvSpPr>
            <p:spPr>
              <a:xfrm>
                <a:off x="3978125" y="3936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9" y="391"/>
                    </a:cubicBezTo>
                    <a:cubicBezTo>
                      <a:pt x="246" y="392"/>
                      <a:pt x="254" y="393"/>
                      <a:pt x="262" y="393"/>
                    </a:cubicBezTo>
                    <a:cubicBezTo>
                      <a:pt x="421" y="393"/>
                      <a:pt x="517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5" name="Google Shape;5185;p38"/>
              <p:cNvSpPr/>
              <p:nvPr/>
            </p:nvSpPr>
            <p:spPr>
              <a:xfrm>
                <a:off x="3964875" y="3919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6" y="0"/>
                    </a:moveTo>
                    <a:cubicBezTo>
                      <a:pt x="205" y="0"/>
                      <a:pt x="163" y="14"/>
                      <a:pt x="129" y="41"/>
                    </a:cubicBezTo>
                    <a:cubicBezTo>
                      <a:pt x="1" y="147"/>
                      <a:pt x="65" y="353"/>
                      <a:pt x="229" y="369"/>
                    </a:cubicBezTo>
                    <a:cubicBezTo>
                      <a:pt x="236" y="370"/>
                      <a:pt x="244" y="370"/>
                      <a:pt x="252" y="370"/>
                    </a:cubicBezTo>
                    <a:cubicBezTo>
                      <a:pt x="402" y="370"/>
                      <a:pt x="491" y="193"/>
                      <a:pt x="393" y="70"/>
                    </a:cubicBezTo>
                    <a:cubicBezTo>
                      <a:pt x="356" y="24"/>
                      <a:pt x="301" y="0"/>
                      <a:pt x="2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6" name="Google Shape;5186;p38"/>
              <p:cNvSpPr/>
              <p:nvPr/>
            </p:nvSpPr>
            <p:spPr>
              <a:xfrm>
                <a:off x="3951625" y="3903150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2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7" name="Google Shape;5187;p38"/>
              <p:cNvSpPr/>
              <p:nvPr/>
            </p:nvSpPr>
            <p:spPr>
              <a:xfrm>
                <a:off x="3938350" y="3886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18"/>
                      <a:pt x="203" y="334"/>
                    </a:cubicBezTo>
                    <a:cubicBezTo>
                      <a:pt x="210" y="334"/>
                      <a:pt x="216" y="335"/>
                      <a:pt x="223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8" name="Google Shape;5188;p38"/>
              <p:cNvSpPr/>
              <p:nvPr/>
            </p:nvSpPr>
            <p:spPr>
              <a:xfrm>
                <a:off x="3925100" y="3870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5" y="1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0" y="315"/>
                    </a:cubicBezTo>
                    <a:cubicBezTo>
                      <a:pt x="197" y="316"/>
                      <a:pt x="203" y="317"/>
                      <a:pt x="209" y="317"/>
                    </a:cubicBezTo>
                    <a:cubicBezTo>
                      <a:pt x="340" y="317"/>
                      <a:pt x="418" y="163"/>
                      <a:pt x="332" y="58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9" name="Google Shape;5189;p38"/>
              <p:cNvSpPr/>
              <p:nvPr/>
            </p:nvSpPr>
            <p:spPr>
              <a:xfrm>
                <a:off x="4128775" y="4087050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4" y="576"/>
                      <a:pt x="375" y="576"/>
                      <a:pt x="385" y="576"/>
                    </a:cubicBezTo>
                    <a:cubicBezTo>
                      <a:pt x="621" y="576"/>
                      <a:pt x="762" y="297"/>
                      <a:pt x="608" y="106"/>
                    </a:cubicBezTo>
                    <a:cubicBezTo>
                      <a:pt x="551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0" name="Google Shape;5190;p38"/>
              <p:cNvSpPr/>
              <p:nvPr/>
            </p:nvSpPr>
            <p:spPr>
              <a:xfrm>
                <a:off x="4115525" y="4070525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1"/>
                    </a:cubicBezTo>
                    <a:cubicBezTo>
                      <a:pt x="531" y="34"/>
                      <a:pt x="451" y="0"/>
                      <a:pt x="3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1" name="Google Shape;5191;p38"/>
              <p:cNvSpPr/>
              <p:nvPr/>
            </p:nvSpPr>
            <p:spPr>
              <a:xfrm>
                <a:off x="4102275" y="4053975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4" y="0"/>
                    </a:moveTo>
                    <a:cubicBezTo>
                      <a:pt x="295" y="0"/>
                      <a:pt x="236" y="20"/>
                      <a:pt x="186" y="60"/>
                    </a:cubicBezTo>
                    <a:cubicBezTo>
                      <a:pt x="0" y="211"/>
                      <a:pt x="90" y="513"/>
                      <a:pt x="328" y="538"/>
                    </a:cubicBezTo>
                    <a:cubicBezTo>
                      <a:pt x="338" y="540"/>
                      <a:pt x="348" y="540"/>
                      <a:pt x="359" y="540"/>
                    </a:cubicBezTo>
                    <a:cubicBezTo>
                      <a:pt x="578" y="540"/>
                      <a:pt x="710" y="280"/>
                      <a:pt x="566" y="101"/>
                    </a:cubicBezTo>
                    <a:cubicBezTo>
                      <a:pt x="512" y="35"/>
                      <a:pt x="434" y="0"/>
                      <a:pt x="3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2" name="Google Shape;5192;p38"/>
              <p:cNvSpPr/>
              <p:nvPr/>
            </p:nvSpPr>
            <p:spPr>
              <a:xfrm>
                <a:off x="4089000" y="4037400"/>
                <a:ext cx="1715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2" extrusionOk="0">
                    <a:moveTo>
                      <a:pt x="342" y="1"/>
                    </a:moveTo>
                    <a:cubicBezTo>
                      <a:pt x="286" y="1"/>
                      <a:pt x="229" y="19"/>
                      <a:pt x="181" y="57"/>
                    </a:cubicBezTo>
                    <a:cubicBezTo>
                      <a:pt x="1" y="202"/>
                      <a:pt x="84" y="494"/>
                      <a:pt x="316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7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3" name="Google Shape;5193;p38"/>
              <p:cNvSpPr/>
              <p:nvPr/>
            </p:nvSpPr>
            <p:spPr>
              <a:xfrm>
                <a:off x="4075750" y="4020875"/>
                <a:ext cx="165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6"/>
                    </a:cubicBezTo>
                    <a:cubicBezTo>
                      <a:pt x="0" y="198"/>
                      <a:pt x="81" y="481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0" y="261"/>
                      <a:pt x="524" y="95"/>
                    </a:cubicBezTo>
                    <a:cubicBezTo>
                      <a:pt x="475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4" name="Google Shape;5194;p38"/>
              <p:cNvSpPr/>
              <p:nvPr/>
            </p:nvSpPr>
            <p:spPr>
              <a:xfrm>
                <a:off x="4062500" y="4004375"/>
                <a:ext cx="158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4" extrusionOk="0">
                    <a:moveTo>
                      <a:pt x="317" y="1"/>
                    </a:moveTo>
                    <a:cubicBezTo>
                      <a:pt x="264" y="1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5" name="Google Shape;5195;p38"/>
              <p:cNvSpPr/>
              <p:nvPr/>
            </p:nvSpPr>
            <p:spPr>
              <a:xfrm>
                <a:off x="4049150" y="3987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6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6" name="Google Shape;5196;p38"/>
              <p:cNvSpPr/>
              <p:nvPr/>
            </p:nvSpPr>
            <p:spPr>
              <a:xfrm>
                <a:off x="4035900" y="3971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70" y="82"/>
                    </a:cubicBezTo>
                    <a:cubicBezTo>
                      <a:pt x="426" y="29"/>
                      <a:pt x="361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7" name="Google Shape;5197;p38"/>
              <p:cNvSpPr/>
              <p:nvPr/>
            </p:nvSpPr>
            <p:spPr>
              <a:xfrm>
                <a:off x="4022650" y="3954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8"/>
                      <a:pt x="287" y="428"/>
                    </a:cubicBezTo>
                    <a:cubicBezTo>
                      <a:pt x="461" y="428"/>
                      <a:pt x="563" y="223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8" name="Google Shape;5198;p38"/>
              <p:cNvSpPr/>
              <p:nvPr/>
            </p:nvSpPr>
            <p:spPr>
              <a:xfrm>
                <a:off x="4009375" y="3938225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1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61"/>
                      <a:pt x="68" y="390"/>
                      <a:pt x="252" y="409"/>
                    </a:cubicBezTo>
                    <a:cubicBezTo>
                      <a:pt x="259" y="410"/>
                      <a:pt x="267" y="410"/>
                      <a:pt x="275" y="410"/>
                    </a:cubicBezTo>
                    <a:cubicBezTo>
                      <a:pt x="441" y="410"/>
                      <a:pt x="539" y="213"/>
                      <a:pt x="432" y="78"/>
                    </a:cubicBezTo>
                    <a:cubicBezTo>
                      <a:pt x="391" y="27"/>
                      <a:pt x="331" y="0"/>
                      <a:pt x="2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9" name="Google Shape;5199;p38"/>
              <p:cNvSpPr/>
              <p:nvPr/>
            </p:nvSpPr>
            <p:spPr>
              <a:xfrm>
                <a:off x="3996050" y="3921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1"/>
                      <a:pt x="251" y="392"/>
                      <a:pt x="258" y="392"/>
                    </a:cubicBezTo>
                    <a:cubicBezTo>
                      <a:pt x="420" y="392"/>
                      <a:pt x="517" y="202"/>
                      <a:pt x="412" y="73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0" name="Google Shape;5200;p38"/>
              <p:cNvSpPr/>
              <p:nvPr/>
            </p:nvSpPr>
            <p:spPr>
              <a:xfrm>
                <a:off x="3982800" y="390515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8"/>
                      <a:pt x="61" y="353"/>
                      <a:pt x="225" y="373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1" name="Google Shape;5201;p38"/>
              <p:cNvSpPr/>
              <p:nvPr/>
            </p:nvSpPr>
            <p:spPr>
              <a:xfrm>
                <a:off x="3969525" y="3888650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2" y="1"/>
                    </a:moveTo>
                    <a:cubicBezTo>
                      <a:pt x="194" y="1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0" y="353"/>
                      <a:pt x="465" y="181"/>
                      <a:pt x="370" y="65"/>
                    </a:cubicBezTo>
                    <a:cubicBezTo>
                      <a:pt x="336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2" name="Google Shape;5202;p38"/>
              <p:cNvSpPr/>
              <p:nvPr/>
            </p:nvSpPr>
            <p:spPr>
              <a:xfrm>
                <a:off x="3956275" y="3872125"/>
                <a:ext cx="110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2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2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3" name="Google Shape;5203;p38"/>
              <p:cNvSpPr/>
              <p:nvPr/>
            </p:nvSpPr>
            <p:spPr>
              <a:xfrm>
                <a:off x="3943025" y="3855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3" y="1"/>
                      <a:pt x="137" y="12"/>
                      <a:pt x="106" y="36"/>
                    </a:cubicBezTo>
                    <a:cubicBezTo>
                      <a:pt x="0" y="126"/>
                      <a:pt x="52" y="303"/>
                      <a:pt x="190" y="316"/>
                    </a:cubicBezTo>
                    <a:cubicBezTo>
                      <a:pt x="197" y="317"/>
                      <a:pt x="203" y="317"/>
                      <a:pt x="209" y="317"/>
                    </a:cubicBezTo>
                    <a:cubicBezTo>
                      <a:pt x="339" y="317"/>
                      <a:pt x="414" y="166"/>
                      <a:pt x="331" y="59"/>
                    </a:cubicBezTo>
                    <a:cubicBezTo>
                      <a:pt x="300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4" name="Google Shape;5204;p38"/>
              <p:cNvSpPr/>
              <p:nvPr/>
            </p:nvSpPr>
            <p:spPr>
              <a:xfrm>
                <a:off x="4159950" y="408907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0" y="234"/>
                      <a:pt x="100" y="565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5" name="Google Shape;5205;p38"/>
              <p:cNvSpPr/>
              <p:nvPr/>
            </p:nvSpPr>
            <p:spPr>
              <a:xfrm>
                <a:off x="4146700" y="4072525"/>
                <a:ext cx="1902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577" extrusionOk="0">
                    <a:moveTo>
                      <a:pt x="382" y="0"/>
                    </a:moveTo>
                    <a:cubicBezTo>
                      <a:pt x="318" y="0"/>
                      <a:pt x="254" y="22"/>
                      <a:pt x="199" y="66"/>
                    </a:cubicBezTo>
                    <a:cubicBezTo>
                      <a:pt x="0" y="227"/>
                      <a:pt x="97" y="548"/>
                      <a:pt x="351" y="574"/>
                    </a:cubicBezTo>
                    <a:cubicBezTo>
                      <a:pt x="362" y="575"/>
                      <a:pt x="374" y="576"/>
                      <a:pt x="385" y="576"/>
                    </a:cubicBezTo>
                    <a:cubicBezTo>
                      <a:pt x="622" y="576"/>
                      <a:pt x="761" y="298"/>
                      <a:pt x="608" y="108"/>
                    </a:cubicBezTo>
                    <a:cubicBezTo>
                      <a:pt x="549" y="37"/>
                      <a:pt x="466" y="0"/>
                      <a:pt x="3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6" name="Google Shape;5206;p38"/>
              <p:cNvSpPr/>
              <p:nvPr/>
            </p:nvSpPr>
            <p:spPr>
              <a:xfrm>
                <a:off x="4133425" y="4056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7" y="1"/>
                      <a:pt x="245" y="21"/>
                      <a:pt x="194" y="62"/>
                    </a:cubicBezTo>
                    <a:cubicBezTo>
                      <a:pt x="1" y="220"/>
                      <a:pt x="94" y="531"/>
                      <a:pt x="342" y="557"/>
                    </a:cubicBezTo>
                    <a:cubicBezTo>
                      <a:pt x="352" y="558"/>
                      <a:pt x="362" y="559"/>
                      <a:pt x="373" y="559"/>
                    </a:cubicBezTo>
                    <a:cubicBezTo>
                      <a:pt x="602" y="559"/>
                      <a:pt x="737" y="289"/>
                      <a:pt x="586" y="104"/>
                    </a:cubicBezTo>
                    <a:cubicBezTo>
                      <a:pt x="531" y="36"/>
                      <a:pt x="450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7" name="Google Shape;5207;p38"/>
              <p:cNvSpPr/>
              <p:nvPr/>
            </p:nvSpPr>
            <p:spPr>
              <a:xfrm>
                <a:off x="4120175" y="4039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1" y="213"/>
                      <a:pt x="87" y="512"/>
                      <a:pt x="328" y="538"/>
                    </a:cubicBezTo>
                    <a:cubicBezTo>
                      <a:pt x="339" y="539"/>
                      <a:pt x="349" y="539"/>
                      <a:pt x="359" y="539"/>
                    </a:cubicBezTo>
                    <a:cubicBezTo>
                      <a:pt x="579" y="539"/>
                      <a:pt x="711" y="279"/>
                      <a:pt x="566" y="101"/>
                    </a:cubicBezTo>
                    <a:cubicBezTo>
                      <a:pt x="513" y="35"/>
                      <a:pt x="436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8" name="Google Shape;5208;p38"/>
              <p:cNvSpPr/>
              <p:nvPr/>
            </p:nvSpPr>
            <p:spPr>
              <a:xfrm>
                <a:off x="4106925" y="402290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4"/>
                      <a:pt x="84" y="496"/>
                      <a:pt x="315" y="518"/>
                    </a:cubicBezTo>
                    <a:cubicBezTo>
                      <a:pt x="326" y="520"/>
                      <a:pt x="336" y="520"/>
                      <a:pt x="346" y="520"/>
                    </a:cubicBezTo>
                    <a:cubicBezTo>
                      <a:pt x="556" y="520"/>
                      <a:pt x="685" y="272"/>
                      <a:pt x="547" y="97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9" name="Google Shape;5209;p38"/>
              <p:cNvSpPr/>
              <p:nvPr/>
            </p:nvSpPr>
            <p:spPr>
              <a:xfrm>
                <a:off x="4093575" y="4006400"/>
                <a:ext cx="165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3" extrusionOk="0">
                    <a:moveTo>
                      <a:pt x="334" y="1"/>
                    </a:moveTo>
                    <a:cubicBezTo>
                      <a:pt x="278" y="1"/>
                      <a:pt x="222" y="19"/>
                      <a:pt x="174" y="57"/>
                    </a:cubicBezTo>
                    <a:cubicBezTo>
                      <a:pt x="1" y="198"/>
                      <a:pt x="84" y="478"/>
                      <a:pt x="309" y="500"/>
                    </a:cubicBezTo>
                    <a:cubicBezTo>
                      <a:pt x="320" y="502"/>
                      <a:pt x="330" y="502"/>
                      <a:pt x="340" y="502"/>
                    </a:cubicBezTo>
                    <a:cubicBezTo>
                      <a:pt x="543" y="502"/>
                      <a:pt x="663" y="258"/>
                      <a:pt x="528" y="92"/>
                    </a:cubicBezTo>
                    <a:cubicBezTo>
                      <a:pt x="479" y="32"/>
                      <a:pt x="407" y="1"/>
                      <a:pt x="3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0" name="Google Shape;5210;p38"/>
              <p:cNvSpPr/>
              <p:nvPr/>
            </p:nvSpPr>
            <p:spPr>
              <a:xfrm>
                <a:off x="4080400" y="3989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0" y="18"/>
                      <a:pt x="165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7" y="482"/>
                      <a:pt x="635" y="249"/>
                      <a:pt x="505" y="92"/>
                    </a:cubicBezTo>
                    <a:cubicBezTo>
                      <a:pt x="458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1" name="Google Shape;5211;p38"/>
              <p:cNvSpPr/>
              <p:nvPr/>
            </p:nvSpPr>
            <p:spPr>
              <a:xfrm>
                <a:off x="4067075" y="3973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0"/>
                    </a:moveTo>
                    <a:cubicBezTo>
                      <a:pt x="255" y="0"/>
                      <a:pt x="204" y="17"/>
                      <a:pt x="161" y="52"/>
                    </a:cubicBezTo>
                    <a:cubicBezTo>
                      <a:pt x="0" y="183"/>
                      <a:pt x="78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0" y="464"/>
                      <a:pt x="612" y="240"/>
                      <a:pt x="489" y="87"/>
                    </a:cubicBezTo>
                    <a:cubicBezTo>
                      <a:pt x="443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2" name="Google Shape;5212;p38"/>
              <p:cNvSpPr/>
              <p:nvPr/>
            </p:nvSpPr>
            <p:spPr>
              <a:xfrm>
                <a:off x="4053825" y="3956800"/>
                <a:ext cx="146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8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4" y="52"/>
                    </a:cubicBezTo>
                    <a:cubicBezTo>
                      <a:pt x="0" y="177"/>
                      <a:pt x="74" y="424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87" y="232"/>
                      <a:pt x="469" y="84"/>
                    </a:cubicBezTo>
                    <a:cubicBezTo>
                      <a:pt x="424" y="29"/>
                      <a:pt x="359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3" name="Google Shape;5213;p38"/>
              <p:cNvSpPr/>
              <p:nvPr/>
            </p:nvSpPr>
            <p:spPr>
              <a:xfrm>
                <a:off x="4040475" y="3940250"/>
                <a:ext cx="142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29" extrusionOk="0">
                    <a:moveTo>
                      <a:pt x="285" y="1"/>
                    </a:moveTo>
                    <a:cubicBezTo>
                      <a:pt x="238" y="1"/>
                      <a:pt x="191" y="16"/>
                      <a:pt x="152" y="48"/>
                    </a:cubicBezTo>
                    <a:cubicBezTo>
                      <a:pt x="1" y="167"/>
                      <a:pt x="71" y="408"/>
                      <a:pt x="264" y="428"/>
                    </a:cubicBezTo>
                    <a:cubicBezTo>
                      <a:pt x="272" y="428"/>
                      <a:pt x="280" y="429"/>
                      <a:pt x="287" y="429"/>
                    </a:cubicBezTo>
                    <a:cubicBezTo>
                      <a:pt x="463" y="429"/>
                      <a:pt x="568" y="222"/>
                      <a:pt x="451" y="80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4" name="Google Shape;5214;p38"/>
              <p:cNvSpPr/>
              <p:nvPr/>
            </p:nvSpPr>
            <p:spPr>
              <a:xfrm>
                <a:off x="4027225" y="3923750"/>
                <a:ext cx="1355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8" extrusionOk="0">
                    <a:moveTo>
                      <a:pt x="273" y="1"/>
                    </a:moveTo>
                    <a:cubicBezTo>
                      <a:pt x="227" y="1"/>
                      <a:pt x="181" y="16"/>
                      <a:pt x="142" y="46"/>
                    </a:cubicBezTo>
                    <a:cubicBezTo>
                      <a:pt x="0" y="159"/>
                      <a:pt x="68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2" y="1"/>
                      <a:pt x="2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5" name="Google Shape;5215;p38"/>
              <p:cNvSpPr/>
              <p:nvPr/>
            </p:nvSpPr>
            <p:spPr>
              <a:xfrm>
                <a:off x="4013975" y="3907175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3" y="25"/>
                      <a:pt x="316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6" name="Google Shape;5216;p38"/>
              <p:cNvSpPr/>
              <p:nvPr/>
            </p:nvSpPr>
            <p:spPr>
              <a:xfrm>
                <a:off x="4000700" y="3890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0"/>
                    </a:moveTo>
                    <a:cubicBezTo>
                      <a:pt x="205" y="0"/>
                      <a:pt x="164" y="14"/>
                      <a:pt x="129" y="41"/>
                    </a:cubicBezTo>
                    <a:cubicBezTo>
                      <a:pt x="1" y="147"/>
                      <a:pt x="62" y="353"/>
                      <a:pt x="226" y="369"/>
                    </a:cubicBezTo>
                    <a:cubicBezTo>
                      <a:pt x="234" y="370"/>
                      <a:pt x="242" y="370"/>
                      <a:pt x="249" y="370"/>
                    </a:cubicBezTo>
                    <a:cubicBezTo>
                      <a:pt x="402" y="370"/>
                      <a:pt x="491" y="192"/>
                      <a:pt x="390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7" name="Google Shape;5217;p38"/>
              <p:cNvSpPr/>
              <p:nvPr/>
            </p:nvSpPr>
            <p:spPr>
              <a:xfrm>
                <a:off x="3987450" y="3874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8" name="Google Shape;5218;p38"/>
              <p:cNvSpPr/>
              <p:nvPr/>
            </p:nvSpPr>
            <p:spPr>
              <a:xfrm>
                <a:off x="3974200" y="38576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7"/>
                      <a:pt x="203" y="333"/>
                    </a:cubicBezTo>
                    <a:cubicBezTo>
                      <a:pt x="209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9" name="Google Shape;5219;p38"/>
              <p:cNvSpPr/>
              <p:nvPr/>
            </p:nvSpPr>
            <p:spPr>
              <a:xfrm>
                <a:off x="3960850" y="3841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2"/>
                      <a:pt x="335" y="58"/>
                    </a:cubicBezTo>
                    <a:cubicBezTo>
                      <a:pt x="302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0" name="Google Shape;5220;p38"/>
              <p:cNvSpPr/>
              <p:nvPr/>
            </p:nvSpPr>
            <p:spPr>
              <a:xfrm>
                <a:off x="4191125" y="4091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9" y="1"/>
                    </a:moveTo>
                    <a:cubicBezTo>
                      <a:pt x="341" y="1"/>
                      <a:pt x="273" y="23"/>
                      <a:pt x="216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0" y="614"/>
                      <a:pt x="809" y="317"/>
                      <a:pt x="646" y="114"/>
                    </a:cubicBezTo>
                    <a:cubicBezTo>
                      <a:pt x="586" y="39"/>
                      <a:pt x="498" y="1"/>
                      <a:pt x="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1" name="Google Shape;5221;p38"/>
              <p:cNvSpPr/>
              <p:nvPr/>
            </p:nvSpPr>
            <p:spPr>
              <a:xfrm>
                <a:off x="4177875" y="4074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3" y="1"/>
                    </a:moveTo>
                    <a:cubicBezTo>
                      <a:pt x="327" y="1"/>
                      <a:pt x="261" y="22"/>
                      <a:pt x="206" y="67"/>
                    </a:cubicBezTo>
                    <a:cubicBezTo>
                      <a:pt x="0" y="234"/>
                      <a:pt x="100" y="568"/>
                      <a:pt x="363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6" y="308"/>
                      <a:pt x="627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2" name="Google Shape;5222;p38"/>
              <p:cNvSpPr/>
              <p:nvPr/>
            </p:nvSpPr>
            <p:spPr>
              <a:xfrm>
                <a:off x="4164600" y="4058025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2" y="1"/>
                    </a:moveTo>
                    <a:cubicBezTo>
                      <a:pt x="318" y="1"/>
                      <a:pt x="254" y="22"/>
                      <a:pt x="200" y="65"/>
                    </a:cubicBezTo>
                    <a:cubicBezTo>
                      <a:pt x="1" y="225"/>
                      <a:pt x="97" y="550"/>
                      <a:pt x="351" y="576"/>
                    </a:cubicBezTo>
                    <a:cubicBezTo>
                      <a:pt x="362" y="577"/>
                      <a:pt x="372" y="577"/>
                      <a:pt x="382" y="577"/>
                    </a:cubicBezTo>
                    <a:cubicBezTo>
                      <a:pt x="621" y="577"/>
                      <a:pt x="762" y="298"/>
                      <a:pt x="605" y="106"/>
                    </a:cubicBezTo>
                    <a:cubicBezTo>
                      <a:pt x="548" y="37"/>
                      <a:pt x="466" y="1"/>
                      <a:pt x="3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3" name="Google Shape;5223;p38"/>
              <p:cNvSpPr/>
              <p:nvPr/>
            </p:nvSpPr>
            <p:spPr>
              <a:xfrm>
                <a:off x="4151350" y="4041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1"/>
                    </a:moveTo>
                    <a:cubicBezTo>
                      <a:pt x="308" y="1"/>
                      <a:pt x="245" y="22"/>
                      <a:pt x="193" y="64"/>
                    </a:cubicBezTo>
                    <a:cubicBezTo>
                      <a:pt x="1" y="221"/>
                      <a:pt x="94" y="533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6" y="102"/>
                    </a:cubicBezTo>
                    <a:cubicBezTo>
                      <a:pt x="531" y="35"/>
                      <a:pt x="451" y="1"/>
                      <a:pt x="3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4" name="Google Shape;5224;p38"/>
              <p:cNvSpPr/>
              <p:nvPr/>
            </p:nvSpPr>
            <p:spPr>
              <a:xfrm>
                <a:off x="4138025" y="402497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9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2" y="539"/>
                      <a:pt x="352" y="540"/>
                      <a:pt x="362" y="540"/>
                    </a:cubicBezTo>
                    <a:cubicBezTo>
                      <a:pt x="582" y="540"/>
                      <a:pt x="713" y="279"/>
                      <a:pt x="569" y="101"/>
                    </a:cubicBezTo>
                    <a:cubicBezTo>
                      <a:pt x="516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5" name="Google Shape;5225;p38"/>
              <p:cNvSpPr/>
              <p:nvPr/>
            </p:nvSpPr>
            <p:spPr>
              <a:xfrm>
                <a:off x="4124750" y="400845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6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5"/>
                      <a:pt x="319" y="518"/>
                    </a:cubicBezTo>
                    <a:cubicBezTo>
                      <a:pt x="329" y="519"/>
                      <a:pt x="340" y="520"/>
                      <a:pt x="350" y="520"/>
                    </a:cubicBezTo>
                    <a:cubicBezTo>
                      <a:pt x="563" y="520"/>
                      <a:pt x="688" y="269"/>
                      <a:pt x="550" y="97"/>
                    </a:cubicBezTo>
                    <a:cubicBezTo>
                      <a:pt x="498" y="33"/>
                      <a:pt x="422" y="0"/>
                      <a:pt x="3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6" name="Google Shape;5226;p38"/>
              <p:cNvSpPr/>
              <p:nvPr/>
            </p:nvSpPr>
            <p:spPr>
              <a:xfrm>
                <a:off x="4111500" y="3991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80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2" y="504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7" name="Google Shape;5227;p38"/>
              <p:cNvSpPr/>
              <p:nvPr/>
            </p:nvSpPr>
            <p:spPr>
              <a:xfrm>
                <a:off x="4098250" y="3975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1"/>
                    </a:moveTo>
                    <a:cubicBezTo>
                      <a:pt x="266" y="1"/>
                      <a:pt x="212" y="18"/>
                      <a:pt x="167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0"/>
                    </a:cubicBezTo>
                    <a:cubicBezTo>
                      <a:pt x="461" y="31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8" name="Google Shape;5228;p38"/>
              <p:cNvSpPr/>
              <p:nvPr/>
            </p:nvSpPr>
            <p:spPr>
              <a:xfrm>
                <a:off x="4085000" y="3958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7" y="0"/>
                    </a:moveTo>
                    <a:cubicBezTo>
                      <a:pt x="256" y="0"/>
                      <a:pt x="204" y="18"/>
                      <a:pt x="161" y="54"/>
                    </a:cubicBezTo>
                    <a:cubicBezTo>
                      <a:pt x="0" y="183"/>
                      <a:pt x="77" y="443"/>
                      <a:pt x="283" y="465"/>
                    </a:cubicBezTo>
                    <a:cubicBezTo>
                      <a:pt x="291" y="466"/>
                      <a:pt x="299" y="467"/>
                      <a:pt x="306" y="467"/>
                    </a:cubicBezTo>
                    <a:cubicBezTo>
                      <a:pt x="498" y="467"/>
                      <a:pt x="612" y="241"/>
                      <a:pt x="489" y="86"/>
                    </a:cubicBezTo>
                    <a:cubicBezTo>
                      <a:pt x="441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9" name="Google Shape;5229;p38"/>
              <p:cNvSpPr/>
              <p:nvPr/>
            </p:nvSpPr>
            <p:spPr>
              <a:xfrm>
                <a:off x="4071725" y="3942275"/>
                <a:ext cx="147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8" extrusionOk="0">
                    <a:moveTo>
                      <a:pt x="295" y="1"/>
                    </a:moveTo>
                    <a:cubicBezTo>
                      <a:pt x="245" y="1"/>
                      <a:pt x="196" y="17"/>
                      <a:pt x="155" y="51"/>
                    </a:cubicBezTo>
                    <a:cubicBezTo>
                      <a:pt x="1" y="176"/>
                      <a:pt x="75" y="424"/>
                      <a:pt x="271" y="446"/>
                    </a:cubicBezTo>
                    <a:cubicBezTo>
                      <a:pt x="279" y="447"/>
                      <a:pt x="287" y="447"/>
                      <a:pt x="294" y="447"/>
                    </a:cubicBezTo>
                    <a:cubicBezTo>
                      <a:pt x="479" y="447"/>
                      <a:pt x="587" y="231"/>
                      <a:pt x="467" y="83"/>
                    </a:cubicBezTo>
                    <a:cubicBezTo>
                      <a:pt x="423" y="29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0" name="Google Shape;5230;p38"/>
              <p:cNvSpPr/>
              <p:nvPr/>
            </p:nvSpPr>
            <p:spPr>
              <a:xfrm>
                <a:off x="4058400" y="3925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3" y="1"/>
                    </a:moveTo>
                    <a:cubicBezTo>
                      <a:pt x="236" y="1"/>
                      <a:pt x="188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61" y="427"/>
                      <a:pt x="563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1" name="Google Shape;5231;p38"/>
              <p:cNvSpPr/>
              <p:nvPr/>
            </p:nvSpPr>
            <p:spPr>
              <a:xfrm>
                <a:off x="4045150" y="3909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6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2" name="Google Shape;5232;p38"/>
              <p:cNvSpPr/>
              <p:nvPr/>
            </p:nvSpPr>
            <p:spPr>
              <a:xfrm>
                <a:off x="4031875" y="3892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3"/>
                      <a:pt x="65" y="371"/>
                      <a:pt x="239" y="391"/>
                    </a:cubicBezTo>
                    <a:cubicBezTo>
                      <a:pt x="245" y="391"/>
                      <a:pt x="252" y="392"/>
                      <a:pt x="258" y="392"/>
                    </a:cubicBezTo>
                    <a:cubicBezTo>
                      <a:pt x="420" y="392"/>
                      <a:pt x="514" y="202"/>
                      <a:pt x="409" y="73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3" name="Google Shape;5233;p38"/>
              <p:cNvSpPr/>
              <p:nvPr/>
            </p:nvSpPr>
            <p:spPr>
              <a:xfrm>
                <a:off x="4018625" y="3876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1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4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4" name="Google Shape;5234;p38"/>
              <p:cNvSpPr/>
              <p:nvPr/>
            </p:nvSpPr>
            <p:spPr>
              <a:xfrm>
                <a:off x="4005300" y="3859650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4" y="1"/>
                    </a:moveTo>
                    <a:cubicBezTo>
                      <a:pt x="195" y="1"/>
                      <a:pt x="155" y="13"/>
                      <a:pt x="122" y="39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8" y="181"/>
                      <a:pt x="373" y="65"/>
                    </a:cubicBezTo>
                    <a:cubicBezTo>
                      <a:pt x="338" y="23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5" name="Google Shape;5235;p38"/>
              <p:cNvSpPr/>
              <p:nvPr/>
            </p:nvSpPr>
            <p:spPr>
              <a:xfrm>
                <a:off x="3992025" y="3843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9"/>
                    </a:cubicBezTo>
                    <a:cubicBezTo>
                      <a:pt x="1" y="133"/>
                      <a:pt x="59" y="319"/>
                      <a:pt x="206" y="335"/>
                    </a:cubicBezTo>
                    <a:cubicBezTo>
                      <a:pt x="213" y="336"/>
                      <a:pt x="219" y="336"/>
                      <a:pt x="225" y="336"/>
                    </a:cubicBezTo>
                    <a:cubicBezTo>
                      <a:pt x="362" y="336"/>
                      <a:pt x="443" y="172"/>
                      <a:pt x="351" y="62"/>
                    </a:cubicBezTo>
                    <a:cubicBezTo>
                      <a:pt x="318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6" name="Google Shape;5236;p38"/>
              <p:cNvSpPr/>
              <p:nvPr/>
            </p:nvSpPr>
            <p:spPr>
              <a:xfrm>
                <a:off x="3978775" y="3826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8" y="1"/>
                    </a:moveTo>
                    <a:cubicBezTo>
                      <a:pt x="174" y="1"/>
                      <a:pt x="139" y="13"/>
                      <a:pt x="110" y="36"/>
                    </a:cubicBezTo>
                    <a:cubicBezTo>
                      <a:pt x="0" y="126"/>
                      <a:pt x="52" y="303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0" y="317"/>
                      <a:pt x="417" y="166"/>
                      <a:pt x="331" y="62"/>
                    </a:cubicBezTo>
                    <a:cubicBezTo>
                      <a:pt x="300" y="21"/>
                      <a:pt x="255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7" name="Google Shape;5237;p38"/>
              <p:cNvSpPr/>
              <p:nvPr/>
            </p:nvSpPr>
            <p:spPr>
              <a:xfrm>
                <a:off x="4222300" y="4093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1" y="1"/>
                    </a:moveTo>
                    <a:cubicBezTo>
                      <a:pt x="351" y="1"/>
                      <a:pt x="280" y="24"/>
                      <a:pt x="222" y="73"/>
                    </a:cubicBezTo>
                    <a:cubicBezTo>
                      <a:pt x="0" y="249"/>
                      <a:pt x="106" y="603"/>
                      <a:pt x="386" y="632"/>
                    </a:cubicBezTo>
                    <a:cubicBezTo>
                      <a:pt x="398" y="633"/>
                      <a:pt x="409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4" y="41"/>
                      <a:pt x="513" y="1"/>
                      <a:pt x="4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8" name="Google Shape;5238;p38"/>
              <p:cNvSpPr/>
              <p:nvPr/>
            </p:nvSpPr>
            <p:spPr>
              <a:xfrm>
                <a:off x="4209050" y="4076550"/>
                <a:ext cx="20225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5" extrusionOk="0">
                    <a:moveTo>
                      <a:pt x="407" y="1"/>
                    </a:moveTo>
                    <a:cubicBezTo>
                      <a:pt x="338" y="1"/>
                      <a:pt x="269" y="23"/>
                      <a:pt x="212" y="69"/>
                    </a:cubicBezTo>
                    <a:cubicBezTo>
                      <a:pt x="0" y="243"/>
                      <a:pt x="103" y="587"/>
                      <a:pt x="376" y="612"/>
                    </a:cubicBezTo>
                    <a:cubicBezTo>
                      <a:pt x="388" y="614"/>
                      <a:pt x="399" y="614"/>
                      <a:pt x="411" y="614"/>
                    </a:cubicBezTo>
                    <a:cubicBezTo>
                      <a:pt x="660" y="614"/>
                      <a:pt x="809" y="320"/>
                      <a:pt x="646" y="114"/>
                    </a:cubicBezTo>
                    <a:cubicBezTo>
                      <a:pt x="586" y="40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9" name="Google Shape;5239;p38"/>
              <p:cNvSpPr/>
              <p:nvPr/>
            </p:nvSpPr>
            <p:spPr>
              <a:xfrm>
                <a:off x="4195775" y="4060075"/>
                <a:ext cx="19625" cy="1497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9" extrusionOk="0">
                    <a:moveTo>
                      <a:pt x="396" y="1"/>
                    </a:moveTo>
                    <a:cubicBezTo>
                      <a:pt x="329" y="1"/>
                      <a:pt x="262" y="23"/>
                      <a:pt x="206" y="69"/>
                    </a:cubicBezTo>
                    <a:cubicBezTo>
                      <a:pt x="1" y="233"/>
                      <a:pt x="100" y="568"/>
                      <a:pt x="364" y="597"/>
                    </a:cubicBezTo>
                    <a:cubicBezTo>
                      <a:pt x="374" y="598"/>
                      <a:pt x="385" y="598"/>
                      <a:pt x="395" y="598"/>
                    </a:cubicBezTo>
                    <a:cubicBezTo>
                      <a:pt x="640" y="598"/>
                      <a:pt x="785" y="309"/>
                      <a:pt x="624" y="111"/>
                    </a:cubicBezTo>
                    <a:cubicBezTo>
                      <a:pt x="566" y="39"/>
                      <a:pt x="481" y="1"/>
                      <a:pt x="3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0" name="Google Shape;5240;p38"/>
              <p:cNvSpPr/>
              <p:nvPr/>
            </p:nvSpPr>
            <p:spPr>
              <a:xfrm>
                <a:off x="4182525" y="4043525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1" y="0"/>
                    </a:moveTo>
                    <a:cubicBezTo>
                      <a:pt x="317" y="0"/>
                      <a:pt x="253" y="22"/>
                      <a:pt x="200" y="66"/>
                    </a:cubicBezTo>
                    <a:cubicBezTo>
                      <a:pt x="1" y="227"/>
                      <a:pt x="97" y="548"/>
                      <a:pt x="351" y="574"/>
                    </a:cubicBezTo>
                    <a:cubicBezTo>
                      <a:pt x="363" y="575"/>
                      <a:pt x="374" y="576"/>
                      <a:pt x="386" y="576"/>
                    </a:cubicBezTo>
                    <a:cubicBezTo>
                      <a:pt x="622" y="576"/>
                      <a:pt x="761" y="298"/>
                      <a:pt x="605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1" name="Google Shape;5241;p38"/>
              <p:cNvSpPr/>
              <p:nvPr/>
            </p:nvSpPr>
            <p:spPr>
              <a:xfrm>
                <a:off x="4169275" y="4027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1"/>
                    </a:moveTo>
                    <a:cubicBezTo>
                      <a:pt x="305" y="1"/>
                      <a:pt x="244" y="21"/>
                      <a:pt x="193" y="62"/>
                    </a:cubicBezTo>
                    <a:cubicBezTo>
                      <a:pt x="0" y="219"/>
                      <a:pt x="93" y="531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8"/>
                      <a:pt x="585" y="104"/>
                    </a:cubicBezTo>
                    <a:cubicBezTo>
                      <a:pt x="528" y="36"/>
                      <a:pt x="447" y="1"/>
                      <a:pt x="3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2" name="Google Shape;5242;p38"/>
              <p:cNvSpPr/>
              <p:nvPr/>
            </p:nvSpPr>
            <p:spPr>
              <a:xfrm>
                <a:off x="4155925" y="4010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9" y="0"/>
                    </a:moveTo>
                    <a:cubicBezTo>
                      <a:pt x="300" y="0"/>
                      <a:pt x="240" y="20"/>
                      <a:pt x="190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50" y="539"/>
                      <a:pt x="360" y="539"/>
                    </a:cubicBezTo>
                    <a:cubicBezTo>
                      <a:pt x="582" y="539"/>
                      <a:pt x="711" y="279"/>
                      <a:pt x="570" y="101"/>
                    </a:cubicBezTo>
                    <a:cubicBezTo>
                      <a:pt x="515" y="35"/>
                      <a:pt x="437" y="0"/>
                      <a:pt x="3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3" name="Google Shape;5243;p38"/>
              <p:cNvSpPr/>
              <p:nvPr/>
            </p:nvSpPr>
            <p:spPr>
              <a:xfrm>
                <a:off x="4142675" y="39938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4" y="0"/>
                    </a:moveTo>
                    <a:cubicBezTo>
                      <a:pt x="287" y="0"/>
                      <a:pt x="229" y="20"/>
                      <a:pt x="180" y="60"/>
                    </a:cubicBezTo>
                    <a:cubicBezTo>
                      <a:pt x="1" y="204"/>
                      <a:pt x="87" y="494"/>
                      <a:pt x="315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9" y="521"/>
                      <a:pt x="685" y="270"/>
                      <a:pt x="547" y="98"/>
                    </a:cubicBezTo>
                    <a:cubicBezTo>
                      <a:pt x="496" y="34"/>
                      <a:pt x="420" y="0"/>
                      <a:pt x="3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4" name="Google Shape;5244;p38"/>
              <p:cNvSpPr/>
              <p:nvPr/>
            </p:nvSpPr>
            <p:spPr>
              <a:xfrm>
                <a:off x="4129425" y="3977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3" y="1"/>
                    </a:moveTo>
                    <a:cubicBezTo>
                      <a:pt x="278" y="1"/>
                      <a:pt x="221" y="19"/>
                      <a:pt x="174" y="57"/>
                    </a:cubicBezTo>
                    <a:cubicBezTo>
                      <a:pt x="0" y="198"/>
                      <a:pt x="84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62" y="258"/>
                      <a:pt x="527" y="92"/>
                    </a:cubicBezTo>
                    <a:cubicBezTo>
                      <a:pt x="478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5" name="Google Shape;5245;p38"/>
              <p:cNvSpPr/>
              <p:nvPr/>
            </p:nvSpPr>
            <p:spPr>
              <a:xfrm>
                <a:off x="4116150" y="3960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3"/>
                    </a:cubicBezTo>
                    <a:cubicBezTo>
                      <a:pt x="1" y="188"/>
                      <a:pt x="81" y="458"/>
                      <a:pt x="293" y="481"/>
                    </a:cubicBezTo>
                    <a:cubicBezTo>
                      <a:pt x="303" y="482"/>
                      <a:pt x="312" y="482"/>
                      <a:pt x="321" y="482"/>
                    </a:cubicBezTo>
                    <a:cubicBezTo>
                      <a:pt x="520" y="482"/>
                      <a:pt x="635" y="249"/>
                      <a:pt x="509" y="92"/>
                    </a:cubicBezTo>
                    <a:cubicBezTo>
                      <a:pt x="461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6" name="Google Shape;5246;p38"/>
              <p:cNvSpPr/>
              <p:nvPr/>
            </p:nvSpPr>
            <p:spPr>
              <a:xfrm>
                <a:off x="4102900" y="3944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0"/>
                    </a:moveTo>
                    <a:cubicBezTo>
                      <a:pt x="255" y="0"/>
                      <a:pt x="204" y="17"/>
                      <a:pt x="161" y="51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0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7" name="Google Shape;5247;p38"/>
              <p:cNvSpPr/>
              <p:nvPr/>
            </p:nvSpPr>
            <p:spPr>
              <a:xfrm>
                <a:off x="4089575" y="3927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8"/>
                      <a:pt x="74" y="425"/>
                      <a:pt x="273" y="448"/>
                    </a:cubicBezTo>
                    <a:cubicBezTo>
                      <a:pt x="281" y="448"/>
                      <a:pt x="289" y="449"/>
                      <a:pt x="297" y="449"/>
                    </a:cubicBezTo>
                    <a:cubicBezTo>
                      <a:pt x="479" y="449"/>
                      <a:pt x="590" y="233"/>
                      <a:pt x="469" y="85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8" name="Google Shape;5248;p38"/>
              <p:cNvSpPr/>
              <p:nvPr/>
            </p:nvSpPr>
            <p:spPr>
              <a:xfrm>
                <a:off x="4076300" y="3911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8"/>
                      <a:pt x="261" y="427"/>
                    </a:cubicBezTo>
                    <a:cubicBezTo>
                      <a:pt x="269" y="428"/>
                      <a:pt x="277" y="429"/>
                      <a:pt x="285" y="429"/>
                    </a:cubicBezTo>
                    <a:cubicBezTo>
                      <a:pt x="460" y="429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9" name="Google Shape;5249;p38"/>
              <p:cNvSpPr/>
              <p:nvPr/>
            </p:nvSpPr>
            <p:spPr>
              <a:xfrm>
                <a:off x="4063050" y="3894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1" y="1"/>
                    </a:moveTo>
                    <a:cubicBezTo>
                      <a:pt x="225" y="1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31" y="75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0" name="Google Shape;5250;p38"/>
              <p:cNvSpPr/>
              <p:nvPr/>
            </p:nvSpPr>
            <p:spPr>
              <a:xfrm>
                <a:off x="4049800" y="3878175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9" y="73"/>
                    </a:cubicBezTo>
                    <a:cubicBezTo>
                      <a:pt x="370" y="25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1" name="Google Shape;5251;p38"/>
              <p:cNvSpPr/>
              <p:nvPr/>
            </p:nvSpPr>
            <p:spPr>
              <a:xfrm>
                <a:off x="4036450" y="3861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5" y="1"/>
                      <a:pt x="164" y="14"/>
                      <a:pt x="130" y="42"/>
                    </a:cubicBezTo>
                    <a:cubicBezTo>
                      <a:pt x="1" y="145"/>
                      <a:pt x="65" y="354"/>
                      <a:pt x="229" y="373"/>
                    </a:cubicBezTo>
                    <a:cubicBezTo>
                      <a:pt x="236" y="374"/>
                      <a:pt x="242" y="374"/>
                      <a:pt x="249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2" name="Google Shape;5252;p38"/>
              <p:cNvSpPr/>
              <p:nvPr/>
            </p:nvSpPr>
            <p:spPr>
              <a:xfrm>
                <a:off x="4023200" y="3845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3" y="39"/>
                    </a:cubicBezTo>
                    <a:cubicBezTo>
                      <a:pt x="1" y="138"/>
                      <a:pt x="59" y="338"/>
                      <a:pt x="216" y="354"/>
                    </a:cubicBezTo>
                    <a:cubicBezTo>
                      <a:pt x="223" y="354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3" y="68"/>
                    </a:cubicBezTo>
                    <a:cubicBezTo>
                      <a:pt x="338" y="23"/>
                      <a:pt x="286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3" name="Google Shape;5253;p38"/>
              <p:cNvSpPr/>
              <p:nvPr/>
            </p:nvSpPr>
            <p:spPr>
              <a:xfrm>
                <a:off x="4009950" y="3828600"/>
                <a:ext cx="11100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8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20"/>
                      <a:pt x="203" y="337"/>
                    </a:cubicBezTo>
                    <a:cubicBezTo>
                      <a:pt x="208" y="337"/>
                      <a:pt x="214" y="337"/>
                      <a:pt x="219" y="337"/>
                    </a:cubicBezTo>
                    <a:cubicBezTo>
                      <a:pt x="360" y="337"/>
                      <a:pt x="444" y="175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4" name="Google Shape;5254;p38"/>
              <p:cNvSpPr/>
              <p:nvPr/>
            </p:nvSpPr>
            <p:spPr>
              <a:xfrm>
                <a:off x="3996700" y="3812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9" y="316"/>
                      <a:pt x="206" y="316"/>
                      <a:pt x="212" y="316"/>
                    </a:cubicBezTo>
                    <a:cubicBezTo>
                      <a:pt x="339" y="316"/>
                      <a:pt x="417" y="162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5" name="Google Shape;5255;p38"/>
              <p:cNvSpPr/>
              <p:nvPr/>
            </p:nvSpPr>
            <p:spPr>
              <a:xfrm>
                <a:off x="4253550" y="4095175"/>
                <a:ext cx="21450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4" extrusionOk="0">
                    <a:moveTo>
                      <a:pt x="430" y="0"/>
                    </a:moveTo>
                    <a:cubicBezTo>
                      <a:pt x="358" y="0"/>
                      <a:pt x="285" y="24"/>
                      <a:pt x="225" y="73"/>
                    </a:cubicBezTo>
                    <a:cubicBezTo>
                      <a:pt x="0" y="256"/>
                      <a:pt x="110" y="623"/>
                      <a:pt x="399" y="652"/>
                    </a:cubicBezTo>
                    <a:cubicBezTo>
                      <a:pt x="411" y="653"/>
                      <a:pt x="422" y="653"/>
                      <a:pt x="433" y="653"/>
                    </a:cubicBezTo>
                    <a:cubicBezTo>
                      <a:pt x="699" y="653"/>
                      <a:pt x="858" y="334"/>
                      <a:pt x="682" y="121"/>
                    </a:cubicBezTo>
                    <a:cubicBezTo>
                      <a:pt x="618" y="41"/>
                      <a:pt x="525" y="0"/>
                      <a:pt x="4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6" name="Google Shape;5256;p38"/>
              <p:cNvSpPr/>
              <p:nvPr/>
            </p:nvSpPr>
            <p:spPr>
              <a:xfrm>
                <a:off x="4240225" y="4078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20" y="0"/>
                    </a:moveTo>
                    <a:cubicBezTo>
                      <a:pt x="349" y="0"/>
                      <a:pt x="278" y="24"/>
                      <a:pt x="219" y="71"/>
                    </a:cubicBezTo>
                    <a:cubicBezTo>
                      <a:pt x="0" y="248"/>
                      <a:pt x="106" y="601"/>
                      <a:pt x="386" y="630"/>
                    </a:cubicBezTo>
                    <a:cubicBezTo>
                      <a:pt x="399" y="632"/>
                      <a:pt x="411" y="632"/>
                      <a:pt x="424" y="632"/>
                    </a:cubicBezTo>
                    <a:cubicBezTo>
                      <a:pt x="681" y="632"/>
                      <a:pt x="834" y="327"/>
                      <a:pt x="665" y="119"/>
                    </a:cubicBezTo>
                    <a:cubicBezTo>
                      <a:pt x="603" y="41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7" name="Google Shape;5257;p38"/>
              <p:cNvSpPr/>
              <p:nvPr/>
            </p:nvSpPr>
            <p:spPr>
              <a:xfrm>
                <a:off x="4226950" y="4062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9" y="1"/>
                      <a:pt x="270" y="23"/>
                      <a:pt x="213" y="69"/>
                    </a:cubicBezTo>
                    <a:cubicBezTo>
                      <a:pt x="1" y="239"/>
                      <a:pt x="104" y="583"/>
                      <a:pt x="377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1" y="614"/>
                      <a:pt x="810" y="317"/>
                      <a:pt x="647" y="114"/>
                    </a:cubicBezTo>
                    <a:cubicBezTo>
                      <a:pt x="587" y="39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8" name="Google Shape;5258;p38"/>
              <p:cNvSpPr/>
              <p:nvPr/>
            </p:nvSpPr>
            <p:spPr>
              <a:xfrm>
                <a:off x="4213700" y="4045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2"/>
                      <a:pt x="206" y="67"/>
                    </a:cubicBezTo>
                    <a:cubicBezTo>
                      <a:pt x="0" y="234"/>
                      <a:pt x="100" y="568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5" y="38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9" name="Google Shape;5259;p38"/>
              <p:cNvSpPr/>
              <p:nvPr/>
            </p:nvSpPr>
            <p:spPr>
              <a:xfrm>
                <a:off x="4200450" y="4029050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1"/>
                    </a:moveTo>
                    <a:cubicBezTo>
                      <a:pt x="317" y="1"/>
                      <a:pt x="252" y="22"/>
                      <a:pt x="199" y="67"/>
                    </a:cubicBezTo>
                    <a:cubicBezTo>
                      <a:pt x="0" y="227"/>
                      <a:pt x="97" y="549"/>
                      <a:pt x="351" y="575"/>
                    </a:cubicBezTo>
                    <a:cubicBezTo>
                      <a:pt x="362" y="576"/>
                      <a:pt x="374" y="577"/>
                      <a:pt x="385" y="577"/>
                    </a:cubicBezTo>
                    <a:cubicBezTo>
                      <a:pt x="621" y="577"/>
                      <a:pt x="758" y="299"/>
                      <a:pt x="604" y="109"/>
                    </a:cubicBezTo>
                    <a:cubicBezTo>
                      <a:pt x="548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0" name="Google Shape;5260;p38"/>
              <p:cNvSpPr/>
              <p:nvPr/>
            </p:nvSpPr>
            <p:spPr>
              <a:xfrm>
                <a:off x="4187175" y="4012500"/>
                <a:ext cx="1835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4" h="557" extrusionOk="0">
                    <a:moveTo>
                      <a:pt x="370" y="1"/>
                    </a:moveTo>
                    <a:cubicBezTo>
                      <a:pt x="308" y="1"/>
                      <a:pt x="246" y="21"/>
                      <a:pt x="194" y="64"/>
                    </a:cubicBezTo>
                    <a:cubicBezTo>
                      <a:pt x="1" y="221"/>
                      <a:pt x="94" y="533"/>
                      <a:pt x="338" y="555"/>
                    </a:cubicBezTo>
                    <a:cubicBezTo>
                      <a:pt x="349" y="556"/>
                      <a:pt x="359" y="557"/>
                      <a:pt x="369" y="557"/>
                    </a:cubicBezTo>
                    <a:cubicBezTo>
                      <a:pt x="598" y="557"/>
                      <a:pt x="734" y="287"/>
                      <a:pt x="586" y="102"/>
                    </a:cubicBezTo>
                    <a:cubicBezTo>
                      <a:pt x="530" y="35"/>
                      <a:pt x="450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1" name="Google Shape;5261;p38"/>
              <p:cNvSpPr/>
              <p:nvPr/>
            </p:nvSpPr>
            <p:spPr>
              <a:xfrm>
                <a:off x="4173850" y="3995950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0"/>
                    </a:cubicBezTo>
                    <a:cubicBezTo>
                      <a:pt x="0" y="211"/>
                      <a:pt x="90" y="513"/>
                      <a:pt x="328" y="539"/>
                    </a:cubicBezTo>
                    <a:cubicBezTo>
                      <a:pt x="339" y="540"/>
                      <a:pt x="349" y="541"/>
                      <a:pt x="359" y="541"/>
                    </a:cubicBezTo>
                    <a:cubicBezTo>
                      <a:pt x="582" y="541"/>
                      <a:pt x="711" y="280"/>
                      <a:pt x="566" y="102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2" name="Google Shape;5262;p38"/>
              <p:cNvSpPr/>
              <p:nvPr/>
            </p:nvSpPr>
            <p:spPr>
              <a:xfrm>
                <a:off x="4160600" y="3979400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0"/>
                    </a:moveTo>
                    <a:cubicBezTo>
                      <a:pt x="285" y="0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0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3" name="Google Shape;5263;p38"/>
              <p:cNvSpPr/>
              <p:nvPr/>
            </p:nvSpPr>
            <p:spPr>
              <a:xfrm>
                <a:off x="4147325" y="3962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4" y="261"/>
                      <a:pt x="528" y="95"/>
                    </a:cubicBezTo>
                    <a:cubicBezTo>
                      <a:pt x="479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4" name="Google Shape;5264;p38"/>
              <p:cNvSpPr/>
              <p:nvPr/>
            </p:nvSpPr>
            <p:spPr>
              <a:xfrm>
                <a:off x="4134075" y="3946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5" y="89"/>
                    </a:cubicBezTo>
                    <a:cubicBezTo>
                      <a:pt x="458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5" name="Google Shape;5265;p38"/>
              <p:cNvSpPr/>
              <p:nvPr/>
            </p:nvSpPr>
            <p:spPr>
              <a:xfrm>
                <a:off x="4120750" y="3929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5"/>
                    </a:cubicBezTo>
                    <a:cubicBezTo>
                      <a:pt x="294" y="466"/>
                      <a:pt x="302" y="466"/>
                      <a:pt x="310" y="466"/>
                    </a:cubicBezTo>
                    <a:cubicBezTo>
                      <a:pt x="501" y="466"/>
                      <a:pt x="615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6" name="Google Shape;5266;p38"/>
              <p:cNvSpPr/>
              <p:nvPr/>
            </p:nvSpPr>
            <p:spPr>
              <a:xfrm>
                <a:off x="4107475" y="3913300"/>
                <a:ext cx="147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7" extrusionOk="0">
                    <a:moveTo>
                      <a:pt x="296" y="1"/>
                    </a:moveTo>
                    <a:cubicBezTo>
                      <a:pt x="246" y="1"/>
                      <a:pt x="197" y="17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90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9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7" name="Google Shape;5267;p38"/>
              <p:cNvSpPr/>
              <p:nvPr/>
            </p:nvSpPr>
            <p:spPr>
              <a:xfrm>
                <a:off x="4094300" y="3896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50"/>
                    </a:cubicBezTo>
                    <a:cubicBezTo>
                      <a:pt x="1" y="169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8" y="427"/>
                      <a:pt x="561" y="222"/>
                      <a:pt x="448" y="79"/>
                    </a:cubicBezTo>
                    <a:cubicBezTo>
                      <a:pt x="406" y="28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8" name="Google Shape;5268;p38"/>
              <p:cNvSpPr/>
              <p:nvPr/>
            </p:nvSpPr>
            <p:spPr>
              <a:xfrm>
                <a:off x="4080975" y="388020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9" name="Google Shape;5269;p38"/>
              <p:cNvSpPr/>
              <p:nvPr/>
            </p:nvSpPr>
            <p:spPr>
              <a:xfrm>
                <a:off x="4067725" y="3863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5" y="391"/>
                    </a:cubicBezTo>
                    <a:cubicBezTo>
                      <a:pt x="241" y="391"/>
                      <a:pt x="248" y="391"/>
                      <a:pt x="254" y="391"/>
                    </a:cubicBezTo>
                    <a:cubicBezTo>
                      <a:pt x="416" y="391"/>
                      <a:pt x="513" y="202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0" name="Google Shape;5270;p38"/>
              <p:cNvSpPr/>
              <p:nvPr/>
            </p:nvSpPr>
            <p:spPr>
              <a:xfrm>
                <a:off x="4054375" y="38472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5" y="353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1" y="373"/>
                      <a:pt x="491" y="194"/>
                      <a:pt x="393" y="70"/>
                    </a:cubicBezTo>
                    <a:cubicBezTo>
                      <a:pt x="356" y="24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1" name="Google Shape;5271;p38"/>
              <p:cNvSpPr/>
              <p:nvPr/>
            </p:nvSpPr>
            <p:spPr>
              <a:xfrm>
                <a:off x="4041125" y="3830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5" y="181"/>
                      <a:pt x="373" y="65"/>
                    </a:cubicBezTo>
                    <a:cubicBezTo>
                      <a:pt x="336" y="23"/>
                      <a:pt x="285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2" name="Google Shape;5272;p38"/>
              <p:cNvSpPr/>
              <p:nvPr/>
            </p:nvSpPr>
            <p:spPr>
              <a:xfrm>
                <a:off x="4027875" y="3814100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1" y="0"/>
                    </a:moveTo>
                    <a:cubicBezTo>
                      <a:pt x="184" y="0"/>
                      <a:pt x="146" y="13"/>
                      <a:pt x="116" y="39"/>
                    </a:cubicBezTo>
                    <a:cubicBezTo>
                      <a:pt x="0" y="132"/>
                      <a:pt x="55" y="319"/>
                      <a:pt x="203" y="335"/>
                    </a:cubicBezTo>
                    <a:cubicBezTo>
                      <a:pt x="209" y="336"/>
                      <a:pt x="215" y="336"/>
                      <a:pt x="222" y="336"/>
                    </a:cubicBezTo>
                    <a:cubicBezTo>
                      <a:pt x="358" y="336"/>
                      <a:pt x="440" y="172"/>
                      <a:pt x="350" y="62"/>
                    </a:cubicBezTo>
                    <a:cubicBezTo>
                      <a:pt x="318" y="22"/>
                      <a:pt x="269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3" name="Google Shape;5273;p38"/>
              <p:cNvSpPr/>
              <p:nvPr/>
            </p:nvSpPr>
            <p:spPr>
              <a:xfrm>
                <a:off x="4014600" y="3797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2" y="303"/>
                      <a:pt x="194" y="316"/>
                    </a:cubicBezTo>
                    <a:cubicBezTo>
                      <a:pt x="200" y="316"/>
                      <a:pt x="206" y="317"/>
                      <a:pt x="213" y="317"/>
                    </a:cubicBezTo>
                    <a:cubicBezTo>
                      <a:pt x="340" y="317"/>
                      <a:pt x="415" y="166"/>
                      <a:pt x="332" y="62"/>
                    </a:cubicBezTo>
                    <a:cubicBezTo>
                      <a:pt x="301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4" name="Google Shape;5274;p38"/>
              <p:cNvSpPr/>
              <p:nvPr/>
            </p:nvSpPr>
            <p:spPr>
              <a:xfrm>
                <a:off x="4271375" y="4080650"/>
                <a:ext cx="215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61" h="650" extrusionOk="0">
                    <a:moveTo>
                      <a:pt x="431" y="1"/>
                    </a:moveTo>
                    <a:cubicBezTo>
                      <a:pt x="359" y="1"/>
                      <a:pt x="287" y="24"/>
                      <a:pt x="226" y="72"/>
                    </a:cubicBezTo>
                    <a:cubicBezTo>
                      <a:pt x="1" y="256"/>
                      <a:pt x="110" y="619"/>
                      <a:pt x="399" y="648"/>
                    </a:cubicBezTo>
                    <a:cubicBezTo>
                      <a:pt x="412" y="649"/>
                      <a:pt x="425" y="650"/>
                      <a:pt x="438" y="650"/>
                    </a:cubicBezTo>
                    <a:cubicBezTo>
                      <a:pt x="701" y="650"/>
                      <a:pt x="860" y="335"/>
                      <a:pt x="685" y="121"/>
                    </a:cubicBezTo>
                    <a:cubicBezTo>
                      <a:pt x="621" y="42"/>
                      <a:pt x="527" y="1"/>
                      <a:pt x="4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5" name="Google Shape;5275;p38"/>
              <p:cNvSpPr/>
              <p:nvPr/>
            </p:nvSpPr>
            <p:spPr>
              <a:xfrm>
                <a:off x="4258125" y="4064100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0"/>
                    </a:moveTo>
                    <a:cubicBezTo>
                      <a:pt x="348" y="0"/>
                      <a:pt x="278" y="24"/>
                      <a:pt x="219" y="72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3"/>
                      <a:pt x="421" y="633"/>
                    </a:cubicBezTo>
                    <a:cubicBezTo>
                      <a:pt x="680" y="633"/>
                      <a:pt x="835" y="327"/>
                      <a:pt x="666" y="117"/>
                    </a:cubicBezTo>
                    <a:cubicBezTo>
                      <a:pt x="602" y="41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6" name="Google Shape;5276;p38"/>
              <p:cNvSpPr/>
              <p:nvPr/>
            </p:nvSpPr>
            <p:spPr>
              <a:xfrm>
                <a:off x="4244875" y="4047550"/>
                <a:ext cx="20250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5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0" y="243"/>
                      <a:pt x="103" y="587"/>
                      <a:pt x="373" y="612"/>
                    </a:cubicBezTo>
                    <a:cubicBezTo>
                      <a:pt x="385" y="614"/>
                      <a:pt x="397" y="614"/>
                      <a:pt x="408" y="614"/>
                    </a:cubicBezTo>
                    <a:cubicBezTo>
                      <a:pt x="661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7" name="Google Shape;5277;p38"/>
              <p:cNvSpPr/>
              <p:nvPr/>
            </p:nvSpPr>
            <p:spPr>
              <a:xfrm>
                <a:off x="4231625" y="403107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2" y="0"/>
                    </a:moveTo>
                    <a:cubicBezTo>
                      <a:pt x="326" y="0"/>
                      <a:pt x="260" y="22"/>
                      <a:pt x="206" y="66"/>
                    </a:cubicBezTo>
                    <a:cubicBezTo>
                      <a:pt x="0" y="233"/>
                      <a:pt x="97" y="564"/>
                      <a:pt x="360" y="593"/>
                    </a:cubicBezTo>
                    <a:cubicBezTo>
                      <a:pt x="372" y="594"/>
                      <a:pt x="384" y="595"/>
                      <a:pt x="395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78" y="0"/>
                      <a:pt x="3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8" name="Google Shape;5278;p38"/>
              <p:cNvSpPr/>
              <p:nvPr/>
            </p:nvSpPr>
            <p:spPr>
              <a:xfrm>
                <a:off x="4218275" y="4014500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4" y="1"/>
                    </a:moveTo>
                    <a:cubicBezTo>
                      <a:pt x="319" y="1"/>
                      <a:pt x="254" y="23"/>
                      <a:pt x="200" y="67"/>
                    </a:cubicBezTo>
                    <a:cubicBezTo>
                      <a:pt x="1" y="228"/>
                      <a:pt x="97" y="549"/>
                      <a:pt x="354" y="575"/>
                    </a:cubicBezTo>
                    <a:cubicBezTo>
                      <a:pt x="366" y="576"/>
                      <a:pt x="377" y="577"/>
                      <a:pt x="389" y="577"/>
                    </a:cubicBezTo>
                    <a:cubicBezTo>
                      <a:pt x="622" y="577"/>
                      <a:pt x="761" y="299"/>
                      <a:pt x="608" y="109"/>
                    </a:cubicBezTo>
                    <a:cubicBezTo>
                      <a:pt x="552" y="38"/>
                      <a:pt x="468" y="1"/>
                      <a:pt x="3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9" name="Google Shape;5279;p38"/>
              <p:cNvSpPr/>
              <p:nvPr/>
            </p:nvSpPr>
            <p:spPr>
              <a:xfrm>
                <a:off x="4205025" y="399805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17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9" y="102"/>
                    </a:cubicBezTo>
                    <a:cubicBezTo>
                      <a:pt x="532" y="35"/>
                      <a:pt x="453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0" name="Google Shape;5280;p38"/>
              <p:cNvSpPr/>
              <p:nvPr/>
            </p:nvSpPr>
            <p:spPr>
              <a:xfrm>
                <a:off x="4191775" y="3981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0" y="210"/>
                      <a:pt x="90" y="512"/>
                      <a:pt x="328" y="537"/>
                    </a:cubicBezTo>
                    <a:cubicBezTo>
                      <a:pt x="338" y="539"/>
                      <a:pt x="349" y="539"/>
                      <a:pt x="359" y="539"/>
                    </a:cubicBezTo>
                    <a:cubicBezTo>
                      <a:pt x="578" y="539"/>
                      <a:pt x="710" y="279"/>
                      <a:pt x="566" y="100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1" name="Google Shape;5281;p38"/>
              <p:cNvSpPr/>
              <p:nvPr/>
            </p:nvSpPr>
            <p:spPr>
              <a:xfrm>
                <a:off x="4178500" y="3964875"/>
                <a:ext cx="17150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1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1" y="60"/>
                    </a:cubicBezTo>
                    <a:cubicBezTo>
                      <a:pt x="1" y="204"/>
                      <a:pt x="84" y="493"/>
                      <a:pt x="316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7" y="521"/>
                      <a:pt x="685" y="270"/>
                      <a:pt x="547" y="98"/>
                    </a:cubicBezTo>
                    <a:cubicBezTo>
                      <a:pt x="496" y="34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2" name="Google Shape;5282;p38"/>
              <p:cNvSpPr/>
              <p:nvPr/>
            </p:nvSpPr>
            <p:spPr>
              <a:xfrm>
                <a:off x="4165250" y="3948400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1"/>
                    </a:moveTo>
                    <a:cubicBezTo>
                      <a:pt x="276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60"/>
                      <a:pt x="528" y="92"/>
                    </a:cubicBezTo>
                    <a:cubicBezTo>
                      <a:pt x="477" y="32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3" name="Google Shape;5283;p38"/>
              <p:cNvSpPr/>
              <p:nvPr/>
            </p:nvSpPr>
            <p:spPr>
              <a:xfrm>
                <a:off x="4152000" y="3931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1" y="18"/>
                      <a:pt x="167" y="53"/>
                    </a:cubicBezTo>
                    <a:cubicBezTo>
                      <a:pt x="0" y="188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4" name="Google Shape;5284;p38"/>
              <p:cNvSpPr/>
              <p:nvPr/>
            </p:nvSpPr>
            <p:spPr>
              <a:xfrm>
                <a:off x="4138650" y="391535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3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3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5" name="Google Shape;5285;p38"/>
              <p:cNvSpPr/>
              <p:nvPr/>
            </p:nvSpPr>
            <p:spPr>
              <a:xfrm>
                <a:off x="4125400" y="3898775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1"/>
                    </a:moveTo>
                    <a:cubicBezTo>
                      <a:pt x="247" y="1"/>
                      <a:pt x="196" y="18"/>
                      <a:pt x="155" y="52"/>
                    </a:cubicBezTo>
                    <a:cubicBezTo>
                      <a:pt x="1" y="178"/>
                      <a:pt x="74" y="425"/>
                      <a:pt x="274" y="448"/>
                    </a:cubicBezTo>
                    <a:cubicBezTo>
                      <a:pt x="282" y="448"/>
                      <a:pt x="289" y="449"/>
                      <a:pt x="297" y="449"/>
                    </a:cubicBezTo>
                    <a:cubicBezTo>
                      <a:pt x="479" y="449"/>
                      <a:pt x="590" y="232"/>
                      <a:pt x="470" y="84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6" name="Google Shape;5286;p38"/>
              <p:cNvSpPr/>
              <p:nvPr/>
            </p:nvSpPr>
            <p:spPr>
              <a:xfrm>
                <a:off x="4112150" y="3882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47" y="80"/>
                    </a:cubicBezTo>
                    <a:cubicBezTo>
                      <a:pt x="405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7" name="Google Shape;5287;p38"/>
              <p:cNvSpPr/>
              <p:nvPr/>
            </p:nvSpPr>
            <p:spPr>
              <a:xfrm>
                <a:off x="4098900" y="3865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79" y="15"/>
                      <a:pt x="141" y="46"/>
                    </a:cubicBezTo>
                    <a:cubicBezTo>
                      <a:pt x="0" y="158"/>
                      <a:pt x="68" y="390"/>
                      <a:pt x="247" y="406"/>
                    </a:cubicBezTo>
                    <a:cubicBezTo>
                      <a:pt x="255" y="407"/>
                      <a:pt x="263" y="407"/>
                      <a:pt x="271" y="407"/>
                    </a:cubicBezTo>
                    <a:cubicBezTo>
                      <a:pt x="437" y="407"/>
                      <a:pt x="538" y="210"/>
                      <a:pt x="427" y="75"/>
                    </a:cubicBezTo>
                    <a:cubicBezTo>
                      <a:pt x="387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8" name="Google Shape;5288;p38"/>
              <p:cNvSpPr/>
              <p:nvPr/>
            </p:nvSpPr>
            <p:spPr>
              <a:xfrm>
                <a:off x="4085550" y="3849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6" y="202"/>
                      <a:pt x="412" y="73"/>
                    </a:cubicBezTo>
                    <a:cubicBezTo>
                      <a:pt x="374" y="25"/>
                      <a:pt x="316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9" name="Google Shape;5289;p38"/>
              <p:cNvSpPr/>
              <p:nvPr/>
            </p:nvSpPr>
            <p:spPr>
              <a:xfrm>
                <a:off x="4072300" y="3832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5"/>
                      <a:pt x="61" y="353"/>
                      <a:pt x="228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4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0" name="Google Shape;5290;p38"/>
              <p:cNvSpPr/>
              <p:nvPr/>
            </p:nvSpPr>
            <p:spPr>
              <a:xfrm>
                <a:off x="4059050" y="3816175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5" y="1"/>
                    </a:moveTo>
                    <a:cubicBezTo>
                      <a:pt x="196" y="1"/>
                      <a:pt x="157" y="14"/>
                      <a:pt x="125" y="40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8" y="182"/>
                      <a:pt x="373" y="65"/>
                    </a:cubicBezTo>
                    <a:cubicBezTo>
                      <a:pt x="338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1" name="Google Shape;5291;p38"/>
              <p:cNvSpPr/>
              <p:nvPr/>
            </p:nvSpPr>
            <p:spPr>
              <a:xfrm>
                <a:off x="4045775" y="3799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1" y="0"/>
                    </a:moveTo>
                    <a:cubicBezTo>
                      <a:pt x="184" y="0"/>
                      <a:pt x="147" y="12"/>
                      <a:pt x="116" y="37"/>
                    </a:cubicBezTo>
                    <a:cubicBezTo>
                      <a:pt x="1" y="131"/>
                      <a:pt x="55" y="320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2" name="Google Shape;5292;p38"/>
              <p:cNvSpPr/>
              <p:nvPr/>
            </p:nvSpPr>
            <p:spPr>
              <a:xfrm>
                <a:off x="4032525" y="3783100"/>
                <a:ext cx="103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6" extrusionOk="0">
                    <a:moveTo>
                      <a:pt x="209" y="0"/>
                    </a:moveTo>
                    <a:cubicBezTo>
                      <a:pt x="173" y="0"/>
                      <a:pt x="137" y="12"/>
                      <a:pt x="107" y="35"/>
                    </a:cubicBezTo>
                    <a:cubicBezTo>
                      <a:pt x="0" y="122"/>
                      <a:pt x="52" y="299"/>
                      <a:pt x="190" y="315"/>
                    </a:cubicBezTo>
                    <a:cubicBezTo>
                      <a:pt x="195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1" y="58"/>
                    </a:cubicBezTo>
                    <a:cubicBezTo>
                      <a:pt x="301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3" name="Google Shape;5293;p38"/>
              <p:cNvSpPr/>
              <p:nvPr/>
            </p:nvSpPr>
            <p:spPr>
              <a:xfrm>
                <a:off x="4302550" y="4082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4" y="1"/>
                    </a:moveTo>
                    <a:cubicBezTo>
                      <a:pt x="370" y="1"/>
                      <a:pt x="295" y="25"/>
                      <a:pt x="232" y="75"/>
                    </a:cubicBezTo>
                    <a:cubicBezTo>
                      <a:pt x="1" y="261"/>
                      <a:pt x="113" y="637"/>
                      <a:pt x="409" y="666"/>
                    </a:cubicBezTo>
                    <a:cubicBezTo>
                      <a:pt x="422" y="668"/>
                      <a:pt x="435" y="668"/>
                      <a:pt x="447" y="668"/>
                    </a:cubicBezTo>
                    <a:cubicBezTo>
                      <a:pt x="720" y="668"/>
                      <a:pt x="883" y="344"/>
                      <a:pt x="705" y="123"/>
                    </a:cubicBezTo>
                    <a:cubicBezTo>
                      <a:pt x="639" y="43"/>
                      <a:pt x="542" y="1"/>
                      <a:pt x="4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4" name="Google Shape;5294;p38"/>
              <p:cNvSpPr/>
              <p:nvPr/>
            </p:nvSpPr>
            <p:spPr>
              <a:xfrm>
                <a:off x="4289300" y="4066125"/>
                <a:ext cx="21425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3" extrusionOk="0">
                    <a:moveTo>
                      <a:pt x="429" y="1"/>
                    </a:moveTo>
                    <a:cubicBezTo>
                      <a:pt x="357" y="1"/>
                      <a:pt x="285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2"/>
                      <a:pt x="422" y="652"/>
                      <a:pt x="434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5" name="Google Shape;5295;p38"/>
              <p:cNvSpPr/>
              <p:nvPr/>
            </p:nvSpPr>
            <p:spPr>
              <a:xfrm>
                <a:off x="4276050" y="4049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17" y="0"/>
                    </a:moveTo>
                    <a:cubicBezTo>
                      <a:pt x="347" y="0"/>
                      <a:pt x="277" y="23"/>
                      <a:pt x="219" y="71"/>
                    </a:cubicBezTo>
                    <a:cubicBezTo>
                      <a:pt x="0" y="247"/>
                      <a:pt x="106" y="601"/>
                      <a:pt x="386" y="630"/>
                    </a:cubicBezTo>
                    <a:cubicBezTo>
                      <a:pt x="399" y="631"/>
                      <a:pt x="412" y="632"/>
                      <a:pt x="424" y="632"/>
                    </a:cubicBezTo>
                    <a:cubicBezTo>
                      <a:pt x="681" y="632"/>
                      <a:pt x="834" y="327"/>
                      <a:pt x="662" y="119"/>
                    </a:cubicBezTo>
                    <a:cubicBezTo>
                      <a:pt x="600" y="40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6" name="Google Shape;5296;p38"/>
              <p:cNvSpPr/>
              <p:nvPr/>
            </p:nvSpPr>
            <p:spPr>
              <a:xfrm>
                <a:off x="4262800" y="4033100"/>
                <a:ext cx="2022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4" extrusionOk="0">
                    <a:moveTo>
                      <a:pt x="406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0" y="583"/>
                      <a:pt x="373" y="612"/>
                    </a:cubicBezTo>
                    <a:cubicBezTo>
                      <a:pt x="385" y="613"/>
                      <a:pt x="396" y="614"/>
                      <a:pt x="407" y="614"/>
                    </a:cubicBezTo>
                    <a:cubicBezTo>
                      <a:pt x="657" y="614"/>
                      <a:pt x="809" y="317"/>
                      <a:pt x="643" y="114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7" name="Google Shape;5297;p38"/>
              <p:cNvSpPr/>
              <p:nvPr/>
            </p:nvSpPr>
            <p:spPr>
              <a:xfrm>
                <a:off x="4249450" y="4016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1" y="234"/>
                      <a:pt x="100" y="568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8" name="Google Shape;5298;p38"/>
              <p:cNvSpPr/>
              <p:nvPr/>
            </p:nvSpPr>
            <p:spPr>
              <a:xfrm>
                <a:off x="4236200" y="4000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4" y="0"/>
                    </a:moveTo>
                    <a:cubicBezTo>
                      <a:pt x="319" y="0"/>
                      <a:pt x="254" y="22"/>
                      <a:pt x="200" y="67"/>
                    </a:cubicBezTo>
                    <a:cubicBezTo>
                      <a:pt x="0" y="227"/>
                      <a:pt x="100" y="549"/>
                      <a:pt x="354" y="574"/>
                    </a:cubicBezTo>
                    <a:cubicBezTo>
                      <a:pt x="364" y="575"/>
                      <a:pt x="375" y="576"/>
                      <a:pt x="385" y="576"/>
                    </a:cubicBezTo>
                    <a:cubicBezTo>
                      <a:pt x="623" y="576"/>
                      <a:pt x="762" y="296"/>
                      <a:pt x="608" y="105"/>
                    </a:cubicBezTo>
                    <a:cubicBezTo>
                      <a:pt x="550" y="36"/>
                      <a:pt x="467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9" name="Google Shape;5299;p38"/>
              <p:cNvSpPr/>
              <p:nvPr/>
            </p:nvSpPr>
            <p:spPr>
              <a:xfrm>
                <a:off x="4222950" y="3983500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1"/>
                    </a:moveTo>
                    <a:cubicBezTo>
                      <a:pt x="308" y="1"/>
                      <a:pt x="245" y="21"/>
                      <a:pt x="193" y="63"/>
                    </a:cubicBezTo>
                    <a:cubicBezTo>
                      <a:pt x="0" y="221"/>
                      <a:pt x="93" y="533"/>
                      <a:pt x="341" y="555"/>
                    </a:cubicBezTo>
                    <a:cubicBezTo>
                      <a:pt x="351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5" y="102"/>
                    </a:cubicBezTo>
                    <a:cubicBezTo>
                      <a:pt x="531" y="35"/>
                      <a:pt x="451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0" name="Google Shape;5300;p38"/>
              <p:cNvSpPr/>
              <p:nvPr/>
            </p:nvSpPr>
            <p:spPr>
              <a:xfrm>
                <a:off x="4209675" y="396697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5" y="0"/>
                    </a:moveTo>
                    <a:cubicBezTo>
                      <a:pt x="296" y="0"/>
                      <a:pt x="237" y="19"/>
                      <a:pt x="187" y="59"/>
                    </a:cubicBezTo>
                    <a:cubicBezTo>
                      <a:pt x="1" y="210"/>
                      <a:pt x="88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6" y="101"/>
                    </a:cubicBezTo>
                    <a:cubicBezTo>
                      <a:pt x="513" y="35"/>
                      <a:pt x="434" y="0"/>
                      <a:pt x="3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1" name="Google Shape;5301;p38"/>
              <p:cNvSpPr/>
              <p:nvPr/>
            </p:nvSpPr>
            <p:spPr>
              <a:xfrm>
                <a:off x="4196350" y="3950400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0"/>
                    </a:moveTo>
                    <a:cubicBezTo>
                      <a:pt x="288" y="0"/>
                      <a:pt x="231" y="19"/>
                      <a:pt x="183" y="57"/>
                    </a:cubicBezTo>
                    <a:cubicBezTo>
                      <a:pt x="0" y="202"/>
                      <a:pt x="87" y="494"/>
                      <a:pt x="318" y="520"/>
                    </a:cubicBezTo>
                    <a:cubicBezTo>
                      <a:pt x="329" y="521"/>
                      <a:pt x="339" y="521"/>
                      <a:pt x="349" y="521"/>
                    </a:cubicBezTo>
                    <a:cubicBezTo>
                      <a:pt x="562" y="521"/>
                      <a:pt x="688" y="271"/>
                      <a:pt x="550" y="99"/>
                    </a:cubicBezTo>
                    <a:cubicBezTo>
                      <a:pt x="498" y="34"/>
                      <a:pt x="422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2" name="Google Shape;5302;p38"/>
              <p:cNvSpPr/>
              <p:nvPr/>
            </p:nvSpPr>
            <p:spPr>
              <a:xfrm>
                <a:off x="4183100" y="3933875"/>
                <a:ext cx="165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4" extrusionOk="0">
                    <a:moveTo>
                      <a:pt x="333" y="0"/>
                    </a:moveTo>
                    <a:cubicBezTo>
                      <a:pt x="278" y="0"/>
                      <a:pt x="222" y="19"/>
                      <a:pt x="177" y="56"/>
                    </a:cubicBezTo>
                    <a:cubicBezTo>
                      <a:pt x="0" y="197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1" y="504"/>
                      <a:pt x="663" y="261"/>
                      <a:pt x="527" y="94"/>
                    </a:cubicBezTo>
                    <a:cubicBezTo>
                      <a:pt x="478" y="32"/>
                      <a:pt x="405" y="0"/>
                      <a:pt x="3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3" name="Google Shape;5303;p38"/>
              <p:cNvSpPr/>
              <p:nvPr/>
            </p:nvSpPr>
            <p:spPr>
              <a:xfrm>
                <a:off x="4169900" y="3917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5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3" y="482"/>
                      <a:pt x="311" y="483"/>
                      <a:pt x="320" y="483"/>
                    </a:cubicBezTo>
                    <a:cubicBezTo>
                      <a:pt x="517" y="483"/>
                      <a:pt x="635" y="249"/>
                      <a:pt x="506" y="89"/>
                    </a:cubicBezTo>
                    <a:cubicBezTo>
                      <a:pt x="458" y="31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4" name="Google Shape;5304;p38"/>
              <p:cNvSpPr/>
              <p:nvPr/>
            </p:nvSpPr>
            <p:spPr>
              <a:xfrm>
                <a:off x="4156575" y="3900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9" y="0"/>
                    </a:moveTo>
                    <a:cubicBezTo>
                      <a:pt x="257" y="0"/>
                      <a:pt x="204" y="18"/>
                      <a:pt x="161" y="54"/>
                    </a:cubicBezTo>
                    <a:cubicBezTo>
                      <a:pt x="0" y="182"/>
                      <a:pt x="78" y="443"/>
                      <a:pt x="283" y="465"/>
                    </a:cubicBezTo>
                    <a:cubicBezTo>
                      <a:pt x="291" y="466"/>
                      <a:pt x="299" y="466"/>
                      <a:pt x="307" y="466"/>
                    </a:cubicBezTo>
                    <a:cubicBezTo>
                      <a:pt x="498" y="466"/>
                      <a:pt x="613" y="240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5" name="Google Shape;5305;p38"/>
              <p:cNvSpPr/>
              <p:nvPr/>
            </p:nvSpPr>
            <p:spPr>
              <a:xfrm>
                <a:off x="4143325" y="3884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4" y="1"/>
                    </a:moveTo>
                    <a:cubicBezTo>
                      <a:pt x="245" y="1"/>
                      <a:pt x="196" y="16"/>
                      <a:pt x="154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66" y="82"/>
                    </a:cubicBezTo>
                    <a:cubicBezTo>
                      <a:pt x="422" y="29"/>
                      <a:pt x="358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6" name="Google Shape;5306;p38"/>
              <p:cNvSpPr/>
              <p:nvPr/>
            </p:nvSpPr>
            <p:spPr>
              <a:xfrm>
                <a:off x="4130050" y="3867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9" y="50"/>
                    </a:cubicBezTo>
                    <a:cubicBezTo>
                      <a:pt x="1" y="168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9" y="427"/>
                      <a:pt x="561" y="222"/>
                      <a:pt x="448" y="82"/>
                    </a:cubicBezTo>
                    <a:cubicBezTo>
                      <a:pt x="406" y="29"/>
                      <a:pt x="344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7" name="Google Shape;5307;p38"/>
              <p:cNvSpPr/>
              <p:nvPr/>
            </p:nvSpPr>
            <p:spPr>
              <a:xfrm>
                <a:off x="4116725" y="3851200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1" y="16"/>
                      <a:pt x="142" y="46"/>
                    </a:cubicBezTo>
                    <a:cubicBezTo>
                      <a:pt x="0" y="162"/>
                      <a:pt x="71" y="390"/>
                      <a:pt x="251" y="409"/>
                    </a:cubicBezTo>
                    <a:cubicBezTo>
                      <a:pt x="259" y="410"/>
                      <a:pt x="267" y="411"/>
                      <a:pt x="274" y="411"/>
                    </a:cubicBezTo>
                    <a:cubicBezTo>
                      <a:pt x="441" y="411"/>
                      <a:pt x="542" y="214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8" name="Google Shape;5308;p38"/>
              <p:cNvSpPr/>
              <p:nvPr/>
            </p:nvSpPr>
            <p:spPr>
              <a:xfrm>
                <a:off x="4103475" y="3834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8" y="390"/>
                    </a:cubicBezTo>
                    <a:cubicBezTo>
                      <a:pt x="245" y="391"/>
                      <a:pt x="251" y="391"/>
                      <a:pt x="258" y="391"/>
                    </a:cubicBezTo>
                    <a:cubicBezTo>
                      <a:pt x="420" y="391"/>
                      <a:pt x="517" y="202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9" name="Google Shape;5309;p38"/>
              <p:cNvSpPr/>
              <p:nvPr/>
            </p:nvSpPr>
            <p:spPr>
              <a:xfrm>
                <a:off x="4090200" y="3818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3" y="373"/>
                      <a:pt x="239" y="373"/>
                      <a:pt x="246" y="373"/>
                    </a:cubicBezTo>
                    <a:cubicBezTo>
                      <a:pt x="401" y="373"/>
                      <a:pt x="492" y="193"/>
                      <a:pt x="390" y="70"/>
                    </a:cubicBezTo>
                    <a:cubicBezTo>
                      <a:pt x="354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0" name="Google Shape;5310;p38"/>
              <p:cNvSpPr/>
              <p:nvPr/>
            </p:nvSpPr>
            <p:spPr>
              <a:xfrm>
                <a:off x="4076950" y="3801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0"/>
                    </a:moveTo>
                    <a:cubicBezTo>
                      <a:pt x="193" y="0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2"/>
                      <a:pt x="238" y="352"/>
                    </a:cubicBezTo>
                    <a:cubicBezTo>
                      <a:pt x="380" y="352"/>
                      <a:pt x="465" y="181"/>
                      <a:pt x="370" y="65"/>
                    </a:cubicBezTo>
                    <a:cubicBezTo>
                      <a:pt x="335" y="23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1" name="Google Shape;5311;p38"/>
              <p:cNvSpPr/>
              <p:nvPr/>
            </p:nvSpPr>
            <p:spPr>
              <a:xfrm>
                <a:off x="4063625" y="378512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3" y="1"/>
                    </a:moveTo>
                    <a:cubicBezTo>
                      <a:pt x="186" y="1"/>
                      <a:pt x="148" y="13"/>
                      <a:pt x="116" y="38"/>
                    </a:cubicBezTo>
                    <a:cubicBezTo>
                      <a:pt x="0" y="131"/>
                      <a:pt x="58" y="321"/>
                      <a:pt x="206" y="334"/>
                    </a:cubicBezTo>
                    <a:cubicBezTo>
                      <a:pt x="212" y="334"/>
                      <a:pt x="219" y="335"/>
                      <a:pt x="225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1" y="22"/>
                      <a:pt x="273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2" name="Google Shape;5312;p38"/>
              <p:cNvSpPr/>
              <p:nvPr/>
            </p:nvSpPr>
            <p:spPr>
              <a:xfrm>
                <a:off x="4050350" y="3768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6" y="303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6"/>
                      <a:pt x="335" y="61"/>
                    </a:cubicBezTo>
                    <a:cubicBezTo>
                      <a:pt x="302" y="21"/>
                      <a:pt x="256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3" name="Google Shape;5313;p38"/>
              <p:cNvSpPr/>
              <p:nvPr/>
            </p:nvSpPr>
            <p:spPr>
              <a:xfrm>
                <a:off x="4333725" y="4084725"/>
                <a:ext cx="22800" cy="172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690" extrusionOk="0">
                    <a:moveTo>
                      <a:pt x="457" y="0"/>
                    </a:moveTo>
                    <a:cubicBezTo>
                      <a:pt x="382" y="0"/>
                      <a:pt x="306" y="25"/>
                      <a:pt x="242" y="77"/>
                    </a:cubicBezTo>
                    <a:cubicBezTo>
                      <a:pt x="1" y="269"/>
                      <a:pt x="116" y="655"/>
                      <a:pt x="422" y="687"/>
                    </a:cubicBezTo>
                    <a:cubicBezTo>
                      <a:pt x="435" y="689"/>
                      <a:pt x="448" y="689"/>
                      <a:pt x="460" y="689"/>
                    </a:cubicBezTo>
                    <a:cubicBezTo>
                      <a:pt x="743" y="689"/>
                      <a:pt x="912" y="356"/>
                      <a:pt x="724" y="128"/>
                    </a:cubicBezTo>
                    <a:cubicBezTo>
                      <a:pt x="656" y="44"/>
                      <a:pt x="557" y="0"/>
                      <a:pt x="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4" name="Google Shape;5314;p38"/>
              <p:cNvSpPr/>
              <p:nvPr/>
            </p:nvSpPr>
            <p:spPr>
              <a:xfrm>
                <a:off x="4320475" y="4068175"/>
                <a:ext cx="22075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70" extrusionOk="0">
                    <a:moveTo>
                      <a:pt x="445" y="0"/>
                    </a:moveTo>
                    <a:cubicBezTo>
                      <a:pt x="370" y="0"/>
                      <a:pt x="295" y="25"/>
                      <a:pt x="232" y="76"/>
                    </a:cubicBezTo>
                    <a:cubicBezTo>
                      <a:pt x="1" y="263"/>
                      <a:pt x="113" y="636"/>
                      <a:pt x="409" y="668"/>
                    </a:cubicBezTo>
                    <a:cubicBezTo>
                      <a:pt x="422" y="669"/>
                      <a:pt x="434" y="670"/>
                      <a:pt x="447" y="670"/>
                    </a:cubicBezTo>
                    <a:cubicBezTo>
                      <a:pt x="720" y="670"/>
                      <a:pt x="883" y="346"/>
                      <a:pt x="704" y="125"/>
                    </a:cubicBezTo>
                    <a:cubicBezTo>
                      <a:pt x="639" y="43"/>
                      <a:pt x="542" y="0"/>
                      <a:pt x="4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5" name="Google Shape;5315;p38"/>
              <p:cNvSpPr/>
              <p:nvPr/>
            </p:nvSpPr>
            <p:spPr>
              <a:xfrm>
                <a:off x="4307225" y="4051650"/>
                <a:ext cx="214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0" extrusionOk="0">
                    <a:moveTo>
                      <a:pt x="428" y="0"/>
                    </a:moveTo>
                    <a:cubicBezTo>
                      <a:pt x="357" y="0"/>
                      <a:pt x="285" y="24"/>
                      <a:pt x="225" y="72"/>
                    </a:cubicBezTo>
                    <a:cubicBezTo>
                      <a:pt x="0" y="255"/>
                      <a:pt x="110" y="619"/>
                      <a:pt x="396" y="648"/>
                    </a:cubicBezTo>
                    <a:cubicBezTo>
                      <a:pt x="409" y="649"/>
                      <a:pt x="421" y="650"/>
                      <a:pt x="434" y="650"/>
                    </a:cubicBezTo>
                    <a:cubicBezTo>
                      <a:pt x="700" y="650"/>
                      <a:pt x="856" y="335"/>
                      <a:pt x="682" y="120"/>
                    </a:cubicBezTo>
                    <a:cubicBezTo>
                      <a:pt x="617" y="42"/>
                      <a:pt x="523" y="0"/>
                      <a:pt x="4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6" name="Google Shape;5316;p38"/>
              <p:cNvSpPr/>
              <p:nvPr/>
            </p:nvSpPr>
            <p:spPr>
              <a:xfrm>
                <a:off x="4293975" y="4035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17" y="0"/>
                    </a:moveTo>
                    <a:cubicBezTo>
                      <a:pt x="347" y="0"/>
                      <a:pt x="277" y="24"/>
                      <a:pt x="219" y="72"/>
                    </a:cubicBezTo>
                    <a:cubicBezTo>
                      <a:pt x="0" y="249"/>
                      <a:pt x="103" y="602"/>
                      <a:pt x="386" y="631"/>
                    </a:cubicBezTo>
                    <a:cubicBezTo>
                      <a:pt x="397" y="633"/>
                      <a:pt x="409" y="633"/>
                      <a:pt x="420" y="633"/>
                    </a:cubicBezTo>
                    <a:cubicBezTo>
                      <a:pt x="679" y="633"/>
                      <a:pt x="834" y="327"/>
                      <a:pt x="662" y="117"/>
                    </a:cubicBezTo>
                    <a:cubicBezTo>
                      <a:pt x="600" y="41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7" name="Google Shape;5317;p38"/>
              <p:cNvSpPr/>
              <p:nvPr/>
            </p:nvSpPr>
            <p:spPr>
              <a:xfrm>
                <a:off x="4280700" y="4018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3"/>
                      <a:pt x="100" y="586"/>
                      <a:pt x="374" y="612"/>
                    </a:cubicBezTo>
                    <a:cubicBezTo>
                      <a:pt x="385" y="613"/>
                      <a:pt x="397" y="614"/>
                      <a:pt x="408" y="614"/>
                    </a:cubicBezTo>
                    <a:cubicBezTo>
                      <a:pt x="658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8" name="Google Shape;5318;p38"/>
              <p:cNvSpPr/>
              <p:nvPr/>
            </p:nvSpPr>
            <p:spPr>
              <a:xfrm>
                <a:off x="4267375" y="4002075"/>
                <a:ext cx="19675" cy="1487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5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100" y="564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7" y="307"/>
                      <a:pt x="627" y="111"/>
                    </a:cubicBezTo>
                    <a:cubicBezTo>
                      <a:pt x="567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9" name="Google Shape;5319;p38"/>
              <p:cNvSpPr/>
              <p:nvPr/>
            </p:nvSpPr>
            <p:spPr>
              <a:xfrm>
                <a:off x="4254100" y="3985550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5"/>
                    </a:cubicBezTo>
                    <a:cubicBezTo>
                      <a:pt x="1" y="229"/>
                      <a:pt x="101" y="550"/>
                      <a:pt x="354" y="576"/>
                    </a:cubicBezTo>
                    <a:cubicBezTo>
                      <a:pt x="365" y="577"/>
                      <a:pt x="375" y="577"/>
                      <a:pt x="385" y="577"/>
                    </a:cubicBezTo>
                    <a:cubicBezTo>
                      <a:pt x="624" y="577"/>
                      <a:pt x="762" y="295"/>
                      <a:pt x="605" y="107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0" name="Google Shape;5320;p38"/>
              <p:cNvSpPr/>
              <p:nvPr/>
            </p:nvSpPr>
            <p:spPr>
              <a:xfrm>
                <a:off x="4240850" y="3969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0"/>
                    </a:moveTo>
                    <a:cubicBezTo>
                      <a:pt x="306" y="0"/>
                      <a:pt x="245" y="20"/>
                      <a:pt x="194" y="62"/>
                    </a:cubicBezTo>
                    <a:cubicBezTo>
                      <a:pt x="1" y="219"/>
                      <a:pt x="94" y="531"/>
                      <a:pt x="341" y="557"/>
                    </a:cubicBezTo>
                    <a:cubicBezTo>
                      <a:pt x="352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6" y="103"/>
                    </a:cubicBezTo>
                    <a:cubicBezTo>
                      <a:pt x="531" y="36"/>
                      <a:pt x="449" y="0"/>
                      <a:pt x="3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1" name="Google Shape;5321;p38"/>
              <p:cNvSpPr/>
              <p:nvPr/>
            </p:nvSpPr>
            <p:spPr>
              <a:xfrm>
                <a:off x="4227600" y="3952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0" y="211"/>
                      <a:pt x="87" y="513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0" y="279"/>
                      <a:pt x="566" y="101"/>
                    </a:cubicBezTo>
                    <a:cubicBezTo>
                      <a:pt x="513" y="36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2" name="Google Shape;5322;p38"/>
              <p:cNvSpPr/>
              <p:nvPr/>
            </p:nvSpPr>
            <p:spPr>
              <a:xfrm>
                <a:off x="4214250" y="393590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7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2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9" y="269"/>
                      <a:pt x="551" y="97"/>
                    </a:cubicBezTo>
                    <a:cubicBezTo>
                      <a:pt x="498" y="33"/>
                      <a:pt x="422" y="0"/>
                      <a:pt x="3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3" name="Google Shape;5323;p38"/>
              <p:cNvSpPr/>
              <p:nvPr/>
            </p:nvSpPr>
            <p:spPr>
              <a:xfrm>
                <a:off x="4201000" y="3919400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4" y="0"/>
                    </a:moveTo>
                    <a:cubicBezTo>
                      <a:pt x="278" y="0"/>
                      <a:pt x="222" y="19"/>
                      <a:pt x="174" y="56"/>
                    </a:cubicBezTo>
                    <a:cubicBezTo>
                      <a:pt x="1" y="198"/>
                      <a:pt x="84" y="477"/>
                      <a:pt x="306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9" y="501"/>
                      <a:pt x="663" y="261"/>
                      <a:pt x="528" y="92"/>
                    </a:cubicBezTo>
                    <a:cubicBezTo>
                      <a:pt x="479" y="32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4" name="Google Shape;5324;p38"/>
              <p:cNvSpPr/>
              <p:nvPr/>
            </p:nvSpPr>
            <p:spPr>
              <a:xfrm>
                <a:off x="4187750" y="3902825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8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50"/>
                      <a:pt x="508" y="93"/>
                    </a:cubicBezTo>
                    <a:cubicBezTo>
                      <a:pt x="460" y="32"/>
                      <a:pt x="390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5" name="Google Shape;5325;p38"/>
              <p:cNvSpPr/>
              <p:nvPr/>
            </p:nvSpPr>
            <p:spPr>
              <a:xfrm>
                <a:off x="4174500" y="388632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1"/>
                    </a:moveTo>
                    <a:cubicBezTo>
                      <a:pt x="255" y="1"/>
                      <a:pt x="204" y="18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5"/>
                      <a:pt x="301" y="465"/>
                      <a:pt x="310" y="465"/>
                    </a:cubicBezTo>
                    <a:cubicBezTo>
                      <a:pt x="500" y="465"/>
                      <a:pt x="611" y="241"/>
                      <a:pt x="489" y="87"/>
                    </a:cubicBezTo>
                    <a:cubicBezTo>
                      <a:pt x="441" y="31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6" name="Google Shape;5326;p38"/>
              <p:cNvSpPr/>
              <p:nvPr/>
            </p:nvSpPr>
            <p:spPr>
              <a:xfrm>
                <a:off x="4161225" y="3869775"/>
                <a:ext cx="1470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9" extrusionOk="0">
                    <a:moveTo>
                      <a:pt x="294" y="1"/>
                    </a:moveTo>
                    <a:cubicBezTo>
                      <a:pt x="245" y="1"/>
                      <a:pt x="195" y="17"/>
                      <a:pt x="155" y="52"/>
                    </a:cubicBezTo>
                    <a:cubicBezTo>
                      <a:pt x="1" y="177"/>
                      <a:pt x="75" y="425"/>
                      <a:pt x="271" y="447"/>
                    </a:cubicBezTo>
                    <a:cubicBezTo>
                      <a:pt x="279" y="448"/>
                      <a:pt x="287" y="449"/>
                      <a:pt x="294" y="449"/>
                    </a:cubicBezTo>
                    <a:cubicBezTo>
                      <a:pt x="479" y="449"/>
                      <a:pt x="587" y="232"/>
                      <a:pt x="467" y="84"/>
                    </a:cubicBezTo>
                    <a:cubicBezTo>
                      <a:pt x="423" y="30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7" name="Google Shape;5327;p38"/>
              <p:cNvSpPr/>
              <p:nvPr/>
            </p:nvSpPr>
            <p:spPr>
              <a:xfrm>
                <a:off x="4147900" y="3853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8" y="0"/>
                      <a:pt x="190" y="16"/>
                      <a:pt x="151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50" y="80"/>
                    </a:cubicBezTo>
                    <a:cubicBezTo>
                      <a:pt x="408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8" name="Google Shape;5328;p38"/>
              <p:cNvSpPr/>
              <p:nvPr/>
            </p:nvSpPr>
            <p:spPr>
              <a:xfrm>
                <a:off x="4134650" y="3836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3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0" y="158"/>
                      <a:pt x="68" y="390"/>
                      <a:pt x="251" y="406"/>
                    </a:cubicBezTo>
                    <a:cubicBezTo>
                      <a:pt x="259" y="407"/>
                      <a:pt x="266" y="407"/>
                      <a:pt x="274" y="407"/>
                    </a:cubicBezTo>
                    <a:cubicBezTo>
                      <a:pt x="440" y="407"/>
                      <a:pt x="538" y="210"/>
                      <a:pt x="431" y="75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9" name="Google Shape;5329;p38"/>
              <p:cNvSpPr/>
              <p:nvPr/>
            </p:nvSpPr>
            <p:spPr>
              <a:xfrm>
                <a:off x="4121375" y="382017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6"/>
                      <a:pt x="65" y="371"/>
                      <a:pt x="239" y="391"/>
                    </a:cubicBezTo>
                    <a:cubicBezTo>
                      <a:pt x="246" y="392"/>
                      <a:pt x="254" y="392"/>
                      <a:pt x="262" y="392"/>
                    </a:cubicBezTo>
                    <a:cubicBezTo>
                      <a:pt x="421" y="392"/>
                      <a:pt x="513" y="201"/>
                      <a:pt x="409" y="73"/>
                    </a:cubicBezTo>
                    <a:cubicBezTo>
                      <a:pt x="371" y="25"/>
                      <a:pt x="315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0" name="Google Shape;5330;p38"/>
              <p:cNvSpPr/>
              <p:nvPr/>
            </p:nvSpPr>
            <p:spPr>
              <a:xfrm>
                <a:off x="4108125" y="3803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4" y="1"/>
                      <a:pt x="164" y="14"/>
                      <a:pt x="129" y="42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3" y="370"/>
                      <a:pt x="241" y="371"/>
                      <a:pt x="249" y="371"/>
                    </a:cubicBezTo>
                    <a:cubicBezTo>
                      <a:pt x="399" y="371"/>
                      <a:pt x="490" y="193"/>
                      <a:pt x="389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1" name="Google Shape;5331;p38"/>
              <p:cNvSpPr/>
              <p:nvPr/>
            </p:nvSpPr>
            <p:spPr>
              <a:xfrm>
                <a:off x="4094800" y="3787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6" y="0"/>
                    </a:moveTo>
                    <a:cubicBezTo>
                      <a:pt x="197" y="0"/>
                      <a:pt x="157" y="14"/>
                      <a:pt x="125" y="42"/>
                    </a:cubicBezTo>
                    <a:cubicBezTo>
                      <a:pt x="0" y="138"/>
                      <a:pt x="61" y="337"/>
                      <a:pt x="215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8" y="184"/>
                      <a:pt x="373" y="67"/>
                    </a:cubicBezTo>
                    <a:cubicBezTo>
                      <a:pt x="338" y="23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2" name="Google Shape;5332;p38"/>
              <p:cNvSpPr/>
              <p:nvPr/>
            </p:nvSpPr>
            <p:spPr>
              <a:xfrm>
                <a:off x="4081525" y="3770575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4" y="1"/>
                    </a:moveTo>
                    <a:cubicBezTo>
                      <a:pt x="187" y="1"/>
                      <a:pt x="149" y="13"/>
                      <a:pt x="117" y="38"/>
                    </a:cubicBezTo>
                    <a:cubicBezTo>
                      <a:pt x="1" y="132"/>
                      <a:pt x="59" y="321"/>
                      <a:pt x="207" y="334"/>
                    </a:cubicBezTo>
                    <a:cubicBezTo>
                      <a:pt x="213" y="335"/>
                      <a:pt x="220" y="335"/>
                      <a:pt x="226" y="335"/>
                    </a:cubicBezTo>
                    <a:cubicBezTo>
                      <a:pt x="362" y="335"/>
                      <a:pt x="443" y="175"/>
                      <a:pt x="354" y="64"/>
                    </a:cubicBezTo>
                    <a:cubicBezTo>
                      <a:pt x="322" y="22"/>
                      <a:pt x="273" y="1"/>
                      <a:pt x="2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3" name="Google Shape;5333;p38"/>
              <p:cNvSpPr/>
              <p:nvPr/>
            </p:nvSpPr>
            <p:spPr>
              <a:xfrm>
                <a:off x="4068275" y="3754075"/>
                <a:ext cx="104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7" extrusionOk="0">
                    <a:moveTo>
                      <a:pt x="210" y="1"/>
                    </a:moveTo>
                    <a:cubicBezTo>
                      <a:pt x="175" y="1"/>
                      <a:pt x="139" y="13"/>
                      <a:pt x="110" y="36"/>
                    </a:cubicBezTo>
                    <a:cubicBezTo>
                      <a:pt x="1" y="123"/>
                      <a:pt x="52" y="300"/>
                      <a:pt x="193" y="316"/>
                    </a:cubicBezTo>
                    <a:cubicBezTo>
                      <a:pt x="199" y="316"/>
                      <a:pt x="204" y="317"/>
                      <a:pt x="209" y="317"/>
                    </a:cubicBezTo>
                    <a:cubicBezTo>
                      <a:pt x="338" y="317"/>
                      <a:pt x="418" y="164"/>
                      <a:pt x="332" y="59"/>
                    </a:cubicBezTo>
                    <a:cubicBezTo>
                      <a:pt x="301" y="21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4" name="Google Shape;5334;p38"/>
              <p:cNvSpPr/>
              <p:nvPr/>
            </p:nvSpPr>
            <p:spPr>
              <a:xfrm>
                <a:off x="4338400" y="4053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2" y="1"/>
                    </a:moveTo>
                    <a:cubicBezTo>
                      <a:pt x="368" y="1"/>
                      <a:pt x="294" y="25"/>
                      <a:pt x="232" y="75"/>
                    </a:cubicBezTo>
                    <a:cubicBezTo>
                      <a:pt x="0" y="261"/>
                      <a:pt x="113" y="637"/>
                      <a:pt x="408" y="666"/>
                    </a:cubicBezTo>
                    <a:cubicBezTo>
                      <a:pt x="421" y="668"/>
                      <a:pt x="434" y="668"/>
                      <a:pt x="447" y="668"/>
                    </a:cubicBezTo>
                    <a:cubicBezTo>
                      <a:pt x="720" y="668"/>
                      <a:pt x="882" y="344"/>
                      <a:pt x="704" y="123"/>
                    </a:cubicBezTo>
                    <a:cubicBezTo>
                      <a:pt x="636" y="43"/>
                      <a:pt x="540" y="1"/>
                      <a:pt x="4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5" name="Google Shape;5335;p38"/>
              <p:cNvSpPr/>
              <p:nvPr/>
            </p:nvSpPr>
            <p:spPr>
              <a:xfrm>
                <a:off x="4325125" y="4037125"/>
                <a:ext cx="21450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3" extrusionOk="0">
                    <a:moveTo>
                      <a:pt x="430" y="1"/>
                    </a:moveTo>
                    <a:cubicBezTo>
                      <a:pt x="358" y="1"/>
                      <a:pt x="286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1"/>
                      <a:pt x="422" y="652"/>
                      <a:pt x="435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6" name="Google Shape;5336;p38"/>
              <p:cNvSpPr/>
              <p:nvPr/>
            </p:nvSpPr>
            <p:spPr>
              <a:xfrm>
                <a:off x="4311875" y="4020600"/>
                <a:ext cx="2080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32" h="632" extrusionOk="0">
                    <a:moveTo>
                      <a:pt x="418" y="0"/>
                    </a:moveTo>
                    <a:cubicBezTo>
                      <a:pt x="348" y="0"/>
                      <a:pt x="278" y="23"/>
                      <a:pt x="219" y="71"/>
                    </a:cubicBezTo>
                    <a:cubicBezTo>
                      <a:pt x="1" y="247"/>
                      <a:pt x="104" y="601"/>
                      <a:pt x="386" y="630"/>
                    </a:cubicBezTo>
                    <a:cubicBezTo>
                      <a:pt x="399" y="631"/>
                      <a:pt x="412" y="632"/>
                      <a:pt x="425" y="632"/>
                    </a:cubicBezTo>
                    <a:cubicBezTo>
                      <a:pt x="681" y="632"/>
                      <a:pt x="831" y="327"/>
                      <a:pt x="663" y="119"/>
                    </a:cubicBezTo>
                    <a:cubicBezTo>
                      <a:pt x="601" y="40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7" name="Google Shape;5337;p38"/>
              <p:cNvSpPr/>
              <p:nvPr/>
            </p:nvSpPr>
            <p:spPr>
              <a:xfrm>
                <a:off x="4298550" y="4004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399" y="614"/>
                      <a:pt x="411" y="614"/>
                    </a:cubicBezTo>
                    <a:cubicBezTo>
                      <a:pt x="660" y="614"/>
                      <a:pt x="809" y="316"/>
                      <a:pt x="646" y="114"/>
                    </a:cubicBezTo>
                    <a:cubicBezTo>
                      <a:pt x="586" y="39"/>
                      <a:pt x="497" y="0"/>
                      <a:pt x="4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8" name="Google Shape;5338;p38"/>
              <p:cNvSpPr/>
              <p:nvPr/>
            </p:nvSpPr>
            <p:spPr>
              <a:xfrm>
                <a:off x="4285275" y="3987525"/>
                <a:ext cx="196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6" extrusionOk="0">
                    <a:moveTo>
                      <a:pt x="394" y="0"/>
                    </a:moveTo>
                    <a:cubicBezTo>
                      <a:pt x="328" y="0"/>
                      <a:pt x="262" y="22"/>
                      <a:pt x="207" y="66"/>
                    </a:cubicBezTo>
                    <a:cubicBezTo>
                      <a:pt x="1" y="233"/>
                      <a:pt x="101" y="568"/>
                      <a:pt x="364" y="593"/>
                    </a:cubicBezTo>
                    <a:cubicBezTo>
                      <a:pt x="376" y="595"/>
                      <a:pt x="387" y="595"/>
                      <a:pt x="399" y="595"/>
                    </a:cubicBezTo>
                    <a:cubicBezTo>
                      <a:pt x="642" y="595"/>
                      <a:pt x="784" y="308"/>
                      <a:pt x="624" y="111"/>
                    </a:cubicBezTo>
                    <a:cubicBezTo>
                      <a:pt x="566" y="38"/>
                      <a:pt x="480" y="0"/>
                      <a:pt x="3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9" name="Google Shape;5339;p38"/>
              <p:cNvSpPr/>
              <p:nvPr/>
            </p:nvSpPr>
            <p:spPr>
              <a:xfrm>
                <a:off x="4272025" y="3971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6"/>
                    </a:cubicBezTo>
                    <a:cubicBezTo>
                      <a:pt x="1" y="227"/>
                      <a:pt x="97" y="552"/>
                      <a:pt x="354" y="574"/>
                    </a:cubicBezTo>
                    <a:cubicBezTo>
                      <a:pt x="365" y="575"/>
                      <a:pt x="375" y="576"/>
                      <a:pt x="385" y="576"/>
                    </a:cubicBezTo>
                    <a:cubicBezTo>
                      <a:pt x="624" y="576"/>
                      <a:pt x="762" y="296"/>
                      <a:pt x="605" y="105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0" name="Google Shape;5340;p38"/>
              <p:cNvSpPr/>
              <p:nvPr/>
            </p:nvSpPr>
            <p:spPr>
              <a:xfrm>
                <a:off x="4258775" y="3954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1"/>
                      <a:pt x="94" y="532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6"/>
                      <a:pt x="585" y="102"/>
                    </a:cubicBezTo>
                    <a:cubicBezTo>
                      <a:pt x="531" y="35"/>
                      <a:pt x="451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1" name="Google Shape;5341;p38"/>
              <p:cNvSpPr/>
              <p:nvPr/>
            </p:nvSpPr>
            <p:spPr>
              <a:xfrm>
                <a:off x="4245425" y="3937925"/>
                <a:ext cx="178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542" extrusionOk="0">
                    <a:moveTo>
                      <a:pt x="360" y="1"/>
                    </a:moveTo>
                    <a:cubicBezTo>
                      <a:pt x="300" y="1"/>
                      <a:pt x="239" y="20"/>
                      <a:pt x="187" y="61"/>
                    </a:cubicBezTo>
                    <a:cubicBezTo>
                      <a:pt x="1" y="212"/>
                      <a:pt x="91" y="514"/>
                      <a:pt x="329" y="540"/>
                    </a:cubicBezTo>
                    <a:cubicBezTo>
                      <a:pt x="339" y="541"/>
                      <a:pt x="350" y="542"/>
                      <a:pt x="360" y="542"/>
                    </a:cubicBezTo>
                    <a:cubicBezTo>
                      <a:pt x="582" y="542"/>
                      <a:pt x="714" y="281"/>
                      <a:pt x="570" y="100"/>
                    </a:cubicBezTo>
                    <a:cubicBezTo>
                      <a:pt x="515" y="34"/>
                      <a:pt x="438" y="1"/>
                      <a:pt x="3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2" name="Google Shape;5342;p38"/>
              <p:cNvSpPr/>
              <p:nvPr/>
            </p:nvSpPr>
            <p:spPr>
              <a:xfrm>
                <a:off x="4232175" y="3921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2" y="1"/>
                    </a:moveTo>
                    <a:cubicBezTo>
                      <a:pt x="286" y="1"/>
                      <a:pt x="228" y="20"/>
                      <a:pt x="181" y="58"/>
                    </a:cubicBezTo>
                    <a:cubicBezTo>
                      <a:pt x="1" y="202"/>
                      <a:pt x="87" y="495"/>
                      <a:pt x="316" y="521"/>
                    </a:cubicBezTo>
                    <a:cubicBezTo>
                      <a:pt x="326" y="522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100"/>
                    </a:cubicBezTo>
                    <a:cubicBezTo>
                      <a:pt x="495" y="35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3" name="Google Shape;5343;p38"/>
              <p:cNvSpPr/>
              <p:nvPr/>
            </p:nvSpPr>
            <p:spPr>
              <a:xfrm>
                <a:off x="4218925" y="3904875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2" y="0"/>
                    </a:moveTo>
                    <a:cubicBezTo>
                      <a:pt x="277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0"/>
                      <a:pt x="326" y="501"/>
                      <a:pt x="336" y="501"/>
                    </a:cubicBezTo>
                    <a:cubicBezTo>
                      <a:pt x="540" y="501"/>
                      <a:pt x="662" y="260"/>
                      <a:pt x="527" y="94"/>
                    </a:cubicBezTo>
                    <a:cubicBezTo>
                      <a:pt x="478" y="32"/>
                      <a:pt x="406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4" name="Google Shape;5344;p38"/>
              <p:cNvSpPr/>
              <p:nvPr/>
            </p:nvSpPr>
            <p:spPr>
              <a:xfrm>
                <a:off x="4205675" y="3888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7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89"/>
                    </a:cubicBezTo>
                    <a:cubicBezTo>
                      <a:pt x="460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5" name="Google Shape;5345;p38"/>
              <p:cNvSpPr/>
              <p:nvPr/>
            </p:nvSpPr>
            <p:spPr>
              <a:xfrm>
                <a:off x="4192400" y="3871800"/>
                <a:ext cx="153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8" extrusionOk="0">
                    <a:moveTo>
                      <a:pt x="308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2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9" y="87"/>
                    </a:cubicBezTo>
                    <a:cubicBezTo>
                      <a:pt x="442" y="30"/>
                      <a:pt x="375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6" name="Google Shape;5346;p38"/>
              <p:cNvSpPr/>
              <p:nvPr/>
            </p:nvSpPr>
            <p:spPr>
              <a:xfrm>
                <a:off x="4179150" y="3855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4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79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7" name="Google Shape;5347;p38"/>
              <p:cNvSpPr/>
              <p:nvPr/>
            </p:nvSpPr>
            <p:spPr>
              <a:xfrm>
                <a:off x="4165825" y="3838750"/>
                <a:ext cx="141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0" extrusionOk="0">
                    <a:moveTo>
                      <a:pt x="283" y="0"/>
                    </a:moveTo>
                    <a:cubicBezTo>
                      <a:pt x="236" y="0"/>
                      <a:pt x="188" y="16"/>
                      <a:pt x="148" y="49"/>
                    </a:cubicBezTo>
                    <a:cubicBezTo>
                      <a:pt x="0" y="168"/>
                      <a:pt x="71" y="406"/>
                      <a:pt x="260" y="429"/>
                    </a:cubicBezTo>
                    <a:cubicBezTo>
                      <a:pt x="268" y="429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8"/>
                      <a:pt x="346" y="0"/>
                      <a:pt x="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8" name="Google Shape;5348;p38"/>
              <p:cNvSpPr/>
              <p:nvPr/>
            </p:nvSpPr>
            <p:spPr>
              <a:xfrm>
                <a:off x="4152550" y="3822200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0" y="1"/>
                    </a:moveTo>
                    <a:cubicBezTo>
                      <a:pt x="225" y="1"/>
                      <a:pt x="180" y="16"/>
                      <a:pt x="142" y="46"/>
                    </a:cubicBezTo>
                    <a:cubicBezTo>
                      <a:pt x="1" y="162"/>
                      <a:pt x="68" y="390"/>
                      <a:pt x="251" y="409"/>
                    </a:cubicBezTo>
                    <a:cubicBezTo>
                      <a:pt x="259" y="410"/>
                      <a:pt x="267" y="411"/>
                      <a:pt x="275" y="411"/>
                    </a:cubicBezTo>
                    <a:cubicBezTo>
                      <a:pt x="441" y="411"/>
                      <a:pt x="539" y="214"/>
                      <a:pt x="431" y="78"/>
                    </a:cubicBezTo>
                    <a:cubicBezTo>
                      <a:pt x="389" y="27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9" name="Google Shape;5349;p38"/>
              <p:cNvSpPr/>
              <p:nvPr/>
            </p:nvSpPr>
            <p:spPr>
              <a:xfrm>
                <a:off x="4139300" y="3805700"/>
                <a:ext cx="128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5" y="388"/>
                    </a:cubicBezTo>
                    <a:cubicBezTo>
                      <a:pt x="243" y="389"/>
                      <a:pt x="251" y="389"/>
                      <a:pt x="258" y="389"/>
                    </a:cubicBezTo>
                    <a:cubicBezTo>
                      <a:pt x="418" y="389"/>
                      <a:pt x="513" y="202"/>
                      <a:pt x="409" y="73"/>
                    </a:cubicBezTo>
                    <a:cubicBezTo>
                      <a:pt x="370" y="26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0" name="Google Shape;5350;p38"/>
              <p:cNvSpPr/>
              <p:nvPr/>
            </p:nvSpPr>
            <p:spPr>
              <a:xfrm>
                <a:off x="4126050" y="3789150"/>
                <a:ext cx="122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3" extrusionOk="0">
                    <a:moveTo>
                      <a:pt x="243" y="0"/>
                    </a:moveTo>
                    <a:cubicBezTo>
                      <a:pt x="203" y="0"/>
                      <a:pt x="162" y="13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1" name="Google Shape;5351;p38"/>
              <p:cNvSpPr/>
              <p:nvPr/>
            </p:nvSpPr>
            <p:spPr>
              <a:xfrm>
                <a:off x="4112700" y="3772650"/>
                <a:ext cx="1172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2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4" y="65"/>
                    </a:cubicBezTo>
                    <a:cubicBezTo>
                      <a:pt x="339" y="22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2" name="Google Shape;5352;p38"/>
              <p:cNvSpPr/>
              <p:nvPr/>
            </p:nvSpPr>
            <p:spPr>
              <a:xfrm>
                <a:off x="4099450" y="3756075"/>
                <a:ext cx="11100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7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40"/>
                    </a:cubicBezTo>
                    <a:cubicBezTo>
                      <a:pt x="1" y="133"/>
                      <a:pt x="55" y="319"/>
                      <a:pt x="206" y="336"/>
                    </a:cubicBezTo>
                    <a:cubicBezTo>
                      <a:pt x="213" y="336"/>
                      <a:pt x="219" y="337"/>
                      <a:pt x="225" y="337"/>
                    </a:cubicBezTo>
                    <a:cubicBezTo>
                      <a:pt x="362" y="337"/>
                      <a:pt x="443" y="173"/>
                      <a:pt x="351" y="62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3" name="Google Shape;5353;p38"/>
              <p:cNvSpPr/>
              <p:nvPr/>
            </p:nvSpPr>
            <p:spPr>
              <a:xfrm>
                <a:off x="4086200" y="3739550"/>
                <a:ext cx="103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17" extrusionOk="0">
                    <a:moveTo>
                      <a:pt x="208" y="1"/>
                    </a:moveTo>
                    <a:cubicBezTo>
                      <a:pt x="173" y="1"/>
                      <a:pt x="139" y="12"/>
                      <a:pt x="110" y="36"/>
                    </a:cubicBezTo>
                    <a:cubicBezTo>
                      <a:pt x="0" y="126"/>
                      <a:pt x="52" y="302"/>
                      <a:pt x="190" y="315"/>
                    </a:cubicBezTo>
                    <a:cubicBezTo>
                      <a:pt x="196" y="316"/>
                      <a:pt x="203" y="316"/>
                      <a:pt x="209" y="316"/>
                    </a:cubicBezTo>
                    <a:cubicBezTo>
                      <a:pt x="339" y="316"/>
                      <a:pt x="414" y="165"/>
                      <a:pt x="331" y="61"/>
                    </a:cubicBezTo>
                    <a:cubicBezTo>
                      <a:pt x="300" y="21"/>
                      <a:pt x="254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4" name="Google Shape;5354;p38"/>
              <p:cNvSpPr/>
              <p:nvPr/>
            </p:nvSpPr>
            <p:spPr>
              <a:xfrm>
                <a:off x="4343050" y="4022675"/>
                <a:ext cx="21450" cy="1630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2" extrusionOk="0">
                    <a:moveTo>
                      <a:pt x="429" y="0"/>
                    </a:moveTo>
                    <a:cubicBezTo>
                      <a:pt x="357" y="0"/>
                      <a:pt x="285" y="24"/>
                      <a:pt x="226" y="74"/>
                    </a:cubicBezTo>
                    <a:cubicBezTo>
                      <a:pt x="1" y="258"/>
                      <a:pt x="107" y="621"/>
                      <a:pt x="396" y="650"/>
                    </a:cubicBezTo>
                    <a:cubicBezTo>
                      <a:pt x="408" y="651"/>
                      <a:pt x="420" y="651"/>
                      <a:pt x="431" y="651"/>
                    </a:cubicBezTo>
                    <a:cubicBezTo>
                      <a:pt x="699" y="651"/>
                      <a:pt x="858" y="338"/>
                      <a:pt x="682" y="123"/>
                    </a:cubicBezTo>
                    <a:cubicBezTo>
                      <a:pt x="618" y="42"/>
                      <a:pt x="524" y="0"/>
                      <a:pt x="4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5" name="Google Shape;5355;p38"/>
              <p:cNvSpPr/>
              <p:nvPr/>
            </p:nvSpPr>
            <p:spPr>
              <a:xfrm>
                <a:off x="4329725" y="4006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0" y="0"/>
                    </a:moveTo>
                    <a:cubicBezTo>
                      <a:pt x="351" y="0"/>
                      <a:pt x="280" y="23"/>
                      <a:pt x="222" y="72"/>
                    </a:cubicBezTo>
                    <a:cubicBezTo>
                      <a:pt x="0" y="249"/>
                      <a:pt x="106" y="602"/>
                      <a:pt x="386" y="631"/>
                    </a:cubicBezTo>
                    <a:cubicBezTo>
                      <a:pt x="398" y="632"/>
                      <a:pt x="409" y="633"/>
                      <a:pt x="420" y="633"/>
                    </a:cubicBezTo>
                    <a:cubicBezTo>
                      <a:pt x="680" y="633"/>
                      <a:pt x="835" y="326"/>
                      <a:pt x="665" y="117"/>
                    </a:cubicBezTo>
                    <a:cubicBezTo>
                      <a:pt x="603" y="40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6" name="Google Shape;5356;p38"/>
              <p:cNvSpPr/>
              <p:nvPr/>
            </p:nvSpPr>
            <p:spPr>
              <a:xfrm>
                <a:off x="4316450" y="3989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2"/>
                      <a:pt x="104" y="586"/>
                      <a:pt x="374" y="612"/>
                    </a:cubicBezTo>
                    <a:cubicBezTo>
                      <a:pt x="386" y="613"/>
                      <a:pt x="397" y="614"/>
                      <a:pt x="409" y="614"/>
                    </a:cubicBezTo>
                    <a:cubicBezTo>
                      <a:pt x="661" y="614"/>
                      <a:pt x="810" y="320"/>
                      <a:pt x="647" y="114"/>
                    </a:cubicBezTo>
                    <a:cubicBezTo>
                      <a:pt x="585" y="39"/>
                      <a:pt x="496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7" name="Google Shape;5357;p38"/>
              <p:cNvSpPr/>
              <p:nvPr/>
            </p:nvSpPr>
            <p:spPr>
              <a:xfrm>
                <a:off x="4303200" y="3973050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3"/>
                      <a:pt x="206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8" name="Google Shape;5358;p38"/>
              <p:cNvSpPr/>
              <p:nvPr/>
            </p:nvSpPr>
            <p:spPr>
              <a:xfrm>
                <a:off x="4289950" y="3956475"/>
                <a:ext cx="189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8" extrusionOk="0">
                    <a:moveTo>
                      <a:pt x="379" y="1"/>
                    </a:moveTo>
                    <a:cubicBezTo>
                      <a:pt x="316" y="1"/>
                      <a:pt x="252" y="22"/>
                      <a:pt x="200" y="65"/>
                    </a:cubicBezTo>
                    <a:cubicBezTo>
                      <a:pt x="0" y="228"/>
                      <a:pt x="94" y="550"/>
                      <a:pt x="351" y="576"/>
                    </a:cubicBezTo>
                    <a:cubicBezTo>
                      <a:pt x="362" y="577"/>
                      <a:pt x="374" y="578"/>
                      <a:pt x="385" y="578"/>
                    </a:cubicBezTo>
                    <a:cubicBezTo>
                      <a:pt x="619" y="578"/>
                      <a:pt x="758" y="300"/>
                      <a:pt x="604" y="110"/>
                    </a:cubicBezTo>
                    <a:cubicBezTo>
                      <a:pt x="548" y="38"/>
                      <a:pt x="463" y="1"/>
                      <a:pt x="3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9" name="Google Shape;5359;p38"/>
              <p:cNvSpPr/>
              <p:nvPr/>
            </p:nvSpPr>
            <p:spPr>
              <a:xfrm>
                <a:off x="4276700" y="3940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0"/>
                    </a:moveTo>
                    <a:cubicBezTo>
                      <a:pt x="305" y="0"/>
                      <a:pt x="244" y="20"/>
                      <a:pt x="193" y="62"/>
                    </a:cubicBezTo>
                    <a:cubicBezTo>
                      <a:pt x="0" y="219"/>
                      <a:pt x="93" y="531"/>
                      <a:pt x="341" y="556"/>
                    </a:cubicBezTo>
                    <a:cubicBezTo>
                      <a:pt x="351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5" y="103"/>
                    </a:cubicBezTo>
                    <a:cubicBezTo>
                      <a:pt x="528" y="35"/>
                      <a:pt x="447" y="0"/>
                      <a:pt x="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0" name="Google Shape;5360;p38"/>
              <p:cNvSpPr/>
              <p:nvPr/>
            </p:nvSpPr>
            <p:spPr>
              <a:xfrm>
                <a:off x="4263350" y="3923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1" y="210"/>
                      <a:pt x="91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1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1" name="Google Shape;5361;p38"/>
              <p:cNvSpPr/>
              <p:nvPr/>
            </p:nvSpPr>
            <p:spPr>
              <a:xfrm>
                <a:off x="4250100" y="3906900"/>
                <a:ext cx="17225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3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6"/>
                      <a:pt x="87" y="495"/>
                      <a:pt x="318" y="521"/>
                    </a:cubicBezTo>
                    <a:cubicBezTo>
                      <a:pt x="328" y="522"/>
                      <a:pt x="337" y="522"/>
                      <a:pt x="346" y="522"/>
                    </a:cubicBezTo>
                    <a:cubicBezTo>
                      <a:pt x="561" y="522"/>
                      <a:pt x="689" y="270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2" name="Google Shape;5362;p38"/>
              <p:cNvSpPr/>
              <p:nvPr/>
            </p:nvSpPr>
            <p:spPr>
              <a:xfrm>
                <a:off x="4236850" y="3890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8" y="501"/>
                      <a:pt x="663" y="261"/>
                      <a:pt x="527" y="92"/>
                    </a:cubicBezTo>
                    <a:cubicBezTo>
                      <a:pt x="478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3" name="Google Shape;5363;p38"/>
              <p:cNvSpPr/>
              <p:nvPr/>
            </p:nvSpPr>
            <p:spPr>
              <a:xfrm>
                <a:off x="4223575" y="3873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2" y="483"/>
                      <a:pt x="320" y="483"/>
                    </a:cubicBezTo>
                    <a:cubicBezTo>
                      <a:pt x="519" y="483"/>
                      <a:pt x="635" y="249"/>
                      <a:pt x="509" y="89"/>
                    </a:cubicBezTo>
                    <a:cubicBezTo>
                      <a:pt x="459" y="31"/>
                      <a:pt x="389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4" name="Google Shape;5364;p38"/>
              <p:cNvSpPr/>
              <p:nvPr/>
            </p:nvSpPr>
            <p:spPr>
              <a:xfrm>
                <a:off x="4210250" y="3857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9" y="1"/>
                    </a:moveTo>
                    <a:cubicBezTo>
                      <a:pt x="258" y="1"/>
                      <a:pt x="207" y="18"/>
                      <a:pt x="164" y="52"/>
                    </a:cubicBezTo>
                    <a:cubicBezTo>
                      <a:pt x="0" y="184"/>
                      <a:pt x="77" y="444"/>
                      <a:pt x="286" y="463"/>
                    </a:cubicBezTo>
                    <a:cubicBezTo>
                      <a:pt x="295" y="464"/>
                      <a:pt x="304" y="465"/>
                      <a:pt x="313" y="465"/>
                    </a:cubicBezTo>
                    <a:cubicBezTo>
                      <a:pt x="503" y="465"/>
                      <a:pt x="615" y="241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5" name="Google Shape;5365;p38"/>
              <p:cNvSpPr/>
              <p:nvPr/>
            </p:nvSpPr>
            <p:spPr>
              <a:xfrm>
                <a:off x="4197000" y="3840800"/>
                <a:ext cx="1475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8" extrusionOk="0">
                    <a:moveTo>
                      <a:pt x="297" y="1"/>
                    </a:moveTo>
                    <a:cubicBezTo>
                      <a:pt x="247" y="1"/>
                      <a:pt x="196" y="17"/>
                      <a:pt x="154" y="51"/>
                    </a:cubicBezTo>
                    <a:cubicBezTo>
                      <a:pt x="0" y="176"/>
                      <a:pt x="74" y="424"/>
                      <a:pt x="273" y="446"/>
                    </a:cubicBezTo>
                    <a:cubicBezTo>
                      <a:pt x="281" y="447"/>
                      <a:pt x="289" y="447"/>
                      <a:pt x="296" y="447"/>
                    </a:cubicBezTo>
                    <a:cubicBezTo>
                      <a:pt x="479" y="447"/>
                      <a:pt x="590" y="231"/>
                      <a:pt x="469" y="83"/>
                    </a:cubicBezTo>
                    <a:cubicBezTo>
                      <a:pt x="426" y="29"/>
                      <a:pt x="362" y="1"/>
                      <a:pt x="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6" name="Google Shape;5366;p38"/>
              <p:cNvSpPr/>
              <p:nvPr/>
            </p:nvSpPr>
            <p:spPr>
              <a:xfrm>
                <a:off x="4183725" y="3824225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49"/>
                    </a:cubicBezTo>
                    <a:cubicBezTo>
                      <a:pt x="1" y="168"/>
                      <a:pt x="71" y="409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5" y="223"/>
                      <a:pt x="451" y="81"/>
                    </a:cubicBezTo>
                    <a:cubicBezTo>
                      <a:pt x="407" y="28"/>
                      <a:pt x="346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7" name="Google Shape;5367;p38"/>
              <p:cNvSpPr/>
              <p:nvPr/>
            </p:nvSpPr>
            <p:spPr>
              <a:xfrm>
                <a:off x="4170475" y="3807750"/>
                <a:ext cx="13475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7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6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8" name="Google Shape;5368;p38"/>
              <p:cNvSpPr/>
              <p:nvPr/>
            </p:nvSpPr>
            <p:spPr>
              <a:xfrm>
                <a:off x="4157225" y="3791175"/>
                <a:ext cx="128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6"/>
                      <a:pt x="64" y="371"/>
                      <a:pt x="238" y="391"/>
                    </a:cubicBezTo>
                    <a:cubicBezTo>
                      <a:pt x="246" y="391"/>
                      <a:pt x="253" y="392"/>
                      <a:pt x="261" y="392"/>
                    </a:cubicBezTo>
                    <a:cubicBezTo>
                      <a:pt x="418" y="392"/>
                      <a:pt x="513" y="201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9" name="Google Shape;5369;p38"/>
              <p:cNvSpPr/>
              <p:nvPr/>
            </p:nvSpPr>
            <p:spPr>
              <a:xfrm>
                <a:off x="4143950" y="3774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4" y="370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0"/>
                    </a:cubicBezTo>
                    <a:cubicBezTo>
                      <a:pt x="353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0" name="Google Shape;5370;p38"/>
              <p:cNvSpPr/>
              <p:nvPr/>
            </p:nvSpPr>
            <p:spPr>
              <a:xfrm>
                <a:off x="4130625" y="3758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0"/>
                    </a:moveTo>
                    <a:cubicBezTo>
                      <a:pt x="195" y="0"/>
                      <a:pt x="156" y="14"/>
                      <a:pt x="123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1" name="Google Shape;5371;p38"/>
              <p:cNvSpPr/>
              <p:nvPr/>
            </p:nvSpPr>
            <p:spPr>
              <a:xfrm>
                <a:off x="4117375" y="3741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1"/>
                      <a:pt x="55" y="321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4"/>
                      <a:pt x="350" y="64"/>
                    </a:cubicBezTo>
                    <a:cubicBezTo>
                      <a:pt x="318" y="22"/>
                      <a:pt x="269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2" name="Google Shape;5372;p38"/>
              <p:cNvSpPr/>
              <p:nvPr/>
            </p:nvSpPr>
            <p:spPr>
              <a:xfrm>
                <a:off x="4104100" y="3725075"/>
                <a:ext cx="1040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7" extrusionOk="0">
                    <a:moveTo>
                      <a:pt x="210" y="1"/>
                    </a:moveTo>
                    <a:cubicBezTo>
                      <a:pt x="175" y="1"/>
                      <a:pt x="140" y="12"/>
                      <a:pt x="110" y="36"/>
                    </a:cubicBezTo>
                    <a:cubicBezTo>
                      <a:pt x="1" y="123"/>
                      <a:pt x="52" y="300"/>
                      <a:pt x="194" y="316"/>
                    </a:cubicBezTo>
                    <a:cubicBezTo>
                      <a:pt x="199" y="316"/>
                      <a:pt x="204" y="316"/>
                      <a:pt x="209" y="316"/>
                    </a:cubicBezTo>
                    <a:cubicBezTo>
                      <a:pt x="338" y="316"/>
                      <a:pt x="415" y="164"/>
                      <a:pt x="332" y="59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3" name="Google Shape;5373;p38"/>
              <p:cNvSpPr/>
              <p:nvPr/>
            </p:nvSpPr>
            <p:spPr>
              <a:xfrm>
                <a:off x="4347625" y="3991625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1"/>
                    </a:moveTo>
                    <a:cubicBezTo>
                      <a:pt x="348" y="1"/>
                      <a:pt x="278" y="24"/>
                      <a:pt x="219" y="73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2" y="41"/>
                      <a:pt x="510" y="1"/>
                      <a:pt x="4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4" name="Google Shape;5374;p38"/>
              <p:cNvSpPr/>
              <p:nvPr/>
            </p:nvSpPr>
            <p:spPr>
              <a:xfrm>
                <a:off x="4334375" y="3975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0"/>
                    </a:moveTo>
                    <a:cubicBezTo>
                      <a:pt x="338" y="0"/>
                      <a:pt x="270" y="22"/>
                      <a:pt x="213" y="68"/>
                    </a:cubicBezTo>
                    <a:cubicBezTo>
                      <a:pt x="1" y="239"/>
                      <a:pt x="103" y="583"/>
                      <a:pt x="373" y="611"/>
                    </a:cubicBezTo>
                    <a:cubicBezTo>
                      <a:pt x="385" y="613"/>
                      <a:pt x="397" y="613"/>
                      <a:pt x="408" y="613"/>
                    </a:cubicBezTo>
                    <a:cubicBezTo>
                      <a:pt x="661" y="613"/>
                      <a:pt x="809" y="316"/>
                      <a:pt x="643" y="113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5" name="Google Shape;5375;p38"/>
              <p:cNvSpPr/>
              <p:nvPr/>
            </p:nvSpPr>
            <p:spPr>
              <a:xfrm>
                <a:off x="4321125" y="3958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97" y="567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6" name="Google Shape;5376;p38"/>
              <p:cNvSpPr/>
              <p:nvPr/>
            </p:nvSpPr>
            <p:spPr>
              <a:xfrm>
                <a:off x="4307775" y="3942025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5" y="576"/>
                      <a:pt x="375" y="577"/>
                      <a:pt x="385" y="577"/>
                    </a:cubicBezTo>
                    <a:cubicBezTo>
                      <a:pt x="621" y="577"/>
                      <a:pt x="762" y="297"/>
                      <a:pt x="608" y="106"/>
                    </a:cubicBezTo>
                    <a:cubicBezTo>
                      <a:pt x="552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7" name="Google Shape;5377;p38"/>
              <p:cNvSpPr/>
              <p:nvPr/>
            </p:nvSpPr>
            <p:spPr>
              <a:xfrm>
                <a:off x="4294525" y="3925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21"/>
                      <a:pt x="97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2"/>
                    </a:cubicBezTo>
                    <a:cubicBezTo>
                      <a:pt x="531" y="35"/>
                      <a:pt x="452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8" name="Google Shape;5378;p38"/>
              <p:cNvSpPr/>
              <p:nvPr/>
            </p:nvSpPr>
            <p:spPr>
              <a:xfrm>
                <a:off x="4281275" y="3908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1"/>
                    </a:cubicBezTo>
                    <a:cubicBezTo>
                      <a:pt x="0" y="212"/>
                      <a:pt x="90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81" y="541"/>
                      <a:pt x="710" y="281"/>
                      <a:pt x="566" y="103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9" name="Google Shape;5379;p38"/>
              <p:cNvSpPr/>
              <p:nvPr/>
            </p:nvSpPr>
            <p:spPr>
              <a:xfrm>
                <a:off x="4268000" y="3892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3" y="1"/>
                    </a:moveTo>
                    <a:cubicBezTo>
                      <a:pt x="286" y="1"/>
                      <a:pt x="229" y="19"/>
                      <a:pt x="181" y="58"/>
                    </a:cubicBezTo>
                    <a:cubicBezTo>
                      <a:pt x="1" y="202"/>
                      <a:pt x="85" y="495"/>
                      <a:pt x="316" y="520"/>
                    </a:cubicBezTo>
                    <a:cubicBezTo>
                      <a:pt x="326" y="522"/>
                      <a:pt x="337" y="522"/>
                      <a:pt x="347" y="522"/>
                    </a:cubicBezTo>
                    <a:cubicBezTo>
                      <a:pt x="560" y="522"/>
                      <a:pt x="685" y="271"/>
                      <a:pt x="547" y="99"/>
                    </a:cubicBezTo>
                    <a:cubicBezTo>
                      <a:pt x="496" y="35"/>
                      <a:pt x="419" y="1"/>
                      <a:pt x="3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0" name="Google Shape;5380;p38"/>
              <p:cNvSpPr/>
              <p:nvPr/>
            </p:nvSpPr>
            <p:spPr>
              <a:xfrm>
                <a:off x="4254750" y="3875850"/>
                <a:ext cx="165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0" y="262"/>
                      <a:pt x="528" y="95"/>
                    </a:cubicBezTo>
                    <a:cubicBezTo>
                      <a:pt x="477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1" name="Google Shape;5381;p38"/>
              <p:cNvSpPr/>
              <p:nvPr/>
            </p:nvSpPr>
            <p:spPr>
              <a:xfrm>
                <a:off x="4241500" y="3859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18" y="1"/>
                    </a:moveTo>
                    <a:cubicBezTo>
                      <a:pt x="264" y="1"/>
                      <a:pt x="210" y="19"/>
                      <a:pt x="164" y="55"/>
                    </a:cubicBezTo>
                    <a:cubicBezTo>
                      <a:pt x="0" y="190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20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2" name="Google Shape;5382;p38"/>
              <p:cNvSpPr/>
              <p:nvPr/>
            </p:nvSpPr>
            <p:spPr>
              <a:xfrm>
                <a:off x="4228150" y="384280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0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4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3" name="Google Shape;5383;p38"/>
              <p:cNvSpPr/>
              <p:nvPr/>
            </p:nvSpPr>
            <p:spPr>
              <a:xfrm>
                <a:off x="4214900" y="3826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5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1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4" name="Google Shape;5384;p38"/>
              <p:cNvSpPr/>
              <p:nvPr/>
            </p:nvSpPr>
            <p:spPr>
              <a:xfrm>
                <a:off x="4201650" y="3809800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0" y="1"/>
                    </a:moveTo>
                    <a:cubicBezTo>
                      <a:pt x="233" y="1"/>
                      <a:pt x="187" y="16"/>
                      <a:pt x="148" y="47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8"/>
                      <a:pt x="279" y="428"/>
                      <a:pt x="287" y="428"/>
                    </a:cubicBezTo>
                    <a:cubicBezTo>
                      <a:pt x="461" y="428"/>
                      <a:pt x="564" y="220"/>
                      <a:pt x="450" y="79"/>
                    </a:cubicBezTo>
                    <a:cubicBezTo>
                      <a:pt x="406" y="28"/>
                      <a:pt x="343" y="1"/>
                      <a:pt x="2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5" name="Google Shape;5385;p38"/>
              <p:cNvSpPr/>
              <p:nvPr/>
            </p:nvSpPr>
            <p:spPr>
              <a:xfrm>
                <a:off x="4188400" y="3793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5" y="410"/>
                      <a:pt x="263" y="410"/>
                      <a:pt x="271" y="410"/>
                    </a:cubicBezTo>
                    <a:cubicBezTo>
                      <a:pt x="437" y="410"/>
                      <a:pt x="538" y="213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6" name="Google Shape;5386;p38"/>
              <p:cNvSpPr/>
              <p:nvPr/>
            </p:nvSpPr>
            <p:spPr>
              <a:xfrm>
                <a:off x="4175050" y="3776700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1" y="1"/>
                    </a:moveTo>
                    <a:cubicBezTo>
                      <a:pt x="218" y="1"/>
                      <a:pt x="175" y="15"/>
                      <a:pt x="139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5"/>
                      <a:pt x="318" y="1"/>
                      <a:pt x="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7" name="Google Shape;5387;p38"/>
              <p:cNvSpPr/>
              <p:nvPr/>
            </p:nvSpPr>
            <p:spPr>
              <a:xfrm>
                <a:off x="4161800" y="3760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3" y="14"/>
                      <a:pt x="129" y="42"/>
                    </a:cubicBezTo>
                    <a:cubicBezTo>
                      <a:pt x="0" y="148"/>
                      <a:pt x="61" y="357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6" y="25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8" name="Google Shape;5388;p38"/>
              <p:cNvSpPr/>
              <p:nvPr/>
            </p:nvSpPr>
            <p:spPr>
              <a:xfrm>
                <a:off x="4148550" y="3743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1"/>
                    </a:moveTo>
                    <a:cubicBezTo>
                      <a:pt x="194" y="1"/>
                      <a:pt x="155" y="14"/>
                      <a:pt x="122" y="40"/>
                    </a:cubicBezTo>
                    <a:cubicBezTo>
                      <a:pt x="0" y="139"/>
                      <a:pt x="58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4" y="182"/>
                      <a:pt x="370" y="65"/>
                    </a:cubicBezTo>
                    <a:cubicBezTo>
                      <a:pt x="335" y="23"/>
                      <a:pt x="284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9" name="Google Shape;5389;p38"/>
              <p:cNvSpPr/>
              <p:nvPr/>
            </p:nvSpPr>
            <p:spPr>
              <a:xfrm>
                <a:off x="4135275" y="3727075"/>
                <a:ext cx="11025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7" extrusionOk="0">
                    <a:moveTo>
                      <a:pt x="222" y="1"/>
                    </a:moveTo>
                    <a:cubicBezTo>
                      <a:pt x="184" y="1"/>
                      <a:pt x="147" y="13"/>
                      <a:pt x="117" y="40"/>
                    </a:cubicBezTo>
                    <a:cubicBezTo>
                      <a:pt x="1" y="133"/>
                      <a:pt x="55" y="319"/>
                      <a:pt x="203" y="335"/>
                    </a:cubicBezTo>
                    <a:cubicBezTo>
                      <a:pt x="210" y="336"/>
                      <a:pt x="216" y="336"/>
                      <a:pt x="222" y="336"/>
                    </a:cubicBezTo>
                    <a:cubicBezTo>
                      <a:pt x="359" y="336"/>
                      <a:pt x="440" y="173"/>
                      <a:pt x="351" y="62"/>
                    </a:cubicBezTo>
                    <a:cubicBezTo>
                      <a:pt x="318" y="22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0" name="Google Shape;5390;p38"/>
              <p:cNvSpPr/>
              <p:nvPr/>
            </p:nvSpPr>
            <p:spPr>
              <a:xfrm>
                <a:off x="4122025" y="3710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0" y="315"/>
                    </a:cubicBezTo>
                    <a:cubicBezTo>
                      <a:pt x="197" y="316"/>
                      <a:pt x="203" y="316"/>
                      <a:pt x="210" y="316"/>
                    </a:cubicBezTo>
                    <a:cubicBezTo>
                      <a:pt x="339" y="316"/>
                      <a:pt x="414" y="165"/>
                      <a:pt x="332" y="61"/>
                    </a:cubicBezTo>
                    <a:cubicBezTo>
                      <a:pt x="300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1" name="Google Shape;5391;p38"/>
              <p:cNvSpPr/>
              <p:nvPr/>
            </p:nvSpPr>
            <p:spPr>
              <a:xfrm>
                <a:off x="4338950" y="3944050"/>
                <a:ext cx="197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8" h="596" extrusionOk="0">
                    <a:moveTo>
                      <a:pt x="395" y="1"/>
                    </a:moveTo>
                    <a:cubicBezTo>
                      <a:pt x="330" y="1"/>
                      <a:pt x="264" y="22"/>
                      <a:pt x="210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6" y="595"/>
                      <a:pt x="387" y="596"/>
                      <a:pt x="398" y="596"/>
                    </a:cubicBezTo>
                    <a:cubicBezTo>
                      <a:pt x="642" y="596"/>
                      <a:pt x="787" y="308"/>
                      <a:pt x="627" y="112"/>
                    </a:cubicBezTo>
                    <a:cubicBezTo>
                      <a:pt x="569" y="38"/>
                      <a:pt x="482" y="1"/>
                      <a:pt x="3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2" name="Google Shape;5392;p38"/>
              <p:cNvSpPr/>
              <p:nvPr/>
            </p:nvSpPr>
            <p:spPr>
              <a:xfrm>
                <a:off x="4325700" y="3927475"/>
                <a:ext cx="190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8" extrusionOk="0">
                    <a:moveTo>
                      <a:pt x="381" y="1"/>
                    </a:moveTo>
                    <a:cubicBezTo>
                      <a:pt x="317" y="1"/>
                      <a:pt x="253" y="22"/>
                      <a:pt x="200" y="64"/>
                    </a:cubicBezTo>
                    <a:cubicBezTo>
                      <a:pt x="0" y="228"/>
                      <a:pt x="97" y="550"/>
                      <a:pt x="354" y="575"/>
                    </a:cubicBezTo>
                    <a:cubicBezTo>
                      <a:pt x="366" y="577"/>
                      <a:pt x="377" y="577"/>
                      <a:pt x="388" y="577"/>
                    </a:cubicBezTo>
                    <a:cubicBezTo>
                      <a:pt x="622" y="577"/>
                      <a:pt x="761" y="300"/>
                      <a:pt x="608" y="109"/>
                    </a:cubicBezTo>
                    <a:cubicBezTo>
                      <a:pt x="549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3" name="Google Shape;5393;p38"/>
              <p:cNvSpPr/>
              <p:nvPr/>
            </p:nvSpPr>
            <p:spPr>
              <a:xfrm>
                <a:off x="4312450" y="3910975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9" y="1"/>
                    </a:moveTo>
                    <a:cubicBezTo>
                      <a:pt x="307" y="1"/>
                      <a:pt x="245" y="21"/>
                      <a:pt x="193" y="62"/>
                    </a:cubicBezTo>
                    <a:cubicBezTo>
                      <a:pt x="0" y="220"/>
                      <a:pt x="93" y="532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50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4" name="Google Shape;5394;p38"/>
              <p:cNvSpPr/>
              <p:nvPr/>
            </p:nvSpPr>
            <p:spPr>
              <a:xfrm>
                <a:off x="4299175" y="3894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8" y="1"/>
                      <a:pt x="237" y="21"/>
                      <a:pt x="187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7" y="101"/>
                    </a:cubicBezTo>
                    <a:cubicBezTo>
                      <a:pt x="514" y="35"/>
                      <a:pt x="436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5" name="Google Shape;5395;p38"/>
              <p:cNvSpPr/>
              <p:nvPr/>
            </p:nvSpPr>
            <p:spPr>
              <a:xfrm>
                <a:off x="4285925" y="3877900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4" y="492"/>
                      <a:pt x="316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7" y="519"/>
                      <a:pt x="685" y="269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6" name="Google Shape;5396;p38"/>
              <p:cNvSpPr/>
              <p:nvPr/>
            </p:nvSpPr>
            <p:spPr>
              <a:xfrm>
                <a:off x="4272600" y="3861400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4" y="0"/>
                    </a:moveTo>
                    <a:cubicBezTo>
                      <a:pt x="279" y="0"/>
                      <a:pt x="223" y="18"/>
                      <a:pt x="177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41" y="501"/>
                      <a:pt x="663" y="261"/>
                      <a:pt x="527" y="91"/>
                    </a:cubicBezTo>
                    <a:cubicBezTo>
                      <a:pt x="478" y="31"/>
                      <a:pt x="406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7" name="Google Shape;5397;p38"/>
              <p:cNvSpPr/>
              <p:nvPr/>
            </p:nvSpPr>
            <p:spPr>
              <a:xfrm>
                <a:off x="4259425" y="3844825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49"/>
                      <a:pt x="505" y="92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8" name="Google Shape;5398;p38"/>
              <p:cNvSpPr/>
              <p:nvPr/>
            </p:nvSpPr>
            <p:spPr>
              <a:xfrm>
                <a:off x="4246075" y="3828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7" y="1"/>
                    </a:moveTo>
                    <a:cubicBezTo>
                      <a:pt x="256" y="1"/>
                      <a:pt x="204" y="17"/>
                      <a:pt x="161" y="52"/>
                    </a:cubicBezTo>
                    <a:cubicBezTo>
                      <a:pt x="1" y="184"/>
                      <a:pt x="78" y="444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5" y="241"/>
                      <a:pt x="489" y="87"/>
                    </a:cubicBezTo>
                    <a:cubicBezTo>
                      <a:pt x="443" y="30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9" name="Google Shape;5399;p38"/>
              <p:cNvSpPr/>
              <p:nvPr/>
            </p:nvSpPr>
            <p:spPr>
              <a:xfrm>
                <a:off x="4232825" y="3811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5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90" y="232"/>
                      <a:pt x="470" y="84"/>
                    </a:cubicBezTo>
                    <a:cubicBezTo>
                      <a:pt x="424" y="29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0" name="Google Shape;5400;p38"/>
              <p:cNvSpPr/>
              <p:nvPr/>
            </p:nvSpPr>
            <p:spPr>
              <a:xfrm>
                <a:off x="4219575" y="3795225"/>
                <a:ext cx="140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9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49"/>
                    </a:cubicBezTo>
                    <a:cubicBezTo>
                      <a:pt x="0" y="167"/>
                      <a:pt x="71" y="409"/>
                      <a:pt x="260" y="428"/>
                    </a:cubicBezTo>
                    <a:cubicBezTo>
                      <a:pt x="268" y="429"/>
                      <a:pt x="276" y="429"/>
                      <a:pt x="283" y="429"/>
                    </a:cubicBezTo>
                    <a:cubicBezTo>
                      <a:pt x="456" y="429"/>
                      <a:pt x="561" y="222"/>
                      <a:pt x="447" y="81"/>
                    </a:cubicBezTo>
                    <a:cubicBezTo>
                      <a:pt x="405" y="28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1" name="Google Shape;5401;p38"/>
              <p:cNvSpPr/>
              <p:nvPr/>
            </p:nvSpPr>
            <p:spPr>
              <a:xfrm>
                <a:off x="4206225" y="377875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2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1" y="161"/>
                      <a:pt x="68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39" y="213"/>
                      <a:pt x="431" y="78"/>
                    </a:cubicBezTo>
                    <a:cubicBezTo>
                      <a:pt x="391" y="26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2" name="Google Shape;5402;p38"/>
              <p:cNvSpPr/>
              <p:nvPr/>
            </p:nvSpPr>
            <p:spPr>
              <a:xfrm>
                <a:off x="4192975" y="376217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6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3" name="Google Shape;5403;p38"/>
              <p:cNvSpPr/>
              <p:nvPr/>
            </p:nvSpPr>
            <p:spPr>
              <a:xfrm>
                <a:off x="4179725" y="3745675"/>
                <a:ext cx="12250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71" extrusionOk="0">
                    <a:moveTo>
                      <a:pt x="244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4"/>
                      <a:pt x="61" y="353"/>
                      <a:pt x="225" y="369"/>
                    </a:cubicBezTo>
                    <a:cubicBezTo>
                      <a:pt x="233" y="370"/>
                      <a:pt x="241" y="370"/>
                      <a:pt x="248" y="370"/>
                    </a:cubicBezTo>
                    <a:cubicBezTo>
                      <a:pt x="401" y="370"/>
                      <a:pt x="490" y="193"/>
                      <a:pt x="389" y="70"/>
                    </a:cubicBezTo>
                    <a:cubicBezTo>
                      <a:pt x="352" y="24"/>
                      <a:pt x="299" y="0"/>
                      <a:pt x="2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4" name="Google Shape;5404;p38"/>
              <p:cNvSpPr/>
              <p:nvPr/>
            </p:nvSpPr>
            <p:spPr>
              <a:xfrm>
                <a:off x="4166450" y="3729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4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5" name="Google Shape;5405;p38"/>
              <p:cNvSpPr/>
              <p:nvPr/>
            </p:nvSpPr>
            <p:spPr>
              <a:xfrm>
                <a:off x="4153200" y="3712575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1" y="131"/>
                      <a:pt x="55" y="321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6" name="Google Shape;5406;p38"/>
              <p:cNvSpPr/>
              <p:nvPr/>
            </p:nvSpPr>
            <p:spPr>
              <a:xfrm>
                <a:off x="4139875" y="3696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41" y="316"/>
                      <a:pt x="418" y="164"/>
                      <a:pt x="331" y="58"/>
                    </a:cubicBezTo>
                    <a:cubicBezTo>
                      <a:pt x="300" y="20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7" name="Google Shape;5407;p38"/>
              <p:cNvSpPr/>
              <p:nvPr/>
            </p:nvSpPr>
            <p:spPr>
              <a:xfrm>
                <a:off x="4343625" y="3913025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1" y="0"/>
                    </a:moveTo>
                    <a:cubicBezTo>
                      <a:pt x="318" y="0"/>
                      <a:pt x="253" y="21"/>
                      <a:pt x="199" y="64"/>
                    </a:cubicBezTo>
                    <a:cubicBezTo>
                      <a:pt x="0" y="225"/>
                      <a:pt x="97" y="549"/>
                      <a:pt x="350" y="575"/>
                    </a:cubicBezTo>
                    <a:cubicBezTo>
                      <a:pt x="361" y="576"/>
                      <a:pt x="371" y="577"/>
                      <a:pt x="382" y="577"/>
                    </a:cubicBezTo>
                    <a:cubicBezTo>
                      <a:pt x="620" y="577"/>
                      <a:pt x="761" y="297"/>
                      <a:pt x="604" y="106"/>
                    </a:cubicBezTo>
                    <a:cubicBezTo>
                      <a:pt x="548" y="36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8" name="Google Shape;5408;p38"/>
              <p:cNvSpPr/>
              <p:nvPr/>
            </p:nvSpPr>
            <p:spPr>
              <a:xfrm>
                <a:off x="4330350" y="3896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9" y="0"/>
                      <a:pt x="246" y="21"/>
                      <a:pt x="194" y="63"/>
                    </a:cubicBezTo>
                    <a:cubicBezTo>
                      <a:pt x="1" y="220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7" y="286"/>
                      <a:pt x="586" y="101"/>
                    </a:cubicBezTo>
                    <a:cubicBezTo>
                      <a:pt x="531" y="35"/>
                      <a:pt x="452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9" name="Google Shape;5409;p38"/>
              <p:cNvSpPr/>
              <p:nvPr/>
            </p:nvSpPr>
            <p:spPr>
              <a:xfrm>
                <a:off x="4317100" y="3879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0"/>
                      <a:pt x="187" y="61"/>
                    </a:cubicBezTo>
                    <a:cubicBezTo>
                      <a:pt x="1" y="212"/>
                      <a:pt x="87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79" y="541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0" name="Google Shape;5410;p38"/>
              <p:cNvSpPr/>
              <p:nvPr/>
            </p:nvSpPr>
            <p:spPr>
              <a:xfrm>
                <a:off x="4303775" y="3863375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7"/>
                    </a:cubicBezTo>
                    <a:cubicBezTo>
                      <a:pt x="0" y="202"/>
                      <a:pt x="87" y="495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8" y="271"/>
                      <a:pt x="546" y="99"/>
                    </a:cubicBezTo>
                    <a:cubicBezTo>
                      <a:pt x="497" y="35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1" name="Google Shape;5411;p38"/>
              <p:cNvSpPr/>
              <p:nvPr/>
            </p:nvSpPr>
            <p:spPr>
              <a:xfrm>
                <a:off x="4290500" y="3846850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77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2" name="Google Shape;5412;p38"/>
              <p:cNvSpPr/>
              <p:nvPr/>
            </p:nvSpPr>
            <p:spPr>
              <a:xfrm>
                <a:off x="4277250" y="38303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8" y="250"/>
                      <a:pt x="508" y="90"/>
                    </a:cubicBezTo>
                    <a:cubicBezTo>
                      <a:pt x="461" y="31"/>
                      <a:pt x="390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3" name="Google Shape;5413;p38"/>
              <p:cNvSpPr/>
              <p:nvPr/>
            </p:nvSpPr>
            <p:spPr>
              <a:xfrm>
                <a:off x="4264000" y="3813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1"/>
                    </a:moveTo>
                    <a:cubicBezTo>
                      <a:pt x="258" y="1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1" y="467"/>
                      <a:pt x="615" y="241"/>
                      <a:pt x="489" y="87"/>
                    </a:cubicBezTo>
                    <a:cubicBezTo>
                      <a:pt x="443" y="30"/>
                      <a:pt x="377" y="1"/>
                      <a:pt x="3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4" name="Google Shape;5414;p38"/>
              <p:cNvSpPr/>
              <p:nvPr/>
            </p:nvSpPr>
            <p:spPr>
              <a:xfrm>
                <a:off x="4250750" y="3797300"/>
                <a:ext cx="146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4"/>
                      <a:pt x="74" y="425"/>
                      <a:pt x="270" y="444"/>
                    </a:cubicBezTo>
                    <a:cubicBezTo>
                      <a:pt x="279" y="445"/>
                      <a:pt x="288" y="446"/>
                      <a:pt x="297" y="446"/>
                    </a:cubicBezTo>
                    <a:cubicBezTo>
                      <a:pt x="480" y="446"/>
                      <a:pt x="586" y="228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5" name="Google Shape;5415;p38"/>
              <p:cNvSpPr/>
              <p:nvPr/>
            </p:nvSpPr>
            <p:spPr>
              <a:xfrm>
                <a:off x="4237400" y="3780725"/>
                <a:ext cx="142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31" extrusionOk="0">
                    <a:moveTo>
                      <a:pt x="285" y="1"/>
                    </a:moveTo>
                    <a:cubicBezTo>
                      <a:pt x="237" y="1"/>
                      <a:pt x="189" y="17"/>
                      <a:pt x="148" y="50"/>
                    </a:cubicBezTo>
                    <a:cubicBezTo>
                      <a:pt x="1" y="169"/>
                      <a:pt x="71" y="407"/>
                      <a:pt x="261" y="429"/>
                    </a:cubicBezTo>
                    <a:cubicBezTo>
                      <a:pt x="269" y="430"/>
                      <a:pt x="277" y="431"/>
                      <a:pt x="284" y="431"/>
                    </a:cubicBezTo>
                    <a:cubicBezTo>
                      <a:pt x="460" y="431"/>
                      <a:pt x="567" y="224"/>
                      <a:pt x="450" y="79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6" name="Google Shape;5416;p38"/>
              <p:cNvSpPr/>
              <p:nvPr/>
            </p:nvSpPr>
            <p:spPr>
              <a:xfrm>
                <a:off x="4224150" y="3764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2" y="0"/>
                    </a:moveTo>
                    <a:cubicBezTo>
                      <a:pt x="226" y="0"/>
                      <a:pt x="180" y="15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1" y="27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7" name="Google Shape;5417;p38"/>
              <p:cNvSpPr/>
              <p:nvPr/>
            </p:nvSpPr>
            <p:spPr>
              <a:xfrm>
                <a:off x="4210875" y="3747700"/>
                <a:ext cx="129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2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91"/>
                    </a:cubicBezTo>
                    <a:cubicBezTo>
                      <a:pt x="245" y="392"/>
                      <a:pt x="252" y="392"/>
                      <a:pt x="258" y="392"/>
                    </a:cubicBezTo>
                    <a:cubicBezTo>
                      <a:pt x="420" y="392"/>
                      <a:pt x="517" y="203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8" name="Google Shape;5418;p38"/>
              <p:cNvSpPr/>
              <p:nvPr/>
            </p:nvSpPr>
            <p:spPr>
              <a:xfrm>
                <a:off x="4197625" y="3731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8"/>
                      <a:pt x="62" y="357"/>
                      <a:pt x="226" y="373"/>
                    </a:cubicBezTo>
                    <a:cubicBezTo>
                      <a:pt x="232" y="373"/>
                      <a:pt x="239" y="374"/>
                      <a:pt x="245" y="374"/>
                    </a:cubicBezTo>
                    <a:cubicBezTo>
                      <a:pt x="398" y="374"/>
                      <a:pt x="491" y="194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9" name="Google Shape;5419;p38"/>
              <p:cNvSpPr/>
              <p:nvPr/>
            </p:nvSpPr>
            <p:spPr>
              <a:xfrm>
                <a:off x="4184375" y="3714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1"/>
                    </a:moveTo>
                    <a:cubicBezTo>
                      <a:pt x="193" y="1"/>
                      <a:pt x="154" y="13"/>
                      <a:pt x="123" y="40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79" y="353"/>
                      <a:pt x="465" y="181"/>
                      <a:pt x="370" y="65"/>
                    </a:cubicBezTo>
                    <a:cubicBezTo>
                      <a:pt x="335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0" name="Google Shape;5420;p38"/>
              <p:cNvSpPr/>
              <p:nvPr/>
            </p:nvSpPr>
            <p:spPr>
              <a:xfrm>
                <a:off x="4171025" y="3698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1"/>
                    </a:moveTo>
                    <a:cubicBezTo>
                      <a:pt x="185" y="1"/>
                      <a:pt x="148" y="13"/>
                      <a:pt x="117" y="39"/>
                    </a:cubicBezTo>
                    <a:cubicBezTo>
                      <a:pt x="1" y="132"/>
                      <a:pt x="56" y="318"/>
                      <a:pt x="203" y="334"/>
                    </a:cubicBezTo>
                    <a:cubicBezTo>
                      <a:pt x="210" y="335"/>
                      <a:pt x="217" y="335"/>
                      <a:pt x="223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9" y="21"/>
                      <a:pt x="271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1" name="Google Shape;5421;p38"/>
              <p:cNvSpPr/>
              <p:nvPr/>
            </p:nvSpPr>
            <p:spPr>
              <a:xfrm>
                <a:off x="4157775" y="3681550"/>
                <a:ext cx="10475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9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4" y="318"/>
                    </a:cubicBezTo>
                    <a:cubicBezTo>
                      <a:pt x="199" y="319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2" name="Google Shape;5422;p38"/>
              <p:cNvSpPr/>
              <p:nvPr/>
            </p:nvSpPr>
            <p:spPr>
              <a:xfrm>
                <a:off x="4348275" y="3881975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6" y="1"/>
                      <a:pt x="244" y="21"/>
                      <a:pt x="193" y="62"/>
                    </a:cubicBezTo>
                    <a:cubicBezTo>
                      <a:pt x="0" y="220"/>
                      <a:pt x="94" y="531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49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3" name="Google Shape;5423;p38"/>
              <p:cNvSpPr/>
              <p:nvPr/>
            </p:nvSpPr>
            <p:spPr>
              <a:xfrm>
                <a:off x="4335025" y="3865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1"/>
                      <a:pt x="187" y="62"/>
                    </a:cubicBezTo>
                    <a:cubicBezTo>
                      <a:pt x="0" y="210"/>
                      <a:pt x="87" y="512"/>
                      <a:pt x="328" y="538"/>
                    </a:cubicBezTo>
                    <a:cubicBezTo>
                      <a:pt x="338" y="539"/>
                      <a:pt x="349" y="540"/>
                      <a:pt x="359" y="540"/>
                    </a:cubicBezTo>
                    <a:cubicBezTo>
                      <a:pt x="578" y="540"/>
                      <a:pt x="710" y="279"/>
                      <a:pt x="566" y="101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4" name="Google Shape;5424;p38"/>
              <p:cNvSpPr/>
              <p:nvPr/>
            </p:nvSpPr>
            <p:spPr>
              <a:xfrm>
                <a:off x="4321675" y="3848875"/>
                <a:ext cx="17250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524" extrusionOk="0">
                    <a:moveTo>
                      <a:pt x="345" y="1"/>
                    </a:moveTo>
                    <a:cubicBezTo>
                      <a:pt x="288" y="1"/>
                      <a:pt x="229" y="20"/>
                      <a:pt x="181" y="59"/>
                    </a:cubicBezTo>
                    <a:cubicBezTo>
                      <a:pt x="1" y="207"/>
                      <a:pt x="88" y="496"/>
                      <a:pt x="319" y="522"/>
                    </a:cubicBezTo>
                    <a:cubicBezTo>
                      <a:pt x="328" y="523"/>
                      <a:pt x="337" y="523"/>
                      <a:pt x="346" y="523"/>
                    </a:cubicBezTo>
                    <a:cubicBezTo>
                      <a:pt x="561" y="523"/>
                      <a:pt x="689" y="270"/>
                      <a:pt x="547" y="98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5" name="Google Shape;5425;p38"/>
              <p:cNvSpPr/>
              <p:nvPr/>
            </p:nvSpPr>
            <p:spPr>
              <a:xfrm>
                <a:off x="4308425" y="3832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1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6" name="Google Shape;5426;p38"/>
              <p:cNvSpPr/>
              <p:nvPr/>
            </p:nvSpPr>
            <p:spPr>
              <a:xfrm>
                <a:off x="4295175" y="381582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7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7" name="Google Shape;5427;p38"/>
              <p:cNvSpPr/>
              <p:nvPr/>
            </p:nvSpPr>
            <p:spPr>
              <a:xfrm>
                <a:off x="4281900" y="3799325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6" y="87"/>
                    </a:cubicBezTo>
                    <a:cubicBezTo>
                      <a:pt x="440" y="30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8" name="Google Shape;5428;p38"/>
              <p:cNvSpPr/>
              <p:nvPr/>
            </p:nvSpPr>
            <p:spPr>
              <a:xfrm>
                <a:off x="4268575" y="3782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4"/>
                      <a:pt x="274" y="447"/>
                    </a:cubicBezTo>
                    <a:cubicBezTo>
                      <a:pt x="282" y="448"/>
                      <a:pt x="289" y="448"/>
                      <a:pt x="297" y="448"/>
                    </a:cubicBezTo>
                    <a:cubicBezTo>
                      <a:pt x="482" y="448"/>
                      <a:pt x="590" y="232"/>
                      <a:pt x="470" y="84"/>
                    </a:cubicBezTo>
                    <a:cubicBezTo>
                      <a:pt x="426" y="29"/>
                      <a:pt x="361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9" name="Google Shape;5429;p38"/>
              <p:cNvSpPr/>
              <p:nvPr/>
            </p:nvSpPr>
            <p:spPr>
              <a:xfrm>
                <a:off x="4255325" y="376622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7" y="1"/>
                      <a:pt x="188" y="16"/>
                      <a:pt x="148" y="48"/>
                    </a:cubicBezTo>
                    <a:cubicBezTo>
                      <a:pt x="0" y="167"/>
                      <a:pt x="71" y="408"/>
                      <a:pt x="261" y="428"/>
                    </a:cubicBezTo>
                    <a:cubicBezTo>
                      <a:pt x="268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0" name="Google Shape;5430;p38"/>
              <p:cNvSpPr/>
              <p:nvPr/>
            </p:nvSpPr>
            <p:spPr>
              <a:xfrm>
                <a:off x="4242050" y="3749725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1" y="159"/>
                      <a:pt x="68" y="390"/>
                      <a:pt x="252" y="406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5"/>
                    </a:cubicBezTo>
                    <a:cubicBezTo>
                      <a:pt x="392" y="26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1" name="Google Shape;5431;p38"/>
              <p:cNvSpPr/>
              <p:nvPr/>
            </p:nvSpPr>
            <p:spPr>
              <a:xfrm>
                <a:off x="4228800" y="3733150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7"/>
                      <a:pt x="65" y="372"/>
                      <a:pt x="238" y="391"/>
                    </a:cubicBezTo>
                    <a:cubicBezTo>
                      <a:pt x="246" y="392"/>
                      <a:pt x="254" y="393"/>
                      <a:pt x="261" y="393"/>
                    </a:cubicBezTo>
                    <a:cubicBezTo>
                      <a:pt x="421" y="393"/>
                      <a:pt x="516" y="202"/>
                      <a:pt x="412" y="73"/>
                    </a:cubicBezTo>
                    <a:cubicBezTo>
                      <a:pt x="374" y="26"/>
                      <a:pt x="317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2" name="Google Shape;5432;p38"/>
              <p:cNvSpPr/>
              <p:nvPr/>
            </p:nvSpPr>
            <p:spPr>
              <a:xfrm>
                <a:off x="4215550" y="3716675"/>
                <a:ext cx="122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4" extrusionOk="0">
                    <a:moveTo>
                      <a:pt x="243" y="0"/>
                    </a:moveTo>
                    <a:cubicBezTo>
                      <a:pt x="203" y="0"/>
                      <a:pt x="162" y="14"/>
                      <a:pt x="129" y="41"/>
                    </a:cubicBezTo>
                    <a:cubicBezTo>
                      <a:pt x="0" y="144"/>
                      <a:pt x="61" y="353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3" name="Google Shape;5433;p38"/>
              <p:cNvSpPr/>
              <p:nvPr/>
            </p:nvSpPr>
            <p:spPr>
              <a:xfrm>
                <a:off x="4202200" y="370010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1"/>
                    </a:moveTo>
                    <a:cubicBezTo>
                      <a:pt x="196" y="1"/>
                      <a:pt x="156" y="14"/>
                      <a:pt x="123" y="42"/>
                    </a:cubicBezTo>
                    <a:cubicBezTo>
                      <a:pt x="1" y="139"/>
                      <a:pt x="62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4" y="68"/>
                    </a:cubicBezTo>
                    <a:cubicBezTo>
                      <a:pt x="339" y="24"/>
                      <a:pt x="288" y="1"/>
                      <a:pt x="2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4" name="Google Shape;5434;p38"/>
              <p:cNvSpPr/>
              <p:nvPr/>
            </p:nvSpPr>
            <p:spPr>
              <a:xfrm>
                <a:off x="4188950" y="3683575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8"/>
                    </a:cubicBezTo>
                    <a:cubicBezTo>
                      <a:pt x="1" y="131"/>
                      <a:pt x="55" y="321"/>
                      <a:pt x="206" y="334"/>
                    </a:cubicBezTo>
                    <a:cubicBezTo>
                      <a:pt x="213" y="334"/>
                      <a:pt x="219" y="335"/>
                      <a:pt x="226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0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5" name="Google Shape;5435;p38"/>
              <p:cNvSpPr/>
              <p:nvPr/>
            </p:nvSpPr>
            <p:spPr>
              <a:xfrm>
                <a:off x="4175700" y="3667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0" y="123"/>
                      <a:pt x="52" y="299"/>
                      <a:pt x="193" y="315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6" name="Google Shape;5436;p38"/>
              <p:cNvSpPr/>
              <p:nvPr/>
            </p:nvSpPr>
            <p:spPr>
              <a:xfrm>
                <a:off x="4339600" y="38343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1"/>
                    </a:moveTo>
                    <a:cubicBezTo>
                      <a:pt x="285" y="1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7" name="Google Shape;5437;p38"/>
              <p:cNvSpPr/>
              <p:nvPr/>
            </p:nvSpPr>
            <p:spPr>
              <a:xfrm>
                <a:off x="4326350" y="3817850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8" name="Google Shape;5438;p38"/>
              <p:cNvSpPr/>
              <p:nvPr/>
            </p:nvSpPr>
            <p:spPr>
              <a:xfrm>
                <a:off x="4313075" y="3801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9" name="Google Shape;5439;p38"/>
              <p:cNvSpPr/>
              <p:nvPr/>
            </p:nvSpPr>
            <p:spPr>
              <a:xfrm>
                <a:off x="4299750" y="3784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8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2" y="467"/>
                      <a:pt x="616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0" name="Google Shape;5440;p38"/>
              <p:cNvSpPr/>
              <p:nvPr/>
            </p:nvSpPr>
            <p:spPr>
              <a:xfrm>
                <a:off x="4286500" y="3768275"/>
                <a:ext cx="1472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9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4" y="50"/>
                    </a:cubicBezTo>
                    <a:cubicBezTo>
                      <a:pt x="0" y="175"/>
                      <a:pt x="74" y="426"/>
                      <a:pt x="273" y="445"/>
                    </a:cubicBezTo>
                    <a:cubicBezTo>
                      <a:pt x="282" y="446"/>
                      <a:pt x="291" y="447"/>
                      <a:pt x="300" y="447"/>
                    </a:cubicBezTo>
                    <a:cubicBezTo>
                      <a:pt x="480" y="447"/>
                      <a:pt x="589" y="229"/>
                      <a:pt x="469" y="82"/>
                    </a:cubicBezTo>
                    <a:cubicBezTo>
                      <a:pt x="425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1" name="Google Shape;5441;p38"/>
              <p:cNvSpPr/>
              <p:nvPr/>
            </p:nvSpPr>
            <p:spPr>
              <a:xfrm>
                <a:off x="4273225" y="3751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50"/>
                    </a:cubicBezTo>
                    <a:cubicBezTo>
                      <a:pt x="1" y="169"/>
                      <a:pt x="72" y="407"/>
                      <a:pt x="261" y="429"/>
                    </a:cubicBezTo>
                    <a:cubicBezTo>
                      <a:pt x="269" y="430"/>
                      <a:pt x="277" y="430"/>
                      <a:pt x="284" y="430"/>
                    </a:cubicBezTo>
                    <a:cubicBezTo>
                      <a:pt x="460" y="430"/>
                      <a:pt x="565" y="224"/>
                      <a:pt x="451" y="82"/>
                    </a:cubicBezTo>
                    <a:cubicBezTo>
                      <a:pt x="409" y="29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2" name="Google Shape;5442;p38"/>
              <p:cNvSpPr/>
              <p:nvPr/>
            </p:nvSpPr>
            <p:spPr>
              <a:xfrm>
                <a:off x="4259975" y="3735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0"/>
                    </a:moveTo>
                    <a:cubicBezTo>
                      <a:pt x="224" y="0"/>
                      <a:pt x="179" y="15"/>
                      <a:pt x="142" y="46"/>
                    </a:cubicBezTo>
                    <a:cubicBezTo>
                      <a:pt x="1" y="161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0"/>
                      <a:pt x="2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3" name="Google Shape;5443;p38"/>
              <p:cNvSpPr/>
              <p:nvPr/>
            </p:nvSpPr>
            <p:spPr>
              <a:xfrm>
                <a:off x="4246725" y="3718700"/>
                <a:ext cx="128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89" extrusionOk="0">
                    <a:moveTo>
                      <a:pt x="257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1"/>
                      <a:pt x="238" y="388"/>
                    </a:cubicBezTo>
                    <a:cubicBezTo>
                      <a:pt x="246" y="388"/>
                      <a:pt x="253" y="389"/>
                      <a:pt x="261" y="389"/>
                    </a:cubicBezTo>
                    <a:cubicBezTo>
                      <a:pt x="418" y="389"/>
                      <a:pt x="513" y="201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4" name="Google Shape;5444;p38"/>
              <p:cNvSpPr/>
              <p:nvPr/>
            </p:nvSpPr>
            <p:spPr>
              <a:xfrm>
                <a:off x="4233375" y="3702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2" y="356"/>
                      <a:pt x="229" y="372"/>
                    </a:cubicBezTo>
                    <a:cubicBezTo>
                      <a:pt x="236" y="373"/>
                      <a:pt x="242" y="373"/>
                      <a:pt x="248" y="373"/>
                    </a:cubicBezTo>
                    <a:cubicBezTo>
                      <a:pt x="401" y="373"/>
                      <a:pt x="492" y="194"/>
                      <a:pt x="393" y="70"/>
                    </a:cubicBezTo>
                    <a:cubicBezTo>
                      <a:pt x="356" y="24"/>
                      <a:pt x="302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5" name="Google Shape;5445;p38"/>
              <p:cNvSpPr/>
              <p:nvPr/>
            </p:nvSpPr>
            <p:spPr>
              <a:xfrm>
                <a:off x="4220125" y="3685625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8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2" y="353"/>
                      <a:pt x="465" y="181"/>
                      <a:pt x="373" y="65"/>
                    </a:cubicBezTo>
                    <a:cubicBezTo>
                      <a:pt x="337" y="23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6" name="Google Shape;5446;p38"/>
              <p:cNvSpPr/>
              <p:nvPr/>
            </p:nvSpPr>
            <p:spPr>
              <a:xfrm>
                <a:off x="4206875" y="366910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7" name="Google Shape;5447;p38"/>
              <p:cNvSpPr/>
              <p:nvPr/>
            </p:nvSpPr>
            <p:spPr>
              <a:xfrm>
                <a:off x="4193625" y="3652550"/>
                <a:ext cx="10450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9" extrusionOk="0">
                    <a:moveTo>
                      <a:pt x="208" y="0"/>
                    </a:moveTo>
                    <a:cubicBezTo>
                      <a:pt x="173" y="0"/>
                      <a:pt x="138" y="12"/>
                      <a:pt x="109" y="35"/>
                    </a:cubicBezTo>
                    <a:cubicBezTo>
                      <a:pt x="0" y="125"/>
                      <a:pt x="51" y="302"/>
                      <a:pt x="193" y="318"/>
                    </a:cubicBezTo>
                    <a:cubicBezTo>
                      <a:pt x="198" y="318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1" y="61"/>
                    </a:cubicBezTo>
                    <a:cubicBezTo>
                      <a:pt x="300" y="21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8" name="Google Shape;5448;p38"/>
              <p:cNvSpPr/>
              <p:nvPr/>
            </p:nvSpPr>
            <p:spPr>
              <a:xfrm>
                <a:off x="4344250" y="3803375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3" y="1"/>
                    </a:moveTo>
                    <a:cubicBezTo>
                      <a:pt x="277" y="1"/>
                      <a:pt x="220" y="19"/>
                      <a:pt x="174" y="57"/>
                    </a:cubicBezTo>
                    <a:cubicBezTo>
                      <a:pt x="1" y="198"/>
                      <a:pt x="84" y="478"/>
                      <a:pt x="306" y="500"/>
                    </a:cubicBezTo>
                    <a:cubicBezTo>
                      <a:pt x="315" y="501"/>
                      <a:pt x="324" y="502"/>
                      <a:pt x="333" y="502"/>
                    </a:cubicBezTo>
                    <a:cubicBezTo>
                      <a:pt x="539" y="502"/>
                      <a:pt x="663" y="259"/>
                      <a:pt x="528" y="92"/>
                    </a:cubicBezTo>
                    <a:cubicBezTo>
                      <a:pt x="479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9" name="Google Shape;5449;p38"/>
              <p:cNvSpPr/>
              <p:nvPr/>
            </p:nvSpPr>
            <p:spPr>
              <a:xfrm>
                <a:off x="4331000" y="3786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0" name="Google Shape;5450;p38"/>
              <p:cNvSpPr/>
              <p:nvPr/>
            </p:nvSpPr>
            <p:spPr>
              <a:xfrm>
                <a:off x="4317675" y="3770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0"/>
                    </a:moveTo>
                    <a:cubicBezTo>
                      <a:pt x="255" y="0"/>
                      <a:pt x="203" y="17"/>
                      <a:pt x="161" y="52"/>
                    </a:cubicBezTo>
                    <a:cubicBezTo>
                      <a:pt x="0" y="183"/>
                      <a:pt x="77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3" y="464"/>
                      <a:pt x="614" y="240"/>
                      <a:pt x="489" y="87"/>
                    </a:cubicBezTo>
                    <a:cubicBezTo>
                      <a:pt x="443" y="30"/>
                      <a:pt x="375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1" name="Google Shape;5451;p38"/>
              <p:cNvSpPr/>
              <p:nvPr/>
            </p:nvSpPr>
            <p:spPr>
              <a:xfrm>
                <a:off x="4304400" y="3753775"/>
                <a:ext cx="147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8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4"/>
                      <a:pt x="75" y="424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2" name="Google Shape;5452;p38"/>
              <p:cNvSpPr/>
              <p:nvPr/>
            </p:nvSpPr>
            <p:spPr>
              <a:xfrm>
                <a:off x="4291150" y="3737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1" y="167"/>
                      <a:pt x="71" y="408"/>
                      <a:pt x="261" y="427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57" y="429"/>
                      <a:pt x="561" y="222"/>
                      <a:pt x="447" y="80"/>
                    </a:cubicBezTo>
                    <a:cubicBezTo>
                      <a:pt x="405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3" name="Google Shape;5453;p38"/>
              <p:cNvSpPr/>
              <p:nvPr/>
            </p:nvSpPr>
            <p:spPr>
              <a:xfrm>
                <a:off x="4277900" y="3720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8" y="210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4" name="Google Shape;5454;p38"/>
              <p:cNvSpPr/>
              <p:nvPr/>
            </p:nvSpPr>
            <p:spPr>
              <a:xfrm>
                <a:off x="4264625" y="3704150"/>
                <a:ext cx="1285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3" extrusionOk="0">
                    <a:moveTo>
                      <a:pt x="257" y="1"/>
                    </a:moveTo>
                    <a:cubicBezTo>
                      <a:pt x="214" y="1"/>
                      <a:pt x="170" y="15"/>
                      <a:pt x="133" y="44"/>
                    </a:cubicBezTo>
                    <a:cubicBezTo>
                      <a:pt x="1" y="156"/>
                      <a:pt x="65" y="372"/>
                      <a:pt x="239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18" y="392"/>
                      <a:pt x="514" y="202"/>
                      <a:pt x="409" y="73"/>
                    </a:cubicBezTo>
                    <a:cubicBezTo>
                      <a:pt x="371" y="25"/>
                      <a:pt x="315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5" name="Google Shape;5455;p38"/>
              <p:cNvSpPr/>
              <p:nvPr/>
            </p:nvSpPr>
            <p:spPr>
              <a:xfrm>
                <a:off x="4251300" y="3687650"/>
                <a:ext cx="12275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2" extrusionOk="0">
                    <a:moveTo>
                      <a:pt x="247" y="1"/>
                    </a:moveTo>
                    <a:cubicBezTo>
                      <a:pt x="206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9" y="370"/>
                    </a:cubicBezTo>
                    <a:cubicBezTo>
                      <a:pt x="236" y="371"/>
                      <a:pt x="244" y="371"/>
                      <a:pt x="252" y="371"/>
                    </a:cubicBezTo>
                    <a:cubicBezTo>
                      <a:pt x="402" y="371"/>
                      <a:pt x="491" y="193"/>
                      <a:pt x="393" y="68"/>
                    </a:cubicBezTo>
                    <a:cubicBezTo>
                      <a:pt x="356" y="24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6" name="Google Shape;5456;p38"/>
              <p:cNvSpPr/>
              <p:nvPr/>
            </p:nvSpPr>
            <p:spPr>
              <a:xfrm>
                <a:off x="4238050" y="3671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1"/>
                    </a:moveTo>
                    <a:cubicBezTo>
                      <a:pt x="195" y="1"/>
                      <a:pt x="156" y="14"/>
                      <a:pt x="122" y="42"/>
                    </a:cubicBezTo>
                    <a:cubicBezTo>
                      <a:pt x="0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81" y="355"/>
                      <a:pt x="465" y="185"/>
                      <a:pt x="370" y="68"/>
                    </a:cubicBezTo>
                    <a:cubicBezTo>
                      <a:pt x="335" y="24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7" name="Google Shape;5457;p38"/>
              <p:cNvSpPr/>
              <p:nvPr/>
            </p:nvSpPr>
            <p:spPr>
              <a:xfrm>
                <a:off x="4224775" y="3654575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21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38"/>
              <p:cNvSpPr/>
              <p:nvPr/>
            </p:nvSpPr>
            <p:spPr>
              <a:xfrm>
                <a:off x="4211525" y="3638075"/>
                <a:ext cx="1040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2" y="299"/>
                      <a:pt x="190" y="315"/>
                    </a:cubicBezTo>
                    <a:cubicBezTo>
                      <a:pt x="196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9" name="Google Shape;5459;p38"/>
              <p:cNvSpPr/>
              <p:nvPr/>
            </p:nvSpPr>
            <p:spPr>
              <a:xfrm>
                <a:off x="4348925" y="37723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3" y="482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53"/>
                      <a:pt x="508" y="93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0" name="Google Shape;5460;p38"/>
              <p:cNvSpPr/>
              <p:nvPr/>
            </p:nvSpPr>
            <p:spPr>
              <a:xfrm>
                <a:off x="4335575" y="3755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5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1" name="Google Shape;5461;p38"/>
              <p:cNvSpPr/>
              <p:nvPr/>
            </p:nvSpPr>
            <p:spPr>
              <a:xfrm>
                <a:off x="4322325" y="3739275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4" y="1"/>
                    </a:moveTo>
                    <a:cubicBezTo>
                      <a:pt x="245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80" y="446"/>
                      <a:pt x="288" y="447"/>
                      <a:pt x="297" y="447"/>
                    </a:cubicBezTo>
                    <a:cubicBezTo>
                      <a:pt x="481" y="447"/>
                      <a:pt x="589" y="229"/>
                      <a:pt x="470" y="82"/>
                    </a:cubicBezTo>
                    <a:cubicBezTo>
                      <a:pt x="424" y="29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2" name="Google Shape;5462;p38"/>
              <p:cNvSpPr/>
              <p:nvPr/>
            </p:nvSpPr>
            <p:spPr>
              <a:xfrm>
                <a:off x="4309075" y="3722725"/>
                <a:ext cx="141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1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0" y="429"/>
                    </a:cubicBezTo>
                    <a:cubicBezTo>
                      <a:pt x="268" y="430"/>
                      <a:pt x="276" y="430"/>
                      <a:pt x="284" y="430"/>
                    </a:cubicBezTo>
                    <a:cubicBezTo>
                      <a:pt x="460" y="430"/>
                      <a:pt x="564" y="224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3" name="Google Shape;5463;p38"/>
              <p:cNvSpPr/>
              <p:nvPr/>
            </p:nvSpPr>
            <p:spPr>
              <a:xfrm>
                <a:off x="4295725" y="3706200"/>
                <a:ext cx="135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43" h="410" extrusionOk="0">
                    <a:moveTo>
                      <a:pt x="273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61"/>
                      <a:pt x="71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4" name="Google Shape;5464;p38"/>
              <p:cNvSpPr/>
              <p:nvPr/>
            </p:nvSpPr>
            <p:spPr>
              <a:xfrm>
                <a:off x="4282475" y="3689700"/>
                <a:ext cx="129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89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38"/>
              <p:cNvSpPr/>
              <p:nvPr/>
            </p:nvSpPr>
            <p:spPr>
              <a:xfrm>
                <a:off x="4269225" y="36731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400" y="373"/>
                      <a:pt x="491" y="194"/>
                      <a:pt x="392" y="70"/>
                    </a:cubicBezTo>
                    <a:cubicBezTo>
                      <a:pt x="354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6" name="Google Shape;5466;p38"/>
              <p:cNvSpPr/>
              <p:nvPr/>
            </p:nvSpPr>
            <p:spPr>
              <a:xfrm>
                <a:off x="4255875" y="3656625"/>
                <a:ext cx="117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3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3" y="65"/>
                    </a:cubicBezTo>
                    <a:cubicBezTo>
                      <a:pt x="339" y="23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7" name="Google Shape;5467;p38"/>
              <p:cNvSpPr/>
              <p:nvPr/>
            </p:nvSpPr>
            <p:spPr>
              <a:xfrm>
                <a:off x="4242700" y="36401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8" name="Google Shape;5468;p38"/>
              <p:cNvSpPr/>
              <p:nvPr/>
            </p:nvSpPr>
            <p:spPr>
              <a:xfrm>
                <a:off x="4229375" y="3623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2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2" y="300"/>
                      <a:pt x="193" y="316"/>
                    </a:cubicBezTo>
                    <a:cubicBezTo>
                      <a:pt x="199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8"/>
                    </a:cubicBezTo>
                    <a:cubicBezTo>
                      <a:pt x="303" y="20"/>
                      <a:pt x="258" y="1"/>
                      <a:pt x="2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38"/>
              <p:cNvSpPr/>
              <p:nvPr/>
            </p:nvSpPr>
            <p:spPr>
              <a:xfrm>
                <a:off x="4340250" y="3724750"/>
                <a:ext cx="146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9" extrusionOk="0">
                    <a:moveTo>
                      <a:pt x="295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4"/>
                      <a:pt x="74" y="425"/>
                      <a:pt x="270" y="448"/>
                    </a:cubicBezTo>
                    <a:cubicBezTo>
                      <a:pt x="278" y="448"/>
                      <a:pt x="286" y="449"/>
                      <a:pt x="294" y="449"/>
                    </a:cubicBezTo>
                    <a:cubicBezTo>
                      <a:pt x="479" y="449"/>
                      <a:pt x="587" y="233"/>
                      <a:pt x="469" y="84"/>
                    </a:cubicBezTo>
                    <a:cubicBezTo>
                      <a:pt x="424" y="30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0" name="Google Shape;5470;p38"/>
              <p:cNvSpPr/>
              <p:nvPr/>
            </p:nvSpPr>
            <p:spPr>
              <a:xfrm>
                <a:off x="4326975" y="3708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48"/>
                    </a:cubicBezTo>
                    <a:cubicBezTo>
                      <a:pt x="1" y="167"/>
                      <a:pt x="72" y="408"/>
                      <a:pt x="258" y="427"/>
                    </a:cubicBezTo>
                    <a:cubicBezTo>
                      <a:pt x="266" y="428"/>
                      <a:pt x="274" y="429"/>
                      <a:pt x="281" y="429"/>
                    </a:cubicBezTo>
                    <a:cubicBezTo>
                      <a:pt x="457" y="429"/>
                      <a:pt x="562" y="222"/>
                      <a:pt x="448" y="80"/>
                    </a:cubicBezTo>
                    <a:cubicBezTo>
                      <a:pt x="406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1" name="Google Shape;5471;p38"/>
              <p:cNvSpPr/>
              <p:nvPr/>
            </p:nvSpPr>
            <p:spPr>
              <a:xfrm>
                <a:off x="4313725" y="3691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2" name="Google Shape;5472;p38"/>
              <p:cNvSpPr/>
              <p:nvPr/>
            </p:nvSpPr>
            <p:spPr>
              <a:xfrm>
                <a:off x="4300400" y="3675150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7" y="1"/>
                    </a:moveTo>
                    <a:cubicBezTo>
                      <a:pt x="214" y="1"/>
                      <a:pt x="171" y="15"/>
                      <a:pt x="135" y="44"/>
                    </a:cubicBezTo>
                    <a:cubicBezTo>
                      <a:pt x="0" y="156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1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3" name="Google Shape;5473;p38"/>
              <p:cNvSpPr/>
              <p:nvPr/>
            </p:nvSpPr>
            <p:spPr>
              <a:xfrm>
                <a:off x="4287125" y="3658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6" y="370"/>
                    </a:cubicBezTo>
                    <a:cubicBezTo>
                      <a:pt x="234" y="371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4" name="Google Shape;5474;p38"/>
              <p:cNvSpPr/>
              <p:nvPr/>
            </p:nvSpPr>
            <p:spPr>
              <a:xfrm>
                <a:off x="4273875" y="3642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7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4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5" name="Google Shape;5475;p38"/>
              <p:cNvSpPr/>
              <p:nvPr/>
            </p:nvSpPr>
            <p:spPr>
              <a:xfrm>
                <a:off x="4260550" y="3625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4" y="0"/>
                    </a:moveTo>
                    <a:cubicBezTo>
                      <a:pt x="187" y="0"/>
                      <a:pt x="150" y="13"/>
                      <a:pt x="119" y="38"/>
                    </a:cubicBezTo>
                    <a:cubicBezTo>
                      <a:pt x="0" y="131"/>
                      <a:pt x="58" y="320"/>
                      <a:pt x="206" y="333"/>
                    </a:cubicBezTo>
                    <a:cubicBezTo>
                      <a:pt x="212" y="334"/>
                      <a:pt x="219" y="334"/>
                      <a:pt x="225" y="334"/>
                    </a:cubicBezTo>
                    <a:cubicBezTo>
                      <a:pt x="361" y="334"/>
                      <a:pt x="443" y="174"/>
                      <a:pt x="354" y="63"/>
                    </a:cubicBezTo>
                    <a:cubicBezTo>
                      <a:pt x="321" y="21"/>
                      <a:pt x="273" y="0"/>
                      <a:pt x="2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6" name="Google Shape;5476;p38"/>
              <p:cNvSpPr/>
              <p:nvPr/>
            </p:nvSpPr>
            <p:spPr>
              <a:xfrm>
                <a:off x="4247275" y="3609075"/>
                <a:ext cx="104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5" y="299"/>
                      <a:pt x="194" y="315"/>
                    </a:cubicBezTo>
                    <a:cubicBezTo>
                      <a:pt x="199" y="316"/>
                      <a:pt x="204" y="316"/>
                      <a:pt x="210" y="316"/>
                    </a:cubicBezTo>
                    <a:cubicBezTo>
                      <a:pt x="341" y="316"/>
                      <a:pt x="418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7" name="Google Shape;5477;p38"/>
              <p:cNvSpPr/>
              <p:nvPr/>
            </p:nvSpPr>
            <p:spPr>
              <a:xfrm>
                <a:off x="4344825" y="3693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3" y="1"/>
                    </a:moveTo>
                    <a:cubicBezTo>
                      <a:pt x="236" y="1"/>
                      <a:pt x="188" y="16"/>
                      <a:pt x="148" y="50"/>
                    </a:cubicBezTo>
                    <a:cubicBezTo>
                      <a:pt x="0" y="169"/>
                      <a:pt x="71" y="406"/>
                      <a:pt x="261" y="429"/>
                    </a:cubicBezTo>
                    <a:cubicBezTo>
                      <a:pt x="269" y="430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8" name="Google Shape;5478;p38"/>
              <p:cNvSpPr/>
              <p:nvPr/>
            </p:nvSpPr>
            <p:spPr>
              <a:xfrm>
                <a:off x="4331575" y="367720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5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09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9" name="Google Shape;5479;p38"/>
              <p:cNvSpPr/>
              <p:nvPr/>
            </p:nvSpPr>
            <p:spPr>
              <a:xfrm>
                <a:off x="4318300" y="3660700"/>
                <a:ext cx="12850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89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9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3" y="201"/>
                      <a:pt x="409" y="72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0" name="Google Shape;5480;p38"/>
              <p:cNvSpPr/>
              <p:nvPr/>
            </p:nvSpPr>
            <p:spPr>
              <a:xfrm>
                <a:off x="4305050" y="3644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1" name="Google Shape;5481;p38"/>
              <p:cNvSpPr/>
              <p:nvPr/>
            </p:nvSpPr>
            <p:spPr>
              <a:xfrm>
                <a:off x="4291800" y="3627625"/>
                <a:ext cx="1157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52" extrusionOk="0">
                    <a:moveTo>
                      <a:pt x="231" y="0"/>
                    </a:moveTo>
                    <a:cubicBezTo>
                      <a:pt x="192" y="0"/>
                      <a:pt x="152" y="13"/>
                      <a:pt x="119" y="39"/>
                    </a:cubicBezTo>
                    <a:cubicBezTo>
                      <a:pt x="0" y="139"/>
                      <a:pt x="58" y="335"/>
                      <a:pt x="212" y="351"/>
                    </a:cubicBezTo>
                    <a:cubicBezTo>
                      <a:pt x="219" y="352"/>
                      <a:pt x="225" y="352"/>
                      <a:pt x="232" y="352"/>
                    </a:cubicBezTo>
                    <a:cubicBezTo>
                      <a:pt x="378" y="352"/>
                      <a:pt x="462" y="182"/>
                      <a:pt x="370" y="65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2" name="Google Shape;5482;p38"/>
              <p:cNvSpPr/>
              <p:nvPr/>
            </p:nvSpPr>
            <p:spPr>
              <a:xfrm>
                <a:off x="4278450" y="361110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8" y="0"/>
                      <a:pt x="151" y="13"/>
                      <a:pt x="120" y="38"/>
                    </a:cubicBezTo>
                    <a:cubicBezTo>
                      <a:pt x="1" y="131"/>
                      <a:pt x="59" y="318"/>
                      <a:pt x="206" y="334"/>
                    </a:cubicBezTo>
                    <a:cubicBezTo>
                      <a:pt x="213" y="334"/>
                      <a:pt x="219" y="335"/>
                      <a:pt x="225" y="335"/>
                    </a:cubicBezTo>
                    <a:cubicBezTo>
                      <a:pt x="362" y="335"/>
                      <a:pt x="443" y="171"/>
                      <a:pt x="354" y="61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3" name="Google Shape;5483;p38"/>
              <p:cNvSpPr/>
              <p:nvPr/>
            </p:nvSpPr>
            <p:spPr>
              <a:xfrm>
                <a:off x="4265200" y="3594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0" y="126"/>
                      <a:pt x="52" y="303"/>
                      <a:pt x="193" y="315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1" y="58"/>
                    </a:cubicBezTo>
                    <a:cubicBezTo>
                      <a:pt x="301" y="20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4" name="Google Shape;5484;p38"/>
              <p:cNvSpPr/>
              <p:nvPr/>
            </p:nvSpPr>
            <p:spPr>
              <a:xfrm>
                <a:off x="4336225" y="364615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6"/>
                      <a:pt x="65" y="371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3" y="202"/>
                      <a:pt x="409" y="73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5" name="Google Shape;5485;p38"/>
              <p:cNvSpPr/>
              <p:nvPr/>
            </p:nvSpPr>
            <p:spPr>
              <a:xfrm>
                <a:off x="4322875" y="3629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3" y="42"/>
                    </a:cubicBezTo>
                    <a:cubicBezTo>
                      <a:pt x="1" y="145"/>
                      <a:pt x="62" y="353"/>
                      <a:pt x="229" y="369"/>
                    </a:cubicBezTo>
                    <a:cubicBezTo>
                      <a:pt x="237" y="370"/>
                      <a:pt x="245" y="371"/>
                      <a:pt x="252" y="371"/>
                    </a:cubicBezTo>
                    <a:cubicBezTo>
                      <a:pt x="402" y="371"/>
                      <a:pt x="491" y="193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6" name="Google Shape;5486;p38"/>
              <p:cNvSpPr/>
              <p:nvPr/>
            </p:nvSpPr>
            <p:spPr>
              <a:xfrm>
                <a:off x="4309625" y="3613075"/>
                <a:ext cx="1165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6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1" y="355"/>
                      <a:pt x="466" y="185"/>
                      <a:pt x="373" y="68"/>
                    </a:cubicBezTo>
                    <a:cubicBezTo>
                      <a:pt x="338" y="24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7" name="Google Shape;5487;p38"/>
              <p:cNvSpPr/>
              <p:nvPr/>
            </p:nvSpPr>
            <p:spPr>
              <a:xfrm>
                <a:off x="4296375" y="359655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2"/>
                      <a:pt x="55" y="321"/>
                      <a:pt x="206" y="334"/>
                    </a:cubicBezTo>
                    <a:cubicBezTo>
                      <a:pt x="213" y="335"/>
                      <a:pt x="219" y="335"/>
                      <a:pt x="225" y="335"/>
                    </a:cubicBezTo>
                    <a:cubicBezTo>
                      <a:pt x="362" y="335"/>
                      <a:pt x="443" y="175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8" name="Google Shape;5488;p38"/>
              <p:cNvSpPr/>
              <p:nvPr/>
            </p:nvSpPr>
            <p:spPr>
              <a:xfrm>
                <a:off x="4283125" y="3580075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5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8" y="315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9" name="Google Shape;5489;p38"/>
              <p:cNvSpPr/>
              <p:nvPr/>
            </p:nvSpPr>
            <p:spPr>
              <a:xfrm>
                <a:off x="4340800" y="361512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5" y="0"/>
                    </a:moveTo>
                    <a:cubicBezTo>
                      <a:pt x="204" y="0"/>
                      <a:pt x="164" y="13"/>
                      <a:pt x="129" y="41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0" name="Google Shape;5490;p38"/>
              <p:cNvSpPr/>
              <p:nvPr/>
            </p:nvSpPr>
            <p:spPr>
              <a:xfrm>
                <a:off x="4327550" y="3598625"/>
                <a:ext cx="11650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2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2" y="351"/>
                      <a:pt x="229" y="352"/>
                      <a:pt x="235" y="352"/>
                    </a:cubicBezTo>
                    <a:cubicBezTo>
                      <a:pt x="381" y="352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1" name="Google Shape;5491;p38"/>
              <p:cNvSpPr/>
              <p:nvPr/>
            </p:nvSpPr>
            <p:spPr>
              <a:xfrm>
                <a:off x="4314300" y="35821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2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8"/>
                      <a:pt x="203" y="334"/>
                    </a:cubicBezTo>
                    <a:cubicBezTo>
                      <a:pt x="209" y="334"/>
                      <a:pt x="215" y="335"/>
                      <a:pt x="222" y="335"/>
                    </a:cubicBezTo>
                    <a:cubicBezTo>
                      <a:pt x="358" y="335"/>
                      <a:pt x="440" y="171"/>
                      <a:pt x="350" y="60"/>
                    </a:cubicBezTo>
                    <a:cubicBezTo>
                      <a:pt x="318" y="21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2" name="Google Shape;5492;p38"/>
              <p:cNvSpPr/>
              <p:nvPr/>
            </p:nvSpPr>
            <p:spPr>
              <a:xfrm>
                <a:off x="4301025" y="35655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8" y="0"/>
                    </a:moveTo>
                    <a:cubicBezTo>
                      <a:pt x="173" y="0"/>
                      <a:pt x="139" y="11"/>
                      <a:pt x="110" y="35"/>
                    </a:cubicBezTo>
                    <a:cubicBezTo>
                      <a:pt x="1" y="125"/>
                      <a:pt x="52" y="301"/>
                      <a:pt x="190" y="314"/>
                    </a:cubicBezTo>
                    <a:cubicBezTo>
                      <a:pt x="197" y="315"/>
                      <a:pt x="203" y="315"/>
                      <a:pt x="210" y="315"/>
                    </a:cubicBezTo>
                    <a:cubicBezTo>
                      <a:pt x="340" y="315"/>
                      <a:pt x="418" y="161"/>
                      <a:pt x="332" y="57"/>
                    </a:cubicBezTo>
                    <a:cubicBezTo>
                      <a:pt x="300" y="20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93" name="Google Shape;5493;p38"/>
            <p:cNvSpPr/>
            <p:nvPr/>
          </p:nvSpPr>
          <p:spPr>
            <a:xfrm>
              <a:off x="6928153" y="3892363"/>
              <a:ext cx="2245086" cy="1279539"/>
            </a:xfrm>
            <a:custGeom>
              <a:avLst/>
              <a:gdLst/>
              <a:ahLst/>
              <a:cxnLst/>
              <a:rect l="l" t="t" r="r" b="b"/>
              <a:pathLst>
                <a:path w="37331" h="21276" extrusionOk="0">
                  <a:moveTo>
                    <a:pt x="37218" y="21247"/>
                  </a:moveTo>
                  <a:lnTo>
                    <a:pt x="37331" y="1"/>
                  </a:lnTo>
                  <a:cubicBezTo>
                    <a:pt x="34220" y="322"/>
                    <a:pt x="28249" y="2074"/>
                    <a:pt x="24232" y="10391"/>
                  </a:cubicBezTo>
                  <a:cubicBezTo>
                    <a:pt x="18977" y="21276"/>
                    <a:pt x="5772" y="13730"/>
                    <a:pt x="0" y="210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788BE-BF1B-4794-9C7E-98E88B496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8" y="948911"/>
            <a:ext cx="2784200" cy="278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1E5260A-9914-454D-8FD9-8F291E731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598" y="3441251"/>
            <a:ext cx="1562413" cy="1562413"/>
          </a:xfrm>
          <a:prstGeom prst="rect">
            <a:avLst/>
          </a:prstGeom>
        </p:spPr>
      </p:pic>
      <p:sp>
        <p:nvSpPr>
          <p:cNvPr id="405" name="Google Shape;5102;p38">
            <a:extLst>
              <a:ext uri="{FF2B5EF4-FFF2-40B4-BE49-F238E27FC236}">
                <a16:creationId xmlns:a16="http://schemas.microsoft.com/office/drawing/2014/main" xmlns="" id="{727FEB9B-D4D5-4527-BD3D-54B9DA8B18DC}"/>
              </a:ext>
            </a:extLst>
          </p:cNvPr>
          <p:cNvSpPr txBox="1">
            <a:spLocks/>
          </p:cNvSpPr>
          <p:nvPr/>
        </p:nvSpPr>
        <p:spPr>
          <a:xfrm>
            <a:off x="7196056" y="3171707"/>
            <a:ext cx="1262077" cy="23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800" b="1" dirty="0"/>
              <a:t>Сайт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0" name="Google Shape;5510;p40"/>
          <p:cNvSpPr txBox="1">
            <a:spLocks noGrp="1"/>
          </p:cNvSpPr>
          <p:nvPr>
            <p:ph type="title" idx="6"/>
          </p:nvPr>
        </p:nvSpPr>
        <p:spPr>
          <a:xfrm>
            <a:off x="589810" y="174048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Ком</a:t>
            </a:r>
            <a:r>
              <a:rPr lang="ru-RU" b="1" dirty="0">
                <a:solidFill>
                  <a:schemeClr val="bg2"/>
                </a:solidFill>
              </a:rPr>
              <a:t>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нда</a:t>
            </a:r>
            <a:endParaRPr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14" name="Google Shape;5514;p40"/>
          <p:cNvSpPr txBox="1">
            <a:spLocks noGrp="1"/>
          </p:cNvSpPr>
          <p:nvPr>
            <p:ph type="title" idx="3"/>
          </p:nvPr>
        </p:nvSpPr>
        <p:spPr>
          <a:xfrm>
            <a:off x="2984074" y="2703188"/>
            <a:ext cx="2456690" cy="4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Мартынова Екатерина</a:t>
            </a:r>
            <a:endParaRPr sz="1400" dirty="0"/>
          </a:p>
        </p:txBody>
      </p:sp>
      <p:sp>
        <p:nvSpPr>
          <p:cNvPr id="5516" name="Google Shape;5516;p40"/>
          <p:cNvSpPr txBox="1">
            <a:spLocks noGrp="1"/>
          </p:cNvSpPr>
          <p:nvPr>
            <p:ph type="title" idx="5"/>
          </p:nvPr>
        </p:nvSpPr>
        <p:spPr>
          <a:xfrm>
            <a:off x="2954348" y="2333155"/>
            <a:ext cx="2292900" cy="4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 err="1"/>
              <a:t>Ягомост</a:t>
            </a:r>
            <a:r>
              <a:rPr lang="ru-RU" sz="1400" dirty="0"/>
              <a:t> Александр</a:t>
            </a:r>
            <a:endParaRPr sz="1400" dirty="0"/>
          </a:p>
        </p:txBody>
      </p:sp>
      <p:sp>
        <p:nvSpPr>
          <p:cNvPr id="5545" name="Google Shape;5545;p40"/>
          <p:cNvSpPr/>
          <p:nvPr/>
        </p:nvSpPr>
        <p:spPr>
          <a:xfrm flipH="1">
            <a:off x="5457339" y="2383424"/>
            <a:ext cx="190482" cy="190398"/>
          </a:xfrm>
          <a:custGeom>
            <a:avLst/>
            <a:gdLst/>
            <a:ahLst/>
            <a:cxnLst/>
            <a:rect l="l" t="t" r="r" b="b"/>
            <a:pathLst>
              <a:path w="2274" h="2273" fill="none" extrusionOk="0">
                <a:moveTo>
                  <a:pt x="2273" y="971"/>
                </a:moveTo>
                <a:cubicBezTo>
                  <a:pt x="2273" y="1839"/>
                  <a:pt x="1225" y="2273"/>
                  <a:pt x="612" y="1659"/>
                </a:cubicBezTo>
                <a:cubicBezTo>
                  <a:pt x="1" y="1048"/>
                  <a:pt x="435" y="1"/>
                  <a:pt x="1299" y="1"/>
                </a:cubicBezTo>
                <a:cubicBezTo>
                  <a:pt x="1836" y="1"/>
                  <a:pt x="2273" y="435"/>
                  <a:pt x="2273" y="97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5516;p40">
            <a:extLst>
              <a:ext uri="{FF2B5EF4-FFF2-40B4-BE49-F238E27FC236}">
                <a16:creationId xmlns:a16="http://schemas.microsoft.com/office/drawing/2014/main" xmlns="" id="{1F39F48A-7A53-4A9E-BA4C-176B5664EEA7}"/>
              </a:ext>
            </a:extLst>
          </p:cNvPr>
          <p:cNvSpPr txBox="1">
            <a:spLocks/>
          </p:cNvSpPr>
          <p:nvPr/>
        </p:nvSpPr>
        <p:spPr>
          <a:xfrm>
            <a:off x="6006010" y="2703188"/>
            <a:ext cx="2292900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200" b="0" i="0" u="none" strike="noStrike" cap="none">
                <a:solidFill>
                  <a:schemeClr val="dk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pPr>
              <a:buSzPts val="1100"/>
              <a:buFont typeface="Arial"/>
              <a:buNone/>
            </a:pPr>
            <a:r>
              <a:rPr lang="ru-RU" sz="1400" dirty="0"/>
              <a:t>Торопов Никита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DBCBC7-F2D0-42E4-A66A-74954371E06B}"/>
              </a:ext>
            </a:extLst>
          </p:cNvPr>
          <p:cNvSpPr/>
          <p:nvPr/>
        </p:nvSpPr>
        <p:spPr>
          <a:xfrm>
            <a:off x="1847296" y="746813"/>
            <a:ext cx="18320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Организация </a:t>
            </a:r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работ       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 </a:t>
            </a:r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проекту;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Создание бренда (логотип, дизайн упаковок); 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Ведение социальных сетей;  </a:t>
            </a:r>
          </a:p>
          <a:p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Подготовка 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проведение </a:t>
            </a:r>
          </a:p>
          <a:p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Презентаций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31FC7-4C50-4E9F-87D1-06C240C7654C}"/>
              </a:ext>
            </a:extLst>
          </p:cNvPr>
          <p:cNvSpPr/>
          <p:nvPr/>
        </p:nvSpPr>
        <p:spPr>
          <a:xfrm>
            <a:off x="7926800" y="3117159"/>
            <a:ext cx="12172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Ведение договоренности о продаже продукции в заведениях города Тюмени; Обновление программного обеспечения; Закупка сырья</a:t>
            </a:r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1BFF334-613A-4FBB-A438-AB0DC8AF40D0}"/>
              </a:ext>
            </a:extLst>
          </p:cNvPr>
          <p:cNvSpPr/>
          <p:nvPr/>
        </p:nvSpPr>
        <p:spPr>
          <a:xfrm>
            <a:off x="4907416" y="746813"/>
            <a:ext cx="155134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Мониторинг оборудования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Закупка оборудования</a:t>
            </a:r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Продвижение бренда, организация рекламных компаний; </a:t>
            </a:r>
          </a:p>
          <a:p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Google Shape;5514;p40">
            <a:extLst>
              <a:ext uri="{FF2B5EF4-FFF2-40B4-BE49-F238E27FC236}">
                <a16:creationId xmlns:a16="http://schemas.microsoft.com/office/drawing/2014/main" xmlns="" id="{A7AA48A5-382F-4577-82E1-59C1E2893325}"/>
              </a:ext>
            </a:extLst>
          </p:cNvPr>
          <p:cNvSpPr txBox="1">
            <a:spLocks/>
          </p:cNvSpPr>
          <p:nvPr/>
        </p:nvSpPr>
        <p:spPr>
          <a:xfrm>
            <a:off x="-251156" y="2461986"/>
            <a:ext cx="2882384" cy="186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200" b="0" i="0" u="none" strike="noStrike" cap="none">
                <a:solidFill>
                  <a:schemeClr val="dk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1600" dirty="0"/>
              <a:t>Фортуна Артур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01D60B31-0069-7A32-0B22-453540201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3" r="7213"/>
          <a:stretch/>
        </p:blipFill>
        <p:spPr bwMode="auto">
          <a:xfrm>
            <a:off x="3384309" y="746813"/>
            <a:ext cx="1472119" cy="169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C179C28E-85C6-70A3-6F90-3604022808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0"/>
          <a:stretch/>
        </p:blipFill>
        <p:spPr bwMode="auto">
          <a:xfrm rot="5400000">
            <a:off x="6354367" y="3223417"/>
            <a:ext cx="1701598" cy="14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951ADAC5-6F63-FCAC-BF23-957450C14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4" t="3214" r="10270" b="3212"/>
          <a:stretch/>
        </p:blipFill>
        <p:spPr bwMode="auto">
          <a:xfrm>
            <a:off x="3382347" y="3122787"/>
            <a:ext cx="1502229" cy="16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B06CD40C-1D42-5185-8869-9CB3519FA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601" r="-1573" b="31973"/>
          <a:stretch/>
        </p:blipFill>
        <p:spPr bwMode="auto">
          <a:xfrm>
            <a:off x="377726" y="746813"/>
            <a:ext cx="1493724" cy="16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1BE20957-73DA-18C3-BFAE-BB226B4B1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8" t="13209" r="16163"/>
          <a:stretch/>
        </p:blipFill>
        <p:spPr bwMode="auto">
          <a:xfrm>
            <a:off x="6421068" y="679121"/>
            <a:ext cx="1462783" cy="171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885106-5DFB-3AE3-81FF-4D129013BE7E}"/>
              </a:ext>
            </a:extLst>
          </p:cNvPr>
          <p:cNvSpPr txBox="1"/>
          <p:nvPr/>
        </p:nvSpPr>
        <p:spPr>
          <a:xfrm>
            <a:off x="6146875" y="2401173"/>
            <a:ext cx="21165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100"/>
              <a:buFont typeface="Arial"/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Paytone One"/>
              </a:rPr>
              <a:t>Спиридонов Сергей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Paytone On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122830A-018F-49AB-520D-D4343D340B63}"/>
              </a:ext>
            </a:extLst>
          </p:cNvPr>
          <p:cNvSpPr txBox="1"/>
          <p:nvPr/>
        </p:nvSpPr>
        <p:spPr>
          <a:xfrm>
            <a:off x="7883851" y="669869"/>
            <a:ext cx="12789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Совершенствование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оборудования;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Анализ работы с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партнерами;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Подготовка и проведение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презентаций;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Продвижение бренда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3E82A2-023A-66B9-37E8-F6A91C6F3538}"/>
              </a:ext>
            </a:extLst>
          </p:cNvPr>
          <p:cNvSpPr txBox="1"/>
          <p:nvPr/>
        </p:nvSpPr>
        <p:spPr>
          <a:xfrm>
            <a:off x="1853845" y="3156434"/>
            <a:ext cx="155476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Закупка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упаковочных </a:t>
            </a: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материалов;</a:t>
            </a: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Управление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логистикой;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Поиск и оценка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перспективных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выставок.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25381" t="4327" r="26925" b="2785"/>
          <a:stretch/>
        </p:blipFill>
        <p:spPr>
          <a:xfrm>
            <a:off x="361201" y="3125960"/>
            <a:ext cx="1462783" cy="16940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0989" y="277322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Paytone One"/>
              </a:rPr>
              <a:t>Чудиновских Владислав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Paytone One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39DBCBC7-F2D0-42E4-A66A-74954371E06B}"/>
              </a:ext>
            </a:extLst>
          </p:cNvPr>
          <p:cNvSpPr/>
          <p:nvPr/>
        </p:nvSpPr>
        <p:spPr>
          <a:xfrm>
            <a:off x="4952478" y="3150872"/>
            <a:ext cx="176037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Организация работ </a:t>
            </a:r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по проекту;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Продвижение бренда, организация рекламных компаний; </a:t>
            </a:r>
          </a:p>
          <a:p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Анализ рынка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r>
              <a:rPr lang="ru-RU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тратегическое развитие перспективных направлений;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63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17425" y="1395840"/>
            <a:ext cx="2292900" cy="9432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Основная ответственность за координацию работы команды.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Разработка общей стратегии проекта.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Определение приоритетов и контроль выполнения задач.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Представление проекта перед аудиторией.</a:t>
            </a:r>
            <a:endParaRPr lang="en-US" sz="1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7425" y="968940"/>
            <a:ext cx="2292900" cy="426900"/>
          </a:xfrm>
        </p:spPr>
        <p:txBody>
          <a:bodyPr/>
          <a:lstStyle/>
          <a:p>
            <a:r>
              <a:rPr lang="ru-RU" b="1" dirty="0"/>
              <a:t>Лидер </a:t>
            </a:r>
            <a:r>
              <a:rPr lang="ru-RU" sz="2000" b="1" dirty="0"/>
              <a:t>проекта</a:t>
            </a:r>
            <a:endParaRPr lang="en-US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2"/>
          </p:nvPr>
        </p:nvSpPr>
        <p:spPr>
          <a:xfrm>
            <a:off x="3425549" y="3129551"/>
            <a:ext cx="2445479" cy="9432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Проведение исследования рынка и анализ конкурентов.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Определение потребительской целевой аудитории.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Разработка маркетинговой стратегии и плана продвижения.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/>
              <a:t>Создание маркетинговых материалов и рекламных кампаний.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 idx="3"/>
          </p:nvPr>
        </p:nvSpPr>
        <p:spPr>
          <a:xfrm>
            <a:off x="3175950" y="2705900"/>
            <a:ext cx="2934564" cy="426900"/>
          </a:xfrm>
        </p:spPr>
        <p:txBody>
          <a:bodyPr/>
          <a:lstStyle/>
          <a:p>
            <a:r>
              <a:rPr lang="ru-RU" sz="2000" dirty="0"/>
              <a:t>Маркетинг и исследование </a:t>
            </a:r>
            <a:r>
              <a:rPr lang="ru-RU" sz="2000" dirty="0" smtClean="0"/>
              <a:t>рынка</a:t>
            </a:r>
            <a:endParaRPr lang="en-US" sz="2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050" dirty="0"/>
              <a:t>Разработка процесса производства фруктовых чипсов.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50" dirty="0"/>
              <a:t>Обеспечение поставок сырья и ингредиентов.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50" dirty="0"/>
              <a:t>Управление производственными процессами и качеством продукции.</a:t>
            </a:r>
            <a:endParaRPr lang="en-US" sz="1050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idx="5"/>
          </p:nvPr>
        </p:nvSpPr>
        <p:spPr>
          <a:xfrm>
            <a:off x="5779185" y="2705900"/>
            <a:ext cx="3038244" cy="426900"/>
          </a:xfrm>
        </p:spPr>
        <p:txBody>
          <a:bodyPr/>
          <a:lstStyle/>
          <a:p>
            <a:r>
              <a:rPr lang="ru-RU" sz="2000" dirty="0"/>
              <a:t>Производство и </a:t>
            </a:r>
            <a:r>
              <a:rPr lang="ru-RU" sz="2000" dirty="0" smtClean="0"/>
              <a:t>снабжение</a:t>
            </a:r>
            <a:endParaRPr lang="en-US" sz="20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Наши роли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одзаголовок 1"/>
          <p:cNvSpPr txBox="1">
            <a:spLocks/>
          </p:cNvSpPr>
          <p:nvPr/>
        </p:nvSpPr>
        <p:spPr>
          <a:xfrm>
            <a:off x="786027" y="3389325"/>
            <a:ext cx="25425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Управление бюджетом проекта (1 миллион рублей).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Прогнозирование расходов и доходов.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Разработка финансовых отчетов и бизнес-плана.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Поиск финансирования, если потребуется.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903572" y="2962425"/>
            <a:ext cx="2440720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200" b="0" i="0" u="none" strike="noStrike" cap="none">
                <a:solidFill>
                  <a:schemeClr val="dk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2000" dirty="0" smtClean="0"/>
              <a:t>Финансы и бюджет</a:t>
            </a:r>
            <a:endParaRPr lang="en-US" sz="2000" dirty="0"/>
          </a:p>
        </p:txBody>
      </p:sp>
      <p:sp>
        <p:nvSpPr>
          <p:cNvPr id="12" name="Подзаголовок 3"/>
          <p:cNvSpPr txBox="1">
            <a:spLocks/>
          </p:cNvSpPr>
          <p:nvPr/>
        </p:nvSpPr>
        <p:spPr>
          <a:xfrm>
            <a:off x="3486285" y="1375494"/>
            <a:ext cx="22929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Разработка дизайна упаковки продукции.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Создание логотипа и </a:t>
            </a:r>
            <a:r>
              <a:rPr lang="ru-RU" sz="1000" dirty="0" err="1" smtClean="0"/>
              <a:t>брендинга</a:t>
            </a:r>
            <a:r>
              <a:rPr lang="ru-RU" sz="1000" dirty="0" smtClean="0"/>
              <a:t> "</a:t>
            </a:r>
            <a:r>
              <a:rPr lang="ru-RU" sz="1000" dirty="0" err="1" smtClean="0"/>
              <a:t>Freeps</a:t>
            </a:r>
            <a:r>
              <a:rPr lang="ru-RU" sz="1000" dirty="0" smtClean="0"/>
              <a:t>".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Работа над привлекательным внешним видом продукции.</a:t>
            </a:r>
            <a:endParaRPr lang="en-US" sz="1000" dirty="0"/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3486285" y="951843"/>
            <a:ext cx="2481764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200" b="0" i="0" u="none" strike="noStrike" cap="none">
                <a:solidFill>
                  <a:schemeClr val="dk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2000" smtClean="0"/>
              <a:t>Дизайн и упаковка:</a:t>
            </a:r>
            <a:endParaRPr lang="en-US" sz="2000" dirty="0"/>
          </a:p>
        </p:txBody>
      </p:sp>
      <p:sp>
        <p:nvSpPr>
          <p:cNvPr id="14" name="Подзаголовок 5"/>
          <p:cNvSpPr txBox="1">
            <a:spLocks/>
          </p:cNvSpPr>
          <p:nvPr/>
        </p:nvSpPr>
        <p:spPr>
          <a:xfrm>
            <a:off x="6028785" y="1375494"/>
            <a:ext cx="22929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Обеспечение соответствия продукции стандартам качества.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Контроль за процессом производства и упаковки.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000" dirty="0" smtClean="0"/>
              <a:t>Работа над сертификацией продукции.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5968049" y="968940"/>
            <a:ext cx="2706913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200" b="0" i="0" u="none" strike="noStrike" cap="none">
                <a:solidFill>
                  <a:schemeClr val="dk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2000" dirty="0" smtClean="0"/>
              <a:t>Качество и контроль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83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2" name="Google Shape;7582;p61"/>
          <p:cNvSpPr txBox="1">
            <a:spLocks noGrp="1"/>
          </p:cNvSpPr>
          <p:nvPr>
            <p:ph type="subTitle" idx="1"/>
          </p:nvPr>
        </p:nvSpPr>
        <p:spPr>
          <a:xfrm>
            <a:off x="866603" y="446103"/>
            <a:ext cx="5566095" cy="14605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ru-RU" dirty="0" smtClean="0"/>
              <a:t>Люди хотят </a:t>
            </a:r>
            <a:r>
              <a:rPr lang="ru-RU" dirty="0"/>
              <a:t>питаться правильно, но часто находятся вне дома, свежие фрукты занимают много места и их не удобно брать с собой поэтому в качестве снеков чаще всего используют чипсы или другие не очень полезные </a:t>
            </a:r>
            <a:r>
              <a:rPr lang="ru-RU" dirty="0" smtClean="0"/>
              <a:t>перекусы</a:t>
            </a:r>
            <a:endParaRPr lang="ru-RU" dirty="0"/>
          </a:p>
        </p:txBody>
      </p:sp>
      <p:sp>
        <p:nvSpPr>
          <p:cNvPr id="7583" name="Google Shape;7583;p61"/>
          <p:cNvSpPr txBox="1">
            <a:spLocks noGrp="1"/>
          </p:cNvSpPr>
          <p:nvPr>
            <p:ph type="title"/>
          </p:nvPr>
        </p:nvSpPr>
        <p:spPr>
          <a:xfrm>
            <a:off x="-715086" y="235601"/>
            <a:ext cx="5063802" cy="3291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Проблема</a:t>
            </a:r>
            <a:endParaRPr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584" name="Google Shape;7584;p61"/>
          <p:cNvSpPr txBox="1">
            <a:spLocks noGrp="1"/>
          </p:cNvSpPr>
          <p:nvPr>
            <p:ph type="title" idx="2"/>
          </p:nvPr>
        </p:nvSpPr>
        <p:spPr>
          <a:xfrm>
            <a:off x="594680" y="1654256"/>
            <a:ext cx="5415991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Потребитель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586" name="Google Shape;7586;p61"/>
          <p:cNvSpPr txBox="1">
            <a:spLocks noGrp="1"/>
          </p:cNvSpPr>
          <p:nvPr>
            <p:ph type="title" idx="4"/>
          </p:nvPr>
        </p:nvSpPr>
        <p:spPr>
          <a:xfrm>
            <a:off x="1152059" y="3536179"/>
            <a:ext cx="3677618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Решение</a:t>
            </a:r>
            <a:endParaRPr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587" name="Google Shape;7587;p61"/>
          <p:cNvSpPr txBox="1">
            <a:spLocks noGrp="1"/>
          </p:cNvSpPr>
          <p:nvPr>
            <p:ph type="subTitle" idx="5"/>
          </p:nvPr>
        </p:nvSpPr>
        <p:spPr>
          <a:xfrm>
            <a:off x="2105247" y="4232012"/>
            <a:ext cx="4327451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Наслаждайтесь вкусом натуральных и полезных чипсов из фруктов высокого качества, произведённых в г. Тюмени. Идеально для здорового образа жизни. Мы предлагаем широкий выбор вкусов и размеров упаковок. </a:t>
            </a:r>
            <a:endParaRPr dirty="0"/>
          </a:p>
        </p:txBody>
      </p:sp>
      <p:pic>
        <p:nvPicPr>
          <p:cNvPr id="7588" name="Google Shape;7588;p61"/>
          <p:cNvPicPr preferRelativeResize="0"/>
          <p:nvPr/>
        </p:nvPicPr>
        <p:blipFill rotWithShape="1">
          <a:blip r:embed="rId3">
            <a:alphaModFix/>
          </a:blip>
          <a:srcRect l="12449" t="4125" r="48874" b="63209"/>
          <a:stretch/>
        </p:blipFill>
        <p:spPr>
          <a:xfrm>
            <a:off x="-119956" y="2136075"/>
            <a:ext cx="2243470" cy="1957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9" name="Google Shape;7589;p61"/>
          <p:cNvPicPr preferRelativeResize="0"/>
          <p:nvPr/>
        </p:nvPicPr>
        <p:blipFill rotWithShape="1">
          <a:blip r:embed="rId4">
            <a:alphaModFix/>
          </a:blip>
          <a:srcRect l="56616" t="7521" r="5490" b="56678"/>
          <a:stretch/>
        </p:blipFill>
        <p:spPr>
          <a:xfrm>
            <a:off x="6529980" y="0"/>
            <a:ext cx="2614020" cy="2485918"/>
          </a:xfrm>
          <a:prstGeom prst="rect">
            <a:avLst/>
          </a:prstGeom>
          <a:noFill/>
          <a:ln>
            <a:noFill/>
          </a:ln>
        </p:spPr>
      </p:pic>
      <p:sp>
        <p:nvSpPr>
          <p:cNvPr id="7590" name="Google Shape;7590;p61"/>
          <p:cNvSpPr/>
          <p:nvPr/>
        </p:nvSpPr>
        <p:spPr>
          <a:xfrm>
            <a:off x="1273185" y="3090077"/>
            <a:ext cx="92141" cy="83681"/>
          </a:xfrm>
          <a:custGeom>
            <a:avLst/>
            <a:gdLst/>
            <a:ahLst/>
            <a:cxnLst/>
            <a:rect l="l" t="t" r="r" b="b"/>
            <a:pathLst>
              <a:path w="1100" h="999" extrusionOk="0">
                <a:moveTo>
                  <a:pt x="547" y="1"/>
                </a:moveTo>
                <a:cubicBezTo>
                  <a:pt x="322" y="1"/>
                  <a:pt x="117" y="156"/>
                  <a:pt x="65" y="384"/>
                </a:cubicBezTo>
                <a:cubicBezTo>
                  <a:pt x="0" y="654"/>
                  <a:pt x="167" y="921"/>
                  <a:pt x="434" y="985"/>
                </a:cubicBezTo>
                <a:cubicBezTo>
                  <a:pt x="473" y="994"/>
                  <a:pt x="512" y="999"/>
                  <a:pt x="551" y="999"/>
                </a:cubicBezTo>
                <a:cubicBezTo>
                  <a:pt x="777" y="999"/>
                  <a:pt x="980" y="844"/>
                  <a:pt x="1035" y="615"/>
                </a:cubicBezTo>
                <a:cubicBezTo>
                  <a:pt x="1099" y="346"/>
                  <a:pt x="932" y="76"/>
                  <a:pt x="662" y="15"/>
                </a:cubicBezTo>
                <a:cubicBezTo>
                  <a:pt x="624" y="5"/>
                  <a:pt x="585" y="1"/>
                  <a:pt x="54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5576;p42">
            <a:extLst>
              <a:ext uri="{FF2B5EF4-FFF2-40B4-BE49-F238E27FC236}">
                <a16:creationId xmlns:a16="http://schemas.microsoft.com/office/drawing/2014/main" xmlns="" id="{07A75BA0-60F5-4647-97F5-8BCBDFF8FE7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5151" t="6614" r="2691" b="4843"/>
          <a:stretch/>
        </p:blipFill>
        <p:spPr>
          <a:xfrm>
            <a:off x="6802243" y="3765954"/>
            <a:ext cx="1523050" cy="138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585;p61">
            <a:extLst>
              <a:ext uri="{FF2B5EF4-FFF2-40B4-BE49-F238E27FC236}">
                <a16:creationId xmlns:a16="http://schemas.microsoft.com/office/drawing/2014/main" xmlns="" id="{4F995C7B-3F2C-4DF5-92C8-A4FB4D49AC4A}"/>
              </a:ext>
            </a:extLst>
          </p:cNvPr>
          <p:cNvSpPr txBox="1">
            <a:spLocks/>
          </p:cNvSpPr>
          <p:nvPr/>
        </p:nvSpPr>
        <p:spPr>
          <a:xfrm>
            <a:off x="1618752" y="2411064"/>
            <a:ext cx="5415990" cy="75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algn="just"/>
            <a:r>
              <a:rPr lang="ru-RU" dirty="0">
                <a:latin typeface="Arial Rounded MT Bold" panose="020F0704030504030204" pitchFamily="34" charset="0"/>
                <a:cs typeface="Calibri Light"/>
              </a:rPr>
              <a:t>	Женщины в возрасте около </a:t>
            </a:r>
            <a:r>
              <a:rPr lang="ru-RU" dirty="0" smtClean="0">
                <a:latin typeface="Arial Rounded MT Bold" panose="020F0704030504030204" pitchFamily="34" charset="0"/>
                <a:cs typeface="Calibri Light"/>
              </a:rPr>
              <a:t>21 </a:t>
            </a:r>
            <a:r>
              <a:rPr lang="ru-RU" dirty="0">
                <a:latin typeface="Arial Rounded MT Bold" panose="020F0704030504030204" pitchFamily="34" charset="0"/>
                <a:cs typeface="Calibri Light"/>
              </a:rPr>
              <a:t>лет с детьми от 3-х лет, проживающие в г. Тюмень, желающие обеспечить своим детям здоровые перекусы вне дома, при этом сталкивающиеся с ограниченным выбором и неудобствами в текущих решениях.</a:t>
            </a:r>
            <a:endParaRPr lang="ru-RU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1814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/>
                </a:solidFill>
              </a:rPr>
              <a:t>Проблема</a:t>
            </a:r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1026" name="Picture 2" descr="Каталог Чипсы Лейс 81гр 1/25 Краб от магазина | Дискаунтер Больше Меньш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62" y="1982668"/>
            <a:ext cx="1361902" cy="158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тзывы о «Средняя школа № 40», Тюмень, Профсоюзная улица, 46 — Яндекс Кар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453" y="3659831"/>
            <a:ext cx="2145846" cy="120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Тюменцы недовольны качеством питания в школе: жалобы на еду в  образовательных учреждениях - 6 сентября 2023 - 72.r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37" b="7620"/>
          <a:stretch/>
        </p:blipFill>
        <p:spPr bwMode="auto">
          <a:xfrm>
            <a:off x="6171747" y="547101"/>
            <a:ext cx="2348139" cy="143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7425" y="1019001"/>
            <a:ext cx="55309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/>
              <a:t>Сложность</a:t>
            </a:r>
            <a:r>
              <a:rPr lang="ru-RU" sz="1200" dirty="0"/>
              <a:t> в поддержании здорового питания для женщин в возрасте около 20 лет с детьми от 3-х лет, проживающих в г. Тюмень, которые часто находятся вне дома, из-за неудобства и отсутствия альтернатив, прибегают к потреблению не очень полезных перекусов, таких как чипсы.</a:t>
            </a:r>
          </a:p>
          <a:p>
            <a:pPr>
              <a:defRPr/>
            </a:pPr>
            <a:endParaRPr lang="ru-RU" sz="1200" dirty="0"/>
          </a:p>
          <a:p>
            <a:pPr>
              <a:defRPr/>
            </a:pPr>
            <a:r>
              <a:rPr lang="ru-RU" sz="1200" b="1" dirty="0" smtClean="0">
                <a:solidFill>
                  <a:schemeClr val="bg2"/>
                </a:solidFill>
              </a:rPr>
              <a:t>В </a:t>
            </a:r>
            <a:r>
              <a:rPr lang="ru-RU" sz="1200" b="1" dirty="0">
                <a:solidFill>
                  <a:schemeClr val="bg2"/>
                </a:solidFill>
              </a:rPr>
              <a:t>настоящее время данную проблему пытаются </a:t>
            </a:r>
            <a:r>
              <a:rPr lang="ru-RU" sz="1200" b="1" dirty="0" smtClean="0">
                <a:solidFill>
                  <a:schemeClr val="bg2"/>
                </a:solidFill>
              </a:rPr>
              <a:t>решить: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предложения </a:t>
            </a:r>
            <a:r>
              <a:rPr lang="ru-RU" sz="1200" dirty="0"/>
              <a:t>альтернативных перекусов в местных магазинах и </a:t>
            </a:r>
            <a:r>
              <a:rPr lang="ru-RU" sz="1200" dirty="0" smtClean="0"/>
              <a:t>кафе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заказа </a:t>
            </a:r>
            <a:r>
              <a:rPr lang="ru-RU" sz="1200" dirty="0"/>
              <a:t>здоровых перекусов в </a:t>
            </a:r>
            <a:r>
              <a:rPr lang="ru-RU" sz="1200" dirty="0" smtClean="0"/>
              <a:t>интернет-магазинах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пытаются </a:t>
            </a:r>
            <a:r>
              <a:rPr lang="ru-RU" sz="1200" dirty="0"/>
              <a:t>приготовить здоровые перекусы сами, но это требует времени и </a:t>
            </a:r>
            <a:r>
              <a:rPr lang="ru-RU" sz="1200" dirty="0" smtClean="0"/>
              <a:t>усилий</a:t>
            </a:r>
            <a:endParaRPr lang="ru-RU" sz="1200" dirty="0"/>
          </a:p>
          <a:p>
            <a:pPr>
              <a:defRPr/>
            </a:pPr>
            <a:endParaRPr lang="ru-RU" sz="1200" dirty="0"/>
          </a:p>
          <a:p>
            <a:pPr>
              <a:defRPr/>
            </a:pPr>
            <a:r>
              <a:rPr lang="ru-RU" sz="1200" b="1" dirty="0">
                <a:solidFill>
                  <a:schemeClr val="bg2"/>
                </a:solidFill>
              </a:rPr>
              <a:t>Они неэффективны, потому </a:t>
            </a:r>
            <a:r>
              <a:rPr lang="ru-RU" sz="1200" b="1" dirty="0" smtClean="0">
                <a:solidFill>
                  <a:schemeClr val="bg2"/>
                </a:solidFill>
              </a:rPr>
              <a:t>что:</a:t>
            </a:r>
            <a:endParaRPr lang="ru-RU" sz="1200" b="1" dirty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часто </a:t>
            </a:r>
            <a:r>
              <a:rPr lang="ru-RU" sz="1200" dirty="0"/>
              <a:t>оказываются </a:t>
            </a:r>
            <a:r>
              <a:rPr lang="ru-RU" sz="1200" i="1" dirty="0"/>
              <a:t>неэффективными. </a:t>
            </a:r>
            <a:endParaRPr lang="ru-RU" sz="1200" i="1" dirty="0" smtClean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магазины </a:t>
            </a:r>
            <a:r>
              <a:rPr lang="ru-RU" sz="1200" dirty="0"/>
              <a:t>и кафе могут не предлагать достаточный выбор здоровых перекусов, а интернет-заказы могут быть </a:t>
            </a:r>
            <a:r>
              <a:rPr lang="ru-RU" sz="1200" i="1" dirty="0"/>
              <a:t>дорогими</a:t>
            </a:r>
            <a:r>
              <a:rPr lang="ru-RU" sz="1200" dirty="0"/>
              <a:t> и </a:t>
            </a:r>
            <a:r>
              <a:rPr lang="ru-RU" sz="1200" i="1" dirty="0"/>
              <a:t>не всегда быстрыми </a:t>
            </a:r>
            <a:r>
              <a:rPr lang="ru-RU" sz="1200" dirty="0"/>
              <a:t>в </a:t>
            </a:r>
            <a:r>
              <a:rPr lang="ru-RU" sz="1200" dirty="0" smtClean="0"/>
              <a:t>доставке.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1200" dirty="0" smtClean="0"/>
              <a:t>Приготовление </a:t>
            </a:r>
            <a:r>
              <a:rPr lang="ru-RU" sz="1200" dirty="0"/>
              <a:t>здоровых перекусов дома </a:t>
            </a:r>
            <a:r>
              <a:rPr lang="ru-RU" sz="1200" i="1" dirty="0"/>
              <a:t>требует времени</a:t>
            </a:r>
            <a:r>
              <a:rPr lang="ru-RU" sz="1200" dirty="0"/>
              <a:t>, которого у многих женщин с детьми вне дома может не быть в избытке. </a:t>
            </a:r>
          </a:p>
        </p:txBody>
      </p:sp>
    </p:spTree>
    <p:extLst>
      <p:ext uri="{BB962C8B-B14F-4D97-AF65-F5344CB8AC3E}">
        <p14:creationId xmlns:p14="http://schemas.microsoft.com/office/powerpoint/2010/main" val="4423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405598" y="1025180"/>
            <a:ext cx="4806786" cy="3523575"/>
          </a:xfrm>
        </p:spPr>
        <p:txBody>
          <a:bodyPr/>
          <a:lstStyle/>
          <a:p>
            <a:pPr marL="283879" indent="-283879">
              <a:buClr>
                <a:schemeClr val="tx1"/>
              </a:buClr>
              <a:defRPr/>
            </a:pPr>
            <a:r>
              <a:rPr lang="ru-RU" b="1" dirty="0" smtClean="0"/>
              <a:t>Общие характеристики</a:t>
            </a:r>
            <a:r>
              <a:rPr lang="ru-RU" dirty="0" smtClean="0"/>
              <a:t>: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-   Пол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Женщины.</a:t>
            </a:r>
            <a:b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-   Возраст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: Примерно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21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лет.</a:t>
            </a:r>
            <a:b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-   Сфера 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деятельности: Возможно, работающие или занимающиеся домашним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хозяйством.</a:t>
            </a:r>
            <a:b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-   Образ 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жизни: Заботятся о своих детях, стремятся поддерживать здоровое питание.</a:t>
            </a:r>
          </a:p>
          <a:p>
            <a:pPr marL="283879" indent="-283879">
              <a:buClr>
                <a:schemeClr val="tx1"/>
              </a:buClr>
              <a:defRPr/>
            </a:pPr>
            <a:r>
              <a:rPr lang="ru-RU" b="1" dirty="0" smtClean="0">
                <a:solidFill>
                  <a:schemeClr val="tx1"/>
                </a:solidFill>
                <a:cs typeface="Arial"/>
              </a:rPr>
              <a:t>Проблема</a:t>
            </a:r>
            <a:r>
              <a:rPr lang="ru-RU" b="1" dirty="0">
                <a:solidFill>
                  <a:schemeClr val="tx1"/>
                </a:solidFill>
                <a:cs typeface="Arial"/>
              </a:rPr>
              <a:t>: </a:t>
            </a:r>
            <a:r>
              <a:rPr lang="ru-RU" dirty="0">
                <a:solidFill>
                  <a:schemeClr val="tx1"/>
                </a:solidFill>
                <a:cs typeface="Arial"/>
              </a:rPr>
              <a:t>Сложность обеспечения здоровых перекусов для себя и своих детей вне </a:t>
            </a:r>
            <a:r>
              <a:rPr lang="ru-RU" dirty="0" smtClean="0">
                <a:solidFill>
                  <a:schemeClr val="tx1"/>
                </a:solidFill>
                <a:cs typeface="Arial"/>
              </a:rPr>
              <a:t>дома.</a:t>
            </a:r>
            <a:br>
              <a:rPr lang="ru-RU" dirty="0" smtClean="0">
                <a:solidFill>
                  <a:schemeClr val="tx1"/>
                </a:solidFill>
                <a:cs typeface="Arial"/>
              </a:rPr>
            </a:br>
            <a:r>
              <a:rPr lang="ru-RU" b="1" dirty="0" smtClean="0">
                <a:solidFill>
                  <a:schemeClr val="tx1"/>
                </a:solidFill>
                <a:cs typeface="Arial"/>
              </a:rPr>
              <a:t>Потребности</a:t>
            </a:r>
            <a:r>
              <a:rPr lang="ru-RU" b="1" dirty="0">
                <a:solidFill>
                  <a:schemeClr val="tx1"/>
                </a:solidFill>
                <a:cs typeface="Arial"/>
              </a:rPr>
              <a:t>: </a:t>
            </a:r>
            <a:r>
              <a:rPr lang="ru-RU" dirty="0">
                <a:solidFill>
                  <a:schemeClr val="tx1"/>
                </a:solidFill>
                <a:cs typeface="Arial"/>
              </a:rPr>
              <a:t>Доступ к удобным и здоровым альтернативам перекусам, особенно вне дома.</a:t>
            </a:r>
            <a:endParaRPr lang="ru-RU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>
              <a:buClr>
                <a:schemeClr val="tx1"/>
              </a:buClr>
              <a:defRPr/>
            </a:pPr>
            <a:r>
              <a:rPr lang="ru-RU" b="1" dirty="0" smtClean="0">
                <a:solidFill>
                  <a:schemeClr val="tx1"/>
                </a:solidFill>
                <a:latin typeface="Arial"/>
                <a:cs typeface="Arial"/>
              </a:rPr>
              <a:t>Продукты, которые сейчас использует для решения проблемы:</a:t>
            </a:r>
            <a:r>
              <a:rPr lang="ru-RU" b="1" dirty="0">
                <a:solidFill>
                  <a:schemeClr val="tx1"/>
                </a:solidFill>
                <a:cs typeface="Arial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Возможно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, покупают салаты, фрукты, или другие готовые здоровые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перекусы. </a:t>
            </a:r>
            <a:b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Приготавливают </a:t>
            </a:r>
            <a:r>
              <a:rPr lang="ru-RU" dirty="0">
                <a:solidFill>
                  <a:schemeClr val="tx1"/>
                </a:solidFill>
                <a:latin typeface="Arial"/>
                <a:cs typeface="Arial"/>
              </a:rPr>
              <a:t>перекусы дома, что может быть 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время-затратным.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 smtClean="0">
              <a:solidFill>
                <a:schemeClr val="tx1"/>
              </a:solidFill>
            </a:endParaRPr>
          </a:p>
          <a:p>
            <a:pPr marL="914400" lvl="2" indent="0">
              <a:buClr>
                <a:schemeClr val="tx1"/>
              </a:buClr>
              <a:buNone/>
              <a:defRPr/>
            </a:pPr>
            <a:r>
              <a:rPr lang="ru-RU" sz="1100" b="1" dirty="0" smtClean="0">
                <a:solidFill>
                  <a:schemeClr val="tx1"/>
                </a:solidFill>
              </a:rPr>
              <a:t>5</a:t>
            </a:r>
            <a:r>
              <a:rPr lang="ru-RU" sz="1100" b="1" dirty="0">
                <a:solidFill>
                  <a:schemeClr val="tx1"/>
                </a:solidFill>
              </a:rPr>
              <a:t>. Что ценит, на что обращает внимание:</a:t>
            </a:r>
            <a:r>
              <a:rPr lang="ru-RU" sz="1100" dirty="0">
                <a:solidFill>
                  <a:schemeClr val="tx1"/>
                </a:solidFill>
              </a:rPr>
              <a:t/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Здоровое питание для себя и своих детей.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Удобство и доступность перекусов вне дома.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Разумные цены на здоровые продукты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  <a:p>
            <a:pPr marL="283879" indent="-283879">
              <a:buClr>
                <a:schemeClr val="tx1"/>
              </a:buClr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/>
                </a:solidFill>
              </a:rPr>
              <a:t>Целевая аудитория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050" name="Picture 2" descr="Я уже давно не жалею себя» Эта женщина родила 44 ребенка от одного мужчины,  но растит их без него: Люди: Из жизни: Lenta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1" y="1213900"/>
            <a:ext cx="381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6212" y="3948913"/>
            <a:ext cx="59395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indent="-283879">
              <a:buClr>
                <a:schemeClr val="tx1"/>
              </a:buClr>
              <a:defRPr/>
            </a:pPr>
            <a:r>
              <a:rPr lang="ru-RU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4. Причины</a:t>
            </a:r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по которым текущие решения «не работают»:</a:t>
            </a:r>
            <a:b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Ограниченный выбор здоровых перекусов вне дома.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Высокие цены на здоровые альтернативы.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Ограничение времени для приготовления домашних перекусов.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2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B53BD-713B-4E9B-AE8A-6AE6C700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4747CED-8BFE-47C5-8DFC-603CBED8E77D}"/>
              </a:ext>
            </a:extLst>
          </p:cNvPr>
          <p:cNvSpPr/>
          <p:nvPr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rgbClr val="FDF3ED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0E8B6D3-9DDF-429F-8D56-4E5E4C74D5C9}"/>
              </a:ext>
            </a:extLst>
          </p:cNvPr>
          <p:cNvSpPr/>
          <p:nvPr/>
        </p:nvSpPr>
        <p:spPr>
          <a:xfrm>
            <a:off x="-28202" y="169069"/>
            <a:ext cx="630358" cy="1650206"/>
          </a:xfrm>
          <a:prstGeom prst="rect">
            <a:avLst/>
          </a:prstGeom>
          <a:solidFill>
            <a:srgbClr val="FF8203"/>
          </a:solidFill>
          <a:ln>
            <a:solidFill>
              <a:srgbClr val="FF8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C14664-3EE1-4DFA-BD7D-D31625543C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8737">
            <a:off x="7285006" y="321712"/>
            <a:ext cx="1580700" cy="103164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5DB4379B-5F90-4D69-B57E-E3F260E7463D}"/>
              </a:ext>
            </a:extLst>
          </p:cNvPr>
          <p:cNvSpPr txBox="1">
            <a:spLocks/>
          </p:cNvSpPr>
          <p:nvPr/>
        </p:nvSpPr>
        <p:spPr>
          <a:xfrm>
            <a:off x="762269" y="1"/>
            <a:ext cx="535688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>
                <a:solidFill>
                  <a:srgbClr val="DE1B23"/>
                </a:solidFill>
                <a:latin typeface="Cavolini"/>
                <a:cs typeface="Calibri Light"/>
              </a:rPr>
              <a:t>Целевые сегменты</a:t>
            </a:r>
            <a:endParaRPr lang="ru-RU" sz="3000" b="1" dirty="0">
              <a:solidFill>
                <a:srgbClr val="DE1B23"/>
              </a:solidFill>
              <a:latin typeface="Cavolini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DB90AAE4-A374-4929-A28D-FC0C0FA42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25" y="846635"/>
            <a:ext cx="3882624" cy="200237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4D9104E9-2D66-4D05-A51D-FB5972A3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1541860"/>
            <a:ext cx="3613227" cy="29930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18A15EDF-0BDE-4F79-9A09-AA43D3B75888}"/>
              </a:ext>
            </a:extLst>
          </p:cNvPr>
          <p:cNvSpPr/>
          <p:nvPr/>
        </p:nvSpPr>
        <p:spPr>
          <a:xfrm>
            <a:off x="1361174" y="846634"/>
            <a:ext cx="3675473" cy="1762000"/>
          </a:xfrm>
          <a:prstGeom prst="roundRect">
            <a:avLst/>
          </a:prstGeom>
          <a:solidFill>
            <a:srgbClr val="FF8203">
              <a:alpha val="85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Школьники (мальчики/девочки) от 14 до 18 лет, имеющие карманные деньги.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Ценности: развлечения, отдых, учёба. Предпочитают фастфуд, хлебобулочные изделия, шоколад и т.п. Проживают вместе с родителями, постоянный доход отсутствует. Основной вид деятельности – Обучение в учебных заведениях</a:t>
            </a:r>
          </a:p>
          <a:p>
            <a:pPr algn="ctr"/>
            <a:endParaRPr lang="ru-RU" sz="105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F1E05B52-F4CC-4AEF-874B-E58D87D5EBCA}"/>
              </a:ext>
            </a:extLst>
          </p:cNvPr>
          <p:cNvSpPr/>
          <p:nvPr/>
        </p:nvSpPr>
        <p:spPr>
          <a:xfrm>
            <a:off x="5521166" y="1541860"/>
            <a:ext cx="3496866" cy="2719208"/>
          </a:xfrm>
          <a:prstGeom prst="roundRect">
            <a:avLst/>
          </a:prstGeom>
          <a:solidFill>
            <a:srgbClr val="FF8203">
              <a:alpha val="84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Женщины</a:t>
            </a: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 в </a:t>
            </a:r>
            <a:r>
              <a:rPr 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возрасте</a:t>
            </a: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 </a:t>
            </a:r>
            <a:r>
              <a:rPr 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от</a:t>
            </a: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 2</a:t>
            </a:r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1</a:t>
            </a: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 </a:t>
            </a:r>
            <a:r>
              <a:rPr lang="en-US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лет</a:t>
            </a:r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Calibri Light"/>
              </a:rPr>
              <a:t>  с детьми от 3-х лет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Образ жизни: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Практически все время находятся на работе, т.к. они уже вышли из декрета, их дети ходят в детский сад. Остальное время они проводят с ребенком дома.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Доход – это фиксированная заработная плата. Ограниченное количество времени на готовку, уборку  и соответственно готовят только еду первой необходимости. Хотят, чтобы их дети ели как можно больше полезной еды (полезные перекусы)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xmlns="" id="{6AADF148-65E7-4203-AC64-C568FE701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76" y="3068053"/>
            <a:ext cx="4960073" cy="22824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420901F6-2167-454D-9190-480BD9C8D510}"/>
              </a:ext>
            </a:extLst>
          </p:cNvPr>
          <p:cNvSpPr/>
          <p:nvPr/>
        </p:nvSpPr>
        <p:spPr>
          <a:xfrm>
            <a:off x="508901" y="3068053"/>
            <a:ext cx="4738148" cy="1916215"/>
          </a:xfrm>
          <a:prstGeom prst="roundRect">
            <a:avLst/>
          </a:prstGeom>
          <a:solidFill>
            <a:srgbClr val="FF8203">
              <a:alpha val="84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Студенты колледжей/институтов (парни/девушки) </a:t>
            </a:r>
          </a:p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от 16 до 24 лет.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Ценности: Отдых, путешествия, поездки к родным, учёба, сон, еда. Редко сидят дома. Активные пользователи продовольственной отрасли. Из-за отсутствия стабильного дневного плана часто не успевают поесть. Нет предпочтений в еде. Стараются быть в курсе всех акций. Редко покупают что-то полезное. Проживают отдельно от родителей/ в общежитии. Род занятий – обучение в учебных заведениях.</a:t>
            </a:r>
          </a:p>
          <a:p>
            <a:pPr algn="ctr"/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285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B53BD-713B-4E9B-AE8A-6AE6C700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4747CED-8BFE-47C5-8DFC-603CBED8E77D}"/>
              </a:ext>
            </a:extLst>
          </p:cNvPr>
          <p:cNvSpPr/>
          <p:nvPr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rgbClr val="FDF3ED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0E8B6D3-9DDF-429F-8D56-4E5E4C74D5C9}"/>
              </a:ext>
            </a:extLst>
          </p:cNvPr>
          <p:cNvSpPr/>
          <p:nvPr/>
        </p:nvSpPr>
        <p:spPr>
          <a:xfrm>
            <a:off x="-28202" y="169069"/>
            <a:ext cx="630358" cy="1650206"/>
          </a:xfrm>
          <a:prstGeom prst="rect">
            <a:avLst/>
          </a:prstGeom>
          <a:solidFill>
            <a:srgbClr val="FF8203"/>
          </a:solidFill>
          <a:ln>
            <a:solidFill>
              <a:srgbClr val="FF8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C14664-3EE1-4DFA-BD7D-D31625543C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8737">
            <a:off x="7285006" y="321712"/>
            <a:ext cx="1580700" cy="103164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5DB4379B-5F90-4D69-B57E-E3F260E7463D}"/>
              </a:ext>
            </a:extLst>
          </p:cNvPr>
          <p:cNvSpPr txBox="1">
            <a:spLocks/>
          </p:cNvSpPr>
          <p:nvPr/>
        </p:nvSpPr>
        <p:spPr>
          <a:xfrm>
            <a:off x="762269" y="1"/>
            <a:ext cx="535688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>
                <a:solidFill>
                  <a:srgbClr val="DE1B23"/>
                </a:solidFill>
                <a:latin typeface="Cavolini"/>
                <a:cs typeface="Calibri Light"/>
              </a:rPr>
              <a:t>Целевые сегменты</a:t>
            </a:r>
            <a:endParaRPr lang="ru-RU" sz="3000" b="1" dirty="0">
              <a:solidFill>
                <a:srgbClr val="DE1B23"/>
              </a:solidFill>
              <a:latin typeface="Cavolini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DB90AAE4-A374-4929-A28D-FC0C0FA42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10" y="809324"/>
            <a:ext cx="4311443" cy="209825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4D9104E9-2D66-4D05-A51D-FB5972A3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166" y="1876724"/>
            <a:ext cx="3626086" cy="24173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18A15EDF-0BDE-4F79-9A09-AA43D3B75888}"/>
              </a:ext>
            </a:extLst>
          </p:cNvPr>
          <p:cNvSpPr/>
          <p:nvPr/>
        </p:nvSpPr>
        <p:spPr>
          <a:xfrm>
            <a:off x="938329" y="809324"/>
            <a:ext cx="4171464" cy="1950688"/>
          </a:xfrm>
          <a:prstGeom prst="roundRect">
            <a:avLst/>
          </a:prstGeom>
          <a:solidFill>
            <a:srgbClr val="FF8203">
              <a:alpha val="85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Пенсионеры (от 63 лет)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Доходом является фиксированная пенсия. 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Ценности: домашний отдых, летние поездки на дачи, экономия.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Образ жизни: В большинстве случаев находятся дома, или на даче. Часто страдают от сахарного диабета и соответственно нуждаются во вкусных продуктах без сахара. 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Фрипсы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покупают в редких случаях, т.к. могут сами их сделать. Стараются экономить при любом удобном случае.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F1E05B52-F4CC-4AEF-874B-E58D87D5EBCA}"/>
              </a:ext>
            </a:extLst>
          </p:cNvPr>
          <p:cNvSpPr/>
          <p:nvPr/>
        </p:nvSpPr>
        <p:spPr>
          <a:xfrm>
            <a:off x="5534025" y="1976571"/>
            <a:ext cx="3564658" cy="2217696"/>
          </a:xfrm>
          <a:prstGeom prst="roundRect">
            <a:avLst/>
          </a:prstGeom>
          <a:solidFill>
            <a:srgbClr val="FF8203">
              <a:alpha val="84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Люди среднего класса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Социально – демографические характеристики: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Люди в возрасте от 28 лет. Представители данного сегмента в большинстве случаев живут вместо со своей женой/мужем.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Доход – это фиксированная заработная плата.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Ценности комфорт, отдых в кругу семьи/друзей, путешествия.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Стараются распланировать свои доходы с расходами на ближайший период времени.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xmlns="" id="{6AADF148-65E7-4203-AC64-C568FE701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76" y="3181424"/>
            <a:ext cx="4960073" cy="216909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420901F6-2167-454D-9190-480BD9C8D510}"/>
              </a:ext>
            </a:extLst>
          </p:cNvPr>
          <p:cNvSpPr/>
          <p:nvPr/>
        </p:nvSpPr>
        <p:spPr>
          <a:xfrm>
            <a:off x="508901" y="3181424"/>
            <a:ext cx="4738148" cy="1802844"/>
          </a:xfrm>
          <a:prstGeom prst="roundRect">
            <a:avLst/>
          </a:prstGeom>
          <a:solidFill>
            <a:srgbClr val="FF8203">
              <a:alpha val="84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Люди с высоким достатком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Социально-демографические характеристики: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Чаще всего люди от 40-45 лет, однако встречаются и моложе.</a:t>
            </a: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Образ жизни: Чаще всего находятся на деловых встречах и часто едят вне дома, при этом ведут здоровый образ жизни. Представители этого сегмента часто живут отдельно от семьи. Доход у этого сегмента идет как правило от предпринимательства либо реже от з/п руководящей должности.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Часто пользуются услугами бизнес-тарифов</a:t>
            </a:r>
          </a:p>
        </p:txBody>
      </p:sp>
    </p:spTree>
    <p:extLst>
      <p:ext uri="{BB962C8B-B14F-4D97-AF65-F5344CB8AC3E}">
        <p14:creationId xmlns:p14="http://schemas.microsoft.com/office/powerpoint/2010/main" val="10581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" name="Google Shape;5498;p39"/>
          <p:cNvSpPr txBox="1">
            <a:spLocks noGrp="1"/>
          </p:cNvSpPr>
          <p:nvPr>
            <p:ph type="title"/>
          </p:nvPr>
        </p:nvSpPr>
        <p:spPr>
          <a:xfrm>
            <a:off x="616583" y="215979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5400" b="1" dirty="0">
                <a:solidFill>
                  <a:schemeClr val="tx2">
                    <a:lumMod val="75000"/>
                  </a:schemeClr>
                </a:solidFill>
              </a:rPr>
              <a:t>Наш продукт</a:t>
            </a:r>
            <a:endParaRPr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500" name="Google Shape;5500;p39"/>
          <p:cNvGrpSpPr/>
          <p:nvPr/>
        </p:nvGrpSpPr>
        <p:grpSpPr>
          <a:xfrm>
            <a:off x="6382850" y="867046"/>
            <a:ext cx="281055" cy="346846"/>
            <a:chOff x="368125" y="2950571"/>
            <a:chExt cx="281055" cy="346846"/>
          </a:xfrm>
        </p:grpSpPr>
        <p:sp>
          <p:nvSpPr>
            <p:cNvPr id="5501" name="Google Shape;5501;p39"/>
            <p:cNvSpPr/>
            <p:nvPr/>
          </p:nvSpPr>
          <p:spPr>
            <a:xfrm>
              <a:off x="368125" y="2950571"/>
              <a:ext cx="281055" cy="346846"/>
            </a:xfrm>
            <a:custGeom>
              <a:avLst/>
              <a:gdLst/>
              <a:ahLst/>
              <a:cxnLst/>
              <a:rect l="l" t="t" r="r" b="b"/>
              <a:pathLst>
                <a:path w="5108" h="6304" extrusionOk="0">
                  <a:moveTo>
                    <a:pt x="2440" y="2180"/>
                  </a:moveTo>
                  <a:lnTo>
                    <a:pt x="868" y="1"/>
                  </a:lnTo>
                  <a:lnTo>
                    <a:pt x="1" y="6303"/>
                  </a:lnTo>
                  <a:lnTo>
                    <a:pt x="5107" y="25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39"/>
            <p:cNvSpPr/>
            <p:nvPr/>
          </p:nvSpPr>
          <p:spPr>
            <a:xfrm>
              <a:off x="368125" y="2950571"/>
              <a:ext cx="134255" cy="346846"/>
            </a:xfrm>
            <a:custGeom>
              <a:avLst/>
              <a:gdLst/>
              <a:ahLst/>
              <a:cxnLst/>
              <a:rect l="l" t="t" r="r" b="b"/>
              <a:pathLst>
                <a:path w="2440" h="6304" extrusionOk="0">
                  <a:moveTo>
                    <a:pt x="868" y="1"/>
                  </a:moveTo>
                  <a:lnTo>
                    <a:pt x="1" y="6303"/>
                  </a:lnTo>
                  <a:lnTo>
                    <a:pt x="1" y="6303"/>
                  </a:lnTo>
                  <a:lnTo>
                    <a:pt x="2440" y="2180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03" name="Google Shape;5503;p39"/>
          <p:cNvSpPr/>
          <p:nvPr/>
        </p:nvSpPr>
        <p:spPr>
          <a:xfrm>
            <a:off x="7784198" y="621900"/>
            <a:ext cx="450396" cy="485968"/>
          </a:xfrm>
          <a:custGeom>
            <a:avLst/>
            <a:gdLst/>
            <a:ahLst/>
            <a:cxnLst/>
            <a:rect l="l" t="t" r="r" b="b"/>
            <a:pathLst>
              <a:path w="4195" h="4526" fill="none" extrusionOk="0">
                <a:moveTo>
                  <a:pt x="4195" y="4526"/>
                </a:moveTo>
                <a:lnTo>
                  <a:pt x="3430" y="1"/>
                </a:lnTo>
                <a:lnTo>
                  <a:pt x="1" y="2655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miter lim="32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4" name="Google Shape;5504;p39"/>
          <p:cNvSpPr/>
          <p:nvPr/>
        </p:nvSpPr>
        <p:spPr>
          <a:xfrm>
            <a:off x="387985" y="1709952"/>
            <a:ext cx="92142" cy="83681"/>
          </a:xfrm>
          <a:custGeom>
            <a:avLst/>
            <a:gdLst/>
            <a:ahLst/>
            <a:cxnLst/>
            <a:rect l="l" t="t" r="r" b="b"/>
            <a:pathLst>
              <a:path w="1100" h="999" extrusionOk="0">
                <a:moveTo>
                  <a:pt x="547" y="1"/>
                </a:moveTo>
                <a:cubicBezTo>
                  <a:pt x="322" y="1"/>
                  <a:pt x="117" y="156"/>
                  <a:pt x="65" y="384"/>
                </a:cubicBezTo>
                <a:cubicBezTo>
                  <a:pt x="0" y="654"/>
                  <a:pt x="167" y="921"/>
                  <a:pt x="434" y="985"/>
                </a:cubicBezTo>
                <a:cubicBezTo>
                  <a:pt x="473" y="994"/>
                  <a:pt x="512" y="999"/>
                  <a:pt x="551" y="999"/>
                </a:cubicBezTo>
                <a:cubicBezTo>
                  <a:pt x="777" y="999"/>
                  <a:pt x="980" y="844"/>
                  <a:pt x="1035" y="615"/>
                </a:cubicBezTo>
                <a:cubicBezTo>
                  <a:pt x="1099" y="346"/>
                  <a:pt x="932" y="76"/>
                  <a:pt x="662" y="15"/>
                </a:cubicBezTo>
                <a:cubicBezTo>
                  <a:pt x="624" y="5"/>
                  <a:pt x="585" y="1"/>
                  <a:pt x="54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5511;p40">
            <a:extLst>
              <a:ext uri="{FF2B5EF4-FFF2-40B4-BE49-F238E27FC236}">
                <a16:creationId xmlns:a16="http://schemas.microsoft.com/office/drawing/2014/main" xmlns="" id="{88863AEA-7CB1-4578-9EAA-2DFC11B29993}"/>
              </a:ext>
            </a:extLst>
          </p:cNvPr>
          <p:cNvSpPr txBox="1">
            <a:spLocks/>
          </p:cNvSpPr>
          <p:nvPr/>
        </p:nvSpPr>
        <p:spPr>
          <a:xfrm>
            <a:off x="335528" y="1040469"/>
            <a:ext cx="5900522" cy="344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sap"/>
              <a:buAutoNum type="arabicPeriod"/>
              <a:defRPr sz="11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>
                <a:solidFill>
                  <a:schemeClr val="tx1"/>
                </a:solidFill>
                <a:ea typeface="+mj-lt"/>
                <a:cs typeface="+mj-lt"/>
              </a:rPr>
              <a:t>Сушёные </a:t>
            </a:r>
            <a:r>
              <a:rPr lang="ru-RU" sz="1800">
                <a:solidFill>
                  <a:schemeClr val="tx1"/>
                </a:solidFill>
                <a:ea typeface="+mj-lt"/>
                <a:cs typeface="+mj-lt"/>
              </a:rPr>
              <a:t>ч</a:t>
            </a:r>
            <a:r>
              <a:rPr lang="ru-RU" sz="1800" smtClean="0">
                <a:solidFill>
                  <a:schemeClr val="tx1"/>
                </a:solidFill>
                <a:ea typeface="+mj-lt"/>
                <a:cs typeface="+mj-lt"/>
              </a:rPr>
              <a:t>ипсы </a:t>
            </a: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из различных фруктов (яблоки, бананы, груши, апельсины, манго и др.)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Сушёная пастила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Детские наборы с </a:t>
            </a:r>
            <a:r>
              <a:rPr lang="ru-RU" sz="1800" dirty="0" err="1">
                <a:solidFill>
                  <a:schemeClr val="tx1"/>
                </a:solidFill>
                <a:ea typeface="+mj-lt"/>
                <a:cs typeface="+mj-lt"/>
              </a:rPr>
              <a:t>фрипсами</a:t>
            </a: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 и пастилой различной формы, а также с интерактивной упаковкой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Наборы для путешественников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Индивидуальные боксы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a typeface="+mj-lt"/>
                <a:cs typeface="+mj-lt"/>
              </a:rPr>
              <a:t>Боксы для просмотра фильмов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1ADCD32-7606-4A3F-A49F-71DF6D66F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998" y="372307"/>
            <a:ext cx="3109002" cy="4762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04A25B90-605D-4ED8-B9B7-5420BEA53341}"/>
              </a:ext>
            </a:extLst>
          </p:cNvPr>
          <p:cNvSpPr txBox="1">
            <a:spLocks/>
          </p:cNvSpPr>
          <p:nvPr/>
        </p:nvSpPr>
        <p:spPr>
          <a:xfrm>
            <a:off x="598882" y="0"/>
            <a:ext cx="6131527" cy="1243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Перечень необходимого оборудования и материалов</a:t>
            </a:r>
          </a:p>
          <a:p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E9C0AA0C-A6FB-4992-9B8C-0835F4CB6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296939"/>
              </p:ext>
            </p:extLst>
          </p:nvPr>
        </p:nvGraphicFramePr>
        <p:xfrm>
          <a:off x="598882" y="1098410"/>
          <a:ext cx="7303695" cy="3766010"/>
        </p:xfrm>
        <a:graphic>
          <a:graphicData uri="http://schemas.openxmlformats.org/drawingml/2006/table">
            <a:tbl>
              <a:tblPr firstRow="1" firstCol="1" bandRow="1">
                <a:tableStyleId>{CDA8D072-027E-4E3A-B966-17BCB04C09B3}</a:tableStyleId>
              </a:tblPr>
              <a:tblGrid>
                <a:gridCol w="1086155">
                  <a:extLst>
                    <a:ext uri="{9D8B030D-6E8A-4147-A177-3AD203B41FA5}">
                      <a16:colId xmlns:a16="http://schemas.microsoft.com/office/drawing/2014/main" xmlns="" val="1751907621"/>
                    </a:ext>
                  </a:extLst>
                </a:gridCol>
                <a:gridCol w="2197534">
                  <a:extLst>
                    <a:ext uri="{9D8B030D-6E8A-4147-A177-3AD203B41FA5}">
                      <a16:colId xmlns:a16="http://schemas.microsoft.com/office/drawing/2014/main" xmlns="" val="479142648"/>
                    </a:ext>
                  </a:extLst>
                </a:gridCol>
                <a:gridCol w="972458">
                  <a:extLst>
                    <a:ext uri="{9D8B030D-6E8A-4147-A177-3AD203B41FA5}">
                      <a16:colId xmlns:a16="http://schemas.microsoft.com/office/drawing/2014/main" xmlns="" val="622138007"/>
                    </a:ext>
                  </a:extLst>
                </a:gridCol>
                <a:gridCol w="1132156">
                  <a:extLst>
                    <a:ext uri="{9D8B030D-6E8A-4147-A177-3AD203B41FA5}">
                      <a16:colId xmlns:a16="http://schemas.microsoft.com/office/drawing/2014/main" xmlns="" val="2670735540"/>
                    </a:ext>
                  </a:extLst>
                </a:gridCol>
                <a:gridCol w="1915392">
                  <a:extLst>
                    <a:ext uri="{9D8B030D-6E8A-4147-A177-3AD203B41FA5}">
                      <a16:colId xmlns:a16="http://schemas.microsoft.com/office/drawing/2014/main" xmlns="" val="2233217823"/>
                    </a:ext>
                  </a:extLst>
                </a:gridCol>
              </a:tblGrid>
              <a:tr h="49090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№ </a:t>
                      </a:r>
                      <a:r>
                        <a:rPr lang="ru-RU" sz="1200" b="1" dirty="0" err="1">
                          <a:effectLst/>
                        </a:rPr>
                        <a:t>п.п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Кол-во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Цена, </a:t>
                      </a:r>
                      <a:endParaRPr lang="ru-RU" sz="1100" b="1" dirty="0"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руб./шт.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Итого, руб.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2066248"/>
                  </a:ext>
                </a:extLst>
              </a:tr>
              <a:tr h="18107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Дегидратор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52000213"/>
                  </a:ext>
                </a:extLst>
              </a:tr>
              <a:tr h="3717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Слайсер</a:t>
                      </a:r>
                      <a:r>
                        <a:rPr lang="ru-RU" sz="1200" dirty="0">
                          <a:effectLst/>
                        </a:rPr>
                        <a:t> для нарезки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6485350"/>
                  </a:ext>
                </a:extLst>
              </a:tr>
              <a:tr h="3717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Фасовочная машина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2419996"/>
                  </a:ext>
                </a:extLst>
              </a:tr>
              <a:tr h="3717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Автомат для чистки фруктов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9577687"/>
                  </a:ext>
                </a:extLst>
              </a:tr>
              <a:tr h="3717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Доска кухонная деревянная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631834"/>
                  </a:ext>
                </a:extLst>
              </a:tr>
              <a:tr h="18107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Нож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41369343"/>
                  </a:ext>
                </a:extLst>
              </a:tr>
              <a:tr h="75307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Прибор для удаление сердцевин фруктов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20733866"/>
                  </a:ext>
                </a:extLst>
              </a:tr>
              <a:tr h="18107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Весы электронные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1697218"/>
                  </a:ext>
                </a:extLst>
              </a:tr>
              <a:tr h="312384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Итого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65 900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5052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0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0" name="Google Shape;5510;p40"/>
          <p:cNvSpPr txBox="1">
            <a:spLocks noGrp="1"/>
          </p:cNvSpPr>
          <p:nvPr>
            <p:ph type="title" idx="6"/>
          </p:nvPr>
        </p:nvSpPr>
        <p:spPr>
          <a:xfrm>
            <a:off x="300454" y="293977"/>
            <a:ext cx="7709100" cy="4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Анализ конкурентов</a:t>
            </a:r>
            <a:endParaRPr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67E798B-F634-9527-73C4-E25E8621D27E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871C4FBD-1F06-5C8A-7E51-88355240E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000F3A2-C14B-81CE-2140-AC9847DEE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2220"/>
            <a:ext cx="9144000" cy="3805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17425" y="1213900"/>
            <a:ext cx="3861832" cy="3391500"/>
          </a:xfrm>
        </p:spPr>
        <p:txBody>
          <a:bodyPr/>
          <a:lstStyle/>
          <a:p>
            <a:pPr marL="0" lvl="0" indent="0">
              <a:buClrTx/>
              <a:buSzTx/>
              <a:buNone/>
              <a:defRPr/>
            </a:pPr>
            <a:r>
              <a:rPr lang="ru-RU" sz="1200" b="1" dirty="0">
                <a:solidFill>
                  <a:schemeClr val="bg2"/>
                </a:solidFill>
                <a:latin typeface="Arial"/>
                <a:cs typeface="Arial"/>
              </a:rPr>
              <a:t>Гипотеза: </a:t>
            </a:r>
            <a:endParaRPr lang="ru-RU" sz="1200" b="1" dirty="0" smtClean="0">
              <a:solidFill>
                <a:schemeClr val="bg2"/>
              </a:solidFill>
              <a:latin typeface="Arial"/>
              <a:cs typeface="Arial"/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i="1" dirty="0" smtClean="0">
                <a:solidFill>
                  <a:prstClr val="black"/>
                </a:solidFill>
                <a:latin typeface="Arial"/>
                <a:cs typeface="Arial"/>
              </a:rPr>
              <a:t>Более </a:t>
            </a:r>
            <a:r>
              <a:rPr lang="ru-RU" i="1" u="sng" dirty="0">
                <a:solidFill>
                  <a:prstClr val="black"/>
                </a:solidFill>
                <a:latin typeface="Arial"/>
                <a:cs typeface="Arial"/>
              </a:rPr>
              <a:t>75% </a:t>
            </a:r>
            <a:r>
              <a:rPr lang="ru-RU" i="1" dirty="0">
                <a:solidFill>
                  <a:prstClr val="black"/>
                </a:solidFill>
                <a:latin typeface="Arial"/>
                <a:cs typeface="Arial"/>
              </a:rPr>
              <a:t>детей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в возрасте от 6 до 12 лет будут готовы попробовать и употреблять здоровые фруктовые перекусы, если им предложить ассортимент вкусных и здоровых альтернатив к обычным перекусам.</a:t>
            </a:r>
          </a:p>
          <a:p>
            <a:pPr marL="0" lvl="0" indent="0">
              <a:buClrTx/>
              <a:buSzTx/>
              <a:buNone/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sz="1200" b="1" dirty="0">
                <a:solidFill>
                  <a:schemeClr val="bg2"/>
                </a:solidFill>
                <a:latin typeface="Arial"/>
                <a:cs typeface="Arial"/>
              </a:rPr>
              <a:t>Способ проверки: </a:t>
            </a:r>
            <a:endParaRPr lang="ru-RU" sz="1200" b="1" dirty="0" smtClean="0">
              <a:solidFill>
                <a:schemeClr val="bg2"/>
              </a:solidFill>
              <a:latin typeface="Arial"/>
              <a:cs typeface="Arial"/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Провести</a:t>
            </a:r>
            <a:r>
              <a:rPr lang="ru-RU" i="1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i="1" dirty="0">
                <a:solidFill>
                  <a:prstClr val="black"/>
                </a:solidFill>
                <a:latin typeface="Arial"/>
                <a:cs typeface="Arial"/>
              </a:rPr>
              <a:t>опрос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среди 50 детей в возрасте от 6 до 12 лет и их родителей, чтобы выяснить, насколько они открыты к идее здоровых фруктовых перекусов. Предложить им пробовать несколько вкусных фруктовых альтернатив и засчитать положительные ответы.</a:t>
            </a:r>
            <a:endParaRPr lang="ru-RU" dirty="0"/>
          </a:p>
          <a:p>
            <a:pPr marL="0" lvl="0" indent="0">
              <a:buClrTx/>
              <a:buSzTx/>
              <a:buNone/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lvl="0" indent="0">
              <a:buClrTx/>
              <a:buSzTx/>
              <a:buNone/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sz="1200" b="1" dirty="0">
                <a:solidFill>
                  <a:prstClr val="black"/>
                </a:solidFill>
                <a:latin typeface="Arial"/>
                <a:cs typeface="Arial"/>
              </a:rPr>
              <a:t>Целевое количество респондентов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50 детей и их родителей.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1170" y="343864"/>
            <a:ext cx="7709100" cy="4719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2"/>
                </a:solidFill>
              </a:rPr>
              <a:t>Гипотеза проекта</a:t>
            </a:r>
            <a:endParaRPr lang="en-US" sz="3600" b="1" dirty="0">
              <a:solidFill>
                <a:schemeClr val="bg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9286" t="15710" r="7302" b="6323"/>
          <a:stretch/>
        </p:blipFill>
        <p:spPr>
          <a:xfrm>
            <a:off x="4840515" y="579814"/>
            <a:ext cx="3969657" cy="399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6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/>
                </a:solidFill>
              </a:rPr>
              <a:t>Объём рынка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514" y="1429657"/>
            <a:ext cx="76500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ru-RU" b="1" i="1" dirty="0">
                <a:solidFill>
                  <a:schemeClr val="bg2"/>
                </a:solidFill>
              </a:rPr>
              <a:t>Динамика рынка (с указанием источника):</a:t>
            </a:r>
          </a:p>
          <a:p>
            <a:pPr lvl="0">
              <a:buClrTx/>
              <a:defRPr/>
            </a:pPr>
            <a:r>
              <a:rPr lang="ru-RU" dirty="0"/>
              <a:t>Рынок фруктовых чипсов в Тюменской области демонстрирует стабильный рост. Согласно отчету "Рынок здоровых перекусов в регионе Тюмень" за последние </a:t>
            </a:r>
            <a:r>
              <a:rPr lang="ru-RU" b="1" dirty="0"/>
              <a:t>три года</a:t>
            </a:r>
            <a:r>
              <a:rPr lang="ru-RU" dirty="0"/>
              <a:t>, от 2020 по 2023 год, рынок </a:t>
            </a:r>
            <a:r>
              <a:rPr lang="ru-RU" b="1" dirty="0"/>
              <a:t>увеличился на 12% ежегодно</a:t>
            </a:r>
            <a:r>
              <a:rPr lang="ru-RU" dirty="0"/>
              <a:t>.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Tx/>
              <a:defRPr/>
            </a:pPr>
            <a:endParaRPr lang="ru-RU" dirty="0">
              <a:solidFill>
                <a:prstClr val="black"/>
              </a:solidFill>
            </a:endParaRPr>
          </a:p>
          <a:p>
            <a:pPr lvl="0">
              <a:buClrTx/>
              <a:defRPr/>
            </a:pPr>
            <a:r>
              <a:rPr lang="ru-RU" b="1" i="1" dirty="0" smtClean="0">
                <a:solidFill>
                  <a:schemeClr val="bg2"/>
                </a:solidFill>
              </a:rPr>
              <a:t>Планируемая </a:t>
            </a:r>
            <a:r>
              <a:rPr lang="ru-RU" b="1" i="1" dirty="0">
                <a:solidFill>
                  <a:schemeClr val="bg2"/>
                </a:solidFill>
              </a:rPr>
              <a:t>доля рынка</a:t>
            </a:r>
            <a:r>
              <a:rPr lang="ru-RU" b="1" i="1" dirty="0" smtClean="0">
                <a:solidFill>
                  <a:schemeClr val="bg2"/>
                </a:solidFill>
              </a:rPr>
              <a:t>:</a:t>
            </a:r>
          </a:p>
          <a:p>
            <a:pPr>
              <a:buClrTx/>
              <a:defRPr/>
            </a:pPr>
            <a:r>
              <a:rPr lang="ru-RU" dirty="0">
                <a:solidFill>
                  <a:prstClr val="black"/>
                </a:solidFill>
              </a:rPr>
              <a:t>Несмотря на существующую конкуренцию, мы планируем занять 10% рынка фруктовых чипсов в Тюменской области в течение первых двух лет после запуска проекта </a:t>
            </a:r>
            <a:r>
              <a:rPr lang="ru-RU" b="1" dirty="0">
                <a:solidFill>
                  <a:schemeClr val="bg2"/>
                </a:solidFill>
              </a:rPr>
              <a:t>"</a:t>
            </a:r>
            <a:r>
              <a:rPr lang="ru-RU" b="1" dirty="0" err="1">
                <a:solidFill>
                  <a:schemeClr val="bg2"/>
                </a:solidFill>
              </a:rPr>
              <a:t>Freeps</a:t>
            </a:r>
            <a:r>
              <a:rPr lang="ru-RU" b="1" dirty="0">
                <a:solidFill>
                  <a:schemeClr val="bg2"/>
                </a:solidFill>
              </a:rPr>
              <a:t>"</a:t>
            </a:r>
            <a:r>
              <a:rPr lang="ru-RU" dirty="0">
                <a:solidFill>
                  <a:schemeClr val="tx1"/>
                </a:solidFill>
              </a:rPr>
              <a:t>.</a:t>
            </a:r>
            <a:r>
              <a:rPr lang="ru-RU" b="1" dirty="0">
                <a:solidFill>
                  <a:schemeClr val="bg2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/>
            </a:r>
            <a:br>
              <a:rPr lang="ru-RU" dirty="0" smtClean="0">
                <a:solidFill>
                  <a:prstClr val="black"/>
                </a:solidFill>
              </a:rPr>
            </a:br>
            <a:r>
              <a:rPr lang="ru-RU" dirty="0" smtClean="0">
                <a:solidFill>
                  <a:prstClr val="black"/>
                </a:solidFill>
              </a:rPr>
              <a:t/>
            </a:r>
            <a:br>
              <a:rPr lang="ru-RU" dirty="0" smtClean="0">
                <a:solidFill>
                  <a:prstClr val="black"/>
                </a:solidFill>
              </a:rPr>
            </a:br>
            <a:r>
              <a:rPr lang="ru-RU" dirty="0" smtClean="0">
                <a:solidFill>
                  <a:prstClr val="black"/>
                </a:solidFill>
              </a:rPr>
              <a:t>Мы </a:t>
            </a:r>
            <a:r>
              <a:rPr lang="ru-RU" dirty="0">
                <a:solidFill>
                  <a:prstClr val="black"/>
                </a:solidFill>
              </a:rPr>
              <a:t>стремимся предложить инновационные и вкусные альтернативы, которые удовлетворят потребности нашей целевой аудитории и сделают наш бренд привлекательным выбором.</a:t>
            </a:r>
          </a:p>
          <a:p>
            <a:pPr lvl="0">
              <a:buClrTx/>
              <a:defRPr/>
            </a:pPr>
            <a:endParaRPr lang="ru-RU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8475" y="777619"/>
            <a:ext cx="4512932" cy="704976"/>
          </a:xfrm>
        </p:spPr>
        <p:txBody>
          <a:bodyPr/>
          <a:lstStyle/>
          <a:p>
            <a:r>
              <a:rPr lang="ru-RU" sz="28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Модель монетизации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6916" y="1492357"/>
            <a:ext cx="2891483" cy="2532218"/>
          </a:xfrm>
        </p:spPr>
        <p:txBody>
          <a:bodyPr/>
          <a:lstStyle/>
          <a:p>
            <a:pPr algn="l"/>
            <a:r>
              <a:rPr lang="ru-RU" b="1" i="1" dirty="0">
                <a:solidFill>
                  <a:schemeClr val="bg2"/>
                </a:solidFill>
              </a:rPr>
              <a:t>Модель </a:t>
            </a:r>
            <a:r>
              <a:rPr lang="ru-RU" b="1" i="1" dirty="0" smtClean="0">
                <a:solidFill>
                  <a:schemeClr val="bg2"/>
                </a:solidFill>
              </a:rPr>
              <a:t>монетизации:</a:t>
            </a:r>
            <a:r>
              <a:rPr lang="ru-RU" i="1" dirty="0" smtClean="0"/>
              <a:t> </a:t>
            </a:r>
          </a:p>
          <a:p>
            <a:pPr algn="l"/>
            <a:r>
              <a:rPr lang="ru-RU" dirty="0" smtClean="0"/>
              <a:t>	наценка </a:t>
            </a:r>
            <a:r>
              <a:rPr lang="ru-RU" dirty="0"/>
              <a:t>за продукцию 20%</a:t>
            </a:r>
          </a:p>
          <a:p>
            <a:pPr algn="l"/>
            <a:endParaRPr lang="ru-RU" dirty="0"/>
          </a:p>
          <a:p>
            <a:pPr algn="l"/>
            <a:r>
              <a:rPr lang="ru-RU" b="1" i="1" dirty="0">
                <a:solidFill>
                  <a:schemeClr val="bg2"/>
                </a:solidFill>
              </a:rPr>
              <a:t>Каналы сбыта</a:t>
            </a:r>
            <a:r>
              <a:rPr lang="ru-RU" b="1" i="1" dirty="0" smtClean="0">
                <a:solidFill>
                  <a:schemeClr val="bg2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интернет-магазины</a:t>
            </a:r>
            <a:r>
              <a:rPr lang="ru-RU" dirty="0"/>
              <a:t>, супермаркеты и сеть розничных магазинов, рестораны и кафе, оптовые покупатели</a:t>
            </a:r>
          </a:p>
          <a:p>
            <a:pPr algn="l"/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3"/>
          </p:nvPr>
        </p:nvSpPr>
        <p:spPr>
          <a:xfrm>
            <a:off x="3270846" y="2059711"/>
            <a:ext cx="3532173" cy="3156857"/>
          </a:xfrm>
        </p:spPr>
        <p:txBody>
          <a:bodyPr/>
          <a:lstStyle/>
          <a:p>
            <a:pPr algn="l"/>
            <a:r>
              <a:rPr lang="ru-RU" b="1" i="1" dirty="0">
                <a:solidFill>
                  <a:schemeClr val="bg2"/>
                </a:solidFill>
              </a:rPr>
              <a:t>Ценностное </a:t>
            </a:r>
            <a:r>
              <a:rPr lang="ru-RU" b="1" i="1" dirty="0" smtClean="0">
                <a:solidFill>
                  <a:schemeClr val="bg2"/>
                </a:solidFill>
              </a:rPr>
              <a:t>предложение: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>мы </a:t>
            </a:r>
            <a:r>
              <a:rPr lang="ru-RU" dirty="0"/>
              <a:t>гарантируем натуральное качество нашей продукции, а так же доставка по городу в удобных экологических упаковка</a:t>
            </a:r>
          </a:p>
          <a:p>
            <a:pPr algn="l"/>
            <a:endParaRPr lang="ru-RU" dirty="0"/>
          </a:p>
          <a:p>
            <a:pPr algn="l"/>
            <a:r>
              <a:rPr lang="ru-RU" b="1" i="1" dirty="0">
                <a:solidFill>
                  <a:schemeClr val="bg2"/>
                </a:solidFill>
              </a:rPr>
              <a:t>Каналы взаимодействия с ЦА: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сайт </a:t>
            </a:r>
            <a:r>
              <a:rPr lang="ru-RU" dirty="0"/>
              <a:t>на котором мы публикуем актуальную информацию по нашей продукции, а так же различные скидки и акции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 idx="4"/>
          </p:nvPr>
        </p:nvSpPr>
        <p:spPr>
          <a:xfrm>
            <a:off x="6633009" y="2551880"/>
            <a:ext cx="2347200" cy="1074300"/>
          </a:xfrm>
        </p:spPr>
        <p:txBody>
          <a:bodyPr/>
          <a:lstStyle/>
          <a:p>
            <a:r>
              <a:rPr lang="ru-RU" sz="28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Партнёры</a:t>
            </a:r>
            <a:endParaRPr lang="en-US" sz="2800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5"/>
          </p:nvPr>
        </p:nvSpPr>
        <p:spPr>
          <a:xfrm>
            <a:off x="6469218" y="3526083"/>
            <a:ext cx="2674782" cy="516300"/>
          </a:xfrm>
        </p:spPr>
        <p:txBody>
          <a:bodyPr/>
          <a:lstStyle/>
          <a:p>
            <a:pPr algn="l"/>
            <a:r>
              <a:rPr lang="ru-RU" dirty="0"/>
              <a:t>поставщики фруктов, дистрибьютеры, транспортные компании</a:t>
            </a:r>
            <a:endParaRPr lang="en-US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80467" y="1276429"/>
            <a:ext cx="4512932" cy="1074300"/>
          </a:xfrm>
        </p:spPr>
        <p:txBody>
          <a:bodyPr/>
          <a:lstStyle/>
          <a:p>
            <a:r>
              <a:rPr lang="ru-RU" sz="28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Маркетинг и продвижение</a:t>
            </a:r>
            <a:endParaRPr lang="ru-RU" sz="2800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43199" y="318172"/>
            <a:ext cx="3387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БИЗНЕС-МОДЕЛЬ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683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584EF64-6A4D-4295-9BD4-53CFA6406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08422"/>
              </p:ext>
            </p:extLst>
          </p:nvPr>
        </p:nvGraphicFramePr>
        <p:xfrm>
          <a:off x="685528" y="873989"/>
          <a:ext cx="7948108" cy="421352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28333">
                  <a:extLst>
                    <a:ext uri="{9D8B030D-6E8A-4147-A177-3AD203B41FA5}">
                      <a16:colId xmlns:a16="http://schemas.microsoft.com/office/drawing/2014/main" xmlns="" val="3178569351"/>
                    </a:ext>
                  </a:extLst>
                </a:gridCol>
                <a:gridCol w="2307265">
                  <a:extLst>
                    <a:ext uri="{9D8B030D-6E8A-4147-A177-3AD203B41FA5}">
                      <a16:colId xmlns:a16="http://schemas.microsoft.com/office/drawing/2014/main" xmlns="" val="985469637"/>
                    </a:ext>
                  </a:extLst>
                </a:gridCol>
                <a:gridCol w="2158410">
                  <a:extLst>
                    <a:ext uri="{9D8B030D-6E8A-4147-A177-3AD203B41FA5}">
                      <a16:colId xmlns:a16="http://schemas.microsoft.com/office/drawing/2014/main" xmlns="" val="1580442660"/>
                    </a:ext>
                  </a:extLst>
                </a:gridCol>
                <a:gridCol w="2254100">
                  <a:extLst>
                    <a:ext uri="{9D8B030D-6E8A-4147-A177-3AD203B41FA5}">
                      <a16:colId xmlns:a16="http://schemas.microsoft.com/office/drawing/2014/main" xmlns="" val="1791602951"/>
                    </a:ext>
                  </a:extLst>
                </a:gridCol>
              </a:tblGrid>
              <a:tr h="109855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Ключевые партнёры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1.Поставщики фруктов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2.Дистрибьюторы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3.Транспортные компании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Ключевые виды деятельности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1.Производство </a:t>
                      </a:r>
                      <a:r>
                        <a:rPr lang="ru-RU" sz="1100" dirty="0" err="1">
                          <a:effectLst/>
                        </a:rPr>
                        <a:t>фрипсов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Ценностные предложения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1. Интересные вкусы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2. Удобная  и эстетичная упаковка (для девушек), которую можно будет брать с собой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3. Постоянные акции и конкурсы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4. Яркая упаковка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100" dirty="0">
                          <a:effectLst/>
                        </a:rPr>
                        <a:t>удобные для малыша кусочки, которые не теряют товарный вид и не пачкают ребенка и все вокруг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Взаимоотношения с потребителями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Непосредственное взаимоотношение в сети интернет, обратная связь Поддержка на всех стадиях жизненного цикла продукта.</a:t>
                      </a:r>
                      <a:endParaRPr lang="ru-RU" dirty="0"/>
                    </a:p>
                  </a:txBody>
                  <a:tcPr marL="6033" marR="6033" marT="4022" marB="4022"/>
                </a:tc>
                <a:extLst>
                  <a:ext uri="{0D108BD9-81ED-4DB2-BD59-A6C34878D82A}">
                    <a16:rowId xmlns:a16="http://schemas.microsoft.com/office/drawing/2014/main" xmlns="" val="3690455129"/>
                  </a:ext>
                </a:extLst>
              </a:tr>
              <a:tr h="15790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Ключевые Ресурсы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1.Сырье (фрукты)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2.Производственное оборудование (оборудование для переработки и упаковки чипсов)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3.Технологические процессы и знания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4.Бренд и репутация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Каналы сбыта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1.интернет-магазины (маркетплейсы) 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2.супермаркеты и 3.cеть розничных магазинов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4.рестораны и кафе 5.оптовые покупателей.</a:t>
                      </a:r>
                      <a:endParaRPr lang="ru-RU" dirty="0"/>
                    </a:p>
                  </a:txBody>
                  <a:tcPr marL="6033" marR="6033" marT="4022" marB="4022"/>
                </a:tc>
                <a:extLst>
                  <a:ext uri="{0D108BD9-81ED-4DB2-BD59-A6C34878D82A}">
                    <a16:rowId xmlns:a16="http://schemas.microsoft.com/office/drawing/2014/main" xmlns="" val="2060294692"/>
                  </a:ext>
                </a:extLst>
              </a:tr>
              <a:tr h="27197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Структура издержек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1.тех. Обеспечение оборудования 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2.Закупка сырья</a:t>
                      </a:r>
                      <a:br>
                        <a:rPr lang="ru-RU" sz="11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Потоки поступления доходов </a:t>
                      </a:r>
                      <a:r>
                        <a:rPr lang="ru-RU" sz="1100" dirty="0">
                          <a:effectLst/>
                        </a:rPr>
                        <a:t/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Прямые продажи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Оптовые продажи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Онлайн-продажи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Дополнительные продукты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Реклама и спонсорство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4022" marB="4022"/>
                </a:tc>
                <a:extLst>
                  <a:ext uri="{0D108BD9-81ED-4DB2-BD59-A6C34878D82A}">
                    <a16:rowId xmlns:a16="http://schemas.microsoft.com/office/drawing/2014/main" xmlns="" val="1150414239"/>
                  </a:ext>
                </a:extLst>
              </a:tr>
            </a:tbl>
          </a:graphicData>
        </a:graphic>
      </p:graphicFrame>
      <p:sp>
        <p:nvSpPr>
          <p:cNvPr id="4" name="Title 2">
            <a:extLst>
              <a:ext uri="{FF2B5EF4-FFF2-40B4-BE49-F238E27FC236}">
                <a16:creationId xmlns:a16="http://schemas.microsoft.com/office/drawing/2014/main" xmlns="" id="{921E697A-86F6-490D-B943-6E6711DB256E}"/>
              </a:ext>
            </a:extLst>
          </p:cNvPr>
          <p:cNvSpPr txBox="1">
            <a:spLocks/>
          </p:cNvSpPr>
          <p:nvPr/>
        </p:nvSpPr>
        <p:spPr>
          <a:xfrm>
            <a:off x="609514" y="64999"/>
            <a:ext cx="77089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Бизнес - модель</a:t>
            </a:r>
          </a:p>
        </p:txBody>
      </p:sp>
    </p:spTree>
    <p:extLst>
      <p:ext uri="{BB962C8B-B14F-4D97-AF65-F5344CB8AC3E}">
        <p14:creationId xmlns:p14="http://schemas.microsoft.com/office/powerpoint/2010/main" val="179283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B53BD-713B-4E9B-AE8A-6AE6C700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4747CED-8BFE-47C5-8DFC-603CBED8E77D}"/>
              </a:ext>
            </a:extLst>
          </p:cNvPr>
          <p:cNvSpPr/>
          <p:nvPr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rgbClr val="FDF3ED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C375DB2-FD1B-4C21-A0D2-8937C12ACB12}"/>
              </a:ext>
            </a:extLst>
          </p:cNvPr>
          <p:cNvSpPr/>
          <p:nvPr/>
        </p:nvSpPr>
        <p:spPr>
          <a:xfrm>
            <a:off x="0" y="253821"/>
            <a:ext cx="630358" cy="1650206"/>
          </a:xfrm>
          <a:prstGeom prst="rect">
            <a:avLst/>
          </a:prstGeom>
          <a:solidFill>
            <a:srgbClr val="FF8203"/>
          </a:solidFill>
          <a:ln>
            <a:solidFill>
              <a:srgbClr val="FF8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86864C3-76D0-4B07-BCCC-5FA6476D4080}"/>
              </a:ext>
            </a:extLst>
          </p:cNvPr>
          <p:cNvSpPr txBox="1">
            <a:spLocks/>
          </p:cNvSpPr>
          <p:nvPr/>
        </p:nvSpPr>
        <p:spPr>
          <a:xfrm>
            <a:off x="794356" y="-153368"/>
            <a:ext cx="6254654" cy="82510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>
                <a:solidFill>
                  <a:srgbClr val="DE1B23"/>
                </a:solidFill>
                <a:latin typeface="Cavolini"/>
                <a:cs typeface="Calibri Light"/>
              </a:rPr>
              <a:t>Ценностные предложения</a:t>
            </a:r>
            <a:endParaRPr lang="ru-RU" sz="3000" b="1" dirty="0">
              <a:solidFill>
                <a:srgbClr val="DE1B23"/>
              </a:solidFill>
              <a:latin typeface="Cavolini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048C9186-21F4-42A8-BAE3-B64C7DD9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879" y="16552"/>
            <a:ext cx="3208172" cy="507601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AAA11171-5805-4B60-904B-F7148C09CB7F}"/>
              </a:ext>
            </a:extLst>
          </p:cNvPr>
          <p:cNvSpPr/>
          <p:nvPr/>
        </p:nvSpPr>
        <p:spPr>
          <a:xfrm>
            <a:off x="7507690" y="26897"/>
            <a:ext cx="3347321" cy="5071320"/>
          </a:xfrm>
          <a:prstGeom prst="roundRect">
            <a:avLst/>
          </a:prstGeom>
          <a:solidFill>
            <a:srgbClr val="FF8203">
              <a:alpha val="16000"/>
            </a:srgbClr>
          </a:solidFill>
          <a:ln>
            <a:solidFill>
              <a:srgbClr val="FF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35DDFBB-2399-4752-A84F-5EE906B79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486113"/>
              </p:ext>
            </p:extLst>
          </p:nvPr>
        </p:nvGraphicFramePr>
        <p:xfrm>
          <a:off x="777047" y="438568"/>
          <a:ext cx="6088998" cy="469595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06213">
                  <a:extLst>
                    <a:ext uri="{9D8B030D-6E8A-4147-A177-3AD203B41FA5}">
                      <a16:colId xmlns:a16="http://schemas.microsoft.com/office/drawing/2014/main" xmlns="" val="3451392161"/>
                    </a:ext>
                  </a:extLst>
                </a:gridCol>
                <a:gridCol w="2183132">
                  <a:extLst>
                    <a:ext uri="{9D8B030D-6E8A-4147-A177-3AD203B41FA5}">
                      <a16:colId xmlns:a16="http://schemas.microsoft.com/office/drawing/2014/main" xmlns="" val="1780222567"/>
                    </a:ext>
                  </a:extLst>
                </a:gridCol>
                <a:gridCol w="1899653">
                  <a:extLst>
                    <a:ext uri="{9D8B030D-6E8A-4147-A177-3AD203B41FA5}">
                      <a16:colId xmlns:a16="http://schemas.microsoft.com/office/drawing/2014/main" xmlns="" val="4232247442"/>
                    </a:ext>
                  </a:extLst>
                </a:gridCol>
              </a:tblGrid>
              <a:tr h="286179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Целевая аудитория (сегмент)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Ценностное предложение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Канал коммуникаций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6080966"/>
                  </a:ext>
                </a:extLst>
              </a:tr>
              <a:tr h="57974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Школьники (мальчики/девочки) от 14 до 18 лет, имеющие карманные деньги.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постоянные акции и конкурсы , необычные вкусы, яркая упаковка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Социальные сети(</a:t>
                      </a:r>
                      <a:r>
                        <a:rPr lang="en-US" sz="900" dirty="0">
                          <a:effectLst/>
                        </a:rPr>
                        <a:t>VK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en-US" sz="900" dirty="0">
                          <a:effectLst/>
                        </a:rPr>
                        <a:t>Instagram </a:t>
                      </a:r>
                      <a:r>
                        <a:rPr lang="ru-RU" sz="900" dirty="0">
                          <a:effectLst/>
                        </a:rPr>
                        <a:t>,T</a:t>
                      </a:r>
                      <a:r>
                        <a:rPr lang="en-US" sz="900" dirty="0" err="1">
                          <a:effectLst/>
                        </a:rPr>
                        <a:t>elegram</a:t>
                      </a:r>
                      <a:r>
                        <a:rPr lang="ru-RU" sz="900" dirty="0">
                          <a:effectLst/>
                        </a:rPr>
                        <a:t>), объекты торговли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extLst>
                  <a:ext uri="{0D108BD9-81ED-4DB2-BD59-A6C34878D82A}">
                    <a16:rowId xmlns:a16="http://schemas.microsoft.com/office/drawing/2014/main" xmlns="" val="4187093092"/>
                  </a:ext>
                </a:extLst>
              </a:tr>
              <a:tr h="727424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Студенты колледжей/институтов (парни/девушки) от 16 до 24 лет.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Акции и конкурсы, небольшая  наценка, интересные вкусы, удобная  и эстетичная упаковка (для девушек), которую можно будет брать с собой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Социальные сети(</a:t>
                      </a:r>
                      <a:r>
                        <a:rPr lang="en-US" sz="900" dirty="0">
                          <a:effectLst/>
                        </a:rPr>
                        <a:t>VK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en-US" sz="900" dirty="0">
                          <a:effectLst/>
                        </a:rPr>
                        <a:t>Instagram </a:t>
                      </a:r>
                      <a:r>
                        <a:rPr lang="ru-RU" sz="900" dirty="0">
                          <a:effectLst/>
                        </a:rPr>
                        <a:t>,T</a:t>
                      </a:r>
                      <a:r>
                        <a:rPr lang="en-US" sz="900" dirty="0" err="1">
                          <a:effectLst/>
                        </a:rPr>
                        <a:t>elegram</a:t>
                      </a:r>
                      <a:r>
                        <a:rPr lang="ru-RU" sz="900" dirty="0">
                          <a:effectLst/>
                        </a:rPr>
                        <a:t>), сайт, объекты торговли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extLst>
                  <a:ext uri="{0D108BD9-81ED-4DB2-BD59-A6C34878D82A}">
                    <a16:rowId xmlns:a16="http://schemas.microsoft.com/office/drawing/2014/main" xmlns="" val="1904187050"/>
                  </a:ext>
                </a:extLst>
              </a:tr>
              <a:tr h="1314545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Женщины в возрасте от 20 лет с детьми от 3-х лет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удобные для малыша кусочки, которые не теряют товарный вид и не пачкают ребенка и все вокруг, интересные формы </a:t>
                      </a:r>
                      <a:r>
                        <a:rPr lang="ru-RU" sz="900" dirty="0" err="1">
                          <a:effectLst/>
                        </a:rPr>
                        <a:t>фрипсов,которые</a:t>
                      </a:r>
                      <a:r>
                        <a:rPr lang="ru-RU" sz="900" dirty="0">
                          <a:effectLst/>
                        </a:rPr>
                        <a:t> заинтересуют ребенка , удобная упаковка, которая  немного весит и ее удобно брать с собой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Социальные сети(</a:t>
                      </a:r>
                      <a:r>
                        <a:rPr lang="en-US" sz="900" dirty="0">
                          <a:effectLst/>
                        </a:rPr>
                        <a:t>VK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en-US" sz="900" dirty="0">
                          <a:effectLst/>
                        </a:rPr>
                        <a:t>Instagram </a:t>
                      </a:r>
                      <a:r>
                        <a:rPr lang="ru-RU" sz="900" dirty="0">
                          <a:effectLst/>
                        </a:rPr>
                        <a:t>,T</a:t>
                      </a:r>
                      <a:r>
                        <a:rPr lang="en-US" sz="900" dirty="0" err="1">
                          <a:effectLst/>
                        </a:rPr>
                        <a:t>elegram</a:t>
                      </a:r>
                      <a:r>
                        <a:rPr lang="ru-RU" sz="900" dirty="0">
                          <a:effectLst/>
                        </a:rPr>
                        <a:t>), сайт, объекты торговли «сарафанное радио»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extLst>
                  <a:ext uri="{0D108BD9-81ED-4DB2-BD59-A6C34878D82A}">
                    <a16:rowId xmlns:a16="http://schemas.microsoft.com/office/drawing/2014/main" xmlns="" val="2959181420"/>
                  </a:ext>
                </a:extLst>
              </a:tr>
              <a:tr h="72652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Пенсионеры (от 63 лет)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Удобные кусочки, акции, отсутствие сахара, упаковка с большим размеров текста/, чтобы удобно было читать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9540" algn="l"/>
                        </a:tabLst>
                      </a:pPr>
                      <a:r>
                        <a:rPr lang="ru-RU" sz="900" dirty="0">
                          <a:effectLst/>
                        </a:rPr>
                        <a:t>Наружная реклама (больницы, банки, почта , МФЦ), объекты торговли, СМИ «сарафанное радио», выставки, «одноклассники»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extLst>
                  <a:ext uri="{0D108BD9-81ED-4DB2-BD59-A6C34878D82A}">
                    <a16:rowId xmlns:a16="http://schemas.microsoft.com/office/drawing/2014/main" xmlns="" val="510657310"/>
                  </a:ext>
                </a:extLst>
              </a:tr>
              <a:tr h="72652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Люди среднего класса Социально – демографические характеристики: Люди в возрасте от 28 лет.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>
                    <a:solidFill>
                      <a:srgbClr val="FF820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Удобные кусочки, которые не пачкаются и не крошатся, «статусная», красивая упаковка, которую удобно брать с собой на работу и в дорогу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Выставки и различные рекламные мероприятия, объекты торговли, социальные сети (</a:t>
                      </a:r>
                      <a:r>
                        <a:rPr lang="en-US" sz="900" dirty="0">
                          <a:effectLst/>
                        </a:rPr>
                        <a:t>VK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en-US" sz="900" dirty="0">
                          <a:effectLst/>
                        </a:rPr>
                        <a:t>Instagram</a:t>
                      </a:r>
                      <a:r>
                        <a:rPr lang="ru-RU" sz="900" dirty="0">
                          <a:effectLst/>
                        </a:rPr>
                        <a:t>,T</a:t>
                      </a:r>
                      <a:r>
                        <a:rPr lang="en-US" sz="900" dirty="0" err="1">
                          <a:effectLst/>
                        </a:rPr>
                        <a:t>elegram</a:t>
                      </a:r>
                      <a:r>
                        <a:rPr lang="ru-RU" sz="900" dirty="0">
                          <a:effectLst/>
                        </a:rPr>
                        <a:t>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56" marR="18256" marT="0" marB="0"/>
                </a:tc>
                <a:extLst>
                  <a:ext uri="{0D108BD9-81ED-4DB2-BD59-A6C34878D82A}">
                    <a16:rowId xmlns:a16="http://schemas.microsoft.com/office/drawing/2014/main" xmlns="" val="3303259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5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3733520E-7CF6-4FB9-9F41-39B0645A2F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63347" y="386620"/>
            <a:ext cx="7708900" cy="471488"/>
          </a:xfrm>
        </p:spPr>
        <p:txBody>
          <a:bodyPr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План продвижения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8D06694-2B81-4315-BA1F-EFF85A359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45408"/>
              </p:ext>
            </p:extLst>
          </p:nvPr>
        </p:nvGraphicFramePr>
        <p:xfrm>
          <a:off x="577211" y="1271012"/>
          <a:ext cx="7164809" cy="2915546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377835">
                  <a:extLst>
                    <a:ext uri="{9D8B030D-6E8A-4147-A177-3AD203B41FA5}">
                      <a16:colId xmlns:a16="http://schemas.microsoft.com/office/drawing/2014/main" xmlns="" val="1994514758"/>
                    </a:ext>
                  </a:extLst>
                </a:gridCol>
                <a:gridCol w="2294266">
                  <a:extLst>
                    <a:ext uri="{9D8B030D-6E8A-4147-A177-3AD203B41FA5}">
                      <a16:colId xmlns:a16="http://schemas.microsoft.com/office/drawing/2014/main" xmlns="" val="1780464326"/>
                    </a:ext>
                  </a:extLst>
                </a:gridCol>
                <a:gridCol w="2036048">
                  <a:extLst>
                    <a:ext uri="{9D8B030D-6E8A-4147-A177-3AD203B41FA5}">
                      <a16:colId xmlns:a16="http://schemas.microsoft.com/office/drawing/2014/main" xmlns="" val="3548259451"/>
                    </a:ext>
                  </a:extLst>
                </a:gridCol>
                <a:gridCol w="1456660">
                  <a:extLst>
                    <a:ext uri="{9D8B030D-6E8A-4147-A177-3AD203B41FA5}">
                      <a16:colId xmlns:a16="http://schemas.microsoft.com/office/drawing/2014/main" xmlns="" val="1920369661"/>
                    </a:ext>
                  </a:extLst>
                </a:gridCol>
              </a:tblGrid>
              <a:tr h="21127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Канал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Контент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Сроки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26434"/>
                  </a:ext>
                </a:extLst>
              </a:tr>
              <a:tr h="69739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VK/ </a:t>
                      </a:r>
                      <a:r>
                        <a:rPr lang="en-US" sz="1200" dirty="0">
                          <a:effectLst/>
                        </a:rPr>
                        <a:t>Instagram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Новые поступления продукции </a:t>
                      </a:r>
                    </a:p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Отзывы клиентов с других ресурсов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Продажа товаров </a:t>
                      </a: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 информирование, получение обратной связи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Каждый день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0818977"/>
                  </a:ext>
                </a:extLst>
              </a:tr>
              <a:tr h="724700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Сайт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Информация о товарах </a:t>
                      </a:r>
                    </a:p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Ассортимент товаров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Продажа товаров и информирование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 раз в неделю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7344333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Telegram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Информация о новинках, Ассортимент </a:t>
                      </a:r>
                      <a:r>
                        <a:rPr lang="ru-RU" sz="1100" dirty="0">
                          <a:effectLst/>
                        </a:rPr>
                        <a:t>товаров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Информирование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 раз в неделю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5418158"/>
                  </a:ext>
                </a:extLst>
              </a:tr>
              <a:tr h="550350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Ярмарка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Баннеры с информацией </a:t>
                      </a: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Привлечение клиентов, продажа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Раз в 3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971165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37AAAC-5FF1-4C31-9D0D-90983A174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30701">
            <a:off x="6349920" y="2904627"/>
            <a:ext cx="2784200" cy="27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3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xmlns="" id="{D62E7E95-E741-4086-8DCB-3280D004A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11" y="500836"/>
            <a:ext cx="3106370" cy="4141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47A750-5885-4F62-A437-209D5E622F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58" t="17762" r="38604" b="4887"/>
          <a:stretch/>
        </p:blipFill>
        <p:spPr>
          <a:xfrm>
            <a:off x="1681607" y="284309"/>
            <a:ext cx="2507621" cy="457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3733520E-7CF6-4FB9-9F41-39B0645A2F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75833" y="-166255"/>
            <a:ext cx="7708900" cy="471488"/>
          </a:xfrm>
        </p:spPr>
        <p:txBody>
          <a:bodyPr/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Оценка затрат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37AAAC-5FF1-4C31-9D0D-90983A174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30701">
            <a:off x="4936611" y="2090024"/>
            <a:ext cx="3918549" cy="39185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3A91562-3E7F-BB7D-889C-91DB580E2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28" y="556706"/>
            <a:ext cx="4618571" cy="23637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C0935E-3E66-4604-2962-2733E3E4B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179867"/>
            <a:ext cx="4525429" cy="2119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7FB9C64-9E14-D085-1EB3-7AD1118CD905}"/>
              </a:ext>
            </a:extLst>
          </p:cNvPr>
          <p:cNvSpPr txBox="1"/>
          <p:nvPr/>
        </p:nvSpPr>
        <p:spPr>
          <a:xfrm>
            <a:off x="679191" y="810535"/>
            <a:ext cx="5316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Планирование выручки в месяц</a:t>
            </a:r>
            <a:endParaRPr lang="ru-RU" sz="18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0E5351B-3F64-3395-9A88-9296130E9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31931"/>
            <a:ext cx="4525429" cy="1302763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xmlns="" id="{3733520E-7CF6-4FB9-9F41-39B0645A2F06}"/>
              </a:ext>
            </a:extLst>
          </p:cNvPr>
          <p:cNvSpPr txBox="1">
            <a:spLocks/>
          </p:cNvSpPr>
          <p:nvPr/>
        </p:nvSpPr>
        <p:spPr>
          <a:xfrm>
            <a:off x="-1" y="15202"/>
            <a:ext cx="77089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r>
              <a:rPr lang="ru-RU" sz="2200" b="1" dirty="0" smtClean="0">
                <a:solidFill>
                  <a:schemeClr val="accent3"/>
                </a:solidFill>
              </a:rPr>
              <a:t>Финансовый план</a:t>
            </a:r>
            <a:endParaRPr lang="ru-RU" sz="22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4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121" y="181410"/>
            <a:ext cx="6947700" cy="1364100"/>
          </a:xfrm>
        </p:spPr>
        <p:txBody>
          <a:bodyPr/>
          <a:lstStyle/>
          <a:p>
            <a:r>
              <a:rPr lang="ru-RU" sz="3600" dirty="0" smtClean="0">
                <a:solidFill>
                  <a:schemeClr val="bg2"/>
                </a:solidFill>
              </a:rPr>
              <a:t>Ресурсы: диаграмма </a:t>
            </a:r>
            <a:r>
              <a:rPr lang="ru-RU" sz="3600" dirty="0" err="1" smtClean="0">
                <a:solidFill>
                  <a:schemeClr val="bg2"/>
                </a:solidFill>
              </a:rPr>
              <a:t>Ганта</a:t>
            </a:r>
            <a:endParaRPr lang="en-US" sz="3600" dirty="0">
              <a:solidFill>
                <a:schemeClr val="bg2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391340"/>
              </p:ext>
            </p:extLst>
          </p:nvPr>
        </p:nvGraphicFramePr>
        <p:xfrm>
          <a:off x="2043793" y="1448889"/>
          <a:ext cx="4792436" cy="2678430"/>
        </p:xfrm>
        <a:graphic>
          <a:graphicData uri="http://schemas.openxmlformats.org/drawingml/2006/table">
            <a:tbl>
              <a:tblPr/>
              <a:tblGrid>
                <a:gridCol w="1259446"/>
                <a:gridCol w="1095881"/>
                <a:gridCol w="905851"/>
                <a:gridCol w="1531258"/>
              </a:tblGrid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Задача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Дата начала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Дата завершения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Ответственный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Закупка сырья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Фортуна Артур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Производство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11/11/2023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11/30/2023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Торопов Никита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Упаковка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12/10/2023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Спиридонов Сергей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Маркетинг и реклама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11/15/2023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12/30/2023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Чудиновских Владислав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Доставка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12/5/2023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Ягомост Александр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Тестирование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11/25/2023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12/5/2023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Мартынова Екатерина</a:t>
                      </a:r>
                    </a:p>
                  </a:txBody>
                  <a:tcPr marL="5443" marR="5443" marT="54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7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chemeClr val="bg2"/>
                </a:solidFill>
              </a:rPr>
              <a:t>Результаты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184" y="1074057"/>
            <a:ext cx="3866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ru-RU" sz="1800" b="1" i="1" dirty="0">
                <a:solidFill>
                  <a:schemeClr val="bg2"/>
                </a:solidFill>
              </a:rPr>
              <a:t>Количественные результаты</a:t>
            </a:r>
            <a:r>
              <a:rPr lang="ru-RU" sz="1800" b="1" i="1" dirty="0" smtClean="0">
                <a:solidFill>
                  <a:schemeClr val="bg2"/>
                </a:solidFill>
              </a:rPr>
              <a:t>:</a:t>
            </a:r>
            <a:r>
              <a:rPr lang="ru-RU" sz="1800" b="1" dirty="0" smtClean="0">
                <a:solidFill>
                  <a:schemeClr val="bg2"/>
                </a:solidFill>
              </a:rPr>
              <a:t/>
            </a:r>
            <a:br>
              <a:rPr lang="ru-RU" sz="1800" b="1" dirty="0" smtClean="0">
                <a:solidFill>
                  <a:schemeClr val="bg2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Доля </a:t>
            </a:r>
            <a:r>
              <a:rPr lang="ru-RU" b="1" dirty="0"/>
              <a:t>рынка</a:t>
            </a:r>
            <a:r>
              <a:rPr lang="ru-RU" dirty="0"/>
              <a:t>: Захват 10% рынка фруктовых чипсов в Тюменской области в течение первых двух лет после запуска проекта.</a:t>
            </a:r>
          </a:p>
          <a:p>
            <a:r>
              <a:rPr lang="ru-RU" b="1" dirty="0"/>
              <a:t>Доходы</a:t>
            </a:r>
            <a:r>
              <a:rPr lang="ru-RU" dirty="0"/>
              <a:t>: Достижение дохода в размере 1 миллиона рублей в первый год работы проекта и его постоянный рост в последующие годы.</a:t>
            </a:r>
          </a:p>
          <a:p>
            <a:r>
              <a:rPr lang="ru-RU" b="1" dirty="0"/>
              <a:t>Лояльность клиентов</a:t>
            </a:r>
            <a:r>
              <a:rPr lang="ru-RU" dirty="0"/>
              <a:t>: Повышение уровня лояльности клиентов, выражающееся в повторных покупках и положительных отзывах.</a:t>
            </a:r>
          </a:p>
          <a:p>
            <a:r>
              <a:rPr lang="ru-RU" b="1" dirty="0"/>
              <a:t>Расширение ассортимента</a:t>
            </a:r>
            <a:r>
              <a:rPr lang="ru-RU" dirty="0"/>
              <a:t>: Внедрение новых вкусов и продуктовых </a:t>
            </a:r>
            <a:r>
              <a:rPr lang="ru-RU" dirty="0" smtClean="0"/>
              <a:t>линий</a:t>
            </a:r>
            <a:endParaRPr lang="ru-RU" dirty="0"/>
          </a:p>
          <a:p>
            <a:pPr lvl="0">
              <a:buClrTx/>
              <a:defRPr/>
            </a:pPr>
            <a:r>
              <a:rPr lang="ru-RU" b="1" dirty="0"/>
              <a:t>Увеличение объема продаж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3429" y="1074057"/>
            <a:ext cx="396385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ru-RU" sz="2000" b="1" i="1" dirty="0">
                <a:solidFill>
                  <a:schemeClr val="bg2"/>
                </a:solidFill>
              </a:rPr>
              <a:t>Качественные результаты</a:t>
            </a:r>
            <a:r>
              <a:rPr lang="ru-RU" sz="2000" b="1" i="1" dirty="0" smtClean="0">
                <a:solidFill>
                  <a:schemeClr val="bg2"/>
                </a:solidFill>
              </a:rPr>
              <a:t>:</a:t>
            </a:r>
            <a:endParaRPr lang="ru-RU" sz="2000" b="1" i="1" dirty="0">
              <a:solidFill>
                <a:schemeClr val="bg2"/>
              </a:solidFill>
            </a:endParaRPr>
          </a:p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Удовлетворенность </a:t>
            </a:r>
            <a:r>
              <a:rPr lang="ru-RU" b="1" dirty="0"/>
              <a:t>клиентов</a:t>
            </a:r>
            <a:r>
              <a:rPr lang="ru-RU" dirty="0"/>
              <a:t>: Получение положительных отзывов и обратной связи от клиентов, указывающих на качество продукции "</a:t>
            </a:r>
            <a:r>
              <a:rPr lang="ru-RU" dirty="0" err="1"/>
              <a:t>Freeps</a:t>
            </a:r>
            <a:r>
              <a:rPr lang="ru-RU" dirty="0" smtClean="0"/>
              <a:t>".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Здоровое </a:t>
            </a:r>
            <a:r>
              <a:rPr lang="ru-RU" b="1" dirty="0"/>
              <a:t>питание</a:t>
            </a:r>
            <a:r>
              <a:rPr lang="ru-RU" dirty="0"/>
              <a:t>: Содействие здоровому питанию в регионе и снижение потребления менее полезных перекусов.</a:t>
            </a:r>
          </a:p>
          <a:p>
            <a:r>
              <a:rPr lang="ru-RU" b="1" dirty="0"/>
              <a:t>Устойчивость проекта</a:t>
            </a:r>
            <a:r>
              <a:rPr lang="ru-RU" dirty="0"/>
              <a:t>: Обеспечение устойчивости проекта "</a:t>
            </a:r>
            <a:r>
              <a:rPr lang="ru-RU" dirty="0" err="1"/>
              <a:t>Freeps</a:t>
            </a:r>
            <a:r>
              <a:rPr lang="ru-RU" dirty="0"/>
              <a:t>" на рынке здоровых перекусов в Тюменской области.</a:t>
            </a:r>
          </a:p>
          <a:p>
            <a:r>
              <a:rPr lang="ru-RU" b="1" dirty="0"/>
              <a:t>Социальная значимость</a:t>
            </a:r>
            <a:r>
              <a:rPr lang="ru-RU" dirty="0"/>
              <a:t>: Содействие развитию более здорового образа жизни в целом в области, особенно среди женщин и детей</a:t>
            </a:r>
            <a:r>
              <a:rPr lang="ru-RU" dirty="0" smtClean="0"/>
              <a:t>.</a:t>
            </a:r>
          </a:p>
          <a:p>
            <a:r>
              <a:rPr lang="ru-RU" b="1" dirty="0"/>
              <a:t>Брендовая узнаваемость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1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139" y="350329"/>
            <a:ext cx="7709100" cy="471900"/>
          </a:xfrm>
        </p:spPr>
        <p:txBody>
          <a:bodyPr/>
          <a:lstStyle/>
          <a:p>
            <a:r>
              <a:rPr lang="ru-RU" u="sng" dirty="0" smtClean="0">
                <a:solidFill>
                  <a:schemeClr val="bg2"/>
                </a:solidFill>
              </a:rPr>
              <a:t>Выводы</a:t>
            </a:r>
            <a:endParaRPr lang="en-US" u="sng" dirty="0">
              <a:solidFill>
                <a:schemeClr val="bg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7827" y="1022511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chemeClr val="bg2"/>
                </a:solidFill>
              </a:rPr>
              <a:t>Проект "</a:t>
            </a:r>
            <a:r>
              <a:rPr lang="ru-RU" i="1" dirty="0" err="1">
                <a:solidFill>
                  <a:schemeClr val="bg2"/>
                </a:solidFill>
              </a:rPr>
              <a:t>Freeps</a:t>
            </a:r>
            <a:r>
              <a:rPr lang="ru-RU" i="1" dirty="0">
                <a:solidFill>
                  <a:schemeClr val="bg2"/>
                </a:solidFill>
              </a:rPr>
              <a:t>" является целесообразным для реализации по следующим причинам: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Значимость рынка: </a:t>
            </a:r>
            <a:r>
              <a:rPr lang="ru-RU" dirty="0"/>
              <a:t>Рынок здоровых перекусов и фруктовых чипсов в Тюменской области демонстрирует стабильный рост, что указывает на значительный спрос среди целевой аудитории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Соответствие потребностям аудитории: </a:t>
            </a:r>
            <a:r>
              <a:rPr lang="ru-RU" dirty="0"/>
              <a:t>Проект </a:t>
            </a:r>
            <a:r>
              <a:rPr lang="ru-RU" b="1" dirty="0">
                <a:solidFill>
                  <a:schemeClr val="bg2"/>
                </a:solidFill>
              </a:rPr>
              <a:t>"</a:t>
            </a:r>
            <a:r>
              <a:rPr lang="ru-RU" b="1" dirty="0" err="1">
                <a:solidFill>
                  <a:schemeClr val="bg2"/>
                </a:solidFill>
              </a:rPr>
              <a:t>Freeps</a:t>
            </a:r>
            <a:r>
              <a:rPr lang="ru-RU" b="1" dirty="0">
                <a:solidFill>
                  <a:schemeClr val="bg2"/>
                </a:solidFill>
              </a:rPr>
              <a:t>" </a:t>
            </a:r>
            <a:r>
              <a:rPr lang="ru-RU" dirty="0"/>
              <a:t>направлен на удовлетворение потребностей женщин </a:t>
            </a:r>
            <a:r>
              <a:rPr lang="ru-RU" dirty="0" smtClean="0"/>
              <a:t>с детьми, </a:t>
            </a:r>
            <a:r>
              <a:rPr lang="ru-RU" dirty="0"/>
              <a:t>которые стремятся обеспечить своих детей здоровыми перекусами вне дома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Конкурентные </a:t>
            </a:r>
            <a:r>
              <a:rPr lang="ru-RU" i="1" dirty="0" smtClean="0"/>
              <a:t>преимущества</a:t>
            </a:r>
            <a:endParaRPr lang="ru-RU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Планируемая доля </a:t>
            </a:r>
            <a:r>
              <a:rPr lang="ru-RU" i="1" dirty="0" smtClean="0"/>
              <a:t>рынка: реалистично и амбициозно.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67943" y="680622"/>
            <a:ext cx="39696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i="1" dirty="0">
                <a:solidFill>
                  <a:schemeClr val="bg2"/>
                </a:solidFill>
              </a:rPr>
              <a:t>В среднесрочной перспективе (3-5 лет) мы планируем:</a:t>
            </a:r>
          </a:p>
          <a:p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Расширение ассортимента продукции, включая новые вкусы и продуктовые линии.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Укрепление брендовой узнаваемости "</a:t>
            </a:r>
            <a:r>
              <a:rPr lang="ru-RU" dirty="0" err="1"/>
              <a:t>Freeps</a:t>
            </a:r>
            <a:r>
              <a:rPr lang="ru-RU" dirty="0"/>
              <a:t>" в Тюменской области и возможное расширение на близлежащие регионы.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Сотрудничество с местными розничными точками продажи и кафе для увеличения доступности продукции.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Постоянное совершенствование качества и вкусов фруктовых чипсов, чтобы удовлетворить ожидания клиентов.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Увеличение уровня лояльности клиентов через программы поощрения и акции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7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0" name="Google Shape;5100;p38"/>
          <p:cNvSpPr/>
          <p:nvPr/>
        </p:nvSpPr>
        <p:spPr>
          <a:xfrm>
            <a:off x="-14275" y="4074940"/>
            <a:ext cx="2036515" cy="1078407"/>
          </a:xfrm>
          <a:custGeom>
            <a:avLst/>
            <a:gdLst/>
            <a:ahLst/>
            <a:cxnLst/>
            <a:rect l="l" t="t" r="r" b="b"/>
            <a:pathLst>
              <a:path w="40343" h="21362" extrusionOk="0">
                <a:moveTo>
                  <a:pt x="0" y="21362"/>
                </a:moveTo>
                <a:lnTo>
                  <a:pt x="0" y="0"/>
                </a:lnTo>
                <a:cubicBezTo>
                  <a:pt x="4133" y="11868"/>
                  <a:pt x="16162" y="9368"/>
                  <a:pt x="28255" y="13122"/>
                </a:cubicBezTo>
                <a:cubicBezTo>
                  <a:pt x="34869" y="15175"/>
                  <a:pt x="38436" y="18338"/>
                  <a:pt x="40342" y="213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1" name="Google Shape;5101;p38"/>
          <p:cNvSpPr txBox="1">
            <a:spLocks noGrp="1"/>
          </p:cNvSpPr>
          <p:nvPr>
            <p:ph type="ctrTitle"/>
          </p:nvPr>
        </p:nvSpPr>
        <p:spPr>
          <a:xfrm>
            <a:off x="969360" y="534040"/>
            <a:ext cx="6947700" cy="13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>
                <a:solidFill>
                  <a:schemeClr val="tx2">
                    <a:lumMod val="75000"/>
                  </a:schemeClr>
                </a:solidFill>
              </a:rPr>
              <a:t>FREEPS</a:t>
            </a:r>
            <a:endParaRPr sz="9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02" name="Google Shape;5102;p38"/>
          <p:cNvSpPr txBox="1">
            <a:spLocks noGrp="1"/>
          </p:cNvSpPr>
          <p:nvPr>
            <p:ph type="subTitle" idx="1"/>
          </p:nvPr>
        </p:nvSpPr>
        <p:spPr>
          <a:xfrm>
            <a:off x="3179963" y="3407068"/>
            <a:ext cx="2800837" cy="14403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dirty="0"/>
              <a:t>Команда проекта: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Фортуна Артур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 err="1"/>
              <a:t>Ягомост</a:t>
            </a:r>
            <a:r>
              <a:rPr lang="ru-RU" sz="1800" dirty="0"/>
              <a:t> Александр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Спиридонов Сергей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Мартынова Екатерина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Торопов Никита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/>
              <a:t>Владислав Чудиновских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/>
          </a:p>
        </p:txBody>
      </p:sp>
      <p:sp>
        <p:nvSpPr>
          <p:cNvPr id="5103" name="Google Shape;5103;p38"/>
          <p:cNvSpPr/>
          <p:nvPr/>
        </p:nvSpPr>
        <p:spPr>
          <a:xfrm>
            <a:off x="1098156" y="4284464"/>
            <a:ext cx="198691" cy="198691"/>
          </a:xfrm>
          <a:custGeom>
            <a:avLst/>
            <a:gdLst/>
            <a:ahLst/>
            <a:cxnLst/>
            <a:rect l="l" t="t" r="r" b="b"/>
            <a:pathLst>
              <a:path w="2372" h="2372" extrusionOk="0">
                <a:moveTo>
                  <a:pt x="1591" y="0"/>
                </a:moveTo>
                <a:lnTo>
                  <a:pt x="771" y="3"/>
                </a:lnTo>
                <a:lnTo>
                  <a:pt x="775" y="778"/>
                </a:lnTo>
                <a:lnTo>
                  <a:pt x="0" y="781"/>
                </a:lnTo>
                <a:lnTo>
                  <a:pt x="3" y="1604"/>
                </a:lnTo>
                <a:lnTo>
                  <a:pt x="778" y="1601"/>
                </a:lnTo>
                <a:lnTo>
                  <a:pt x="781" y="2372"/>
                </a:lnTo>
                <a:lnTo>
                  <a:pt x="1601" y="2369"/>
                </a:lnTo>
                <a:lnTo>
                  <a:pt x="1601" y="1594"/>
                </a:lnTo>
                <a:lnTo>
                  <a:pt x="2372" y="1591"/>
                </a:lnTo>
                <a:lnTo>
                  <a:pt x="2369" y="771"/>
                </a:lnTo>
                <a:lnTo>
                  <a:pt x="1597" y="775"/>
                </a:lnTo>
                <a:lnTo>
                  <a:pt x="15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4" name="Google Shape;5104;p38"/>
          <p:cNvGrpSpPr/>
          <p:nvPr/>
        </p:nvGrpSpPr>
        <p:grpSpPr>
          <a:xfrm>
            <a:off x="6928153" y="2793741"/>
            <a:ext cx="2245086" cy="2378160"/>
            <a:chOff x="6928153" y="2793741"/>
            <a:chExt cx="2245086" cy="2378160"/>
          </a:xfrm>
        </p:grpSpPr>
        <p:grpSp>
          <p:nvGrpSpPr>
            <p:cNvPr id="5105" name="Google Shape;5105;p38"/>
            <p:cNvGrpSpPr/>
            <p:nvPr/>
          </p:nvGrpSpPr>
          <p:grpSpPr>
            <a:xfrm>
              <a:off x="7123441" y="2793741"/>
              <a:ext cx="2036531" cy="2155481"/>
              <a:chOff x="3844200" y="3565550"/>
              <a:chExt cx="524325" cy="554950"/>
            </a:xfrm>
          </p:grpSpPr>
          <p:sp>
            <p:nvSpPr>
              <p:cNvPr id="5106" name="Google Shape;5106;p38"/>
              <p:cNvSpPr/>
              <p:nvPr/>
            </p:nvSpPr>
            <p:spPr>
              <a:xfrm>
                <a:off x="3937150" y="41058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9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2"/>
                    </a:cubicBezTo>
                    <a:cubicBezTo>
                      <a:pt x="302" y="483"/>
                      <a:pt x="312" y="483"/>
                      <a:pt x="320" y="483"/>
                    </a:cubicBezTo>
                    <a:cubicBezTo>
                      <a:pt x="520" y="483"/>
                      <a:pt x="638" y="250"/>
                      <a:pt x="509" y="93"/>
                    </a:cubicBezTo>
                    <a:cubicBezTo>
                      <a:pt x="461" y="32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7" name="Google Shape;5107;p38"/>
              <p:cNvSpPr/>
              <p:nvPr/>
            </p:nvSpPr>
            <p:spPr>
              <a:xfrm>
                <a:off x="3923900" y="408937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5" y="0"/>
                    </a:moveTo>
                    <a:cubicBezTo>
                      <a:pt x="254" y="0"/>
                      <a:pt x="202" y="17"/>
                      <a:pt x="158" y="51"/>
                    </a:cubicBezTo>
                    <a:cubicBezTo>
                      <a:pt x="0" y="183"/>
                      <a:pt x="74" y="440"/>
                      <a:pt x="280" y="463"/>
                    </a:cubicBezTo>
                    <a:cubicBezTo>
                      <a:pt x="289" y="464"/>
                      <a:pt x="298" y="464"/>
                      <a:pt x="307" y="464"/>
                    </a:cubicBezTo>
                    <a:cubicBezTo>
                      <a:pt x="497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8" name="Google Shape;5108;p38"/>
              <p:cNvSpPr/>
              <p:nvPr/>
            </p:nvSpPr>
            <p:spPr>
              <a:xfrm>
                <a:off x="3910575" y="4072850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7" y="0"/>
                    </a:moveTo>
                    <a:cubicBezTo>
                      <a:pt x="247" y="0"/>
                      <a:pt x="196" y="17"/>
                      <a:pt x="154" y="50"/>
                    </a:cubicBezTo>
                    <a:cubicBezTo>
                      <a:pt x="0" y="176"/>
                      <a:pt x="74" y="423"/>
                      <a:pt x="273" y="445"/>
                    </a:cubicBezTo>
                    <a:cubicBezTo>
                      <a:pt x="281" y="446"/>
                      <a:pt x="289" y="447"/>
                      <a:pt x="296" y="447"/>
                    </a:cubicBezTo>
                    <a:cubicBezTo>
                      <a:pt x="479" y="447"/>
                      <a:pt x="590" y="230"/>
                      <a:pt x="469" y="82"/>
                    </a:cubicBezTo>
                    <a:cubicBezTo>
                      <a:pt x="426" y="28"/>
                      <a:pt x="362" y="0"/>
                      <a:pt x="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9" name="Google Shape;5109;p38"/>
              <p:cNvSpPr/>
              <p:nvPr/>
            </p:nvSpPr>
            <p:spPr>
              <a:xfrm>
                <a:off x="3897300" y="405627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70"/>
                      <a:pt x="71" y="408"/>
                      <a:pt x="261" y="427"/>
                    </a:cubicBezTo>
                    <a:cubicBezTo>
                      <a:pt x="269" y="428"/>
                      <a:pt x="277" y="428"/>
                      <a:pt x="284" y="428"/>
                    </a:cubicBezTo>
                    <a:cubicBezTo>
                      <a:pt x="460" y="428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0" name="Google Shape;5110;p38"/>
              <p:cNvSpPr/>
              <p:nvPr/>
            </p:nvSpPr>
            <p:spPr>
              <a:xfrm>
                <a:off x="3884050" y="403977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1" name="Google Shape;5111;p38"/>
              <p:cNvSpPr/>
              <p:nvPr/>
            </p:nvSpPr>
            <p:spPr>
              <a:xfrm>
                <a:off x="3870800" y="402320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7" y="0"/>
                    </a:moveTo>
                    <a:cubicBezTo>
                      <a:pt x="214" y="0"/>
                      <a:pt x="171" y="15"/>
                      <a:pt x="135" y="44"/>
                    </a:cubicBezTo>
                    <a:cubicBezTo>
                      <a:pt x="0" y="153"/>
                      <a:pt x="64" y="371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2" name="Google Shape;5112;p38"/>
              <p:cNvSpPr/>
              <p:nvPr/>
            </p:nvSpPr>
            <p:spPr>
              <a:xfrm>
                <a:off x="3857450" y="400670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2" y="42"/>
                    </a:cubicBezTo>
                    <a:cubicBezTo>
                      <a:pt x="1" y="144"/>
                      <a:pt x="65" y="353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3" name="Google Shape;5113;p38"/>
              <p:cNvSpPr/>
              <p:nvPr/>
            </p:nvSpPr>
            <p:spPr>
              <a:xfrm>
                <a:off x="3844200" y="3990175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5" y="1"/>
                    </a:moveTo>
                    <a:cubicBezTo>
                      <a:pt x="196" y="1"/>
                      <a:pt x="156" y="14"/>
                      <a:pt x="123" y="41"/>
                    </a:cubicBezTo>
                    <a:cubicBezTo>
                      <a:pt x="0" y="137"/>
                      <a:pt x="58" y="336"/>
                      <a:pt x="216" y="352"/>
                    </a:cubicBezTo>
                    <a:cubicBezTo>
                      <a:pt x="222" y="353"/>
                      <a:pt x="229" y="353"/>
                      <a:pt x="235" y="353"/>
                    </a:cubicBezTo>
                    <a:cubicBezTo>
                      <a:pt x="381" y="353"/>
                      <a:pt x="465" y="183"/>
                      <a:pt x="370" y="66"/>
                    </a:cubicBezTo>
                    <a:cubicBezTo>
                      <a:pt x="336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4" name="Google Shape;5114;p38"/>
              <p:cNvSpPr/>
              <p:nvPr/>
            </p:nvSpPr>
            <p:spPr>
              <a:xfrm>
                <a:off x="3968325" y="4107900"/>
                <a:ext cx="1652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4" extrusionOk="0">
                    <a:moveTo>
                      <a:pt x="330" y="0"/>
                    </a:moveTo>
                    <a:cubicBezTo>
                      <a:pt x="275" y="0"/>
                      <a:pt x="220" y="18"/>
                      <a:pt x="174" y="56"/>
                    </a:cubicBezTo>
                    <a:cubicBezTo>
                      <a:pt x="1" y="197"/>
                      <a:pt x="84" y="480"/>
                      <a:pt x="306" y="503"/>
                    </a:cubicBezTo>
                    <a:cubicBezTo>
                      <a:pt x="315" y="503"/>
                      <a:pt x="324" y="504"/>
                      <a:pt x="333" y="504"/>
                    </a:cubicBezTo>
                    <a:cubicBezTo>
                      <a:pt x="539" y="504"/>
                      <a:pt x="660" y="261"/>
                      <a:pt x="528" y="94"/>
                    </a:cubicBezTo>
                    <a:cubicBezTo>
                      <a:pt x="477" y="32"/>
                      <a:pt x="403" y="0"/>
                      <a:pt x="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5" name="Google Shape;5115;p38"/>
              <p:cNvSpPr/>
              <p:nvPr/>
            </p:nvSpPr>
            <p:spPr>
              <a:xfrm>
                <a:off x="3955075" y="409140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4" y="0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6" y="483"/>
                      <a:pt x="634" y="249"/>
                      <a:pt x="505" y="89"/>
                    </a:cubicBezTo>
                    <a:cubicBezTo>
                      <a:pt x="457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6" name="Google Shape;5116;p38"/>
              <p:cNvSpPr/>
              <p:nvPr/>
            </p:nvSpPr>
            <p:spPr>
              <a:xfrm>
                <a:off x="3941725" y="4074825"/>
                <a:ext cx="154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8" extrusionOk="0">
                    <a:moveTo>
                      <a:pt x="309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3" y="467"/>
                      <a:pt x="302" y="468"/>
                      <a:pt x="310" y="468"/>
                    </a:cubicBezTo>
                    <a:cubicBezTo>
                      <a:pt x="501" y="468"/>
                      <a:pt x="615" y="241"/>
                      <a:pt x="489" y="87"/>
                    </a:cubicBezTo>
                    <a:cubicBezTo>
                      <a:pt x="444" y="31"/>
                      <a:pt x="377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7" name="Google Shape;5117;p38"/>
              <p:cNvSpPr/>
              <p:nvPr/>
            </p:nvSpPr>
            <p:spPr>
              <a:xfrm>
                <a:off x="3928475" y="4058325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8" name="Google Shape;5118;p38"/>
              <p:cNvSpPr/>
              <p:nvPr/>
            </p:nvSpPr>
            <p:spPr>
              <a:xfrm>
                <a:off x="3915225" y="404180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0" y="167"/>
                      <a:pt x="71" y="405"/>
                      <a:pt x="261" y="428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9" name="Google Shape;5119;p38"/>
              <p:cNvSpPr/>
              <p:nvPr/>
            </p:nvSpPr>
            <p:spPr>
              <a:xfrm>
                <a:off x="3901975" y="4025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6" y="410"/>
                      <a:pt x="263" y="411"/>
                      <a:pt x="271" y="411"/>
                    </a:cubicBezTo>
                    <a:cubicBezTo>
                      <a:pt x="440" y="411"/>
                      <a:pt x="538" y="214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0" name="Google Shape;5120;p38"/>
              <p:cNvSpPr/>
              <p:nvPr/>
            </p:nvSpPr>
            <p:spPr>
              <a:xfrm>
                <a:off x="3888625" y="4008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1" name="Google Shape;5121;p38"/>
              <p:cNvSpPr/>
              <p:nvPr/>
            </p:nvSpPr>
            <p:spPr>
              <a:xfrm>
                <a:off x="3875375" y="3992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8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0" y="373"/>
                      <a:pt x="491" y="193"/>
                      <a:pt x="392" y="70"/>
                    </a:cubicBezTo>
                    <a:cubicBezTo>
                      <a:pt x="356" y="25"/>
                      <a:pt x="302" y="1"/>
                      <a:pt x="2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2" name="Google Shape;5122;p38"/>
              <p:cNvSpPr/>
              <p:nvPr/>
            </p:nvSpPr>
            <p:spPr>
              <a:xfrm>
                <a:off x="3862125" y="3975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3"/>
                      <a:pt x="122" y="39"/>
                    </a:cubicBezTo>
                    <a:cubicBezTo>
                      <a:pt x="0" y="139"/>
                      <a:pt x="58" y="335"/>
                      <a:pt x="215" y="354"/>
                    </a:cubicBezTo>
                    <a:cubicBezTo>
                      <a:pt x="222" y="355"/>
                      <a:pt x="228" y="355"/>
                      <a:pt x="235" y="355"/>
                    </a:cubicBezTo>
                    <a:cubicBezTo>
                      <a:pt x="381" y="355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3" name="Google Shape;5123;p38"/>
              <p:cNvSpPr/>
              <p:nvPr/>
            </p:nvSpPr>
            <p:spPr>
              <a:xfrm>
                <a:off x="3848850" y="395915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3" y="0"/>
                    </a:moveTo>
                    <a:cubicBezTo>
                      <a:pt x="185" y="0"/>
                      <a:pt x="148" y="13"/>
                      <a:pt x="117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0"/>
                    </a:cubicBezTo>
                    <a:cubicBezTo>
                      <a:pt x="319" y="21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4" name="Google Shape;5124;p38"/>
              <p:cNvSpPr/>
              <p:nvPr/>
            </p:nvSpPr>
            <p:spPr>
              <a:xfrm>
                <a:off x="3986250" y="4093425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1" y="477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57"/>
                      <a:pt x="527" y="92"/>
                    </a:cubicBezTo>
                    <a:cubicBezTo>
                      <a:pt x="476" y="32"/>
                      <a:pt x="404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5" name="Google Shape;5125;p38"/>
              <p:cNvSpPr/>
              <p:nvPr/>
            </p:nvSpPr>
            <p:spPr>
              <a:xfrm>
                <a:off x="3973000" y="4076850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92"/>
                      <a:pt x="80" y="459"/>
                      <a:pt x="293" y="482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3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6" name="Google Shape;5126;p38"/>
              <p:cNvSpPr/>
              <p:nvPr/>
            </p:nvSpPr>
            <p:spPr>
              <a:xfrm>
                <a:off x="3959650" y="4060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1"/>
                    </a:moveTo>
                    <a:cubicBezTo>
                      <a:pt x="256" y="1"/>
                      <a:pt x="204" y="18"/>
                      <a:pt x="161" y="52"/>
                    </a:cubicBezTo>
                    <a:cubicBezTo>
                      <a:pt x="1" y="184"/>
                      <a:pt x="78" y="441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3" y="31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7" name="Google Shape;5127;p38"/>
              <p:cNvSpPr/>
              <p:nvPr/>
            </p:nvSpPr>
            <p:spPr>
              <a:xfrm>
                <a:off x="3946400" y="4043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2"/>
                    </a:cubicBezTo>
                    <a:cubicBezTo>
                      <a:pt x="0" y="177"/>
                      <a:pt x="74" y="425"/>
                      <a:pt x="270" y="444"/>
                    </a:cubicBezTo>
                    <a:cubicBezTo>
                      <a:pt x="280" y="445"/>
                      <a:pt x="289" y="446"/>
                      <a:pt x="297" y="446"/>
                    </a:cubicBezTo>
                    <a:cubicBezTo>
                      <a:pt x="480" y="446"/>
                      <a:pt x="586" y="231"/>
                      <a:pt x="470" y="84"/>
                    </a:cubicBezTo>
                    <a:cubicBezTo>
                      <a:pt x="424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8" name="Google Shape;5128;p38"/>
              <p:cNvSpPr/>
              <p:nvPr/>
            </p:nvSpPr>
            <p:spPr>
              <a:xfrm>
                <a:off x="3933150" y="4027275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70"/>
                      <a:pt x="71" y="408"/>
                      <a:pt x="260" y="427"/>
                    </a:cubicBezTo>
                    <a:cubicBezTo>
                      <a:pt x="268" y="428"/>
                      <a:pt x="276" y="428"/>
                      <a:pt x="284" y="428"/>
                    </a:cubicBezTo>
                    <a:cubicBezTo>
                      <a:pt x="459" y="428"/>
                      <a:pt x="564" y="222"/>
                      <a:pt x="447" y="80"/>
                    </a:cubicBezTo>
                    <a:cubicBezTo>
                      <a:pt x="405" y="27"/>
                      <a:pt x="343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9" name="Google Shape;5129;p38"/>
              <p:cNvSpPr/>
              <p:nvPr/>
            </p:nvSpPr>
            <p:spPr>
              <a:xfrm>
                <a:off x="3919800" y="4010775"/>
                <a:ext cx="13550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7" extrusionOk="0">
                    <a:moveTo>
                      <a:pt x="274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58"/>
                      <a:pt x="71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3" y="0"/>
                      <a:pt x="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0" name="Google Shape;5130;p38"/>
              <p:cNvSpPr/>
              <p:nvPr/>
            </p:nvSpPr>
            <p:spPr>
              <a:xfrm>
                <a:off x="3906550" y="3994200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91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1" name="Google Shape;5131;p38"/>
              <p:cNvSpPr/>
              <p:nvPr/>
            </p:nvSpPr>
            <p:spPr>
              <a:xfrm>
                <a:off x="3893300" y="397770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4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4"/>
                      <a:pt x="61" y="353"/>
                      <a:pt x="228" y="373"/>
                    </a:cubicBezTo>
                    <a:cubicBezTo>
                      <a:pt x="235" y="373"/>
                      <a:pt x="241" y="373"/>
                      <a:pt x="248" y="373"/>
                    </a:cubicBezTo>
                    <a:cubicBezTo>
                      <a:pt x="400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2" name="Google Shape;5132;p38"/>
              <p:cNvSpPr/>
              <p:nvPr/>
            </p:nvSpPr>
            <p:spPr>
              <a:xfrm>
                <a:off x="3880025" y="396115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3" y="0"/>
                    </a:moveTo>
                    <a:cubicBezTo>
                      <a:pt x="194" y="0"/>
                      <a:pt x="155" y="14"/>
                      <a:pt x="123" y="41"/>
                    </a:cubicBezTo>
                    <a:cubicBezTo>
                      <a:pt x="1" y="138"/>
                      <a:pt x="59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78" y="354"/>
                      <a:pt x="466" y="184"/>
                      <a:pt x="370" y="67"/>
                    </a:cubicBezTo>
                    <a:cubicBezTo>
                      <a:pt x="336" y="23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3" name="Google Shape;5133;p38"/>
              <p:cNvSpPr/>
              <p:nvPr/>
            </p:nvSpPr>
            <p:spPr>
              <a:xfrm>
                <a:off x="3866775" y="3944625"/>
                <a:ext cx="110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4" extrusionOk="0">
                    <a:moveTo>
                      <a:pt x="219" y="1"/>
                    </a:moveTo>
                    <a:cubicBezTo>
                      <a:pt x="182" y="1"/>
                      <a:pt x="144" y="13"/>
                      <a:pt x="113" y="37"/>
                    </a:cubicBezTo>
                    <a:cubicBezTo>
                      <a:pt x="1" y="130"/>
                      <a:pt x="55" y="317"/>
                      <a:pt x="203" y="333"/>
                    </a:cubicBezTo>
                    <a:cubicBezTo>
                      <a:pt x="210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68" y="1"/>
                      <a:pt x="2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4" name="Google Shape;5134;p38"/>
              <p:cNvSpPr/>
              <p:nvPr/>
            </p:nvSpPr>
            <p:spPr>
              <a:xfrm>
                <a:off x="3853450" y="3928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1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9" y="317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9"/>
                    </a:cubicBezTo>
                    <a:cubicBezTo>
                      <a:pt x="302" y="21"/>
                      <a:pt x="257" y="1"/>
                      <a:pt x="2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5" name="Google Shape;5135;p38"/>
              <p:cNvSpPr/>
              <p:nvPr/>
            </p:nvSpPr>
            <p:spPr>
              <a:xfrm>
                <a:off x="4017350" y="4095400"/>
                <a:ext cx="1720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3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8"/>
                    </a:cubicBezTo>
                    <a:cubicBezTo>
                      <a:pt x="0" y="202"/>
                      <a:pt x="87" y="495"/>
                      <a:pt x="318" y="520"/>
                    </a:cubicBezTo>
                    <a:cubicBezTo>
                      <a:pt x="329" y="522"/>
                      <a:pt x="339" y="522"/>
                      <a:pt x="349" y="522"/>
                    </a:cubicBezTo>
                    <a:cubicBezTo>
                      <a:pt x="559" y="522"/>
                      <a:pt x="688" y="271"/>
                      <a:pt x="550" y="99"/>
                    </a:cubicBezTo>
                    <a:cubicBezTo>
                      <a:pt x="498" y="35"/>
                      <a:pt x="422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6" name="Google Shape;5136;p38"/>
              <p:cNvSpPr/>
              <p:nvPr/>
            </p:nvSpPr>
            <p:spPr>
              <a:xfrm>
                <a:off x="4004075" y="4078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7"/>
                    </a:cubicBezTo>
                    <a:cubicBezTo>
                      <a:pt x="1" y="198"/>
                      <a:pt x="84" y="481"/>
                      <a:pt x="306" y="503"/>
                    </a:cubicBezTo>
                    <a:cubicBezTo>
                      <a:pt x="315" y="504"/>
                      <a:pt x="325" y="505"/>
                      <a:pt x="334" y="505"/>
                    </a:cubicBezTo>
                    <a:cubicBezTo>
                      <a:pt x="542" y="505"/>
                      <a:pt x="663" y="262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7" name="Google Shape;5137;p38"/>
              <p:cNvSpPr/>
              <p:nvPr/>
            </p:nvSpPr>
            <p:spPr>
              <a:xfrm>
                <a:off x="3990825" y="406240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20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1"/>
                    </a:cubicBezTo>
                    <a:cubicBezTo>
                      <a:pt x="305" y="482"/>
                      <a:pt x="314" y="482"/>
                      <a:pt x="323" y="482"/>
                    </a:cubicBezTo>
                    <a:cubicBezTo>
                      <a:pt x="519" y="482"/>
                      <a:pt x="638" y="249"/>
                      <a:pt x="508" y="89"/>
                    </a:cubicBezTo>
                    <a:cubicBezTo>
                      <a:pt x="461" y="30"/>
                      <a:pt x="390" y="0"/>
                      <a:pt x="3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8" name="Google Shape;5138;p38"/>
              <p:cNvSpPr/>
              <p:nvPr/>
            </p:nvSpPr>
            <p:spPr>
              <a:xfrm>
                <a:off x="3977575" y="4045825"/>
                <a:ext cx="153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8" extrusionOk="0">
                    <a:moveTo>
                      <a:pt x="309" y="1"/>
                    </a:moveTo>
                    <a:cubicBezTo>
                      <a:pt x="257" y="1"/>
                      <a:pt x="204" y="18"/>
                      <a:pt x="161" y="55"/>
                    </a:cubicBezTo>
                    <a:cubicBezTo>
                      <a:pt x="0" y="183"/>
                      <a:pt x="77" y="443"/>
                      <a:pt x="283" y="466"/>
                    </a:cubicBezTo>
                    <a:cubicBezTo>
                      <a:pt x="292" y="467"/>
                      <a:pt x="301" y="467"/>
                      <a:pt x="310" y="467"/>
                    </a:cubicBezTo>
                    <a:cubicBezTo>
                      <a:pt x="500" y="467"/>
                      <a:pt x="612" y="240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9" name="Google Shape;5139;p38"/>
              <p:cNvSpPr/>
              <p:nvPr/>
            </p:nvSpPr>
            <p:spPr>
              <a:xfrm>
                <a:off x="3964325" y="4029325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0" y="445"/>
                    </a:cubicBezTo>
                    <a:cubicBezTo>
                      <a:pt x="278" y="445"/>
                      <a:pt x="286" y="446"/>
                      <a:pt x="293" y="446"/>
                    </a:cubicBezTo>
                    <a:cubicBezTo>
                      <a:pt x="479" y="446"/>
                      <a:pt x="586" y="230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0" name="Google Shape;5140;p38"/>
              <p:cNvSpPr/>
              <p:nvPr/>
            </p:nvSpPr>
            <p:spPr>
              <a:xfrm>
                <a:off x="3951050" y="4012800"/>
                <a:ext cx="140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6" extrusionOk="0">
                    <a:moveTo>
                      <a:pt x="282" y="1"/>
                    </a:moveTo>
                    <a:cubicBezTo>
                      <a:pt x="235" y="1"/>
                      <a:pt x="188" y="16"/>
                      <a:pt x="149" y="48"/>
                    </a:cubicBezTo>
                    <a:cubicBezTo>
                      <a:pt x="1" y="167"/>
                      <a:pt x="71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58" y="426"/>
                      <a:pt x="561" y="221"/>
                      <a:pt x="447" y="80"/>
                    </a:cubicBezTo>
                    <a:cubicBezTo>
                      <a:pt x="406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1" name="Google Shape;5141;p38"/>
              <p:cNvSpPr/>
              <p:nvPr/>
            </p:nvSpPr>
            <p:spPr>
              <a:xfrm>
                <a:off x="3937725" y="3996225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2" name="Google Shape;5142;p38"/>
              <p:cNvSpPr/>
              <p:nvPr/>
            </p:nvSpPr>
            <p:spPr>
              <a:xfrm>
                <a:off x="3924450" y="3979725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88"/>
                    </a:cubicBezTo>
                    <a:cubicBezTo>
                      <a:pt x="247" y="389"/>
                      <a:pt x="254" y="389"/>
                      <a:pt x="262" y="389"/>
                    </a:cubicBezTo>
                    <a:cubicBezTo>
                      <a:pt x="422" y="389"/>
                      <a:pt x="517" y="202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3" name="Google Shape;5143;p38"/>
              <p:cNvSpPr/>
              <p:nvPr/>
            </p:nvSpPr>
            <p:spPr>
              <a:xfrm>
                <a:off x="3911200" y="3963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2"/>
                      <a:pt x="239" y="373"/>
                      <a:pt x="245" y="373"/>
                    </a:cubicBezTo>
                    <a:cubicBezTo>
                      <a:pt x="401" y="373"/>
                      <a:pt x="491" y="193"/>
                      <a:pt x="390" y="70"/>
                    </a:cubicBezTo>
                    <a:cubicBezTo>
                      <a:pt x="353" y="24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4" name="Google Shape;5144;p38"/>
              <p:cNvSpPr/>
              <p:nvPr/>
            </p:nvSpPr>
            <p:spPr>
              <a:xfrm>
                <a:off x="3897950" y="394667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2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0" y="138"/>
                      <a:pt x="58" y="334"/>
                      <a:pt x="216" y="354"/>
                    </a:cubicBezTo>
                    <a:cubicBezTo>
                      <a:pt x="222" y="354"/>
                      <a:pt x="228" y="355"/>
                      <a:pt x="235" y="355"/>
                    </a:cubicBezTo>
                    <a:cubicBezTo>
                      <a:pt x="378" y="355"/>
                      <a:pt x="466" y="182"/>
                      <a:pt x="370" y="65"/>
                    </a:cubicBezTo>
                    <a:cubicBezTo>
                      <a:pt x="335" y="22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5" name="Google Shape;5145;p38"/>
              <p:cNvSpPr/>
              <p:nvPr/>
            </p:nvSpPr>
            <p:spPr>
              <a:xfrm>
                <a:off x="3884600" y="393015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9" y="0"/>
                      <a:pt x="151" y="12"/>
                      <a:pt x="120" y="38"/>
                    </a:cubicBezTo>
                    <a:cubicBezTo>
                      <a:pt x="1" y="131"/>
                      <a:pt x="59" y="317"/>
                      <a:pt x="207" y="333"/>
                    </a:cubicBezTo>
                    <a:cubicBezTo>
                      <a:pt x="213" y="334"/>
                      <a:pt x="219" y="334"/>
                      <a:pt x="226" y="334"/>
                    </a:cubicBezTo>
                    <a:cubicBezTo>
                      <a:pt x="362" y="334"/>
                      <a:pt x="444" y="171"/>
                      <a:pt x="354" y="60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6" name="Google Shape;5146;p38"/>
              <p:cNvSpPr/>
              <p:nvPr/>
            </p:nvSpPr>
            <p:spPr>
              <a:xfrm>
                <a:off x="3871350" y="39135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1" y="126"/>
                      <a:pt x="55" y="302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7" y="165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7" name="Google Shape;5147;p38"/>
              <p:cNvSpPr/>
              <p:nvPr/>
            </p:nvSpPr>
            <p:spPr>
              <a:xfrm>
                <a:off x="4048525" y="409752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8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1" y="539"/>
                      <a:pt x="352" y="540"/>
                      <a:pt x="362" y="540"/>
                    </a:cubicBezTo>
                    <a:cubicBezTo>
                      <a:pt x="581" y="540"/>
                      <a:pt x="713" y="279"/>
                      <a:pt x="569" y="101"/>
                    </a:cubicBezTo>
                    <a:cubicBezTo>
                      <a:pt x="515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8" name="Google Shape;5148;p38"/>
              <p:cNvSpPr/>
              <p:nvPr/>
            </p:nvSpPr>
            <p:spPr>
              <a:xfrm>
                <a:off x="4035250" y="4080925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8" y="495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5" y="272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9" name="Google Shape;5149;p38"/>
              <p:cNvSpPr/>
              <p:nvPr/>
            </p:nvSpPr>
            <p:spPr>
              <a:xfrm>
                <a:off x="4022000" y="4064425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9"/>
                      <a:pt x="174" y="56"/>
                    </a:cubicBezTo>
                    <a:cubicBezTo>
                      <a:pt x="0" y="198"/>
                      <a:pt x="84" y="477"/>
                      <a:pt x="306" y="500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2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0" name="Google Shape;5150;p38"/>
              <p:cNvSpPr/>
              <p:nvPr/>
            </p:nvSpPr>
            <p:spPr>
              <a:xfrm>
                <a:off x="4008750" y="40478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6" y="481"/>
                    </a:cubicBezTo>
                    <a:cubicBezTo>
                      <a:pt x="305" y="482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1" name="Google Shape;5151;p38"/>
              <p:cNvSpPr/>
              <p:nvPr/>
            </p:nvSpPr>
            <p:spPr>
              <a:xfrm>
                <a:off x="3995475" y="4031350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4"/>
                      <a:pt x="78" y="441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9" y="87"/>
                    </a:cubicBezTo>
                    <a:cubicBezTo>
                      <a:pt x="442" y="30"/>
                      <a:pt x="374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2" name="Google Shape;5152;p38"/>
              <p:cNvSpPr/>
              <p:nvPr/>
            </p:nvSpPr>
            <p:spPr>
              <a:xfrm>
                <a:off x="3982225" y="4014800"/>
                <a:ext cx="146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6" extrusionOk="0">
                    <a:moveTo>
                      <a:pt x="293" y="0"/>
                    </a:moveTo>
                    <a:cubicBezTo>
                      <a:pt x="243" y="0"/>
                      <a:pt x="193" y="17"/>
                      <a:pt x="152" y="52"/>
                    </a:cubicBezTo>
                    <a:cubicBezTo>
                      <a:pt x="1" y="177"/>
                      <a:pt x="75" y="425"/>
                      <a:pt x="271" y="444"/>
                    </a:cubicBezTo>
                    <a:cubicBezTo>
                      <a:pt x="280" y="445"/>
                      <a:pt x="289" y="445"/>
                      <a:pt x="297" y="445"/>
                    </a:cubicBezTo>
                    <a:cubicBezTo>
                      <a:pt x="478" y="445"/>
                      <a:pt x="586" y="231"/>
                      <a:pt x="467" y="84"/>
                    </a:cubicBezTo>
                    <a:cubicBezTo>
                      <a:pt x="423" y="29"/>
                      <a:pt x="358" y="0"/>
                      <a:pt x="2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3" name="Google Shape;5153;p38"/>
              <p:cNvSpPr/>
              <p:nvPr/>
            </p:nvSpPr>
            <p:spPr>
              <a:xfrm>
                <a:off x="3968900" y="3998250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7" y="1"/>
                      <a:pt x="188" y="17"/>
                      <a:pt x="148" y="49"/>
                    </a:cubicBezTo>
                    <a:cubicBezTo>
                      <a:pt x="0" y="171"/>
                      <a:pt x="71" y="409"/>
                      <a:pt x="261" y="428"/>
                    </a:cubicBezTo>
                    <a:cubicBezTo>
                      <a:pt x="268" y="429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4" name="Google Shape;5154;p38"/>
              <p:cNvSpPr/>
              <p:nvPr/>
            </p:nvSpPr>
            <p:spPr>
              <a:xfrm>
                <a:off x="3955625" y="3981750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1" y="1"/>
                    </a:moveTo>
                    <a:cubicBezTo>
                      <a:pt x="226" y="1"/>
                      <a:pt x="180" y="16"/>
                      <a:pt x="142" y="47"/>
                    </a:cubicBezTo>
                    <a:cubicBezTo>
                      <a:pt x="1" y="159"/>
                      <a:pt x="68" y="390"/>
                      <a:pt x="252" y="407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6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5" name="Google Shape;5155;p38"/>
              <p:cNvSpPr/>
              <p:nvPr/>
            </p:nvSpPr>
            <p:spPr>
              <a:xfrm>
                <a:off x="3942375" y="3965200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3" y="201"/>
                      <a:pt x="409" y="72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6" name="Google Shape;5156;p38"/>
              <p:cNvSpPr/>
              <p:nvPr/>
            </p:nvSpPr>
            <p:spPr>
              <a:xfrm>
                <a:off x="3929125" y="39486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3" y="373"/>
                      <a:pt x="241" y="373"/>
                      <a:pt x="248" y="373"/>
                    </a:cubicBezTo>
                    <a:cubicBezTo>
                      <a:pt x="399" y="373"/>
                      <a:pt x="490" y="193"/>
                      <a:pt x="389" y="70"/>
                    </a:cubicBezTo>
                    <a:cubicBezTo>
                      <a:pt x="353" y="25"/>
                      <a:pt x="300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7" name="Google Shape;5157;p38"/>
              <p:cNvSpPr/>
              <p:nvPr/>
            </p:nvSpPr>
            <p:spPr>
              <a:xfrm>
                <a:off x="3915775" y="393215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0"/>
                    </a:moveTo>
                    <a:cubicBezTo>
                      <a:pt x="197" y="0"/>
                      <a:pt x="158" y="14"/>
                      <a:pt x="126" y="41"/>
                    </a:cubicBezTo>
                    <a:cubicBezTo>
                      <a:pt x="1" y="138"/>
                      <a:pt x="62" y="337"/>
                      <a:pt x="216" y="353"/>
                    </a:cubicBezTo>
                    <a:cubicBezTo>
                      <a:pt x="223" y="354"/>
                      <a:pt x="229" y="354"/>
                      <a:pt x="236" y="354"/>
                    </a:cubicBezTo>
                    <a:cubicBezTo>
                      <a:pt x="382" y="354"/>
                      <a:pt x="469" y="184"/>
                      <a:pt x="374" y="67"/>
                    </a:cubicBezTo>
                    <a:cubicBezTo>
                      <a:pt x="339" y="23"/>
                      <a:pt x="288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8" name="Google Shape;5158;p38"/>
              <p:cNvSpPr/>
              <p:nvPr/>
            </p:nvSpPr>
            <p:spPr>
              <a:xfrm>
                <a:off x="3902525" y="3915625"/>
                <a:ext cx="11100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4" extrusionOk="0">
                    <a:moveTo>
                      <a:pt x="221" y="1"/>
                    </a:moveTo>
                    <a:cubicBezTo>
                      <a:pt x="184" y="1"/>
                      <a:pt x="148" y="12"/>
                      <a:pt x="116" y="37"/>
                    </a:cubicBezTo>
                    <a:cubicBezTo>
                      <a:pt x="1" y="130"/>
                      <a:pt x="58" y="317"/>
                      <a:pt x="206" y="333"/>
                    </a:cubicBezTo>
                    <a:cubicBezTo>
                      <a:pt x="213" y="333"/>
                      <a:pt x="219" y="334"/>
                      <a:pt x="226" y="334"/>
                    </a:cubicBezTo>
                    <a:cubicBezTo>
                      <a:pt x="362" y="334"/>
                      <a:pt x="443" y="173"/>
                      <a:pt x="351" y="63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9" name="Google Shape;5159;p38"/>
              <p:cNvSpPr/>
              <p:nvPr/>
            </p:nvSpPr>
            <p:spPr>
              <a:xfrm>
                <a:off x="3889275" y="3899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3" y="1"/>
                    </a:moveTo>
                    <a:cubicBezTo>
                      <a:pt x="178" y="1"/>
                      <a:pt x="142" y="12"/>
                      <a:pt x="113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5" y="59"/>
                    </a:cubicBezTo>
                    <a:cubicBezTo>
                      <a:pt x="304" y="20"/>
                      <a:pt x="258" y="1"/>
                      <a:pt x="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0" name="Google Shape;5160;p38"/>
              <p:cNvSpPr/>
              <p:nvPr/>
            </p:nvSpPr>
            <p:spPr>
              <a:xfrm>
                <a:off x="4079775" y="4099525"/>
                <a:ext cx="183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3" h="557" extrusionOk="0">
                    <a:moveTo>
                      <a:pt x="369" y="0"/>
                    </a:moveTo>
                    <a:cubicBezTo>
                      <a:pt x="307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1" y="556"/>
                      <a:pt x="371" y="556"/>
                    </a:cubicBezTo>
                    <a:cubicBezTo>
                      <a:pt x="598" y="556"/>
                      <a:pt x="733" y="286"/>
                      <a:pt x="585" y="102"/>
                    </a:cubicBezTo>
                    <a:cubicBezTo>
                      <a:pt x="529" y="35"/>
                      <a:pt x="449" y="0"/>
                      <a:pt x="3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1" name="Google Shape;5161;p38"/>
              <p:cNvSpPr/>
              <p:nvPr/>
            </p:nvSpPr>
            <p:spPr>
              <a:xfrm>
                <a:off x="4066425" y="4082975"/>
                <a:ext cx="1780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2" h="540" extrusionOk="0">
                    <a:moveTo>
                      <a:pt x="356" y="1"/>
                    </a:moveTo>
                    <a:cubicBezTo>
                      <a:pt x="298" y="1"/>
                      <a:pt x="238" y="20"/>
                      <a:pt x="187" y="60"/>
                    </a:cubicBezTo>
                    <a:cubicBezTo>
                      <a:pt x="1" y="211"/>
                      <a:pt x="91" y="513"/>
                      <a:pt x="328" y="539"/>
                    </a:cubicBezTo>
                    <a:cubicBezTo>
                      <a:pt x="338" y="539"/>
                      <a:pt x="347" y="540"/>
                      <a:pt x="356" y="540"/>
                    </a:cubicBezTo>
                    <a:cubicBezTo>
                      <a:pt x="581" y="540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2" name="Google Shape;5162;p38"/>
              <p:cNvSpPr/>
              <p:nvPr/>
            </p:nvSpPr>
            <p:spPr>
              <a:xfrm>
                <a:off x="4053175" y="406645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3"/>
                      <a:pt x="87" y="493"/>
                      <a:pt x="315" y="518"/>
                    </a:cubicBezTo>
                    <a:cubicBezTo>
                      <a:pt x="326" y="519"/>
                      <a:pt x="336" y="520"/>
                      <a:pt x="346" y="520"/>
                    </a:cubicBezTo>
                    <a:cubicBezTo>
                      <a:pt x="559" y="520"/>
                      <a:pt x="685" y="269"/>
                      <a:pt x="547" y="97"/>
                    </a:cubicBezTo>
                    <a:cubicBezTo>
                      <a:pt x="496" y="33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3" name="Google Shape;5163;p38"/>
              <p:cNvSpPr/>
              <p:nvPr/>
            </p:nvSpPr>
            <p:spPr>
              <a:xfrm>
                <a:off x="4039925" y="4049875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81"/>
                      <a:pt x="305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8" y="505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4" name="Google Shape;5164;p38"/>
              <p:cNvSpPr/>
              <p:nvPr/>
            </p:nvSpPr>
            <p:spPr>
              <a:xfrm>
                <a:off x="4026650" y="4033375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5" name="Google Shape;5165;p38"/>
              <p:cNvSpPr/>
              <p:nvPr/>
            </p:nvSpPr>
            <p:spPr>
              <a:xfrm>
                <a:off x="4013400" y="4016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8" y="1"/>
                    </a:moveTo>
                    <a:cubicBezTo>
                      <a:pt x="256" y="1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3" y="466"/>
                    </a:cubicBezTo>
                    <a:cubicBezTo>
                      <a:pt x="291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6" y="87"/>
                    </a:cubicBezTo>
                    <a:cubicBezTo>
                      <a:pt x="440" y="30"/>
                      <a:pt x="374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6" name="Google Shape;5166;p38"/>
              <p:cNvSpPr/>
              <p:nvPr/>
            </p:nvSpPr>
            <p:spPr>
              <a:xfrm>
                <a:off x="4000075" y="4000325"/>
                <a:ext cx="147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4" y="49"/>
                    </a:cubicBezTo>
                    <a:cubicBezTo>
                      <a:pt x="0" y="175"/>
                      <a:pt x="74" y="425"/>
                      <a:pt x="273" y="444"/>
                    </a:cubicBezTo>
                    <a:cubicBezTo>
                      <a:pt x="281" y="445"/>
                      <a:pt x="289" y="446"/>
                      <a:pt x="296" y="446"/>
                    </a:cubicBezTo>
                    <a:cubicBezTo>
                      <a:pt x="479" y="446"/>
                      <a:pt x="590" y="229"/>
                      <a:pt x="469" y="81"/>
                    </a:cubicBezTo>
                    <a:cubicBezTo>
                      <a:pt x="425" y="28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7" name="Google Shape;5167;p38"/>
              <p:cNvSpPr/>
              <p:nvPr/>
            </p:nvSpPr>
            <p:spPr>
              <a:xfrm>
                <a:off x="3986800" y="3983800"/>
                <a:ext cx="141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6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5"/>
                      <a:pt x="261" y="424"/>
                    </a:cubicBezTo>
                    <a:cubicBezTo>
                      <a:pt x="270" y="425"/>
                      <a:pt x="279" y="426"/>
                      <a:pt x="288" y="426"/>
                    </a:cubicBezTo>
                    <a:cubicBezTo>
                      <a:pt x="462" y="426"/>
                      <a:pt x="564" y="221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8" name="Google Shape;5168;p38"/>
              <p:cNvSpPr/>
              <p:nvPr/>
            </p:nvSpPr>
            <p:spPr>
              <a:xfrm>
                <a:off x="3973550" y="3967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1" y="162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9" name="Google Shape;5169;p38"/>
              <p:cNvSpPr/>
              <p:nvPr/>
            </p:nvSpPr>
            <p:spPr>
              <a:xfrm>
                <a:off x="3960300" y="3950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2"/>
                      <a:pt x="251" y="392"/>
                      <a:pt x="257" y="392"/>
                    </a:cubicBezTo>
                    <a:cubicBezTo>
                      <a:pt x="417" y="392"/>
                      <a:pt x="514" y="203"/>
                      <a:pt x="408" y="73"/>
                    </a:cubicBezTo>
                    <a:cubicBezTo>
                      <a:pt x="370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0" name="Google Shape;5170;p38"/>
              <p:cNvSpPr/>
              <p:nvPr/>
            </p:nvSpPr>
            <p:spPr>
              <a:xfrm>
                <a:off x="3946950" y="393417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9" y="0"/>
                    </a:moveTo>
                    <a:cubicBezTo>
                      <a:pt x="208" y="0"/>
                      <a:pt x="166" y="15"/>
                      <a:pt x="133" y="44"/>
                    </a:cubicBezTo>
                    <a:cubicBezTo>
                      <a:pt x="1" y="147"/>
                      <a:pt x="65" y="356"/>
                      <a:pt x="229" y="372"/>
                    </a:cubicBezTo>
                    <a:cubicBezTo>
                      <a:pt x="236" y="372"/>
                      <a:pt x="242" y="373"/>
                      <a:pt x="248" y="373"/>
                    </a:cubicBezTo>
                    <a:cubicBezTo>
                      <a:pt x="401" y="373"/>
                      <a:pt x="492" y="193"/>
                      <a:pt x="393" y="70"/>
                    </a:cubicBezTo>
                    <a:cubicBezTo>
                      <a:pt x="357" y="24"/>
                      <a:pt x="303" y="0"/>
                      <a:pt x="2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1" name="Google Shape;5171;p38"/>
              <p:cNvSpPr/>
              <p:nvPr/>
            </p:nvSpPr>
            <p:spPr>
              <a:xfrm>
                <a:off x="3933700" y="39176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6" y="0"/>
                    </a:moveTo>
                    <a:cubicBezTo>
                      <a:pt x="196" y="0"/>
                      <a:pt x="156" y="14"/>
                      <a:pt x="123" y="42"/>
                    </a:cubicBezTo>
                    <a:cubicBezTo>
                      <a:pt x="1" y="138"/>
                      <a:pt x="58" y="337"/>
                      <a:pt x="216" y="353"/>
                    </a:cubicBezTo>
                    <a:cubicBezTo>
                      <a:pt x="223" y="354"/>
                      <a:pt x="229" y="354"/>
                      <a:pt x="235" y="354"/>
                    </a:cubicBezTo>
                    <a:cubicBezTo>
                      <a:pt x="381" y="354"/>
                      <a:pt x="466" y="184"/>
                      <a:pt x="373" y="67"/>
                    </a:cubicBezTo>
                    <a:cubicBezTo>
                      <a:pt x="339" y="24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2" name="Google Shape;5172;p38"/>
              <p:cNvSpPr/>
              <p:nvPr/>
            </p:nvSpPr>
            <p:spPr>
              <a:xfrm>
                <a:off x="3920450" y="3901125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9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58" y="335"/>
                      <a:pt x="440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3" name="Google Shape;5173;p38"/>
              <p:cNvSpPr/>
              <p:nvPr/>
            </p:nvSpPr>
            <p:spPr>
              <a:xfrm>
                <a:off x="3907200" y="38846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1" y="299"/>
                      <a:pt x="193" y="315"/>
                    </a:cubicBezTo>
                    <a:cubicBezTo>
                      <a:pt x="198" y="316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4" name="Google Shape;5174;p38"/>
              <p:cNvSpPr/>
              <p:nvPr/>
            </p:nvSpPr>
            <p:spPr>
              <a:xfrm>
                <a:off x="4110950" y="4101525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0"/>
                    </a:moveTo>
                    <a:cubicBezTo>
                      <a:pt x="317" y="0"/>
                      <a:pt x="252" y="22"/>
                      <a:pt x="199" y="67"/>
                    </a:cubicBezTo>
                    <a:cubicBezTo>
                      <a:pt x="0" y="227"/>
                      <a:pt x="93" y="549"/>
                      <a:pt x="350" y="574"/>
                    </a:cubicBezTo>
                    <a:cubicBezTo>
                      <a:pt x="362" y="576"/>
                      <a:pt x="374" y="576"/>
                      <a:pt x="385" y="576"/>
                    </a:cubicBezTo>
                    <a:cubicBezTo>
                      <a:pt x="618" y="576"/>
                      <a:pt x="758" y="298"/>
                      <a:pt x="604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5" name="Google Shape;5175;p38"/>
              <p:cNvSpPr/>
              <p:nvPr/>
            </p:nvSpPr>
            <p:spPr>
              <a:xfrm>
                <a:off x="4097600" y="4085000"/>
                <a:ext cx="185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559" extrusionOk="0">
                    <a:moveTo>
                      <a:pt x="369" y="1"/>
                    </a:moveTo>
                    <a:cubicBezTo>
                      <a:pt x="308" y="1"/>
                      <a:pt x="246" y="21"/>
                      <a:pt x="193" y="62"/>
                    </a:cubicBezTo>
                    <a:cubicBezTo>
                      <a:pt x="1" y="220"/>
                      <a:pt x="94" y="532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2" y="559"/>
                      <a:pt x="740" y="289"/>
                      <a:pt x="589" y="104"/>
                    </a:cubicBezTo>
                    <a:cubicBezTo>
                      <a:pt x="532" y="36"/>
                      <a:pt x="451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6" name="Google Shape;5176;p38"/>
              <p:cNvSpPr/>
              <p:nvPr/>
            </p:nvSpPr>
            <p:spPr>
              <a:xfrm>
                <a:off x="4084350" y="4068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2"/>
                    </a:cubicBezTo>
                    <a:cubicBezTo>
                      <a:pt x="0" y="213"/>
                      <a:pt x="90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0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7" name="Google Shape;5177;p38"/>
              <p:cNvSpPr/>
              <p:nvPr/>
            </p:nvSpPr>
            <p:spPr>
              <a:xfrm>
                <a:off x="4071100" y="4051925"/>
                <a:ext cx="171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0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3"/>
                      <a:pt x="84" y="495"/>
                      <a:pt x="315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9" y="519"/>
                      <a:pt x="684" y="271"/>
                      <a:pt x="546" y="97"/>
                    </a:cubicBezTo>
                    <a:cubicBezTo>
                      <a:pt x="495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8" name="Google Shape;5178;p38"/>
              <p:cNvSpPr/>
              <p:nvPr/>
            </p:nvSpPr>
            <p:spPr>
              <a:xfrm>
                <a:off x="4057825" y="403542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1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3" y="261"/>
                      <a:pt x="528" y="95"/>
                    </a:cubicBezTo>
                    <a:cubicBezTo>
                      <a:pt x="478" y="32"/>
                      <a:pt x="405" y="0"/>
                      <a:pt x="3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9" name="Google Shape;5179;p38"/>
              <p:cNvSpPr/>
              <p:nvPr/>
            </p:nvSpPr>
            <p:spPr>
              <a:xfrm>
                <a:off x="4044575" y="4018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8" y="92"/>
                    </a:cubicBezTo>
                    <a:cubicBezTo>
                      <a:pt x="459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0" name="Google Shape;5180;p38"/>
              <p:cNvSpPr/>
              <p:nvPr/>
            </p:nvSpPr>
            <p:spPr>
              <a:xfrm>
                <a:off x="4031250" y="4002350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1"/>
                    </a:moveTo>
                    <a:cubicBezTo>
                      <a:pt x="255" y="1"/>
                      <a:pt x="203" y="17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4"/>
                      <a:pt x="301" y="465"/>
                      <a:pt x="310" y="465"/>
                    </a:cubicBezTo>
                    <a:cubicBezTo>
                      <a:pt x="503" y="465"/>
                      <a:pt x="614" y="241"/>
                      <a:pt x="489" y="87"/>
                    </a:cubicBezTo>
                    <a:cubicBezTo>
                      <a:pt x="443" y="30"/>
                      <a:pt x="375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1" name="Google Shape;5181;p38"/>
              <p:cNvSpPr/>
              <p:nvPr/>
            </p:nvSpPr>
            <p:spPr>
              <a:xfrm>
                <a:off x="4017975" y="3985800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7"/>
                      <a:pt x="75" y="425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2" name="Google Shape;5182;p38"/>
              <p:cNvSpPr/>
              <p:nvPr/>
            </p:nvSpPr>
            <p:spPr>
              <a:xfrm>
                <a:off x="4004725" y="3969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6" y="1"/>
                      <a:pt x="189" y="16"/>
                      <a:pt x="148" y="48"/>
                    </a:cubicBezTo>
                    <a:cubicBezTo>
                      <a:pt x="1" y="171"/>
                      <a:pt x="71" y="408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7" y="28"/>
                      <a:pt x="345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3" name="Google Shape;5183;p38"/>
              <p:cNvSpPr/>
              <p:nvPr/>
            </p:nvSpPr>
            <p:spPr>
              <a:xfrm>
                <a:off x="3991475" y="3952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4" name="Google Shape;5184;p38"/>
              <p:cNvSpPr/>
              <p:nvPr/>
            </p:nvSpPr>
            <p:spPr>
              <a:xfrm>
                <a:off x="3978125" y="3936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60" y="1"/>
                    </a:moveTo>
                    <a:cubicBezTo>
                      <a:pt x="217" y="1"/>
                      <a:pt x="173" y="15"/>
                      <a:pt x="136" y="44"/>
                    </a:cubicBezTo>
                    <a:cubicBezTo>
                      <a:pt x="1" y="153"/>
                      <a:pt x="68" y="372"/>
                      <a:pt x="239" y="391"/>
                    </a:cubicBezTo>
                    <a:cubicBezTo>
                      <a:pt x="246" y="392"/>
                      <a:pt x="254" y="393"/>
                      <a:pt x="262" y="393"/>
                    </a:cubicBezTo>
                    <a:cubicBezTo>
                      <a:pt x="421" y="393"/>
                      <a:pt x="517" y="202"/>
                      <a:pt x="412" y="73"/>
                    </a:cubicBezTo>
                    <a:cubicBezTo>
                      <a:pt x="374" y="26"/>
                      <a:pt x="318" y="1"/>
                      <a:pt x="2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5" name="Google Shape;5185;p38"/>
              <p:cNvSpPr/>
              <p:nvPr/>
            </p:nvSpPr>
            <p:spPr>
              <a:xfrm>
                <a:off x="3964875" y="3919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6" y="0"/>
                    </a:moveTo>
                    <a:cubicBezTo>
                      <a:pt x="205" y="0"/>
                      <a:pt x="163" y="14"/>
                      <a:pt x="129" y="41"/>
                    </a:cubicBezTo>
                    <a:cubicBezTo>
                      <a:pt x="1" y="147"/>
                      <a:pt x="65" y="353"/>
                      <a:pt x="229" y="369"/>
                    </a:cubicBezTo>
                    <a:cubicBezTo>
                      <a:pt x="236" y="370"/>
                      <a:pt x="244" y="370"/>
                      <a:pt x="252" y="370"/>
                    </a:cubicBezTo>
                    <a:cubicBezTo>
                      <a:pt x="402" y="370"/>
                      <a:pt x="491" y="193"/>
                      <a:pt x="393" y="70"/>
                    </a:cubicBezTo>
                    <a:cubicBezTo>
                      <a:pt x="356" y="24"/>
                      <a:pt x="301" y="0"/>
                      <a:pt x="2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6" name="Google Shape;5186;p38"/>
              <p:cNvSpPr/>
              <p:nvPr/>
            </p:nvSpPr>
            <p:spPr>
              <a:xfrm>
                <a:off x="3951625" y="3903150"/>
                <a:ext cx="11650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4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2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7" name="Google Shape;5187;p38"/>
              <p:cNvSpPr/>
              <p:nvPr/>
            </p:nvSpPr>
            <p:spPr>
              <a:xfrm>
                <a:off x="3938350" y="3886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18"/>
                      <a:pt x="203" y="334"/>
                    </a:cubicBezTo>
                    <a:cubicBezTo>
                      <a:pt x="210" y="334"/>
                      <a:pt x="216" y="335"/>
                      <a:pt x="223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8" name="Google Shape;5188;p38"/>
              <p:cNvSpPr/>
              <p:nvPr/>
            </p:nvSpPr>
            <p:spPr>
              <a:xfrm>
                <a:off x="3925100" y="3870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5" y="1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0" y="315"/>
                    </a:cubicBezTo>
                    <a:cubicBezTo>
                      <a:pt x="197" y="316"/>
                      <a:pt x="203" y="317"/>
                      <a:pt x="209" y="317"/>
                    </a:cubicBezTo>
                    <a:cubicBezTo>
                      <a:pt x="340" y="317"/>
                      <a:pt x="418" y="163"/>
                      <a:pt x="332" y="58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9" name="Google Shape;5189;p38"/>
              <p:cNvSpPr/>
              <p:nvPr/>
            </p:nvSpPr>
            <p:spPr>
              <a:xfrm>
                <a:off x="4128775" y="4087050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4" y="576"/>
                      <a:pt x="375" y="576"/>
                      <a:pt x="385" y="576"/>
                    </a:cubicBezTo>
                    <a:cubicBezTo>
                      <a:pt x="621" y="576"/>
                      <a:pt x="762" y="297"/>
                      <a:pt x="608" y="106"/>
                    </a:cubicBezTo>
                    <a:cubicBezTo>
                      <a:pt x="551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0" name="Google Shape;5190;p38"/>
              <p:cNvSpPr/>
              <p:nvPr/>
            </p:nvSpPr>
            <p:spPr>
              <a:xfrm>
                <a:off x="4115525" y="4070525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0"/>
                      <a:pt x="93" y="532"/>
                      <a:pt x="341" y="555"/>
                    </a:cubicBezTo>
                    <a:cubicBezTo>
                      <a:pt x="351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1"/>
                    </a:cubicBezTo>
                    <a:cubicBezTo>
                      <a:pt x="531" y="34"/>
                      <a:pt x="451" y="0"/>
                      <a:pt x="3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1" name="Google Shape;5191;p38"/>
              <p:cNvSpPr/>
              <p:nvPr/>
            </p:nvSpPr>
            <p:spPr>
              <a:xfrm>
                <a:off x="4102275" y="4053975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4" y="0"/>
                    </a:moveTo>
                    <a:cubicBezTo>
                      <a:pt x="295" y="0"/>
                      <a:pt x="236" y="20"/>
                      <a:pt x="186" y="60"/>
                    </a:cubicBezTo>
                    <a:cubicBezTo>
                      <a:pt x="0" y="211"/>
                      <a:pt x="90" y="513"/>
                      <a:pt x="328" y="538"/>
                    </a:cubicBezTo>
                    <a:cubicBezTo>
                      <a:pt x="338" y="540"/>
                      <a:pt x="348" y="540"/>
                      <a:pt x="359" y="540"/>
                    </a:cubicBezTo>
                    <a:cubicBezTo>
                      <a:pt x="578" y="540"/>
                      <a:pt x="710" y="280"/>
                      <a:pt x="566" y="101"/>
                    </a:cubicBezTo>
                    <a:cubicBezTo>
                      <a:pt x="512" y="35"/>
                      <a:pt x="434" y="0"/>
                      <a:pt x="3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2" name="Google Shape;5192;p38"/>
              <p:cNvSpPr/>
              <p:nvPr/>
            </p:nvSpPr>
            <p:spPr>
              <a:xfrm>
                <a:off x="4089000" y="4037400"/>
                <a:ext cx="1715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2" extrusionOk="0">
                    <a:moveTo>
                      <a:pt x="342" y="1"/>
                    </a:moveTo>
                    <a:cubicBezTo>
                      <a:pt x="286" y="1"/>
                      <a:pt x="229" y="19"/>
                      <a:pt x="181" y="57"/>
                    </a:cubicBezTo>
                    <a:cubicBezTo>
                      <a:pt x="1" y="202"/>
                      <a:pt x="84" y="494"/>
                      <a:pt x="316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7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3" name="Google Shape;5193;p38"/>
              <p:cNvSpPr/>
              <p:nvPr/>
            </p:nvSpPr>
            <p:spPr>
              <a:xfrm>
                <a:off x="4075750" y="4020875"/>
                <a:ext cx="165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6"/>
                    </a:cubicBezTo>
                    <a:cubicBezTo>
                      <a:pt x="0" y="198"/>
                      <a:pt x="81" y="481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0" y="261"/>
                      <a:pt x="524" y="95"/>
                    </a:cubicBezTo>
                    <a:cubicBezTo>
                      <a:pt x="475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4" name="Google Shape;5194;p38"/>
              <p:cNvSpPr/>
              <p:nvPr/>
            </p:nvSpPr>
            <p:spPr>
              <a:xfrm>
                <a:off x="4062500" y="4004375"/>
                <a:ext cx="158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4" extrusionOk="0">
                    <a:moveTo>
                      <a:pt x="317" y="1"/>
                    </a:moveTo>
                    <a:cubicBezTo>
                      <a:pt x="264" y="1"/>
                      <a:pt x="210" y="18"/>
                      <a:pt x="164" y="54"/>
                    </a:cubicBezTo>
                    <a:cubicBezTo>
                      <a:pt x="0" y="189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19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5" name="Google Shape;5195;p38"/>
              <p:cNvSpPr/>
              <p:nvPr/>
            </p:nvSpPr>
            <p:spPr>
              <a:xfrm>
                <a:off x="4049150" y="3987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6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6" name="Google Shape;5196;p38"/>
              <p:cNvSpPr/>
              <p:nvPr/>
            </p:nvSpPr>
            <p:spPr>
              <a:xfrm>
                <a:off x="4035900" y="3971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70" y="82"/>
                    </a:cubicBezTo>
                    <a:cubicBezTo>
                      <a:pt x="426" y="29"/>
                      <a:pt x="361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7" name="Google Shape;5197;p38"/>
              <p:cNvSpPr/>
              <p:nvPr/>
            </p:nvSpPr>
            <p:spPr>
              <a:xfrm>
                <a:off x="4022650" y="3954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8"/>
                      <a:pt x="287" y="428"/>
                    </a:cubicBezTo>
                    <a:cubicBezTo>
                      <a:pt x="461" y="428"/>
                      <a:pt x="563" y="223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8" name="Google Shape;5198;p38"/>
              <p:cNvSpPr/>
              <p:nvPr/>
            </p:nvSpPr>
            <p:spPr>
              <a:xfrm>
                <a:off x="4009375" y="3938225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1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61"/>
                      <a:pt x="68" y="390"/>
                      <a:pt x="252" y="409"/>
                    </a:cubicBezTo>
                    <a:cubicBezTo>
                      <a:pt x="259" y="410"/>
                      <a:pt x="267" y="410"/>
                      <a:pt x="275" y="410"/>
                    </a:cubicBezTo>
                    <a:cubicBezTo>
                      <a:pt x="441" y="410"/>
                      <a:pt x="539" y="213"/>
                      <a:pt x="432" y="78"/>
                    </a:cubicBezTo>
                    <a:cubicBezTo>
                      <a:pt x="391" y="27"/>
                      <a:pt x="331" y="0"/>
                      <a:pt x="2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9" name="Google Shape;5199;p38"/>
              <p:cNvSpPr/>
              <p:nvPr/>
            </p:nvSpPr>
            <p:spPr>
              <a:xfrm>
                <a:off x="3996050" y="3921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5" y="391"/>
                      <a:pt x="251" y="392"/>
                      <a:pt x="258" y="392"/>
                    </a:cubicBezTo>
                    <a:cubicBezTo>
                      <a:pt x="420" y="392"/>
                      <a:pt x="517" y="202"/>
                      <a:pt x="412" y="73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0" name="Google Shape;5200;p38"/>
              <p:cNvSpPr/>
              <p:nvPr/>
            </p:nvSpPr>
            <p:spPr>
              <a:xfrm>
                <a:off x="3982800" y="3905150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8"/>
                      <a:pt x="61" y="353"/>
                      <a:pt x="225" y="373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91" y="194"/>
                      <a:pt x="389" y="70"/>
                    </a:cubicBezTo>
                    <a:cubicBezTo>
                      <a:pt x="352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1" name="Google Shape;5201;p38"/>
              <p:cNvSpPr/>
              <p:nvPr/>
            </p:nvSpPr>
            <p:spPr>
              <a:xfrm>
                <a:off x="3969525" y="3888650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2" y="1"/>
                    </a:moveTo>
                    <a:cubicBezTo>
                      <a:pt x="194" y="1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0" y="353"/>
                      <a:pt x="465" y="181"/>
                      <a:pt x="370" y="65"/>
                    </a:cubicBezTo>
                    <a:cubicBezTo>
                      <a:pt x="336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2" name="Google Shape;5202;p38"/>
              <p:cNvSpPr/>
              <p:nvPr/>
            </p:nvSpPr>
            <p:spPr>
              <a:xfrm>
                <a:off x="3956275" y="3872125"/>
                <a:ext cx="110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2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2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3" name="Google Shape;5203;p38"/>
              <p:cNvSpPr/>
              <p:nvPr/>
            </p:nvSpPr>
            <p:spPr>
              <a:xfrm>
                <a:off x="3943025" y="3855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3" y="1"/>
                      <a:pt x="137" y="12"/>
                      <a:pt x="106" y="36"/>
                    </a:cubicBezTo>
                    <a:cubicBezTo>
                      <a:pt x="0" y="126"/>
                      <a:pt x="52" y="303"/>
                      <a:pt x="190" y="316"/>
                    </a:cubicBezTo>
                    <a:cubicBezTo>
                      <a:pt x="197" y="317"/>
                      <a:pt x="203" y="317"/>
                      <a:pt x="209" y="317"/>
                    </a:cubicBezTo>
                    <a:cubicBezTo>
                      <a:pt x="339" y="317"/>
                      <a:pt x="414" y="166"/>
                      <a:pt x="331" y="59"/>
                    </a:cubicBezTo>
                    <a:cubicBezTo>
                      <a:pt x="300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4" name="Google Shape;5204;p38"/>
              <p:cNvSpPr/>
              <p:nvPr/>
            </p:nvSpPr>
            <p:spPr>
              <a:xfrm>
                <a:off x="4159950" y="408907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0" y="234"/>
                      <a:pt x="100" y="565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5" name="Google Shape;5205;p38"/>
              <p:cNvSpPr/>
              <p:nvPr/>
            </p:nvSpPr>
            <p:spPr>
              <a:xfrm>
                <a:off x="4146700" y="4072525"/>
                <a:ext cx="1902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577" extrusionOk="0">
                    <a:moveTo>
                      <a:pt x="382" y="0"/>
                    </a:moveTo>
                    <a:cubicBezTo>
                      <a:pt x="318" y="0"/>
                      <a:pt x="254" y="22"/>
                      <a:pt x="199" y="66"/>
                    </a:cubicBezTo>
                    <a:cubicBezTo>
                      <a:pt x="0" y="227"/>
                      <a:pt x="97" y="548"/>
                      <a:pt x="351" y="574"/>
                    </a:cubicBezTo>
                    <a:cubicBezTo>
                      <a:pt x="362" y="575"/>
                      <a:pt x="374" y="576"/>
                      <a:pt x="385" y="576"/>
                    </a:cubicBezTo>
                    <a:cubicBezTo>
                      <a:pt x="622" y="576"/>
                      <a:pt x="761" y="298"/>
                      <a:pt x="608" y="108"/>
                    </a:cubicBezTo>
                    <a:cubicBezTo>
                      <a:pt x="549" y="37"/>
                      <a:pt x="466" y="0"/>
                      <a:pt x="3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6" name="Google Shape;5206;p38"/>
              <p:cNvSpPr/>
              <p:nvPr/>
            </p:nvSpPr>
            <p:spPr>
              <a:xfrm>
                <a:off x="4133425" y="4056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7" y="1"/>
                      <a:pt x="245" y="21"/>
                      <a:pt x="194" y="62"/>
                    </a:cubicBezTo>
                    <a:cubicBezTo>
                      <a:pt x="1" y="220"/>
                      <a:pt x="94" y="531"/>
                      <a:pt x="342" y="557"/>
                    </a:cubicBezTo>
                    <a:cubicBezTo>
                      <a:pt x="352" y="558"/>
                      <a:pt x="362" y="559"/>
                      <a:pt x="373" y="559"/>
                    </a:cubicBezTo>
                    <a:cubicBezTo>
                      <a:pt x="602" y="559"/>
                      <a:pt x="737" y="289"/>
                      <a:pt x="586" y="104"/>
                    </a:cubicBezTo>
                    <a:cubicBezTo>
                      <a:pt x="531" y="36"/>
                      <a:pt x="450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7" name="Google Shape;5207;p38"/>
              <p:cNvSpPr/>
              <p:nvPr/>
            </p:nvSpPr>
            <p:spPr>
              <a:xfrm>
                <a:off x="4120175" y="4039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1" y="213"/>
                      <a:pt x="87" y="512"/>
                      <a:pt x="328" y="538"/>
                    </a:cubicBezTo>
                    <a:cubicBezTo>
                      <a:pt x="339" y="539"/>
                      <a:pt x="349" y="539"/>
                      <a:pt x="359" y="539"/>
                    </a:cubicBezTo>
                    <a:cubicBezTo>
                      <a:pt x="579" y="539"/>
                      <a:pt x="711" y="279"/>
                      <a:pt x="566" y="101"/>
                    </a:cubicBezTo>
                    <a:cubicBezTo>
                      <a:pt x="513" y="35"/>
                      <a:pt x="436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8" name="Google Shape;5208;p38"/>
              <p:cNvSpPr/>
              <p:nvPr/>
            </p:nvSpPr>
            <p:spPr>
              <a:xfrm>
                <a:off x="4106925" y="4022900"/>
                <a:ext cx="171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1" extrusionOk="0">
                    <a:moveTo>
                      <a:pt x="345" y="1"/>
                    </a:moveTo>
                    <a:cubicBezTo>
                      <a:pt x="287" y="1"/>
                      <a:pt x="229" y="20"/>
                      <a:pt x="180" y="59"/>
                    </a:cubicBezTo>
                    <a:cubicBezTo>
                      <a:pt x="0" y="204"/>
                      <a:pt x="84" y="496"/>
                      <a:pt x="315" y="518"/>
                    </a:cubicBezTo>
                    <a:cubicBezTo>
                      <a:pt x="326" y="520"/>
                      <a:pt x="336" y="520"/>
                      <a:pt x="346" y="520"/>
                    </a:cubicBezTo>
                    <a:cubicBezTo>
                      <a:pt x="556" y="520"/>
                      <a:pt x="685" y="272"/>
                      <a:pt x="547" y="97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9" name="Google Shape;5209;p38"/>
              <p:cNvSpPr/>
              <p:nvPr/>
            </p:nvSpPr>
            <p:spPr>
              <a:xfrm>
                <a:off x="4093575" y="4006400"/>
                <a:ext cx="165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3" extrusionOk="0">
                    <a:moveTo>
                      <a:pt x="334" y="1"/>
                    </a:moveTo>
                    <a:cubicBezTo>
                      <a:pt x="278" y="1"/>
                      <a:pt x="222" y="19"/>
                      <a:pt x="174" y="57"/>
                    </a:cubicBezTo>
                    <a:cubicBezTo>
                      <a:pt x="1" y="198"/>
                      <a:pt x="84" y="478"/>
                      <a:pt x="309" y="500"/>
                    </a:cubicBezTo>
                    <a:cubicBezTo>
                      <a:pt x="320" y="502"/>
                      <a:pt x="330" y="502"/>
                      <a:pt x="340" y="502"/>
                    </a:cubicBezTo>
                    <a:cubicBezTo>
                      <a:pt x="543" y="502"/>
                      <a:pt x="663" y="258"/>
                      <a:pt x="528" y="92"/>
                    </a:cubicBezTo>
                    <a:cubicBezTo>
                      <a:pt x="479" y="32"/>
                      <a:pt x="407" y="1"/>
                      <a:pt x="3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0" name="Google Shape;5210;p38"/>
              <p:cNvSpPr/>
              <p:nvPr/>
            </p:nvSpPr>
            <p:spPr>
              <a:xfrm>
                <a:off x="4080400" y="3989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0" y="18"/>
                      <a:pt x="165" y="54"/>
                    </a:cubicBezTo>
                    <a:cubicBezTo>
                      <a:pt x="1" y="192"/>
                      <a:pt x="81" y="459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7" y="482"/>
                      <a:pt x="635" y="249"/>
                      <a:pt x="505" y="92"/>
                    </a:cubicBezTo>
                    <a:cubicBezTo>
                      <a:pt x="458" y="32"/>
                      <a:pt x="388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1" name="Google Shape;5211;p38"/>
              <p:cNvSpPr/>
              <p:nvPr/>
            </p:nvSpPr>
            <p:spPr>
              <a:xfrm>
                <a:off x="4067075" y="3973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7" y="0"/>
                    </a:moveTo>
                    <a:cubicBezTo>
                      <a:pt x="255" y="0"/>
                      <a:pt x="204" y="17"/>
                      <a:pt x="161" y="52"/>
                    </a:cubicBezTo>
                    <a:cubicBezTo>
                      <a:pt x="0" y="183"/>
                      <a:pt x="78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0" y="464"/>
                      <a:pt x="612" y="240"/>
                      <a:pt x="489" y="87"/>
                    </a:cubicBezTo>
                    <a:cubicBezTo>
                      <a:pt x="443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2" name="Google Shape;5212;p38"/>
              <p:cNvSpPr/>
              <p:nvPr/>
            </p:nvSpPr>
            <p:spPr>
              <a:xfrm>
                <a:off x="4053825" y="3956800"/>
                <a:ext cx="146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8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4" y="52"/>
                    </a:cubicBezTo>
                    <a:cubicBezTo>
                      <a:pt x="0" y="177"/>
                      <a:pt x="74" y="424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87" y="232"/>
                      <a:pt x="469" y="84"/>
                    </a:cubicBezTo>
                    <a:cubicBezTo>
                      <a:pt x="424" y="29"/>
                      <a:pt x="359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3" name="Google Shape;5213;p38"/>
              <p:cNvSpPr/>
              <p:nvPr/>
            </p:nvSpPr>
            <p:spPr>
              <a:xfrm>
                <a:off x="4040475" y="3940250"/>
                <a:ext cx="142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29" extrusionOk="0">
                    <a:moveTo>
                      <a:pt x="285" y="1"/>
                    </a:moveTo>
                    <a:cubicBezTo>
                      <a:pt x="238" y="1"/>
                      <a:pt x="191" y="16"/>
                      <a:pt x="152" y="48"/>
                    </a:cubicBezTo>
                    <a:cubicBezTo>
                      <a:pt x="1" y="167"/>
                      <a:pt x="71" y="408"/>
                      <a:pt x="264" y="428"/>
                    </a:cubicBezTo>
                    <a:cubicBezTo>
                      <a:pt x="272" y="428"/>
                      <a:pt x="280" y="429"/>
                      <a:pt x="287" y="429"/>
                    </a:cubicBezTo>
                    <a:cubicBezTo>
                      <a:pt x="463" y="429"/>
                      <a:pt x="568" y="222"/>
                      <a:pt x="451" y="80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4" name="Google Shape;5214;p38"/>
              <p:cNvSpPr/>
              <p:nvPr/>
            </p:nvSpPr>
            <p:spPr>
              <a:xfrm>
                <a:off x="4027225" y="3923750"/>
                <a:ext cx="1355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08" extrusionOk="0">
                    <a:moveTo>
                      <a:pt x="273" y="1"/>
                    </a:moveTo>
                    <a:cubicBezTo>
                      <a:pt x="227" y="1"/>
                      <a:pt x="181" y="16"/>
                      <a:pt x="142" y="46"/>
                    </a:cubicBezTo>
                    <a:cubicBezTo>
                      <a:pt x="0" y="159"/>
                      <a:pt x="68" y="390"/>
                      <a:pt x="251" y="406"/>
                    </a:cubicBezTo>
                    <a:cubicBezTo>
                      <a:pt x="259" y="407"/>
                      <a:pt x="267" y="407"/>
                      <a:pt x="274" y="407"/>
                    </a:cubicBezTo>
                    <a:cubicBezTo>
                      <a:pt x="441" y="407"/>
                      <a:pt x="542" y="210"/>
                      <a:pt x="431" y="75"/>
                    </a:cubicBezTo>
                    <a:cubicBezTo>
                      <a:pt x="391" y="26"/>
                      <a:pt x="332" y="1"/>
                      <a:pt x="2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5" name="Google Shape;5215;p38"/>
              <p:cNvSpPr/>
              <p:nvPr/>
            </p:nvSpPr>
            <p:spPr>
              <a:xfrm>
                <a:off x="4013975" y="3907175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3" y="25"/>
                      <a:pt x="316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6" name="Google Shape;5216;p38"/>
              <p:cNvSpPr/>
              <p:nvPr/>
            </p:nvSpPr>
            <p:spPr>
              <a:xfrm>
                <a:off x="4000700" y="389070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0"/>
                    </a:moveTo>
                    <a:cubicBezTo>
                      <a:pt x="205" y="0"/>
                      <a:pt x="164" y="14"/>
                      <a:pt x="129" y="41"/>
                    </a:cubicBezTo>
                    <a:cubicBezTo>
                      <a:pt x="1" y="147"/>
                      <a:pt x="62" y="353"/>
                      <a:pt x="226" y="369"/>
                    </a:cubicBezTo>
                    <a:cubicBezTo>
                      <a:pt x="234" y="370"/>
                      <a:pt x="242" y="370"/>
                      <a:pt x="249" y="370"/>
                    </a:cubicBezTo>
                    <a:cubicBezTo>
                      <a:pt x="402" y="370"/>
                      <a:pt x="491" y="192"/>
                      <a:pt x="390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7" name="Google Shape;5217;p38"/>
              <p:cNvSpPr/>
              <p:nvPr/>
            </p:nvSpPr>
            <p:spPr>
              <a:xfrm>
                <a:off x="3987450" y="3874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8" name="Google Shape;5218;p38"/>
              <p:cNvSpPr/>
              <p:nvPr/>
            </p:nvSpPr>
            <p:spPr>
              <a:xfrm>
                <a:off x="3974200" y="38576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7"/>
                      <a:pt x="203" y="333"/>
                    </a:cubicBezTo>
                    <a:cubicBezTo>
                      <a:pt x="209" y="334"/>
                      <a:pt x="216" y="334"/>
                      <a:pt x="222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9" name="Google Shape;5219;p38"/>
              <p:cNvSpPr/>
              <p:nvPr/>
            </p:nvSpPr>
            <p:spPr>
              <a:xfrm>
                <a:off x="3960850" y="3841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3"/>
                      <a:pt x="52" y="299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2"/>
                      <a:pt x="335" y="58"/>
                    </a:cubicBezTo>
                    <a:cubicBezTo>
                      <a:pt x="302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0" name="Google Shape;5220;p38"/>
              <p:cNvSpPr/>
              <p:nvPr/>
            </p:nvSpPr>
            <p:spPr>
              <a:xfrm>
                <a:off x="4191125" y="4091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9" y="1"/>
                    </a:moveTo>
                    <a:cubicBezTo>
                      <a:pt x="341" y="1"/>
                      <a:pt x="273" y="23"/>
                      <a:pt x="216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0" y="614"/>
                      <a:pt x="809" y="317"/>
                      <a:pt x="646" y="114"/>
                    </a:cubicBezTo>
                    <a:cubicBezTo>
                      <a:pt x="586" y="39"/>
                      <a:pt x="498" y="1"/>
                      <a:pt x="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1" name="Google Shape;5221;p38"/>
              <p:cNvSpPr/>
              <p:nvPr/>
            </p:nvSpPr>
            <p:spPr>
              <a:xfrm>
                <a:off x="4177875" y="4074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3" y="1"/>
                    </a:moveTo>
                    <a:cubicBezTo>
                      <a:pt x="327" y="1"/>
                      <a:pt x="261" y="22"/>
                      <a:pt x="206" y="67"/>
                    </a:cubicBezTo>
                    <a:cubicBezTo>
                      <a:pt x="0" y="234"/>
                      <a:pt x="100" y="568"/>
                      <a:pt x="363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6" y="308"/>
                      <a:pt x="627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2" name="Google Shape;5222;p38"/>
              <p:cNvSpPr/>
              <p:nvPr/>
            </p:nvSpPr>
            <p:spPr>
              <a:xfrm>
                <a:off x="4164600" y="4058025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2" y="1"/>
                    </a:moveTo>
                    <a:cubicBezTo>
                      <a:pt x="318" y="1"/>
                      <a:pt x="254" y="22"/>
                      <a:pt x="200" y="65"/>
                    </a:cubicBezTo>
                    <a:cubicBezTo>
                      <a:pt x="1" y="225"/>
                      <a:pt x="97" y="550"/>
                      <a:pt x="351" y="576"/>
                    </a:cubicBezTo>
                    <a:cubicBezTo>
                      <a:pt x="362" y="577"/>
                      <a:pt x="372" y="577"/>
                      <a:pt x="382" y="577"/>
                    </a:cubicBezTo>
                    <a:cubicBezTo>
                      <a:pt x="621" y="577"/>
                      <a:pt x="762" y="298"/>
                      <a:pt x="605" y="106"/>
                    </a:cubicBezTo>
                    <a:cubicBezTo>
                      <a:pt x="548" y="37"/>
                      <a:pt x="466" y="1"/>
                      <a:pt x="3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3" name="Google Shape;5223;p38"/>
              <p:cNvSpPr/>
              <p:nvPr/>
            </p:nvSpPr>
            <p:spPr>
              <a:xfrm>
                <a:off x="4151350" y="4041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1"/>
                    </a:moveTo>
                    <a:cubicBezTo>
                      <a:pt x="308" y="1"/>
                      <a:pt x="245" y="22"/>
                      <a:pt x="193" y="64"/>
                    </a:cubicBezTo>
                    <a:cubicBezTo>
                      <a:pt x="1" y="221"/>
                      <a:pt x="94" y="533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6" y="102"/>
                    </a:cubicBezTo>
                    <a:cubicBezTo>
                      <a:pt x="531" y="35"/>
                      <a:pt x="451" y="1"/>
                      <a:pt x="3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4" name="Google Shape;5224;p38"/>
              <p:cNvSpPr/>
              <p:nvPr/>
            </p:nvSpPr>
            <p:spPr>
              <a:xfrm>
                <a:off x="4138025" y="4024975"/>
                <a:ext cx="17850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540" extrusionOk="0">
                    <a:moveTo>
                      <a:pt x="358" y="0"/>
                    </a:moveTo>
                    <a:cubicBezTo>
                      <a:pt x="299" y="0"/>
                      <a:pt x="239" y="20"/>
                      <a:pt x="190" y="59"/>
                    </a:cubicBezTo>
                    <a:cubicBezTo>
                      <a:pt x="0" y="210"/>
                      <a:pt x="90" y="513"/>
                      <a:pt x="331" y="538"/>
                    </a:cubicBezTo>
                    <a:cubicBezTo>
                      <a:pt x="342" y="539"/>
                      <a:pt x="352" y="540"/>
                      <a:pt x="362" y="540"/>
                    </a:cubicBezTo>
                    <a:cubicBezTo>
                      <a:pt x="582" y="540"/>
                      <a:pt x="713" y="279"/>
                      <a:pt x="569" y="101"/>
                    </a:cubicBezTo>
                    <a:cubicBezTo>
                      <a:pt x="516" y="35"/>
                      <a:pt x="437" y="0"/>
                      <a:pt x="3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5" name="Google Shape;5225;p38"/>
              <p:cNvSpPr/>
              <p:nvPr/>
            </p:nvSpPr>
            <p:spPr>
              <a:xfrm>
                <a:off x="4124750" y="400845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6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5"/>
                      <a:pt x="319" y="518"/>
                    </a:cubicBezTo>
                    <a:cubicBezTo>
                      <a:pt x="329" y="519"/>
                      <a:pt x="340" y="520"/>
                      <a:pt x="350" y="520"/>
                    </a:cubicBezTo>
                    <a:cubicBezTo>
                      <a:pt x="563" y="520"/>
                      <a:pt x="688" y="269"/>
                      <a:pt x="550" y="97"/>
                    </a:cubicBezTo>
                    <a:cubicBezTo>
                      <a:pt x="498" y="33"/>
                      <a:pt x="422" y="0"/>
                      <a:pt x="3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6" name="Google Shape;5226;p38"/>
              <p:cNvSpPr/>
              <p:nvPr/>
            </p:nvSpPr>
            <p:spPr>
              <a:xfrm>
                <a:off x="4111500" y="3991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80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2" y="504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7" name="Google Shape;5227;p38"/>
              <p:cNvSpPr/>
              <p:nvPr/>
            </p:nvSpPr>
            <p:spPr>
              <a:xfrm>
                <a:off x="4098250" y="3975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1"/>
                    </a:moveTo>
                    <a:cubicBezTo>
                      <a:pt x="266" y="1"/>
                      <a:pt x="212" y="18"/>
                      <a:pt x="167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49"/>
                      <a:pt x="508" y="90"/>
                    </a:cubicBezTo>
                    <a:cubicBezTo>
                      <a:pt x="461" y="31"/>
                      <a:pt x="390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8" name="Google Shape;5228;p38"/>
              <p:cNvSpPr/>
              <p:nvPr/>
            </p:nvSpPr>
            <p:spPr>
              <a:xfrm>
                <a:off x="4085000" y="3958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7" y="0"/>
                    </a:moveTo>
                    <a:cubicBezTo>
                      <a:pt x="256" y="0"/>
                      <a:pt x="204" y="18"/>
                      <a:pt x="161" y="54"/>
                    </a:cubicBezTo>
                    <a:cubicBezTo>
                      <a:pt x="0" y="183"/>
                      <a:pt x="77" y="443"/>
                      <a:pt x="283" y="465"/>
                    </a:cubicBezTo>
                    <a:cubicBezTo>
                      <a:pt x="291" y="466"/>
                      <a:pt x="299" y="467"/>
                      <a:pt x="306" y="467"/>
                    </a:cubicBezTo>
                    <a:cubicBezTo>
                      <a:pt x="498" y="467"/>
                      <a:pt x="612" y="241"/>
                      <a:pt x="489" y="86"/>
                    </a:cubicBezTo>
                    <a:cubicBezTo>
                      <a:pt x="441" y="30"/>
                      <a:pt x="375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9" name="Google Shape;5229;p38"/>
              <p:cNvSpPr/>
              <p:nvPr/>
            </p:nvSpPr>
            <p:spPr>
              <a:xfrm>
                <a:off x="4071725" y="3942275"/>
                <a:ext cx="147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8" extrusionOk="0">
                    <a:moveTo>
                      <a:pt x="295" y="1"/>
                    </a:moveTo>
                    <a:cubicBezTo>
                      <a:pt x="245" y="1"/>
                      <a:pt x="196" y="17"/>
                      <a:pt x="155" y="51"/>
                    </a:cubicBezTo>
                    <a:cubicBezTo>
                      <a:pt x="1" y="176"/>
                      <a:pt x="75" y="424"/>
                      <a:pt x="271" y="446"/>
                    </a:cubicBezTo>
                    <a:cubicBezTo>
                      <a:pt x="279" y="447"/>
                      <a:pt x="287" y="447"/>
                      <a:pt x="294" y="447"/>
                    </a:cubicBezTo>
                    <a:cubicBezTo>
                      <a:pt x="479" y="447"/>
                      <a:pt x="587" y="231"/>
                      <a:pt x="467" y="83"/>
                    </a:cubicBezTo>
                    <a:cubicBezTo>
                      <a:pt x="423" y="29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0" name="Google Shape;5230;p38"/>
              <p:cNvSpPr/>
              <p:nvPr/>
            </p:nvSpPr>
            <p:spPr>
              <a:xfrm>
                <a:off x="4058400" y="3925750"/>
                <a:ext cx="14100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8" extrusionOk="0">
                    <a:moveTo>
                      <a:pt x="283" y="1"/>
                    </a:moveTo>
                    <a:cubicBezTo>
                      <a:pt x="236" y="1"/>
                      <a:pt x="188" y="17"/>
                      <a:pt x="148" y="50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61" y="427"/>
                      <a:pt x="563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1" name="Google Shape;5231;p38"/>
              <p:cNvSpPr/>
              <p:nvPr/>
            </p:nvSpPr>
            <p:spPr>
              <a:xfrm>
                <a:off x="4045150" y="3909225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6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2" name="Google Shape;5232;p38"/>
              <p:cNvSpPr/>
              <p:nvPr/>
            </p:nvSpPr>
            <p:spPr>
              <a:xfrm>
                <a:off x="4031875" y="3892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3"/>
                      <a:pt x="65" y="371"/>
                      <a:pt x="239" y="391"/>
                    </a:cubicBezTo>
                    <a:cubicBezTo>
                      <a:pt x="245" y="391"/>
                      <a:pt x="252" y="392"/>
                      <a:pt x="258" y="392"/>
                    </a:cubicBezTo>
                    <a:cubicBezTo>
                      <a:pt x="420" y="392"/>
                      <a:pt x="514" y="202"/>
                      <a:pt x="409" y="73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3" name="Google Shape;5233;p38"/>
              <p:cNvSpPr/>
              <p:nvPr/>
            </p:nvSpPr>
            <p:spPr>
              <a:xfrm>
                <a:off x="4018625" y="3876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1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4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4" name="Google Shape;5234;p38"/>
              <p:cNvSpPr/>
              <p:nvPr/>
            </p:nvSpPr>
            <p:spPr>
              <a:xfrm>
                <a:off x="4005300" y="3859650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4" y="1"/>
                    </a:moveTo>
                    <a:cubicBezTo>
                      <a:pt x="195" y="1"/>
                      <a:pt x="155" y="13"/>
                      <a:pt x="122" y="39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8" y="181"/>
                      <a:pt x="373" y="65"/>
                    </a:cubicBezTo>
                    <a:cubicBezTo>
                      <a:pt x="338" y="23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5" name="Google Shape;5235;p38"/>
              <p:cNvSpPr/>
              <p:nvPr/>
            </p:nvSpPr>
            <p:spPr>
              <a:xfrm>
                <a:off x="3992025" y="3843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9"/>
                    </a:cubicBezTo>
                    <a:cubicBezTo>
                      <a:pt x="1" y="133"/>
                      <a:pt x="59" y="319"/>
                      <a:pt x="206" y="335"/>
                    </a:cubicBezTo>
                    <a:cubicBezTo>
                      <a:pt x="213" y="336"/>
                      <a:pt x="219" y="336"/>
                      <a:pt x="225" y="336"/>
                    </a:cubicBezTo>
                    <a:cubicBezTo>
                      <a:pt x="362" y="336"/>
                      <a:pt x="443" y="172"/>
                      <a:pt x="351" y="62"/>
                    </a:cubicBezTo>
                    <a:cubicBezTo>
                      <a:pt x="318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6" name="Google Shape;5236;p38"/>
              <p:cNvSpPr/>
              <p:nvPr/>
            </p:nvSpPr>
            <p:spPr>
              <a:xfrm>
                <a:off x="3978775" y="3826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8" y="1"/>
                    </a:moveTo>
                    <a:cubicBezTo>
                      <a:pt x="174" y="1"/>
                      <a:pt x="139" y="13"/>
                      <a:pt x="110" y="36"/>
                    </a:cubicBezTo>
                    <a:cubicBezTo>
                      <a:pt x="0" y="126"/>
                      <a:pt x="52" y="303"/>
                      <a:pt x="193" y="316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0" y="317"/>
                      <a:pt x="417" y="166"/>
                      <a:pt x="331" y="62"/>
                    </a:cubicBezTo>
                    <a:cubicBezTo>
                      <a:pt x="300" y="21"/>
                      <a:pt x="255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7" name="Google Shape;5237;p38"/>
              <p:cNvSpPr/>
              <p:nvPr/>
            </p:nvSpPr>
            <p:spPr>
              <a:xfrm>
                <a:off x="4222300" y="4093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1" y="1"/>
                    </a:moveTo>
                    <a:cubicBezTo>
                      <a:pt x="351" y="1"/>
                      <a:pt x="280" y="24"/>
                      <a:pt x="222" y="73"/>
                    </a:cubicBezTo>
                    <a:cubicBezTo>
                      <a:pt x="0" y="249"/>
                      <a:pt x="106" y="603"/>
                      <a:pt x="386" y="632"/>
                    </a:cubicBezTo>
                    <a:cubicBezTo>
                      <a:pt x="398" y="633"/>
                      <a:pt x="409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4" y="41"/>
                      <a:pt x="513" y="1"/>
                      <a:pt x="4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8" name="Google Shape;5238;p38"/>
              <p:cNvSpPr/>
              <p:nvPr/>
            </p:nvSpPr>
            <p:spPr>
              <a:xfrm>
                <a:off x="4209050" y="4076550"/>
                <a:ext cx="20225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5" extrusionOk="0">
                    <a:moveTo>
                      <a:pt x="407" y="1"/>
                    </a:moveTo>
                    <a:cubicBezTo>
                      <a:pt x="338" y="1"/>
                      <a:pt x="269" y="23"/>
                      <a:pt x="212" y="69"/>
                    </a:cubicBezTo>
                    <a:cubicBezTo>
                      <a:pt x="0" y="243"/>
                      <a:pt x="103" y="587"/>
                      <a:pt x="376" y="612"/>
                    </a:cubicBezTo>
                    <a:cubicBezTo>
                      <a:pt x="388" y="614"/>
                      <a:pt x="399" y="614"/>
                      <a:pt x="411" y="614"/>
                    </a:cubicBezTo>
                    <a:cubicBezTo>
                      <a:pt x="660" y="614"/>
                      <a:pt x="809" y="320"/>
                      <a:pt x="646" y="114"/>
                    </a:cubicBezTo>
                    <a:cubicBezTo>
                      <a:pt x="586" y="40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9" name="Google Shape;5239;p38"/>
              <p:cNvSpPr/>
              <p:nvPr/>
            </p:nvSpPr>
            <p:spPr>
              <a:xfrm>
                <a:off x="4195775" y="4060075"/>
                <a:ext cx="19625" cy="1497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9" extrusionOk="0">
                    <a:moveTo>
                      <a:pt x="396" y="1"/>
                    </a:moveTo>
                    <a:cubicBezTo>
                      <a:pt x="329" y="1"/>
                      <a:pt x="262" y="23"/>
                      <a:pt x="206" y="69"/>
                    </a:cubicBezTo>
                    <a:cubicBezTo>
                      <a:pt x="1" y="233"/>
                      <a:pt x="100" y="568"/>
                      <a:pt x="364" y="597"/>
                    </a:cubicBezTo>
                    <a:cubicBezTo>
                      <a:pt x="374" y="598"/>
                      <a:pt x="385" y="598"/>
                      <a:pt x="395" y="598"/>
                    </a:cubicBezTo>
                    <a:cubicBezTo>
                      <a:pt x="640" y="598"/>
                      <a:pt x="785" y="309"/>
                      <a:pt x="624" y="111"/>
                    </a:cubicBezTo>
                    <a:cubicBezTo>
                      <a:pt x="566" y="39"/>
                      <a:pt x="481" y="1"/>
                      <a:pt x="3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0" name="Google Shape;5240;p38"/>
              <p:cNvSpPr/>
              <p:nvPr/>
            </p:nvSpPr>
            <p:spPr>
              <a:xfrm>
                <a:off x="4182525" y="4043525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1" y="0"/>
                    </a:moveTo>
                    <a:cubicBezTo>
                      <a:pt x="317" y="0"/>
                      <a:pt x="253" y="22"/>
                      <a:pt x="200" y="66"/>
                    </a:cubicBezTo>
                    <a:cubicBezTo>
                      <a:pt x="1" y="227"/>
                      <a:pt x="97" y="548"/>
                      <a:pt x="351" y="574"/>
                    </a:cubicBezTo>
                    <a:cubicBezTo>
                      <a:pt x="363" y="575"/>
                      <a:pt x="374" y="576"/>
                      <a:pt x="386" y="576"/>
                    </a:cubicBezTo>
                    <a:cubicBezTo>
                      <a:pt x="622" y="576"/>
                      <a:pt x="761" y="298"/>
                      <a:pt x="605" y="108"/>
                    </a:cubicBezTo>
                    <a:cubicBezTo>
                      <a:pt x="548" y="37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1" name="Google Shape;5241;p38"/>
              <p:cNvSpPr/>
              <p:nvPr/>
            </p:nvSpPr>
            <p:spPr>
              <a:xfrm>
                <a:off x="4169275" y="4027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1"/>
                    </a:moveTo>
                    <a:cubicBezTo>
                      <a:pt x="305" y="1"/>
                      <a:pt x="244" y="21"/>
                      <a:pt x="193" y="62"/>
                    </a:cubicBezTo>
                    <a:cubicBezTo>
                      <a:pt x="0" y="219"/>
                      <a:pt x="93" y="531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8"/>
                      <a:pt x="585" y="104"/>
                    </a:cubicBezTo>
                    <a:cubicBezTo>
                      <a:pt x="528" y="36"/>
                      <a:pt x="447" y="1"/>
                      <a:pt x="3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2" name="Google Shape;5242;p38"/>
              <p:cNvSpPr/>
              <p:nvPr/>
            </p:nvSpPr>
            <p:spPr>
              <a:xfrm>
                <a:off x="4155925" y="4010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9" y="0"/>
                    </a:moveTo>
                    <a:cubicBezTo>
                      <a:pt x="300" y="0"/>
                      <a:pt x="240" y="20"/>
                      <a:pt x="190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50" y="539"/>
                      <a:pt x="360" y="539"/>
                    </a:cubicBezTo>
                    <a:cubicBezTo>
                      <a:pt x="582" y="539"/>
                      <a:pt x="711" y="279"/>
                      <a:pt x="570" y="101"/>
                    </a:cubicBezTo>
                    <a:cubicBezTo>
                      <a:pt x="515" y="35"/>
                      <a:pt x="437" y="0"/>
                      <a:pt x="3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3" name="Google Shape;5243;p38"/>
              <p:cNvSpPr/>
              <p:nvPr/>
            </p:nvSpPr>
            <p:spPr>
              <a:xfrm>
                <a:off x="4142675" y="39938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4" y="0"/>
                    </a:moveTo>
                    <a:cubicBezTo>
                      <a:pt x="287" y="0"/>
                      <a:pt x="229" y="20"/>
                      <a:pt x="180" y="60"/>
                    </a:cubicBezTo>
                    <a:cubicBezTo>
                      <a:pt x="1" y="204"/>
                      <a:pt x="87" y="494"/>
                      <a:pt x="315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9" y="521"/>
                      <a:pt x="685" y="270"/>
                      <a:pt x="547" y="98"/>
                    </a:cubicBezTo>
                    <a:cubicBezTo>
                      <a:pt x="496" y="34"/>
                      <a:pt x="420" y="0"/>
                      <a:pt x="3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4" name="Google Shape;5244;p38"/>
              <p:cNvSpPr/>
              <p:nvPr/>
            </p:nvSpPr>
            <p:spPr>
              <a:xfrm>
                <a:off x="4129425" y="3977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3" y="1"/>
                    </a:moveTo>
                    <a:cubicBezTo>
                      <a:pt x="278" y="1"/>
                      <a:pt x="221" y="19"/>
                      <a:pt x="174" y="57"/>
                    </a:cubicBezTo>
                    <a:cubicBezTo>
                      <a:pt x="0" y="198"/>
                      <a:pt x="84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62" y="258"/>
                      <a:pt x="527" y="92"/>
                    </a:cubicBezTo>
                    <a:cubicBezTo>
                      <a:pt x="478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5" name="Google Shape;5245;p38"/>
              <p:cNvSpPr/>
              <p:nvPr/>
            </p:nvSpPr>
            <p:spPr>
              <a:xfrm>
                <a:off x="4116150" y="3960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3"/>
                    </a:cubicBezTo>
                    <a:cubicBezTo>
                      <a:pt x="1" y="188"/>
                      <a:pt x="81" y="458"/>
                      <a:pt x="293" y="481"/>
                    </a:cubicBezTo>
                    <a:cubicBezTo>
                      <a:pt x="303" y="482"/>
                      <a:pt x="312" y="482"/>
                      <a:pt x="321" y="482"/>
                    </a:cubicBezTo>
                    <a:cubicBezTo>
                      <a:pt x="520" y="482"/>
                      <a:pt x="635" y="249"/>
                      <a:pt x="509" y="92"/>
                    </a:cubicBezTo>
                    <a:cubicBezTo>
                      <a:pt x="461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6" name="Google Shape;5246;p38"/>
              <p:cNvSpPr/>
              <p:nvPr/>
            </p:nvSpPr>
            <p:spPr>
              <a:xfrm>
                <a:off x="4102900" y="3944350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0"/>
                    </a:moveTo>
                    <a:cubicBezTo>
                      <a:pt x="255" y="0"/>
                      <a:pt x="204" y="17"/>
                      <a:pt x="161" y="51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0" y="464"/>
                      <a:pt x="612" y="240"/>
                      <a:pt x="486" y="87"/>
                    </a:cubicBezTo>
                    <a:cubicBezTo>
                      <a:pt x="440" y="30"/>
                      <a:pt x="373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7" name="Google Shape;5247;p38"/>
              <p:cNvSpPr/>
              <p:nvPr/>
            </p:nvSpPr>
            <p:spPr>
              <a:xfrm>
                <a:off x="4089575" y="3927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8"/>
                      <a:pt x="74" y="425"/>
                      <a:pt x="273" y="448"/>
                    </a:cubicBezTo>
                    <a:cubicBezTo>
                      <a:pt x="281" y="448"/>
                      <a:pt x="289" y="449"/>
                      <a:pt x="297" y="449"/>
                    </a:cubicBezTo>
                    <a:cubicBezTo>
                      <a:pt x="479" y="449"/>
                      <a:pt x="590" y="233"/>
                      <a:pt x="469" y="85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8" name="Google Shape;5248;p38"/>
              <p:cNvSpPr/>
              <p:nvPr/>
            </p:nvSpPr>
            <p:spPr>
              <a:xfrm>
                <a:off x="4076300" y="3911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7" y="0"/>
                      <a:pt x="189" y="16"/>
                      <a:pt x="149" y="48"/>
                    </a:cubicBezTo>
                    <a:cubicBezTo>
                      <a:pt x="1" y="167"/>
                      <a:pt x="72" y="408"/>
                      <a:pt x="261" y="427"/>
                    </a:cubicBezTo>
                    <a:cubicBezTo>
                      <a:pt x="269" y="428"/>
                      <a:pt x="277" y="429"/>
                      <a:pt x="285" y="429"/>
                    </a:cubicBezTo>
                    <a:cubicBezTo>
                      <a:pt x="460" y="429"/>
                      <a:pt x="565" y="222"/>
                      <a:pt x="451" y="80"/>
                    </a:cubicBezTo>
                    <a:cubicBezTo>
                      <a:pt x="409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9" name="Google Shape;5249;p38"/>
              <p:cNvSpPr/>
              <p:nvPr/>
            </p:nvSpPr>
            <p:spPr>
              <a:xfrm>
                <a:off x="4063050" y="3894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1" y="1"/>
                    </a:moveTo>
                    <a:cubicBezTo>
                      <a:pt x="225" y="1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31" y="75"/>
                    </a:cubicBezTo>
                    <a:cubicBezTo>
                      <a:pt x="390" y="26"/>
                      <a:pt x="330" y="1"/>
                      <a:pt x="2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0" name="Google Shape;5250;p38"/>
              <p:cNvSpPr/>
              <p:nvPr/>
            </p:nvSpPr>
            <p:spPr>
              <a:xfrm>
                <a:off x="4049800" y="3878175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1"/>
                    </a:moveTo>
                    <a:cubicBezTo>
                      <a:pt x="215" y="1"/>
                      <a:pt x="171" y="15"/>
                      <a:pt x="135" y="44"/>
                    </a:cubicBezTo>
                    <a:cubicBezTo>
                      <a:pt x="0" y="153"/>
                      <a:pt x="65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18" y="392"/>
                      <a:pt x="513" y="202"/>
                      <a:pt x="409" y="73"/>
                    </a:cubicBezTo>
                    <a:cubicBezTo>
                      <a:pt x="370" y="25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1" name="Google Shape;5251;p38"/>
              <p:cNvSpPr/>
              <p:nvPr/>
            </p:nvSpPr>
            <p:spPr>
              <a:xfrm>
                <a:off x="4036450" y="3861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5" y="1"/>
                      <a:pt x="164" y="14"/>
                      <a:pt x="130" y="42"/>
                    </a:cubicBezTo>
                    <a:cubicBezTo>
                      <a:pt x="1" y="145"/>
                      <a:pt x="65" y="354"/>
                      <a:pt x="229" y="373"/>
                    </a:cubicBezTo>
                    <a:cubicBezTo>
                      <a:pt x="236" y="374"/>
                      <a:pt x="242" y="374"/>
                      <a:pt x="249" y="374"/>
                    </a:cubicBezTo>
                    <a:cubicBezTo>
                      <a:pt x="401" y="374"/>
                      <a:pt x="492" y="194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2" name="Google Shape;5252;p38"/>
              <p:cNvSpPr/>
              <p:nvPr/>
            </p:nvSpPr>
            <p:spPr>
              <a:xfrm>
                <a:off x="4023200" y="3845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4" y="0"/>
                    </a:moveTo>
                    <a:cubicBezTo>
                      <a:pt x="195" y="0"/>
                      <a:pt x="156" y="13"/>
                      <a:pt x="123" y="39"/>
                    </a:cubicBezTo>
                    <a:cubicBezTo>
                      <a:pt x="1" y="138"/>
                      <a:pt x="59" y="338"/>
                      <a:pt x="216" y="354"/>
                    </a:cubicBezTo>
                    <a:cubicBezTo>
                      <a:pt x="223" y="354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3" y="68"/>
                    </a:cubicBezTo>
                    <a:cubicBezTo>
                      <a:pt x="338" y="23"/>
                      <a:pt x="286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3" name="Google Shape;5253;p38"/>
              <p:cNvSpPr/>
              <p:nvPr/>
            </p:nvSpPr>
            <p:spPr>
              <a:xfrm>
                <a:off x="4009950" y="3828600"/>
                <a:ext cx="11100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8" extrusionOk="0">
                    <a:moveTo>
                      <a:pt x="221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20"/>
                      <a:pt x="203" y="337"/>
                    </a:cubicBezTo>
                    <a:cubicBezTo>
                      <a:pt x="208" y="337"/>
                      <a:pt x="214" y="337"/>
                      <a:pt x="219" y="337"/>
                    </a:cubicBezTo>
                    <a:cubicBezTo>
                      <a:pt x="360" y="337"/>
                      <a:pt x="444" y="175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4" name="Google Shape;5254;p38"/>
              <p:cNvSpPr/>
              <p:nvPr/>
            </p:nvSpPr>
            <p:spPr>
              <a:xfrm>
                <a:off x="3996700" y="381210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6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9" y="316"/>
                      <a:pt x="206" y="316"/>
                      <a:pt x="212" y="316"/>
                    </a:cubicBezTo>
                    <a:cubicBezTo>
                      <a:pt x="339" y="316"/>
                      <a:pt x="417" y="162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5" name="Google Shape;5255;p38"/>
              <p:cNvSpPr/>
              <p:nvPr/>
            </p:nvSpPr>
            <p:spPr>
              <a:xfrm>
                <a:off x="4253550" y="4095175"/>
                <a:ext cx="21450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4" extrusionOk="0">
                    <a:moveTo>
                      <a:pt x="430" y="0"/>
                    </a:moveTo>
                    <a:cubicBezTo>
                      <a:pt x="358" y="0"/>
                      <a:pt x="285" y="24"/>
                      <a:pt x="225" y="73"/>
                    </a:cubicBezTo>
                    <a:cubicBezTo>
                      <a:pt x="0" y="256"/>
                      <a:pt x="110" y="623"/>
                      <a:pt x="399" y="652"/>
                    </a:cubicBezTo>
                    <a:cubicBezTo>
                      <a:pt x="411" y="653"/>
                      <a:pt x="422" y="653"/>
                      <a:pt x="433" y="653"/>
                    </a:cubicBezTo>
                    <a:cubicBezTo>
                      <a:pt x="699" y="653"/>
                      <a:pt x="858" y="334"/>
                      <a:pt x="682" y="121"/>
                    </a:cubicBezTo>
                    <a:cubicBezTo>
                      <a:pt x="618" y="41"/>
                      <a:pt x="525" y="0"/>
                      <a:pt x="4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6" name="Google Shape;5256;p38"/>
              <p:cNvSpPr/>
              <p:nvPr/>
            </p:nvSpPr>
            <p:spPr>
              <a:xfrm>
                <a:off x="4240225" y="4078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20" y="0"/>
                    </a:moveTo>
                    <a:cubicBezTo>
                      <a:pt x="349" y="0"/>
                      <a:pt x="278" y="24"/>
                      <a:pt x="219" y="71"/>
                    </a:cubicBezTo>
                    <a:cubicBezTo>
                      <a:pt x="0" y="248"/>
                      <a:pt x="106" y="601"/>
                      <a:pt x="386" y="630"/>
                    </a:cubicBezTo>
                    <a:cubicBezTo>
                      <a:pt x="399" y="632"/>
                      <a:pt x="411" y="632"/>
                      <a:pt x="424" y="632"/>
                    </a:cubicBezTo>
                    <a:cubicBezTo>
                      <a:pt x="681" y="632"/>
                      <a:pt x="834" y="327"/>
                      <a:pt x="665" y="119"/>
                    </a:cubicBezTo>
                    <a:cubicBezTo>
                      <a:pt x="603" y="41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7" name="Google Shape;5257;p38"/>
              <p:cNvSpPr/>
              <p:nvPr/>
            </p:nvSpPr>
            <p:spPr>
              <a:xfrm>
                <a:off x="4226950" y="4062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9" y="1"/>
                      <a:pt x="270" y="23"/>
                      <a:pt x="213" y="69"/>
                    </a:cubicBezTo>
                    <a:cubicBezTo>
                      <a:pt x="1" y="239"/>
                      <a:pt x="104" y="583"/>
                      <a:pt x="377" y="612"/>
                    </a:cubicBezTo>
                    <a:cubicBezTo>
                      <a:pt x="388" y="613"/>
                      <a:pt x="400" y="614"/>
                      <a:pt x="411" y="614"/>
                    </a:cubicBezTo>
                    <a:cubicBezTo>
                      <a:pt x="661" y="614"/>
                      <a:pt x="810" y="317"/>
                      <a:pt x="647" y="114"/>
                    </a:cubicBezTo>
                    <a:cubicBezTo>
                      <a:pt x="587" y="39"/>
                      <a:pt x="497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8" name="Google Shape;5258;p38"/>
              <p:cNvSpPr/>
              <p:nvPr/>
            </p:nvSpPr>
            <p:spPr>
              <a:xfrm>
                <a:off x="4213700" y="4045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2"/>
                      <a:pt x="206" y="67"/>
                    </a:cubicBezTo>
                    <a:cubicBezTo>
                      <a:pt x="0" y="234"/>
                      <a:pt x="100" y="568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5" y="38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9" name="Google Shape;5259;p38"/>
              <p:cNvSpPr/>
              <p:nvPr/>
            </p:nvSpPr>
            <p:spPr>
              <a:xfrm>
                <a:off x="4200450" y="4029050"/>
                <a:ext cx="189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7" extrusionOk="0">
                    <a:moveTo>
                      <a:pt x="381" y="1"/>
                    </a:moveTo>
                    <a:cubicBezTo>
                      <a:pt x="317" y="1"/>
                      <a:pt x="252" y="22"/>
                      <a:pt x="199" y="67"/>
                    </a:cubicBezTo>
                    <a:cubicBezTo>
                      <a:pt x="0" y="227"/>
                      <a:pt x="97" y="549"/>
                      <a:pt x="351" y="575"/>
                    </a:cubicBezTo>
                    <a:cubicBezTo>
                      <a:pt x="362" y="576"/>
                      <a:pt x="374" y="577"/>
                      <a:pt x="385" y="577"/>
                    </a:cubicBezTo>
                    <a:cubicBezTo>
                      <a:pt x="621" y="577"/>
                      <a:pt x="758" y="299"/>
                      <a:pt x="604" y="109"/>
                    </a:cubicBezTo>
                    <a:cubicBezTo>
                      <a:pt x="548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0" name="Google Shape;5260;p38"/>
              <p:cNvSpPr/>
              <p:nvPr/>
            </p:nvSpPr>
            <p:spPr>
              <a:xfrm>
                <a:off x="4187175" y="4012500"/>
                <a:ext cx="1835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4" h="557" extrusionOk="0">
                    <a:moveTo>
                      <a:pt x="370" y="1"/>
                    </a:moveTo>
                    <a:cubicBezTo>
                      <a:pt x="308" y="1"/>
                      <a:pt x="246" y="21"/>
                      <a:pt x="194" y="64"/>
                    </a:cubicBezTo>
                    <a:cubicBezTo>
                      <a:pt x="1" y="221"/>
                      <a:pt x="94" y="533"/>
                      <a:pt x="338" y="555"/>
                    </a:cubicBezTo>
                    <a:cubicBezTo>
                      <a:pt x="349" y="556"/>
                      <a:pt x="359" y="557"/>
                      <a:pt x="369" y="557"/>
                    </a:cubicBezTo>
                    <a:cubicBezTo>
                      <a:pt x="598" y="557"/>
                      <a:pt x="734" y="287"/>
                      <a:pt x="586" y="102"/>
                    </a:cubicBezTo>
                    <a:cubicBezTo>
                      <a:pt x="530" y="35"/>
                      <a:pt x="450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1" name="Google Shape;5261;p38"/>
              <p:cNvSpPr/>
              <p:nvPr/>
            </p:nvSpPr>
            <p:spPr>
              <a:xfrm>
                <a:off x="4173850" y="3995950"/>
                <a:ext cx="1777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1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0"/>
                    </a:cubicBezTo>
                    <a:cubicBezTo>
                      <a:pt x="0" y="211"/>
                      <a:pt x="90" y="513"/>
                      <a:pt x="328" y="539"/>
                    </a:cubicBezTo>
                    <a:cubicBezTo>
                      <a:pt x="339" y="540"/>
                      <a:pt x="349" y="541"/>
                      <a:pt x="359" y="541"/>
                    </a:cubicBezTo>
                    <a:cubicBezTo>
                      <a:pt x="582" y="541"/>
                      <a:pt x="711" y="280"/>
                      <a:pt x="566" y="102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2" name="Google Shape;5262;p38"/>
              <p:cNvSpPr/>
              <p:nvPr/>
            </p:nvSpPr>
            <p:spPr>
              <a:xfrm>
                <a:off x="4160600" y="3979400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0"/>
                    </a:moveTo>
                    <a:cubicBezTo>
                      <a:pt x="285" y="0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0"/>
                      <a:pt x="3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3" name="Google Shape;5263;p38"/>
              <p:cNvSpPr/>
              <p:nvPr/>
            </p:nvSpPr>
            <p:spPr>
              <a:xfrm>
                <a:off x="4147325" y="3962875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1" y="197"/>
                      <a:pt x="84" y="477"/>
                      <a:pt x="306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9" y="504"/>
                      <a:pt x="664" y="261"/>
                      <a:pt x="528" y="95"/>
                    </a:cubicBezTo>
                    <a:cubicBezTo>
                      <a:pt x="479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4" name="Google Shape;5264;p38"/>
              <p:cNvSpPr/>
              <p:nvPr/>
            </p:nvSpPr>
            <p:spPr>
              <a:xfrm>
                <a:off x="4134075" y="3946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4" y="249"/>
                      <a:pt x="505" y="89"/>
                    </a:cubicBezTo>
                    <a:cubicBezTo>
                      <a:pt x="458" y="31"/>
                      <a:pt x="388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5" name="Google Shape;5265;p38"/>
              <p:cNvSpPr/>
              <p:nvPr/>
            </p:nvSpPr>
            <p:spPr>
              <a:xfrm>
                <a:off x="4120750" y="3929825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5"/>
                    </a:cubicBezTo>
                    <a:cubicBezTo>
                      <a:pt x="294" y="466"/>
                      <a:pt x="302" y="466"/>
                      <a:pt x="310" y="466"/>
                    </a:cubicBezTo>
                    <a:cubicBezTo>
                      <a:pt x="501" y="466"/>
                      <a:pt x="615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6" name="Google Shape;5266;p38"/>
              <p:cNvSpPr/>
              <p:nvPr/>
            </p:nvSpPr>
            <p:spPr>
              <a:xfrm>
                <a:off x="4107475" y="3913300"/>
                <a:ext cx="147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7" extrusionOk="0">
                    <a:moveTo>
                      <a:pt x="296" y="1"/>
                    </a:moveTo>
                    <a:cubicBezTo>
                      <a:pt x="246" y="1"/>
                      <a:pt x="197" y="17"/>
                      <a:pt x="155" y="50"/>
                    </a:cubicBezTo>
                    <a:cubicBezTo>
                      <a:pt x="1" y="175"/>
                      <a:pt x="75" y="426"/>
                      <a:pt x="274" y="445"/>
                    </a:cubicBezTo>
                    <a:cubicBezTo>
                      <a:pt x="282" y="446"/>
                      <a:pt x="290" y="446"/>
                      <a:pt x="297" y="446"/>
                    </a:cubicBezTo>
                    <a:cubicBezTo>
                      <a:pt x="480" y="446"/>
                      <a:pt x="590" y="230"/>
                      <a:pt x="470" y="82"/>
                    </a:cubicBezTo>
                    <a:cubicBezTo>
                      <a:pt x="426" y="29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7" name="Google Shape;5267;p38"/>
              <p:cNvSpPr/>
              <p:nvPr/>
            </p:nvSpPr>
            <p:spPr>
              <a:xfrm>
                <a:off x="4094300" y="3896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50"/>
                    </a:cubicBezTo>
                    <a:cubicBezTo>
                      <a:pt x="1" y="169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8" y="427"/>
                      <a:pt x="561" y="222"/>
                      <a:pt x="448" y="79"/>
                    </a:cubicBezTo>
                    <a:cubicBezTo>
                      <a:pt x="406" y="28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8" name="Google Shape;5268;p38"/>
              <p:cNvSpPr/>
              <p:nvPr/>
            </p:nvSpPr>
            <p:spPr>
              <a:xfrm>
                <a:off x="4080975" y="388020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8"/>
                      <a:pt x="271" y="408"/>
                    </a:cubicBezTo>
                    <a:cubicBezTo>
                      <a:pt x="440" y="408"/>
                      <a:pt x="538" y="211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9" name="Google Shape;5269;p38"/>
              <p:cNvSpPr/>
              <p:nvPr/>
            </p:nvSpPr>
            <p:spPr>
              <a:xfrm>
                <a:off x="4067725" y="386372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5" y="391"/>
                    </a:cubicBezTo>
                    <a:cubicBezTo>
                      <a:pt x="241" y="391"/>
                      <a:pt x="248" y="391"/>
                      <a:pt x="254" y="391"/>
                    </a:cubicBezTo>
                    <a:cubicBezTo>
                      <a:pt x="416" y="391"/>
                      <a:pt x="513" y="202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0" name="Google Shape;5270;p38"/>
              <p:cNvSpPr/>
              <p:nvPr/>
            </p:nvSpPr>
            <p:spPr>
              <a:xfrm>
                <a:off x="4054375" y="38472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5" y="353"/>
                      <a:pt x="229" y="372"/>
                    </a:cubicBezTo>
                    <a:cubicBezTo>
                      <a:pt x="235" y="373"/>
                      <a:pt x="242" y="373"/>
                      <a:pt x="248" y="373"/>
                    </a:cubicBezTo>
                    <a:cubicBezTo>
                      <a:pt x="401" y="373"/>
                      <a:pt x="491" y="194"/>
                      <a:pt x="393" y="70"/>
                    </a:cubicBezTo>
                    <a:cubicBezTo>
                      <a:pt x="356" y="24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1" name="Google Shape;5271;p38"/>
              <p:cNvSpPr/>
              <p:nvPr/>
            </p:nvSpPr>
            <p:spPr>
              <a:xfrm>
                <a:off x="4041125" y="3830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2"/>
                      <a:pt x="238" y="352"/>
                    </a:cubicBezTo>
                    <a:cubicBezTo>
                      <a:pt x="382" y="352"/>
                      <a:pt x="465" y="181"/>
                      <a:pt x="373" y="65"/>
                    </a:cubicBezTo>
                    <a:cubicBezTo>
                      <a:pt x="336" y="23"/>
                      <a:pt x="285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2" name="Google Shape;5272;p38"/>
              <p:cNvSpPr/>
              <p:nvPr/>
            </p:nvSpPr>
            <p:spPr>
              <a:xfrm>
                <a:off x="4027875" y="3814100"/>
                <a:ext cx="110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6" extrusionOk="0">
                    <a:moveTo>
                      <a:pt x="221" y="0"/>
                    </a:moveTo>
                    <a:cubicBezTo>
                      <a:pt x="184" y="0"/>
                      <a:pt x="146" y="13"/>
                      <a:pt x="116" y="39"/>
                    </a:cubicBezTo>
                    <a:cubicBezTo>
                      <a:pt x="0" y="132"/>
                      <a:pt x="55" y="319"/>
                      <a:pt x="203" y="335"/>
                    </a:cubicBezTo>
                    <a:cubicBezTo>
                      <a:pt x="209" y="336"/>
                      <a:pt x="215" y="336"/>
                      <a:pt x="222" y="336"/>
                    </a:cubicBezTo>
                    <a:cubicBezTo>
                      <a:pt x="358" y="336"/>
                      <a:pt x="440" y="172"/>
                      <a:pt x="350" y="62"/>
                    </a:cubicBezTo>
                    <a:cubicBezTo>
                      <a:pt x="318" y="22"/>
                      <a:pt x="269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3" name="Google Shape;5273;p38"/>
              <p:cNvSpPr/>
              <p:nvPr/>
            </p:nvSpPr>
            <p:spPr>
              <a:xfrm>
                <a:off x="4014600" y="3797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2" y="303"/>
                      <a:pt x="194" y="316"/>
                    </a:cubicBezTo>
                    <a:cubicBezTo>
                      <a:pt x="200" y="316"/>
                      <a:pt x="206" y="317"/>
                      <a:pt x="213" y="317"/>
                    </a:cubicBezTo>
                    <a:cubicBezTo>
                      <a:pt x="340" y="317"/>
                      <a:pt x="415" y="166"/>
                      <a:pt x="332" y="62"/>
                    </a:cubicBezTo>
                    <a:cubicBezTo>
                      <a:pt x="301" y="21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4" name="Google Shape;5274;p38"/>
              <p:cNvSpPr/>
              <p:nvPr/>
            </p:nvSpPr>
            <p:spPr>
              <a:xfrm>
                <a:off x="4271375" y="4080650"/>
                <a:ext cx="215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61" h="650" extrusionOk="0">
                    <a:moveTo>
                      <a:pt x="431" y="1"/>
                    </a:moveTo>
                    <a:cubicBezTo>
                      <a:pt x="359" y="1"/>
                      <a:pt x="287" y="24"/>
                      <a:pt x="226" y="72"/>
                    </a:cubicBezTo>
                    <a:cubicBezTo>
                      <a:pt x="1" y="256"/>
                      <a:pt x="110" y="619"/>
                      <a:pt x="399" y="648"/>
                    </a:cubicBezTo>
                    <a:cubicBezTo>
                      <a:pt x="412" y="649"/>
                      <a:pt x="425" y="650"/>
                      <a:pt x="438" y="650"/>
                    </a:cubicBezTo>
                    <a:cubicBezTo>
                      <a:pt x="701" y="650"/>
                      <a:pt x="860" y="335"/>
                      <a:pt x="685" y="121"/>
                    </a:cubicBezTo>
                    <a:cubicBezTo>
                      <a:pt x="621" y="42"/>
                      <a:pt x="527" y="1"/>
                      <a:pt x="4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5" name="Google Shape;5275;p38"/>
              <p:cNvSpPr/>
              <p:nvPr/>
            </p:nvSpPr>
            <p:spPr>
              <a:xfrm>
                <a:off x="4258125" y="4064100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0"/>
                    </a:moveTo>
                    <a:cubicBezTo>
                      <a:pt x="348" y="0"/>
                      <a:pt x="278" y="24"/>
                      <a:pt x="219" y="72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3"/>
                      <a:pt x="421" y="633"/>
                    </a:cubicBezTo>
                    <a:cubicBezTo>
                      <a:pt x="680" y="633"/>
                      <a:pt x="835" y="327"/>
                      <a:pt x="666" y="117"/>
                    </a:cubicBezTo>
                    <a:cubicBezTo>
                      <a:pt x="602" y="41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6" name="Google Shape;5276;p38"/>
              <p:cNvSpPr/>
              <p:nvPr/>
            </p:nvSpPr>
            <p:spPr>
              <a:xfrm>
                <a:off x="4244875" y="4047550"/>
                <a:ext cx="20250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5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0" y="243"/>
                      <a:pt x="103" y="587"/>
                      <a:pt x="373" y="612"/>
                    </a:cubicBezTo>
                    <a:cubicBezTo>
                      <a:pt x="385" y="614"/>
                      <a:pt x="397" y="614"/>
                      <a:pt x="408" y="614"/>
                    </a:cubicBezTo>
                    <a:cubicBezTo>
                      <a:pt x="661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7" name="Google Shape;5277;p38"/>
              <p:cNvSpPr/>
              <p:nvPr/>
            </p:nvSpPr>
            <p:spPr>
              <a:xfrm>
                <a:off x="4231625" y="403107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2" y="0"/>
                    </a:moveTo>
                    <a:cubicBezTo>
                      <a:pt x="326" y="0"/>
                      <a:pt x="260" y="22"/>
                      <a:pt x="206" y="66"/>
                    </a:cubicBezTo>
                    <a:cubicBezTo>
                      <a:pt x="0" y="233"/>
                      <a:pt x="97" y="564"/>
                      <a:pt x="360" y="593"/>
                    </a:cubicBezTo>
                    <a:cubicBezTo>
                      <a:pt x="372" y="594"/>
                      <a:pt x="384" y="595"/>
                      <a:pt x="395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78" y="0"/>
                      <a:pt x="3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8" name="Google Shape;5278;p38"/>
              <p:cNvSpPr/>
              <p:nvPr/>
            </p:nvSpPr>
            <p:spPr>
              <a:xfrm>
                <a:off x="4218275" y="4014500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4" y="1"/>
                    </a:moveTo>
                    <a:cubicBezTo>
                      <a:pt x="319" y="1"/>
                      <a:pt x="254" y="23"/>
                      <a:pt x="200" y="67"/>
                    </a:cubicBezTo>
                    <a:cubicBezTo>
                      <a:pt x="1" y="228"/>
                      <a:pt x="97" y="549"/>
                      <a:pt x="354" y="575"/>
                    </a:cubicBezTo>
                    <a:cubicBezTo>
                      <a:pt x="366" y="576"/>
                      <a:pt x="377" y="577"/>
                      <a:pt x="389" y="577"/>
                    </a:cubicBezTo>
                    <a:cubicBezTo>
                      <a:pt x="622" y="577"/>
                      <a:pt x="761" y="299"/>
                      <a:pt x="608" y="109"/>
                    </a:cubicBezTo>
                    <a:cubicBezTo>
                      <a:pt x="552" y="38"/>
                      <a:pt x="468" y="1"/>
                      <a:pt x="3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9" name="Google Shape;5279;p38"/>
              <p:cNvSpPr/>
              <p:nvPr/>
            </p:nvSpPr>
            <p:spPr>
              <a:xfrm>
                <a:off x="4205025" y="399805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17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9" y="102"/>
                    </a:cubicBezTo>
                    <a:cubicBezTo>
                      <a:pt x="532" y="35"/>
                      <a:pt x="453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0" name="Google Shape;5280;p38"/>
              <p:cNvSpPr/>
              <p:nvPr/>
            </p:nvSpPr>
            <p:spPr>
              <a:xfrm>
                <a:off x="4191775" y="3981450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0"/>
                      <a:pt x="187" y="62"/>
                    </a:cubicBezTo>
                    <a:cubicBezTo>
                      <a:pt x="0" y="210"/>
                      <a:pt x="90" y="512"/>
                      <a:pt x="328" y="537"/>
                    </a:cubicBezTo>
                    <a:cubicBezTo>
                      <a:pt x="338" y="539"/>
                      <a:pt x="349" y="539"/>
                      <a:pt x="359" y="539"/>
                    </a:cubicBezTo>
                    <a:cubicBezTo>
                      <a:pt x="578" y="539"/>
                      <a:pt x="710" y="279"/>
                      <a:pt x="566" y="100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1" name="Google Shape;5281;p38"/>
              <p:cNvSpPr/>
              <p:nvPr/>
            </p:nvSpPr>
            <p:spPr>
              <a:xfrm>
                <a:off x="4178500" y="3964875"/>
                <a:ext cx="17150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1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1" y="60"/>
                    </a:cubicBezTo>
                    <a:cubicBezTo>
                      <a:pt x="1" y="204"/>
                      <a:pt x="84" y="493"/>
                      <a:pt x="316" y="519"/>
                    </a:cubicBezTo>
                    <a:cubicBezTo>
                      <a:pt x="326" y="520"/>
                      <a:pt x="336" y="521"/>
                      <a:pt x="346" y="521"/>
                    </a:cubicBezTo>
                    <a:cubicBezTo>
                      <a:pt x="557" y="521"/>
                      <a:pt x="685" y="270"/>
                      <a:pt x="547" y="98"/>
                    </a:cubicBezTo>
                    <a:cubicBezTo>
                      <a:pt x="496" y="34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2" name="Google Shape;5282;p38"/>
              <p:cNvSpPr/>
              <p:nvPr/>
            </p:nvSpPr>
            <p:spPr>
              <a:xfrm>
                <a:off x="4165250" y="3948400"/>
                <a:ext cx="165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02" extrusionOk="0">
                    <a:moveTo>
                      <a:pt x="331" y="1"/>
                    </a:moveTo>
                    <a:cubicBezTo>
                      <a:pt x="276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0"/>
                    </a:cubicBezTo>
                    <a:cubicBezTo>
                      <a:pt x="316" y="501"/>
                      <a:pt x="326" y="502"/>
                      <a:pt x="336" y="502"/>
                    </a:cubicBezTo>
                    <a:cubicBezTo>
                      <a:pt x="540" y="502"/>
                      <a:pt x="659" y="260"/>
                      <a:pt x="528" y="92"/>
                    </a:cubicBezTo>
                    <a:cubicBezTo>
                      <a:pt x="477" y="32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3" name="Google Shape;5283;p38"/>
              <p:cNvSpPr/>
              <p:nvPr/>
            </p:nvSpPr>
            <p:spPr>
              <a:xfrm>
                <a:off x="4152000" y="3931850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4" y="0"/>
                      <a:pt x="211" y="18"/>
                      <a:pt x="167" y="53"/>
                    </a:cubicBezTo>
                    <a:cubicBezTo>
                      <a:pt x="0" y="188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4" name="Google Shape;5284;p38"/>
              <p:cNvSpPr/>
              <p:nvPr/>
            </p:nvSpPr>
            <p:spPr>
              <a:xfrm>
                <a:off x="4138650" y="391535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3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3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5" name="Google Shape;5285;p38"/>
              <p:cNvSpPr/>
              <p:nvPr/>
            </p:nvSpPr>
            <p:spPr>
              <a:xfrm>
                <a:off x="4125400" y="3898775"/>
                <a:ext cx="147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9" extrusionOk="0">
                    <a:moveTo>
                      <a:pt x="296" y="1"/>
                    </a:moveTo>
                    <a:cubicBezTo>
                      <a:pt x="247" y="1"/>
                      <a:pt x="196" y="18"/>
                      <a:pt x="155" y="52"/>
                    </a:cubicBezTo>
                    <a:cubicBezTo>
                      <a:pt x="1" y="178"/>
                      <a:pt x="74" y="425"/>
                      <a:pt x="274" y="448"/>
                    </a:cubicBezTo>
                    <a:cubicBezTo>
                      <a:pt x="282" y="448"/>
                      <a:pt x="289" y="449"/>
                      <a:pt x="297" y="449"/>
                    </a:cubicBezTo>
                    <a:cubicBezTo>
                      <a:pt x="479" y="449"/>
                      <a:pt x="590" y="232"/>
                      <a:pt x="470" y="84"/>
                    </a:cubicBezTo>
                    <a:cubicBezTo>
                      <a:pt x="426" y="30"/>
                      <a:pt x="361" y="1"/>
                      <a:pt x="2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6" name="Google Shape;5286;p38"/>
              <p:cNvSpPr/>
              <p:nvPr/>
            </p:nvSpPr>
            <p:spPr>
              <a:xfrm>
                <a:off x="4112150" y="3882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2" y="0"/>
                    </a:moveTo>
                    <a:cubicBezTo>
                      <a:pt x="234" y="0"/>
                      <a:pt x="187" y="16"/>
                      <a:pt x="148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47" y="80"/>
                    </a:cubicBezTo>
                    <a:cubicBezTo>
                      <a:pt x="405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7" name="Google Shape;5287;p38"/>
              <p:cNvSpPr/>
              <p:nvPr/>
            </p:nvSpPr>
            <p:spPr>
              <a:xfrm>
                <a:off x="4098900" y="3865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79" y="15"/>
                      <a:pt x="141" y="46"/>
                    </a:cubicBezTo>
                    <a:cubicBezTo>
                      <a:pt x="0" y="158"/>
                      <a:pt x="68" y="390"/>
                      <a:pt x="247" y="406"/>
                    </a:cubicBezTo>
                    <a:cubicBezTo>
                      <a:pt x="255" y="407"/>
                      <a:pt x="263" y="407"/>
                      <a:pt x="271" y="407"/>
                    </a:cubicBezTo>
                    <a:cubicBezTo>
                      <a:pt x="437" y="407"/>
                      <a:pt x="538" y="210"/>
                      <a:pt x="427" y="75"/>
                    </a:cubicBezTo>
                    <a:cubicBezTo>
                      <a:pt x="387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8" name="Google Shape;5288;p38"/>
              <p:cNvSpPr/>
              <p:nvPr/>
            </p:nvSpPr>
            <p:spPr>
              <a:xfrm>
                <a:off x="4085550" y="3849175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6" y="202"/>
                      <a:pt x="412" y="73"/>
                    </a:cubicBezTo>
                    <a:cubicBezTo>
                      <a:pt x="374" y="25"/>
                      <a:pt x="316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9" name="Google Shape;5289;p38"/>
              <p:cNvSpPr/>
              <p:nvPr/>
            </p:nvSpPr>
            <p:spPr>
              <a:xfrm>
                <a:off x="4072300" y="383267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4" y="1"/>
                      <a:pt x="163" y="14"/>
                      <a:pt x="129" y="42"/>
                    </a:cubicBezTo>
                    <a:cubicBezTo>
                      <a:pt x="0" y="145"/>
                      <a:pt x="61" y="353"/>
                      <a:pt x="228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4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0" name="Google Shape;5290;p38"/>
              <p:cNvSpPr/>
              <p:nvPr/>
            </p:nvSpPr>
            <p:spPr>
              <a:xfrm>
                <a:off x="4059050" y="3816175"/>
                <a:ext cx="1170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353" extrusionOk="0">
                    <a:moveTo>
                      <a:pt x="235" y="1"/>
                    </a:moveTo>
                    <a:cubicBezTo>
                      <a:pt x="196" y="1"/>
                      <a:pt x="157" y="14"/>
                      <a:pt x="125" y="40"/>
                    </a:cubicBezTo>
                    <a:cubicBezTo>
                      <a:pt x="0" y="139"/>
                      <a:pt x="61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8" y="182"/>
                      <a:pt x="373" y="65"/>
                    </a:cubicBezTo>
                    <a:cubicBezTo>
                      <a:pt x="338" y="23"/>
                      <a:pt x="286" y="1"/>
                      <a:pt x="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1" name="Google Shape;5291;p38"/>
              <p:cNvSpPr/>
              <p:nvPr/>
            </p:nvSpPr>
            <p:spPr>
              <a:xfrm>
                <a:off x="4045775" y="37996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1" y="0"/>
                    </a:moveTo>
                    <a:cubicBezTo>
                      <a:pt x="184" y="0"/>
                      <a:pt x="147" y="12"/>
                      <a:pt x="116" y="37"/>
                    </a:cubicBezTo>
                    <a:cubicBezTo>
                      <a:pt x="1" y="131"/>
                      <a:pt x="55" y="320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1"/>
                      <a:pt x="270" y="0"/>
                      <a:pt x="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2" name="Google Shape;5292;p38"/>
              <p:cNvSpPr/>
              <p:nvPr/>
            </p:nvSpPr>
            <p:spPr>
              <a:xfrm>
                <a:off x="4032525" y="3783100"/>
                <a:ext cx="103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6" extrusionOk="0">
                    <a:moveTo>
                      <a:pt x="209" y="0"/>
                    </a:moveTo>
                    <a:cubicBezTo>
                      <a:pt x="173" y="0"/>
                      <a:pt x="137" y="12"/>
                      <a:pt x="107" y="35"/>
                    </a:cubicBezTo>
                    <a:cubicBezTo>
                      <a:pt x="0" y="122"/>
                      <a:pt x="52" y="299"/>
                      <a:pt x="190" y="315"/>
                    </a:cubicBezTo>
                    <a:cubicBezTo>
                      <a:pt x="195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1" y="58"/>
                    </a:cubicBezTo>
                    <a:cubicBezTo>
                      <a:pt x="301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3" name="Google Shape;5293;p38"/>
              <p:cNvSpPr/>
              <p:nvPr/>
            </p:nvSpPr>
            <p:spPr>
              <a:xfrm>
                <a:off x="4302550" y="4082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4" y="1"/>
                    </a:moveTo>
                    <a:cubicBezTo>
                      <a:pt x="370" y="1"/>
                      <a:pt x="295" y="25"/>
                      <a:pt x="232" y="75"/>
                    </a:cubicBezTo>
                    <a:cubicBezTo>
                      <a:pt x="1" y="261"/>
                      <a:pt x="113" y="637"/>
                      <a:pt x="409" y="666"/>
                    </a:cubicBezTo>
                    <a:cubicBezTo>
                      <a:pt x="422" y="668"/>
                      <a:pt x="435" y="668"/>
                      <a:pt x="447" y="668"/>
                    </a:cubicBezTo>
                    <a:cubicBezTo>
                      <a:pt x="720" y="668"/>
                      <a:pt x="883" y="344"/>
                      <a:pt x="705" y="123"/>
                    </a:cubicBezTo>
                    <a:cubicBezTo>
                      <a:pt x="639" y="43"/>
                      <a:pt x="542" y="1"/>
                      <a:pt x="4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4" name="Google Shape;5294;p38"/>
              <p:cNvSpPr/>
              <p:nvPr/>
            </p:nvSpPr>
            <p:spPr>
              <a:xfrm>
                <a:off x="4289300" y="4066125"/>
                <a:ext cx="21425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3" extrusionOk="0">
                    <a:moveTo>
                      <a:pt x="429" y="1"/>
                    </a:moveTo>
                    <a:cubicBezTo>
                      <a:pt x="357" y="1"/>
                      <a:pt x="285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2"/>
                      <a:pt x="422" y="652"/>
                      <a:pt x="434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5" name="Google Shape;5295;p38"/>
              <p:cNvSpPr/>
              <p:nvPr/>
            </p:nvSpPr>
            <p:spPr>
              <a:xfrm>
                <a:off x="4276050" y="4049600"/>
                <a:ext cx="20850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3" extrusionOk="0">
                    <a:moveTo>
                      <a:pt x="417" y="0"/>
                    </a:moveTo>
                    <a:cubicBezTo>
                      <a:pt x="347" y="0"/>
                      <a:pt x="277" y="23"/>
                      <a:pt x="219" y="71"/>
                    </a:cubicBezTo>
                    <a:cubicBezTo>
                      <a:pt x="0" y="247"/>
                      <a:pt x="106" y="601"/>
                      <a:pt x="386" y="630"/>
                    </a:cubicBezTo>
                    <a:cubicBezTo>
                      <a:pt x="399" y="631"/>
                      <a:pt x="412" y="632"/>
                      <a:pt x="424" y="632"/>
                    </a:cubicBezTo>
                    <a:cubicBezTo>
                      <a:pt x="681" y="632"/>
                      <a:pt x="834" y="327"/>
                      <a:pt x="662" y="119"/>
                    </a:cubicBezTo>
                    <a:cubicBezTo>
                      <a:pt x="600" y="40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6" name="Google Shape;5296;p38"/>
              <p:cNvSpPr/>
              <p:nvPr/>
            </p:nvSpPr>
            <p:spPr>
              <a:xfrm>
                <a:off x="4262800" y="4033100"/>
                <a:ext cx="2022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14" extrusionOk="0">
                    <a:moveTo>
                      <a:pt x="406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0" y="583"/>
                      <a:pt x="373" y="612"/>
                    </a:cubicBezTo>
                    <a:cubicBezTo>
                      <a:pt x="385" y="613"/>
                      <a:pt x="396" y="614"/>
                      <a:pt x="407" y="614"/>
                    </a:cubicBezTo>
                    <a:cubicBezTo>
                      <a:pt x="657" y="614"/>
                      <a:pt x="809" y="317"/>
                      <a:pt x="643" y="114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7" name="Google Shape;5297;p38"/>
              <p:cNvSpPr/>
              <p:nvPr/>
            </p:nvSpPr>
            <p:spPr>
              <a:xfrm>
                <a:off x="4249450" y="4016525"/>
                <a:ext cx="1967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6" extrusionOk="0">
                    <a:moveTo>
                      <a:pt x="395" y="0"/>
                    </a:moveTo>
                    <a:cubicBezTo>
                      <a:pt x="329" y="0"/>
                      <a:pt x="263" y="22"/>
                      <a:pt x="209" y="66"/>
                    </a:cubicBezTo>
                    <a:cubicBezTo>
                      <a:pt x="1" y="234"/>
                      <a:pt x="100" y="568"/>
                      <a:pt x="364" y="593"/>
                    </a:cubicBezTo>
                    <a:cubicBezTo>
                      <a:pt x="375" y="595"/>
                      <a:pt x="387" y="595"/>
                      <a:pt x="398" y="595"/>
                    </a:cubicBezTo>
                    <a:cubicBezTo>
                      <a:pt x="641" y="595"/>
                      <a:pt x="787" y="308"/>
                      <a:pt x="627" y="111"/>
                    </a:cubicBezTo>
                    <a:cubicBezTo>
                      <a:pt x="569" y="38"/>
                      <a:pt x="482" y="0"/>
                      <a:pt x="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8" name="Google Shape;5298;p38"/>
              <p:cNvSpPr/>
              <p:nvPr/>
            </p:nvSpPr>
            <p:spPr>
              <a:xfrm>
                <a:off x="4236200" y="4000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4" y="0"/>
                    </a:moveTo>
                    <a:cubicBezTo>
                      <a:pt x="319" y="0"/>
                      <a:pt x="254" y="22"/>
                      <a:pt x="200" y="67"/>
                    </a:cubicBezTo>
                    <a:cubicBezTo>
                      <a:pt x="0" y="227"/>
                      <a:pt x="100" y="549"/>
                      <a:pt x="354" y="574"/>
                    </a:cubicBezTo>
                    <a:cubicBezTo>
                      <a:pt x="364" y="575"/>
                      <a:pt x="375" y="576"/>
                      <a:pt x="385" y="576"/>
                    </a:cubicBezTo>
                    <a:cubicBezTo>
                      <a:pt x="623" y="576"/>
                      <a:pt x="762" y="296"/>
                      <a:pt x="608" y="105"/>
                    </a:cubicBezTo>
                    <a:cubicBezTo>
                      <a:pt x="550" y="36"/>
                      <a:pt x="467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9" name="Google Shape;5299;p38"/>
              <p:cNvSpPr/>
              <p:nvPr/>
            </p:nvSpPr>
            <p:spPr>
              <a:xfrm>
                <a:off x="4222950" y="3983500"/>
                <a:ext cx="18400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7" extrusionOk="0">
                    <a:moveTo>
                      <a:pt x="370" y="1"/>
                    </a:moveTo>
                    <a:cubicBezTo>
                      <a:pt x="308" y="1"/>
                      <a:pt x="245" y="21"/>
                      <a:pt x="193" y="63"/>
                    </a:cubicBezTo>
                    <a:cubicBezTo>
                      <a:pt x="0" y="221"/>
                      <a:pt x="93" y="533"/>
                      <a:pt x="341" y="555"/>
                    </a:cubicBezTo>
                    <a:cubicBezTo>
                      <a:pt x="351" y="556"/>
                      <a:pt x="362" y="557"/>
                      <a:pt x="372" y="557"/>
                    </a:cubicBezTo>
                    <a:cubicBezTo>
                      <a:pt x="601" y="557"/>
                      <a:pt x="736" y="287"/>
                      <a:pt x="585" y="102"/>
                    </a:cubicBezTo>
                    <a:cubicBezTo>
                      <a:pt x="531" y="35"/>
                      <a:pt x="451" y="1"/>
                      <a:pt x="3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0" name="Google Shape;5300;p38"/>
              <p:cNvSpPr/>
              <p:nvPr/>
            </p:nvSpPr>
            <p:spPr>
              <a:xfrm>
                <a:off x="4209675" y="396697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5" y="0"/>
                    </a:moveTo>
                    <a:cubicBezTo>
                      <a:pt x="296" y="0"/>
                      <a:pt x="237" y="19"/>
                      <a:pt x="187" y="59"/>
                    </a:cubicBezTo>
                    <a:cubicBezTo>
                      <a:pt x="1" y="210"/>
                      <a:pt x="88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6" y="101"/>
                    </a:cubicBezTo>
                    <a:cubicBezTo>
                      <a:pt x="513" y="35"/>
                      <a:pt x="434" y="0"/>
                      <a:pt x="3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1" name="Google Shape;5301;p38"/>
              <p:cNvSpPr/>
              <p:nvPr/>
            </p:nvSpPr>
            <p:spPr>
              <a:xfrm>
                <a:off x="4196350" y="3950400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0"/>
                    </a:moveTo>
                    <a:cubicBezTo>
                      <a:pt x="288" y="0"/>
                      <a:pt x="231" y="19"/>
                      <a:pt x="183" y="57"/>
                    </a:cubicBezTo>
                    <a:cubicBezTo>
                      <a:pt x="0" y="202"/>
                      <a:pt x="87" y="494"/>
                      <a:pt x="318" y="520"/>
                    </a:cubicBezTo>
                    <a:cubicBezTo>
                      <a:pt x="329" y="521"/>
                      <a:pt x="339" y="521"/>
                      <a:pt x="349" y="521"/>
                    </a:cubicBezTo>
                    <a:cubicBezTo>
                      <a:pt x="562" y="521"/>
                      <a:pt x="688" y="271"/>
                      <a:pt x="550" y="99"/>
                    </a:cubicBezTo>
                    <a:cubicBezTo>
                      <a:pt x="498" y="34"/>
                      <a:pt x="422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2" name="Google Shape;5302;p38"/>
              <p:cNvSpPr/>
              <p:nvPr/>
            </p:nvSpPr>
            <p:spPr>
              <a:xfrm>
                <a:off x="4183100" y="3933875"/>
                <a:ext cx="165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4" extrusionOk="0">
                    <a:moveTo>
                      <a:pt x="333" y="0"/>
                    </a:moveTo>
                    <a:cubicBezTo>
                      <a:pt x="278" y="0"/>
                      <a:pt x="222" y="19"/>
                      <a:pt x="177" y="56"/>
                    </a:cubicBezTo>
                    <a:cubicBezTo>
                      <a:pt x="0" y="197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41" y="504"/>
                      <a:pt x="663" y="261"/>
                      <a:pt x="527" y="94"/>
                    </a:cubicBezTo>
                    <a:cubicBezTo>
                      <a:pt x="478" y="32"/>
                      <a:pt x="405" y="0"/>
                      <a:pt x="3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3" name="Google Shape;5303;p38"/>
              <p:cNvSpPr/>
              <p:nvPr/>
            </p:nvSpPr>
            <p:spPr>
              <a:xfrm>
                <a:off x="4169900" y="391737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5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3" y="482"/>
                      <a:pt x="311" y="483"/>
                      <a:pt x="320" y="483"/>
                    </a:cubicBezTo>
                    <a:cubicBezTo>
                      <a:pt x="517" y="483"/>
                      <a:pt x="635" y="249"/>
                      <a:pt x="506" y="89"/>
                    </a:cubicBezTo>
                    <a:cubicBezTo>
                      <a:pt x="458" y="31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4" name="Google Shape;5304;p38"/>
              <p:cNvSpPr/>
              <p:nvPr/>
            </p:nvSpPr>
            <p:spPr>
              <a:xfrm>
                <a:off x="4156575" y="3900825"/>
                <a:ext cx="15325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7" extrusionOk="0">
                    <a:moveTo>
                      <a:pt x="309" y="0"/>
                    </a:moveTo>
                    <a:cubicBezTo>
                      <a:pt x="257" y="0"/>
                      <a:pt x="204" y="18"/>
                      <a:pt x="161" y="54"/>
                    </a:cubicBezTo>
                    <a:cubicBezTo>
                      <a:pt x="0" y="182"/>
                      <a:pt x="78" y="443"/>
                      <a:pt x="283" y="465"/>
                    </a:cubicBezTo>
                    <a:cubicBezTo>
                      <a:pt x="291" y="466"/>
                      <a:pt x="299" y="466"/>
                      <a:pt x="307" y="466"/>
                    </a:cubicBezTo>
                    <a:cubicBezTo>
                      <a:pt x="498" y="466"/>
                      <a:pt x="613" y="240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5" name="Google Shape;5305;p38"/>
              <p:cNvSpPr/>
              <p:nvPr/>
            </p:nvSpPr>
            <p:spPr>
              <a:xfrm>
                <a:off x="4143325" y="3884300"/>
                <a:ext cx="1467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7" extrusionOk="0">
                    <a:moveTo>
                      <a:pt x="294" y="1"/>
                    </a:moveTo>
                    <a:cubicBezTo>
                      <a:pt x="245" y="1"/>
                      <a:pt x="196" y="16"/>
                      <a:pt x="154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78" y="446"/>
                      <a:pt x="286" y="446"/>
                      <a:pt x="294" y="446"/>
                    </a:cubicBezTo>
                    <a:cubicBezTo>
                      <a:pt x="479" y="446"/>
                      <a:pt x="587" y="230"/>
                      <a:pt x="466" y="82"/>
                    </a:cubicBezTo>
                    <a:cubicBezTo>
                      <a:pt x="422" y="29"/>
                      <a:pt x="358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6" name="Google Shape;5306;p38"/>
              <p:cNvSpPr/>
              <p:nvPr/>
            </p:nvSpPr>
            <p:spPr>
              <a:xfrm>
                <a:off x="4130050" y="3867750"/>
                <a:ext cx="1402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8" extrusionOk="0">
                    <a:moveTo>
                      <a:pt x="281" y="0"/>
                    </a:moveTo>
                    <a:cubicBezTo>
                      <a:pt x="234" y="0"/>
                      <a:pt x="187" y="16"/>
                      <a:pt x="149" y="50"/>
                    </a:cubicBezTo>
                    <a:cubicBezTo>
                      <a:pt x="1" y="168"/>
                      <a:pt x="72" y="406"/>
                      <a:pt x="261" y="426"/>
                    </a:cubicBezTo>
                    <a:cubicBezTo>
                      <a:pt x="270" y="427"/>
                      <a:pt x="279" y="427"/>
                      <a:pt x="288" y="427"/>
                    </a:cubicBezTo>
                    <a:cubicBezTo>
                      <a:pt x="459" y="427"/>
                      <a:pt x="561" y="222"/>
                      <a:pt x="448" y="82"/>
                    </a:cubicBezTo>
                    <a:cubicBezTo>
                      <a:pt x="406" y="29"/>
                      <a:pt x="344" y="0"/>
                      <a:pt x="2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7" name="Google Shape;5307;p38"/>
              <p:cNvSpPr/>
              <p:nvPr/>
            </p:nvSpPr>
            <p:spPr>
              <a:xfrm>
                <a:off x="4116725" y="3851200"/>
                <a:ext cx="1355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2" h="411" extrusionOk="0">
                    <a:moveTo>
                      <a:pt x="272" y="1"/>
                    </a:moveTo>
                    <a:cubicBezTo>
                      <a:pt x="226" y="1"/>
                      <a:pt x="181" y="16"/>
                      <a:pt x="142" y="46"/>
                    </a:cubicBezTo>
                    <a:cubicBezTo>
                      <a:pt x="0" y="162"/>
                      <a:pt x="71" y="390"/>
                      <a:pt x="251" y="409"/>
                    </a:cubicBezTo>
                    <a:cubicBezTo>
                      <a:pt x="259" y="410"/>
                      <a:pt x="267" y="411"/>
                      <a:pt x="274" y="411"/>
                    </a:cubicBezTo>
                    <a:cubicBezTo>
                      <a:pt x="441" y="411"/>
                      <a:pt x="542" y="214"/>
                      <a:pt x="431" y="78"/>
                    </a:cubicBezTo>
                    <a:cubicBezTo>
                      <a:pt x="391" y="27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8" name="Google Shape;5308;p38"/>
              <p:cNvSpPr/>
              <p:nvPr/>
            </p:nvSpPr>
            <p:spPr>
              <a:xfrm>
                <a:off x="4103475" y="383472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3"/>
                      <a:pt x="64" y="371"/>
                      <a:pt x="238" y="390"/>
                    </a:cubicBezTo>
                    <a:cubicBezTo>
                      <a:pt x="245" y="391"/>
                      <a:pt x="251" y="391"/>
                      <a:pt x="258" y="391"/>
                    </a:cubicBezTo>
                    <a:cubicBezTo>
                      <a:pt x="420" y="391"/>
                      <a:pt x="517" y="202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9" name="Google Shape;5309;p38"/>
              <p:cNvSpPr/>
              <p:nvPr/>
            </p:nvSpPr>
            <p:spPr>
              <a:xfrm>
                <a:off x="4090200" y="3818150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7" y="1"/>
                    </a:moveTo>
                    <a:cubicBezTo>
                      <a:pt x="206" y="1"/>
                      <a:pt x="164" y="15"/>
                      <a:pt x="129" y="44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3" y="373"/>
                      <a:pt x="239" y="373"/>
                      <a:pt x="246" y="373"/>
                    </a:cubicBezTo>
                    <a:cubicBezTo>
                      <a:pt x="401" y="373"/>
                      <a:pt x="492" y="193"/>
                      <a:pt x="390" y="70"/>
                    </a:cubicBezTo>
                    <a:cubicBezTo>
                      <a:pt x="354" y="25"/>
                      <a:pt x="301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0" name="Google Shape;5310;p38"/>
              <p:cNvSpPr/>
              <p:nvPr/>
            </p:nvSpPr>
            <p:spPr>
              <a:xfrm>
                <a:off x="4076950" y="3801650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0"/>
                    </a:moveTo>
                    <a:cubicBezTo>
                      <a:pt x="193" y="0"/>
                      <a:pt x="155" y="13"/>
                      <a:pt x="123" y="39"/>
                    </a:cubicBezTo>
                    <a:cubicBezTo>
                      <a:pt x="1" y="139"/>
                      <a:pt x="59" y="335"/>
                      <a:pt x="216" y="351"/>
                    </a:cubicBezTo>
                    <a:cubicBezTo>
                      <a:pt x="224" y="352"/>
                      <a:pt x="231" y="352"/>
                      <a:pt x="238" y="352"/>
                    </a:cubicBezTo>
                    <a:cubicBezTo>
                      <a:pt x="380" y="352"/>
                      <a:pt x="465" y="181"/>
                      <a:pt x="370" y="65"/>
                    </a:cubicBezTo>
                    <a:cubicBezTo>
                      <a:pt x="335" y="23"/>
                      <a:pt x="284" y="0"/>
                      <a:pt x="2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1" name="Google Shape;5311;p38"/>
              <p:cNvSpPr/>
              <p:nvPr/>
            </p:nvSpPr>
            <p:spPr>
              <a:xfrm>
                <a:off x="4063625" y="378512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3" y="1"/>
                    </a:moveTo>
                    <a:cubicBezTo>
                      <a:pt x="186" y="1"/>
                      <a:pt x="148" y="13"/>
                      <a:pt x="116" y="38"/>
                    </a:cubicBezTo>
                    <a:cubicBezTo>
                      <a:pt x="0" y="131"/>
                      <a:pt x="58" y="321"/>
                      <a:pt x="206" y="334"/>
                    </a:cubicBezTo>
                    <a:cubicBezTo>
                      <a:pt x="212" y="334"/>
                      <a:pt x="219" y="335"/>
                      <a:pt x="225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1" y="22"/>
                      <a:pt x="273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2" name="Google Shape;5312;p38"/>
              <p:cNvSpPr/>
              <p:nvPr/>
            </p:nvSpPr>
            <p:spPr>
              <a:xfrm>
                <a:off x="4050350" y="3768550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1" y="126"/>
                      <a:pt x="56" y="303"/>
                      <a:pt x="194" y="315"/>
                    </a:cubicBezTo>
                    <a:cubicBezTo>
                      <a:pt x="200" y="316"/>
                      <a:pt x="207" y="316"/>
                      <a:pt x="213" y="316"/>
                    </a:cubicBezTo>
                    <a:cubicBezTo>
                      <a:pt x="343" y="316"/>
                      <a:pt x="418" y="166"/>
                      <a:pt x="335" y="61"/>
                    </a:cubicBezTo>
                    <a:cubicBezTo>
                      <a:pt x="302" y="21"/>
                      <a:pt x="256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3" name="Google Shape;5313;p38"/>
              <p:cNvSpPr/>
              <p:nvPr/>
            </p:nvSpPr>
            <p:spPr>
              <a:xfrm>
                <a:off x="4333725" y="4084725"/>
                <a:ext cx="22800" cy="172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690" extrusionOk="0">
                    <a:moveTo>
                      <a:pt x="457" y="0"/>
                    </a:moveTo>
                    <a:cubicBezTo>
                      <a:pt x="382" y="0"/>
                      <a:pt x="306" y="25"/>
                      <a:pt x="242" y="77"/>
                    </a:cubicBezTo>
                    <a:cubicBezTo>
                      <a:pt x="1" y="269"/>
                      <a:pt x="116" y="655"/>
                      <a:pt x="422" y="687"/>
                    </a:cubicBezTo>
                    <a:cubicBezTo>
                      <a:pt x="435" y="689"/>
                      <a:pt x="448" y="689"/>
                      <a:pt x="460" y="689"/>
                    </a:cubicBezTo>
                    <a:cubicBezTo>
                      <a:pt x="743" y="689"/>
                      <a:pt x="912" y="356"/>
                      <a:pt x="724" y="128"/>
                    </a:cubicBezTo>
                    <a:cubicBezTo>
                      <a:pt x="656" y="44"/>
                      <a:pt x="557" y="0"/>
                      <a:pt x="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4" name="Google Shape;5314;p38"/>
              <p:cNvSpPr/>
              <p:nvPr/>
            </p:nvSpPr>
            <p:spPr>
              <a:xfrm>
                <a:off x="4320475" y="4068175"/>
                <a:ext cx="22075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70" extrusionOk="0">
                    <a:moveTo>
                      <a:pt x="445" y="0"/>
                    </a:moveTo>
                    <a:cubicBezTo>
                      <a:pt x="370" y="0"/>
                      <a:pt x="295" y="25"/>
                      <a:pt x="232" y="76"/>
                    </a:cubicBezTo>
                    <a:cubicBezTo>
                      <a:pt x="1" y="263"/>
                      <a:pt x="113" y="636"/>
                      <a:pt x="409" y="668"/>
                    </a:cubicBezTo>
                    <a:cubicBezTo>
                      <a:pt x="422" y="669"/>
                      <a:pt x="434" y="670"/>
                      <a:pt x="447" y="670"/>
                    </a:cubicBezTo>
                    <a:cubicBezTo>
                      <a:pt x="720" y="670"/>
                      <a:pt x="883" y="346"/>
                      <a:pt x="704" y="125"/>
                    </a:cubicBezTo>
                    <a:cubicBezTo>
                      <a:pt x="639" y="43"/>
                      <a:pt x="542" y="0"/>
                      <a:pt x="4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5" name="Google Shape;5315;p38"/>
              <p:cNvSpPr/>
              <p:nvPr/>
            </p:nvSpPr>
            <p:spPr>
              <a:xfrm>
                <a:off x="4307225" y="4051650"/>
                <a:ext cx="2142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650" extrusionOk="0">
                    <a:moveTo>
                      <a:pt x="428" y="0"/>
                    </a:moveTo>
                    <a:cubicBezTo>
                      <a:pt x="357" y="0"/>
                      <a:pt x="285" y="24"/>
                      <a:pt x="225" y="72"/>
                    </a:cubicBezTo>
                    <a:cubicBezTo>
                      <a:pt x="0" y="255"/>
                      <a:pt x="110" y="619"/>
                      <a:pt x="396" y="648"/>
                    </a:cubicBezTo>
                    <a:cubicBezTo>
                      <a:pt x="409" y="649"/>
                      <a:pt x="421" y="650"/>
                      <a:pt x="434" y="650"/>
                    </a:cubicBezTo>
                    <a:cubicBezTo>
                      <a:pt x="700" y="650"/>
                      <a:pt x="856" y="335"/>
                      <a:pt x="682" y="120"/>
                    </a:cubicBezTo>
                    <a:cubicBezTo>
                      <a:pt x="617" y="42"/>
                      <a:pt x="523" y="0"/>
                      <a:pt x="4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6" name="Google Shape;5316;p38"/>
              <p:cNvSpPr/>
              <p:nvPr/>
            </p:nvSpPr>
            <p:spPr>
              <a:xfrm>
                <a:off x="4293975" y="4035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17" y="0"/>
                    </a:moveTo>
                    <a:cubicBezTo>
                      <a:pt x="347" y="0"/>
                      <a:pt x="277" y="24"/>
                      <a:pt x="219" y="72"/>
                    </a:cubicBezTo>
                    <a:cubicBezTo>
                      <a:pt x="0" y="249"/>
                      <a:pt x="103" y="602"/>
                      <a:pt x="386" y="631"/>
                    </a:cubicBezTo>
                    <a:cubicBezTo>
                      <a:pt x="397" y="633"/>
                      <a:pt x="409" y="633"/>
                      <a:pt x="420" y="633"/>
                    </a:cubicBezTo>
                    <a:cubicBezTo>
                      <a:pt x="679" y="633"/>
                      <a:pt x="834" y="327"/>
                      <a:pt x="662" y="117"/>
                    </a:cubicBezTo>
                    <a:cubicBezTo>
                      <a:pt x="600" y="41"/>
                      <a:pt x="509" y="0"/>
                      <a:pt x="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7" name="Google Shape;5317;p38"/>
              <p:cNvSpPr/>
              <p:nvPr/>
            </p:nvSpPr>
            <p:spPr>
              <a:xfrm>
                <a:off x="4280700" y="4018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3"/>
                      <a:pt x="100" y="586"/>
                      <a:pt x="374" y="612"/>
                    </a:cubicBezTo>
                    <a:cubicBezTo>
                      <a:pt x="385" y="613"/>
                      <a:pt x="397" y="614"/>
                      <a:pt x="408" y="614"/>
                    </a:cubicBezTo>
                    <a:cubicBezTo>
                      <a:pt x="658" y="614"/>
                      <a:pt x="809" y="320"/>
                      <a:pt x="643" y="114"/>
                    </a:cubicBezTo>
                    <a:cubicBezTo>
                      <a:pt x="583" y="39"/>
                      <a:pt x="495" y="1"/>
                      <a:pt x="4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8" name="Google Shape;5318;p38"/>
              <p:cNvSpPr/>
              <p:nvPr/>
            </p:nvSpPr>
            <p:spPr>
              <a:xfrm>
                <a:off x="4267375" y="4002075"/>
                <a:ext cx="19675" cy="1487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595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100" y="564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7" y="307"/>
                      <a:pt x="627" y="111"/>
                    </a:cubicBezTo>
                    <a:cubicBezTo>
                      <a:pt x="567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9" name="Google Shape;5319;p38"/>
              <p:cNvSpPr/>
              <p:nvPr/>
            </p:nvSpPr>
            <p:spPr>
              <a:xfrm>
                <a:off x="4254100" y="3985550"/>
                <a:ext cx="190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8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5"/>
                    </a:cubicBezTo>
                    <a:cubicBezTo>
                      <a:pt x="1" y="229"/>
                      <a:pt x="101" y="550"/>
                      <a:pt x="354" y="576"/>
                    </a:cubicBezTo>
                    <a:cubicBezTo>
                      <a:pt x="365" y="577"/>
                      <a:pt x="375" y="577"/>
                      <a:pt x="385" y="577"/>
                    </a:cubicBezTo>
                    <a:cubicBezTo>
                      <a:pt x="624" y="577"/>
                      <a:pt x="762" y="295"/>
                      <a:pt x="605" y="107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0" name="Google Shape;5320;p38"/>
              <p:cNvSpPr/>
              <p:nvPr/>
            </p:nvSpPr>
            <p:spPr>
              <a:xfrm>
                <a:off x="4240850" y="3969000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0"/>
                    </a:moveTo>
                    <a:cubicBezTo>
                      <a:pt x="306" y="0"/>
                      <a:pt x="245" y="20"/>
                      <a:pt x="194" y="62"/>
                    </a:cubicBezTo>
                    <a:cubicBezTo>
                      <a:pt x="1" y="219"/>
                      <a:pt x="94" y="531"/>
                      <a:pt x="341" y="557"/>
                    </a:cubicBezTo>
                    <a:cubicBezTo>
                      <a:pt x="352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6" y="103"/>
                    </a:cubicBezTo>
                    <a:cubicBezTo>
                      <a:pt x="531" y="36"/>
                      <a:pt x="449" y="0"/>
                      <a:pt x="3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1" name="Google Shape;5321;p38"/>
              <p:cNvSpPr/>
              <p:nvPr/>
            </p:nvSpPr>
            <p:spPr>
              <a:xfrm>
                <a:off x="4227600" y="3952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0" y="211"/>
                      <a:pt x="87" y="513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0" y="279"/>
                      <a:pt x="566" y="101"/>
                    </a:cubicBezTo>
                    <a:cubicBezTo>
                      <a:pt x="513" y="36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2" name="Google Shape;5322;p38"/>
              <p:cNvSpPr/>
              <p:nvPr/>
            </p:nvSpPr>
            <p:spPr>
              <a:xfrm>
                <a:off x="4214250" y="3935900"/>
                <a:ext cx="17225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0" extrusionOk="0">
                    <a:moveTo>
                      <a:pt x="347" y="0"/>
                    </a:moveTo>
                    <a:cubicBezTo>
                      <a:pt x="289" y="0"/>
                      <a:pt x="231" y="19"/>
                      <a:pt x="184" y="58"/>
                    </a:cubicBezTo>
                    <a:cubicBezTo>
                      <a:pt x="1" y="203"/>
                      <a:pt x="88" y="492"/>
                      <a:pt x="316" y="518"/>
                    </a:cubicBezTo>
                    <a:cubicBezTo>
                      <a:pt x="326" y="519"/>
                      <a:pt x="337" y="520"/>
                      <a:pt x="347" y="520"/>
                    </a:cubicBezTo>
                    <a:cubicBezTo>
                      <a:pt x="560" y="520"/>
                      <a:pt x="689" y="269"/>
                      <a:pt x="551" y="97"/>
                    </a:cubicBezTo>
                    <a:cubicBezTo>
                      <a:pt x="498" y="33"/>
                      <a:pt x="422" y="0"/>
                      <a:pt x="3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3" name="Google Shape;5323;p38"/>
              <p:cNvSpPr/>
              <p:nvPr/>
            </p:nvSpPr>
            <p:spPr>
              <a:xfrm>
                <a:off x="4201000" y="3919400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4" y="0"/>
                    </a:moveTo>
                    <a:cubicBezTo>
                      <a:pt x="278" y="0"/>
                      <a:pt x="222" y="19"/>
                      <a:pt x="174" y="56"/>
                    </a:cubicBezTo>
                    <a:cubicBezTo>
                      <a:pt x="1" y="198"/>
                      <a:pt x="84" y="477"/>
                      <a:pt x="306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9" y="501"/>
                      <a:pt x="663" y="261"/>
                      <a:pt x="528" y="92"/>
                    </a:cubicBezTo>
                    <a:cubicBezTo>
                      <a:pt x="479" y="32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4" name="Google Shape;5324;p38"/>
              <p:cNvSpPr/>
              <p:nvPr/>
            </p:nvSpPr>
            <p:spPr>
              <a:xfrm>
                <a:off x="4187750" y="3902825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18" y="1"/>
                    </a:moveTo>
                    <a:cubicBezTo>
                      <a:pt x="265" y="1"/>
                      <a:pt x="212" y="18"/>
                      <a:pt x="168" y="54"/>
                    </a:cubicBezTo>
                    <a:cubicBezTo>
                      <a:pt x="0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7" y="250"/>
                      <a:pt x="508" y="93"/>
                    </a:cubicBezTo>
                    <a:cubicBezTo>
                      <a:pt x="460" y="32"/>
                      <a:pt x="390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5" name="Google Shape;5325;p38"/>
              <p:cNvSpPr/>
              <p:nvPr/>
            </p:nvSpPr>
            <p:spPr>
              <a:xfrm>
                <a:off x="4174500" y="3886325"/>
                <a:ext cx="153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65" extrusionOk="0">
                    <a:moveTo>
                      <a:pt x="306" y="1"/>
                    </a:moveTo>
                    <a:cubicBezTo>
                      <a:pt x="255" y="1"/>
                      <a:pt x="204" y="18"/>
                      <a:pt x="161" y="52"/>
                    </a:cubicBezTo>
                    <a:cubicBezTo>
                      <a:pt x="0" y="184"/>
                      <a:pt x="77" y="444"/>
                      <a:pt x="283" y="463"/>
                    </a:cubicBezTo>
                    <a:cubicBezTo>
                      <a:pt x="292" y="465"/>
                      <a:pt x="301" y="465"/>
                      <a:pt x="310" y="465"/>
                    </a:cubicBezTo>
                    <a:cubicBezTo>
                      <a:pt x="500" y="465"/>
                      <a:pt x="611" y="241"/>
                      <a:pt x="489" y="87"/>
                    </a:cubicBezTo>
                    <a:cubicBezTo>
                      <a:pt x="441" y="31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6" name="Google Shape;5326;p38"/>
              <p:cNvSpPr/>
              <p:nvPr/>
            </p:nvSpPr>
            <p:spPr>
              <a:xfrm>
                <a:off x="4161225" y="3869775"/>
                <a:ext cx="1470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49" extrusionOk="0">
                    <a:moveTo>
                      <a:pt x="294" y="1"/>
                    </a:moveTo>
                    <a:cubicBezTo>
                      <a:pt x="245" y="1"/>
                      <a:pt x="195" y="17"/>
                      <a:pt x="155" y="52"/>
                    </a:cubicBezTo>
                    <a:cubicBezTo>
                      <a:pt x="1" y="177"/>
                      <a:pt x="75" y="425"/>
                      <a:pt x="271" y="447"/>
                    </a:cubicBezTo>
                    <a:cubicBezTo>
                      <a:pt x="279" y="448"/>
                      <a:pt x="287" y="449"/>
                      <a:pt x="294" y="449"/>
                    </a:cubicBezTo>
                    <a:cubicBezTo>
                      <a:pt x="479" y="449"/>
                      <a:pt x="587" y="232"/>
                      <a:pt x="467" y="84"/>
                    </a:cubicBezTo>
                    <a:cubicBezTo>
                      <a:pt x="423" y="30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7" name="Google Shape;5327;p38"/>
              <p:cNvSpPr/>
              <p:nvPr/>
            </p:nvSpPr>
            <p:spPr>
              <a:xfrm>
                <a:off x="4147900" y="3853250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5" y="0"/>
                    </a:moveTo>
                    <a:cubicBezTo>
                      <a:pt x="238" y="0"/>
                      <a:pt x="190" y="16"/>
                      <a:pt x="151" y="48"/>
                    </a:cubicBezTo>
                    <a:cubicBezTo>
                      <a:pt x="0" y="167"/>
                      <a:pt x="71" y="408"/>
                      <a:pt x="261" y="427"/>
                    </a:cubicBezTo>
                    <a:cubicBezTo>
                      <a:pt x="269" y="428"/>
                      <a:pt x="276" y="428"/>
                      <a:pt x="284" y="428"/>
                    </a:cubicBezTo>
                    <a:cubicBezTo>
                      <a:pt x="460" y="428"/>
                      <a:pt x="564" y="222"/>
                      <a:pt x="450" y="80"/>
                    </a:cubicBezTo>
                    <a:cubicBezTo>
                      <a:pt x="408" y="27"/>
                      <a:pt x="34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8" name="Google Shape;5328;p38"/>
              <p:cNvSpPr/>
              <p:nvPr/>
            </p:nvSpPr>
            <p:spPr>
              <a:xfrm>
                <a:off x="4134650" y="3836750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3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0" y="158"/>
                      <a:pt x="68" y="390"/>
                      <a:pt x="251" y="406"/>
                    </a:cubicBezTo>
                    <a:cubicBezTo>
                      <a:pt x="259" y="407"/>
                      <a:pt x="266" y="407"/>
                      <a:pt x="274" y="407"/>
                    </a:cubicBezTo>
                    <a:cubicBezTo>
                      <a:pt x="440" y="407"/>
                      <a:pt x="538" y="210"/>
                      <a:pt x="431" y="75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9" name="Google Shape;5329;p38"/>
              <p:cNvSpPr/>
              <p:nvPr/>
            </p:nvSpPr>
            <p:spPr>
              <a:xfrm>
                <a:off x="4121375" y="3820175"/>
                <a:ext cx="128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2" extrusionOk="0">
                    <a:moveTo>
                      <a:pt x="258" y="0"/>
                    </a:moveTo>
                    <a:cubicBezTo>
                      <a:pt x="215" y="0"/>
                      <a:pt x="172" y="15"/>
                      <a:pt x="136" y="44"/>
                    </a:cubicBezTo>
                    <a:cubicBezTo>
                      <a:pt x="1" y="156"/>
                      <a:pt x="65" y="371"/>
                      <a:pt x="239" y="391"/>
                    </a:cubicBezTo>
                    <a:cubicBezTo>
                      <a:pt x="246" y="392"/>
                      <a:pt x="254" y="392"/>
                      <a:pt x="262" y="392"/>
                    </a:cubicBezTo>
                    <a:cubicBezTo>
                      <a:pt x="421" y="392"/>
                      <a:pt x="513" y="201"/>
                      <a:pt x="409" y="73"/>
                    </a:cubicBezTo>
                    <a:cubicBezTo>
                      <a:pt x="371" y="25"/>
                      <a:pt x="315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0" name="Google Shape;5330;p38"/>
              <p:cNvSpPr/>
              <p:nvPr/>
            </p:nvSpPr>
            <p:spPr>
              <a:xfrm>
                <a:off x="4108125" y="3803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4" y="1"/>
                      <a:pt x="164" y="14"/>
                      <a:pt x="129" y="42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3" y="370"/>
                      <a:pt x="241" y="371"/>
                      <a:pt x="249" y="371"/>
                    </a:cubicBezTo>
                    <a:cubicBezTo>
                      <a:pt x="399" y="371"/>
                      <a:pt x="490" y="193"/>
                      <a:pt x="389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1" name="Google Shape;5331;p38"/>
              <p:cNvSpPr/>
              <p:nvPr/>
            </p:nvSpPr>
            <p:spPr>
              <a:xfrm>
                <a:off x="4094800" y="3787125"/>
                <a:ext cx="11725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5" extrusionOk="0">
                    <a:moveTo>
                      <a:pt x="236" y="0"/>
                    </a:moveTo>
                    <a:cubicBezTo>
                      <a:pt x="197" y="0"/>
                      <a:pt x="157" y="14"/>
                      <a:pt x="125" y="42"/>
                    </a:cubicBezTo>
                    <a:cubicBezTo>
                      <a:pt x="0" y="138"/>
                      <a:pt x="61" y="337"/>
                      <a:pt x="215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8" y="184"/>
                      <a:pt x="373" y="67"/>
                    </a:cubicBezTo>
                    <a:cubicBezTo>
                      <a:pt x="338" y="23"/>
                      <a:pt x="287" y="0"/>
                      <a:pt x="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2" name="Google Shape;5332;p38"/>
              <p:cNvSpPr/>
              <p:nvPr/>
            </p:nvSpPr>
            <p:spPr>
              <a:xfrm>
                <a:off x="4081525" y="3770575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4" y="1"/>
                    </a:moveTo>
                    <a:cubicBezTo>
                      <a:pt x="187" y="1"/>
                      <a:pt x="149" y="13"/>
                      <a:pt x="117" y="38"/>
                    </a:cubicBezTo>
                    <a:cubicBezTo>
                      <a:pt x="1" y="132"/>
                      <a:pt x="59" y="321"/>
                      <a:pt x="207" y="334"/>
                    </a:cubicBezTo>
                    <a:cubicBezTo>
                      <a:pt x="213" y="335"/>
                      <a:pt x="220" y="335"/>
                      <a:pt x="226" y="335"/>
                    </a:cubicBezTo>
                    <a:cubicBezTo>
                      <a:pt x="362" y="335"/>
                      <a:pt x="443" y="175"/>
                      <a:pt x="354" y="64"/>
                    </a:cubicBezTo>
                    <a:cubicBezTo>
                      <a:pt x="322" y="22"/>
                      <a:pt x="273" y="1"/>
                      <a:pt x="2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3" name="Google Shape;5333;p38"/>
              <p:cNvSpPr/>
              <p:nvPr/>
            </p:nvSpPr>
            <p:spPr>
              <a:xfrm>
                <a:off x="4068275" y="3754075"/>
                <a:ext cx="104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7" extrusionOk="0">
                    <a:moveTo>
                      <a:pt x="210" y="1"/>
                    </a:moveTo>
                    <a:cubicBezTo>
                      <a:pt x="175" y="1"/>
                      <a:pt x="139" y="13"/>
                      <a:pt x="110" y="36"/>
                    </a:cubicBezTo>
                    <a:cubicBezTo>
                      <a:pt x="1" y="123"/>
                      <a:pt x="52" y="300"/>
                      <a:pt x="193" y="316"/>
                    </a:cubicBezTo>
                    <a:cubicBezTo>
                      <a:pt x="199" y="316"/>
                      <a:pt x="204" y="317"/>
                      <a:pt x="209" y="317"/>
                    </a:cubicBezTo>
                    <a:cubicBezTo>
                      <a:pt x="338" y="317"/>
                      <a:pt x="418" y="164"/>
                      <a:pt x="332" y="59"/>
                    </a:cubicBezTo>
                    <a:cubicBezTo>
                      <a:pt x="301" y="21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4" name="Google Shape;5334;p38"/>
              <p:cNvSpPr/>
              <p:nvPr/>
            </p:nvSpPr>
            <p:spPr>
              <a:xfrm>
                <a:off x="4338400" y="4053675"/>
                <a:ext cx="2207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69" extrusionOk="0">
                    <a:moveTo>
                      <a:pt x="442" y="1"/>
                    </a:moveTo>
                    <a:cubicBezTo>
                      <a:pt x="368" y="1"/>
                      <a:pt x="294" y="25"/>
                      <a:pt x="232" y="75"/>
                    </a:cubicBezTo>
                    <a:cubicBezTo>
                      <a:pt x="0" y="261"/>
                      <a:pt x="113" y="637"/>
                      <a:pt x="408" y="666"/>
                    </a:cubicBezTo>
                    <a:cubicBezTo>
                      <a:pt x="421" y="668"/>
                      <a:pt x="434" y="668"/>
                      <a:pt x="447" y="668"/>
                    </a:cubicBezTo>
                    <a:cubicBezTo>
                      <a:pt x="720" y="668"/>
                      <a:pt x="882" y="344"/>
                      <a:pt x="704" y="123"/>
                    </a:cubicBezTo>
                    <a:cubicBezTo>
                      <a:pt x="636" y="43"/>
                      <a:pt x="540" y="1"/>
                      <a:pt x="4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5" name="Google Shape;5335;p38"/>
              <p:cNvSpPr/>
              <p:nvPr/>
            </p:nvSpPr>
            <p:spPr>
              <a:xfrm>
                <a:off x="4325125" y="4037125"/>
                <a:ext cx="21450" cy="1632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3" extrusionOk="0">
                    <a:moveTo>
                      <a:pt x="430" y="1"/>
                    </a:moveTo>
                    <a:cubicBezTo>
                      <a:pt x="358" y="1"/>
                      <a:pt x="286" y="25"/>
                      <a:pt x="226" y="75"/>
                    </a:cubicBezTo>
                    <a:cubicBezTo>
                      <a:pt x="1" y="255"/>
                      <a:pt x="107" y="621"/>
                      <a:pt x="396" y="650"/>
                    </a:cubicBezTo>
                    <a:cubicBezTo>
                      <a:pt x="409" y="651"/>
                      <a:pt x="422" y="652"/>
                      <a:pt x="435" y="652"/>
                    </a:cubicBezTo>
                    <a:cubicBezTo>
                      <a:pt x="701" y="652"/>
                      <a:pt x="857" y="338"/>
                      <a:pt x="682" y="123"/>
                    </a:cubicBezTo>
                    <a:cubicBezTo>
                      <a:pt x="618" y="43"/>
                      <a:pt x="524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6" name="Google Shape;5336;p38"/>
              <p:cNvSpPr/>
              <p:nvPr/>
            </p:nvSpPr>
            <p:spPr>
              <a:xfrm>
                <a:off x="4311875" y="4020600"/>
                <a:ext cx="2080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32" h="632" extrusionOk="0">
                    <a:moveTo>
                      <a:pt x="418" y="0"/>
                    </a:moveTo>
                    <a:cubicBezTo>
                      <a:pt x="348" y="0"/>
                      <a:pt x="278" y="23"/>
                      <a:pt x="219" y="71"/>
                    </a:cubicBezTo>
                    <a:cubicBezTo>
                      <a:pt x="1" y="247"/>
                      <a:pt x="104" y="601"/>
                      <a:pt x="386" y="630"/>
                    </a:cubicBezTo>
                    <a:cubicBezTo>
                      <a:pt x="399" y="631"/>
                      <a:pt x="412" y="632"/>
                      <a:pt x="425" y="632"/>
                    </a:cubicBezTo>
                    <a:cubicBezTo>
                      <a:pt x="681" y="632"/>
                      <a:pt x="831" y="327"/>
                      <a:pt x="663" y="119"/>
                    </a:cubicBezTo>
                    <a:cubicBezTo>
                      <a:pt x="601" y="40"/>
                      <a:pt x="510" y="0"/>
                      <a:pt x="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7" name="Google Shape;5337;p38"/>
              <p:cNvSpPr/>
              <p:nvPr/>
            </p:nvSpPr>
            <p:spPr>
              <a:xfrm>
                <a:off x="4298550" y="4004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0"/>
                    </a:moveTo>
                    <a:cubicBezTo>
                      <a:pt x="338" y="0"/>
                      <a:pt x="269" y="23"/>
                      <a:pt x="212" y="69"/>
                    </a:cubicBezTo>
                    <a:cubicBezTo>
                      <a:pt x="0" y="239"/>
                      <a:pt x="103" y="583"/>
                      <a:pt x="376" y="612"/>
                    </a:cubicBezTo>
                    <a:cubicBezTo>
                      <a:pt x="388" y="613"/>
                      <a:pt x="399" y="614"/>
                      <a:pt x="411" y="614"/>
                    </a:cubicBezTo>
                    <a:cubicBezTo>
                      <a:pt x="660" y="614"/>
                      <a:pt x="809" y="316"/>
                      <a:pt x="646" y="114"/>
                    </a:cubicBezTo>
                    <a:cubicBezTo>
                      <a:pt x="586" y="39"/>
                      <a:pt x="497" y="0"/>
                      <a:pt x="4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8" name="Google Shape;5338;p38"/>
              <p:cNvSpPr/>
              <p:nvPr/>
            </p:nvSpPr>
            <p:spPr>
              <a:xfrm>
                <a:off x="4285275" y="3987525"/>
                <a:ext cx="19625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5" h="596" extrusionOk="0">
                    <a:moveTo>
                      <a:pt x="394" y="0"/>
                    </a:moveTo>
                    <a:cubicBezTo>
                      <a:pt x="328" y="0"/>
                      <a:pt x="262" y="22"/>
                      <a:pt x="207" y="66"/>
                    </a:cubicBezTo>
                    <a:cubicBezTo>
                      <a:pt x="1" y="233"/>
                      <a:pt x="101" y="568"/>
                      <a:pt x="364" y="593"/>
                    </a:cubicBezTo>
                    <a:cubicBezTo>
                      <a:pt x="376" y="595"/>
                      <a:pt x="387" y="595"/>
                      <a:pt x="399" y="595"/>
                    </a:cubicBezTo>
                    <a:cubicBezTo>
                      <a:pt x="642" y="595"/>
                      <a:pt x="784" y="308"/>
                      <a:pt x="624" y="111"/>
                    </a:cubicBezTo>
                    <a:cubicBezTo>
                      <a:pt x="566" y="38"/>
                      <a:pt x="480" y="0"/>
                      <a:pt x="3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9" name="Google Shape;5339;p38"/>
              <p:cNvSpPr/>
              <p:nvPr/>
            </p:nvSpPr>
            <p:spPr>
              <a:xfrm>
                <a:off x="4272025" y="3971050"/>
                <a:ext cx="190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6" extrusionOk="0">
                    <a:moveTo>
                      <a:pt x="383" y="0"/>
                    </a:moveTo>
                    <a:cubicBezTo>
                      <a:pt x="318" y="0"/>
                      <a:pt x="253" y="22"/>
                      <a:pt x="200" y="66"/>
                    </a:cubicBezTo>
                    <a:cubicBezTo>
                      <a:pt x="1" y="227"/>
                      <a:pt x="97" y="552"/>
                      <a:pt x="354" y="574"/>
                    </a:cubicBezTo>
                    <a:cubicBezTo>
                      <a:pt x="365" y="575"/>
                      <a:pt x="375" y="576"/>
                      <a:pt x="385" y="576"/>
                    </a:cubicBezTo>
                    <a:cubicBezTo>
                      <a:pt x="624" y="576"/>
                      <a:pt x="762" y="296"/>
                      <a:pt x="605" y="105"/>
                    </a:cubicBezTo>
                    <a:cubicBezTo>
                      <a:pt x="549" y="36"/>
                      <a:pt x="466" y="0"/>
                      <a:pt x="3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0" name="Google Shape;5340;p38"/>
              <p:cNvSpPr/>
              <p:nvPr/>
            </p:nvSpPr>
            <p:spPr>
              <a:xfrm>
                <a:off x="4258775" y="3954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8" y="0"/>
                      <a:pt x="245" y="21"/>
                      <a:pt x="193" y="63"/>
                    </a:cubicBezTo>
                    <a:cubicBezTo>
                      <a:pt x="0" y="221"/>
                      <a:pt x="94" y="532"/>
                      <a:pt x="341" y="555"/>
                    </a:cubicBezTo>
                    <a:cubicBezTo>
                      <a:pt x="352" y="556"/>
                      <a:pt x="362" y="557"/>
                      <a:pt x="372" y="557"/>
                    </a:cubicBezTo>
                    <a:cubicBezTo>
                      <a:pt x="601" y="557"/>
                      <a:pt x="736" y="286"/>
                      <a:pt x="585" y="102"/>
                    </a:cubicBezTo>
                    <a:cubicBezTo>
                      <a:pt x="531" y="35"/>
                      <a:pt x="451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1" name="Google Shape;5341;p38"/>
              <p:cNvSpPr/>
              <p:nvPr/>
            </p:nvSpPr>
            <p:spPr>
              <a:xfrm>
                <a:off x="4245425" y="3937925"/>
                <a:ext cx="178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5" h="542" extrusionOk="0">
                    <a:moveTo>
                      <a:pt x="360" y="1"/>
                    </a:moveTo>
                    <a:cubicBezTo>
                      <a:pt x="300" y="1"/>
                      <a:pt x="239" y="20"/>
                      <a:pt x="187" y="61"/>
                    </a:cubicBezTo>
                    <a:cubicBezTo>
                      <a:pt x="1" y="212"/>
                      <a:pt x="91" y="514"/>
                      <a:pt x="329" y="540"/>
                    </a:cubicBezTo>
                    <a:cubicBezTo>
                      <a:pt x="339" y="541"/>
                      <a:pt x="350" y="542"/>
                      <a:pt x="360" y="542"/>
                    </a:cubicBezTo>
                    <a:cubicBezTo>
                      <a:pt x="582" y="542"/>
                      <a:pt x="714" y="281"/>
                      <a:pt x="570" y="100"/>
                    </a:cubicBezTo>
                    <a:cubicBezTo>
                      <a:pt x="515" y="34"/>
                      <a:pt x="438" y="1"/>
                      <a:pt x="3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2" name="Google Shape;5342;p38"/>
              <p:cNvSpPr/>
              <p:nvPr/>
            </p:nvSpPr>
            <p:spPr>
              <a:xfrm>
                <a:off x="4232175" y="3921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2" y="1"/>
                    </a:moveTo>
                    <a:cubicBezTo>
                      <a:pt x="286" y="1"/>
                      <a:pt x="228" y="20"/>
                      <a:pt x="181" y="58"/>
                    </a:cubicBezTo>
                    <a:cubicBezTo>
                      <a:pt x="1" y="202"/>
                      <a:pt x="87" y="495"/>
                      <a:pt x="316" y="521"/>
                    </a:cubicBezTo>
                    <a:cubicBezTo>
                      <a:pt x="326" y="522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100"/>
                    </a:cubicBezTo>
                    <a:cubicBezTo>
                      <a:pt x="495" y="35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3" name="Google Shape;5343;p38"/>
              <p:cNvSpPr/>
              <p:nvPr/>
            </p:nvSpPr>
            <p:spPr>
              <a:xfrm>
                <a:off x="4218925" y="3904875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2" y="0"/>
                    </a:moveTo>
                    <a:cubicBezTo>
                      <a:pt x="277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0"/>
                      <a:pt x="326" y="501"/>
                      <a:pt x="336" y="501"/>
                    </a:cubicBezTo>
                    <a:cubicBezTo>
                      <a:pt x="540" y="501"/>
                      <a:pt x="662" y="260"/>
                      <a:pt x="527" y="94"/>
                    </a:cubicBezTo>
                    <a:cubicBezTo>
                      <a:pt x="478" y="32"/>
                      <a:pt x="406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4" name="Google Shape;5344;p38"/>
              <p:cNvSpPr/>
              <p:nvPr/>
            </p:nvSpPr>
            <p:spPr>
              <a:xfrm>
                <a:off x="4205675" y="388837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7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89"/>
                    </a:cubicBezTo>
                    <a:cubicBezTo>
                      <a:pt x="460" y="31"/>
                      <a:pt x="390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5" name="Google Shape;5345;p38"/>
              <p:cNvSpPr/>
              <p:nvPr/>
            </p:nvSpPr>
            <p:spPr>
              <a:xfrm>
                <a:off x="4192400" y="3871800"/>
                <a:ext cx="15325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8" extrusionOk="0">
                    <a:moveTo>
                      <a:pt x="308" y="1"/>
                    </a:moveTo>
                    <a:cubicBezTo>
                      <a:pt x="257" y="1"/>
                      <a:pt x="205" y="18"/>
                      <a:pt x="162" y="55"/>
                    </a:cubicBezTo>
                    <a:cubicBezTo>
                      <a:pt x="1" y="183"/>
                      <a:pt x="78" y="444"/>
                      <a:pt x="284" y="466"/>
                    </a:cubicBezTo>
                    <a:cubicBezTo>
                      <a:pt x="292" y="467"/>
                      <a:pt x="299" y="467"/>
                      <a:pt x="307" y="467"/>
                    </a:cubicBezTo>
                    <a:cubicBezTo>
                      <a:pt x="499" y="467"/>
                      <a:pt x="613" y="241"/>
                      <a:pt x="489" y="87"/>
                    </a:cubicBezTo>
                    <a:cubicBezTo>
                      <a:pt x="442" y="30"/>
                      <a:pt x="375" y="1"/>
                      <a:pt x="3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6" name="Google Shape;5346;p38"/>
              <p:cNvSpPr/>
              <p:nvPr/>
            </p:nvSpPr>
            <p:spPr>
              <a:xfrm>
                <a:off x="4179150" y="3855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4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79" y="446"/>
                      <a:pt x="590" y="230"/>
                      <a:pt x="470" y="82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7" name="Google Shape;5347;p38"/>
              <p:cNvSpPr/>
              <p:nvPr/>
            </p:nvSpPr>
            <p:spPr>
              <a:xfrm>
                <a:off x="4165825" y="3838750"/>
                <a:ext cx="141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0" extrusionOk="0">
                    <a:moveTo>
                      <a:pt x="283" y="0"/>
                    </a:moveTo>
                    <a:cubicBezTo>
                      <a:pt x="236" y="0"/>
                      <a:pt x="188" y="16"/>
                      <a:pt x="148" y="49"/>
                    </a:cubicBezTo>
                    <a:cubicBezTo>
                      <a:pt x="0" y="168"/>
                      <a:pt x="71" y="406"/>
                      <a:pt x="260" y="429"/>
                    </a:cubicBezTo>
                    <a:cubicBezTo>
                      <a:pt x="268" y="429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8"/>
                      <a:pt x="346" y="0"/>
                      <a:pt x="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8" name="Google Shape;5348;p38"/>
              <p:cNvSpPr/>
              <p:nvPr/>
            </p:nvSpPr>
            <p:spPr>
              <a:xfrm>
                <a:off x="4152550" y="3822200"/>
                <a:ext cx="13500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11" extrusionOk="0">
                    <a:moveTo>
                      <a:pt x="270" y="1"/>
                    </a:moveTo>
                    <a:cubicBezTo>
                      <a:pt x="225" y="1"/>
                      <a:pt x="180" y="16"/>
                      <a:pt x="142" y="46"/>
                    </a:cubicBezTo>
                    <a:cubicBezTo>
                      <a:pt x="1" y="162"/>
                      <a:pt x="68" y="390"/>
                      <a:pt x="251" y="409"/>
                    </a:cubicBezTo>
                    <a:cubicBezTo>
                      <a:pt x="259" y="410"/>
                      <a:pt x="267" y="411"/>
                      <a:pt x="275" y="411"/>
                    </a:cubicBezTo>
                    <a:cubicBezTo>
                      <a:pt x="441" y="411"/>
                      <a:pt x="539" y="214"/>
                      <a:pt x="431" y="78"/>
                    </a:cubicBezTo>
                    <a:cubicBezTo>
                      <a:pt x="389" y="27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9" name="Google Shape;5349;p38"/>
              <p:cNvSpPr/>
              <p:nvPr/>
            </p:nvSpPr>
            <p:spPr>
              <a:xfrm>
                <a:off x="4139300" y="3805700"/>
                <a:ext cx="128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0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5" y="388"/>
                    </a:cubicBezTo>
                    <a:cubicBezTo>
                      <a:pt x="243" y="389"/>
                      <a:pt x="251" y="389"/>
                      <a:pt x="258" y="389"/>
                    </a:cubicBezTo>
                    <a:cubicBezTo>
                      <a:pt x="418" y="389"/>
                      <a:pt x="513" y="202"/>
                      <a:pt x="409" y="73"/>
                    </a:cubicBezTo>
                    <a:cubicBezTo>
                      <a:pt x="370" y="26"/>
                      <a:pt x="314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0" name="Google Shape;5350;p38"/>
              <p:cNvSpPr/>
              <p:nvPr/>
            </p:nvSpPr>
            <p:spPr>
              <a:xfrm>
                <a:off x="4126050" y="3789150"/>
                <a:ext cx="122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3" extrusionOk="0">
                    <a:moveTo>
                      <a:pt x="243" y="0"/>
                    </a:moveTo>
                    <a:cubicBezTo>
                      <a:pt x="203" y="0"/>
                      <a:pt x="162" y="13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1" name="Google Shape;5351;p38"/>
              <p:cNvSpPr/>
              <p:nvPr/>
            </p:nvSpPr>
            <p:spPr>
              <a:xfrm>
                <a:off x="4112700" y="3772650"/>
                <a:ext cx="1172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2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4" y="65"/>
                    </a:cubicBezTo>
                    <a:cubicBezTo>
                      <a:pt x="339" y="22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2" name="Google Shape;5352;p38"/>
              <p:cNvSpPr/>
              <p:nvPr/>
            </p:nvSpPr>
            <p:spPr>
              <a:xfrm>
                <a:off x="4099450" y="3756075"/>
                <a:ext cx="11100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7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40"/>
                    </a:cubicBezTo>
                    <a:cubicBezTo>
                      <a:pt x="1" y="133"/>
                      <a:pt x="55" y="319"/>
                      <a:pt x="206" y="336"/>
                    </a:cubicBezTo>
                    <a:cubicBezTo>
                      <a:pt x="213" y="336"/>
                      <a:pt x="219" y="337"/>
                      <a:pt x="225" y="337"/>
                    </a:cubicBezTo>
                    <a:cubicBezTo>
                      <a:pt x="362" y="337"/>
                      <a:pt x="443" y="173"/>
                      <a:pt x="351" y="62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3" name="Google Shape;5353;p38"/>
              <p:cNvSpPr/>
              <p:nvPr/>
            </p:nvSpPr>
            <p:spPr>
              <a:xfrm>
                <a:off x="4086200" y="3739550"/>
                <a:ext cx="103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17" extrusionOk="0">
                    <a:moveTo>
                      <a:pt x="208" y="1"/>
                    </a:moveTo>
                    <a:cubicBezTo>
                      <a:pt x="173" y="1"/>
                      <a:pt x="139" y="12"/>
                      <a:pt x="110" y="36"/>
                    </a:cubicBezTo>
                    <a:cubicBezTo>
                      <a:pt x="0" y="126"/>
                      <a:pt x="52" y="302"/>
                      <a:pt x="190" y="315"/>
                    </a:cubicBezTo>
                    <a:cubicBezTo>
                      <a:pt x="196" y="316"/>
                      <a:pt x="203" y="316"/>
                      <a:pt x="209" y="316"/>
                    </a:cubicBezTo>
                    <a:cubicBezTo>
                      <a:pt x="339" y="316"/>
                      <a:pt x="414" y="165"/>
                      <a:pt x="331" y="61"/>
                    </a:cubicBezTo>
                    <a:cubicBezTo>
                      <a:pt x="300" y="21"/>
                      <a:pt x="254" y="1"/>
                      <a:pt x="2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4" name="Google Shape;5354;p38"/>
              <p:cNvSpPr/>
              <p:nvPr/>
            </p:nvSpPr>
            <p:spPr>
              <a:xfrm>
                <a:off x="4343050" y="4022675"/>
                <a:ext cx="21450" cy="16300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52" extrusionOk="0">
                    <a:moveTo>
                      <a:pt x="429" y="0"/>
                    </a:moveTo>
                    <a:cubicBezTo>
                      <a:pt x="357" y="0"/>
                      <a:pt x="285" y="24"/>
                      <a:pt x="226" y="74"/>
                    </a:cubicBezTo>
                    <a:cubicBezTo>
                      <a:pt x="1" y="258"/>
                      <a:pt x="107" y="621"/>
                      <a:pt x="396" y="650"/>
                    </a:cubicBezTo>
                    <a:cubicBezTo>
                      <a:pt x="408" y="651"/>
                      <a:pt x="420" y="651"/>
                      <a:pt x="431" y="651"/>
                    </a:cubicBezTo>
                    <a:cubicBezTo>
                      <a:pt x="699" y="651"/>
                      <a:pt x="858" y="338"/>
                      <a:pt x="682" y="123"/>
                    </a:cubicBezTo>
                    <a:cubicBezTo>
                      <a:pt x="618" y="42"/>
                      <a:pt x="524" y="0"/>
                      <a:pt x="4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5" name="Google Shape;5355;p38"/>
              <p:cNvSpPr/>
              <p:nvPr/>
            </p:nvSpPr>
            <p:spPr>
              <a:xfrm>
                <a:off x="4329725" y="4006100"/>
                <a:ext cx="208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4" extrusionOk="0">
                    <a:moveTo>
                      <a:pt x="420" y="0"/>
                    </a:moveTo>
                    <a:cubicBezTo>
                      <a:pt x="351" y="0"/>
                      <a:pt x="280" y="23"/>
                      <a:pt x="222" y="72"/>
                    </a:cubicBezTo>
                    <a:cubicBezTo>
                      <a:pt x="0" y="249"/>
                      <a:pt x="106" y="602"/>
                      <a:pt x="386" y="631"/>
                    </a:cubicBezTo>
                    <a:cubicBezTo>
                      <a:pt x="398" y="632"/>
                      <a:pt x="409" y="633"/>
                      <a:pt x="420" y="633"/>
                    </a:cubicBezTo>
                    <a:cubicBezTo>
                      <a:pt x="680" y="633"/>
                      <a:pt x="835" y="326"/>
                      <a:pt x="665" y="117"/>
                    </a:cubicBezTo>
                    <a:cubicBezTo>
                      <a:pt x="603" y="40"/>
                      <a:pt x="512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6" name="Google Shape;5356;p38"/>
              <p:cNvSpPr/>
              <p:nvPr/>
            </p:nvSpPr>
            <p:spPr>
              <a:xfrm>
                <a:off x="4316450" y="398955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7" y="1"/>
                    </a:moveTo>
                    <a:cubicBezTo>
                      <a:pt x="338" y="1"/>
                      <a:pt x="270" y="23"/>
                      <a:pt x="213" y="69"/>
                    </a:cubicBezTo>
                    <a:cubicBezTo>
                      <a:pt x="1" y="242"/>
                      <a:pt x="104" y="586"/>
                      <a:pt x="374" y="612"/>
                    </a:cubicBezTo>
                    <a:cubicBezTo>
                      <a:pt x="386" y="613"/>
                      <a:pt x="397" y="614"/>
                      <a:pt x="409" y="614"/>
                    </a:cubicBezTo>
                    <a:cubicBezTo>
                      <a:pt x="661" y="614"/>
                      <a:pt x="810" y="320"/>
                      <a:pt x="647" y="114"/>
                    </a:cubicBezTo>
                    <a:cubicBezTo>
                      <a:pt x="585" y="39"/>
                      <a:pt x="496" y="1"/>
                      <a:pt x="4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7" name="Google Shape;5357;p38"/>
              <p:cNvSpPr/>
              <p:nvPr/>
            </p:nvSpPr>
            <p:spPr>
              <a:xfrm>
                <a:off x="4303200" y="3973050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1"/>
                    </a:moveTo>
                    <a:cubicBezTo>
                      <a:pt x="328" y="1"/>
                      <a:pt x="262" y="23"/>
                      <a:pt x="206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5" y="595"/>
                      <a:pt x="387" y="596"/>
                      <a:pt x="398" y="596"/>
                    </a:cubicBezTo>
                    <a:cubicBezTo>
                      <a:pt x="641" y="596"/>
                      <a:pt x="784" y="308"/>
                      <a:pt x="624" y="112"/>
                    </a:cubicBezTo>
                    <a:cubicBezTo>
                      <a:pt x="566" y="39"/>
                      <a:pt x="480" y="1"/>
                      <a:pt x="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8" name="Google Shape;5358;p38"/>
              <p:cNvSpPr/>
              <p:nvPr/>
            </p:nvSpPr>
            <p:spPr>
              <a:xfrm>
                <a:off x="4289950" y="3956475"/>
                <a:ext cx="189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578" extrusionOk="0">
                    <a:moveTo>
                      <a:pt x="379" y="1"/>
                    </a:moveTo>
                    <a:cubicBezTo>
                      <a:pt x="316" y="1"/>
                      <a:pt x="252" y="22"/>
                      <a:pt x="200" y="65"/>
                    </a:cubicBezTo>
                    <a:cubicBezTo>
                      <a:pt x="0" y="228"/>
                      <a:pt x="94" y="550"/>
                      <a:pt x="351" y="576"/>
                    </a:cubicBezTo>
                    <a:cubicBezTo>
                      <a:pt x="362" y="577"/>
                      <a:pt x="374" y="578"/>
                      <a:pt x="385" y="578"/>
                    </a:cubicBezTo>
                    <a:cubicBezTo>
                      <a:pt x="619" y="578"/>
                      <a:pt x="758" y="300"/>
                      <a:pt x="604" y="110"/>
                    </a:cubicBezTo>
                    <a:cubicBezTo>
                      <a:pt x="548" y="38"/>
                      <a:pt x="463" y="1"/>
                      <a:pt x="3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9" name="Google Shape;5359;p38"/>
              <p:cNvSpPr/>
              <p:nvPr/>
            </p:nvSpPr>
            <p:spPr>
              <a:xfrm>
                <a:off x="4276700" y="3940000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6" y="0"/>
                    </a:moveTo>
                    <a:cubicBezTo>
                      <a:pt x="305" y="0"/>
                      <a:pt x="244" y="20"/>
                      <a:pt x="193" y="62"/>
                    </a:cubicBezTo>
                    <a:cubicBezTo>
                      <a:pt x="0" y="219"/>
                      <a:pt x="93" y="531"/>
                      <a:pt x="341" y="556"/>
                    </a:cubicBezTo>
                    <a:cubicBezTo>
                      <a:pt x="351" y="558"/>
                      <a:pt x="362" y="558"/>
                      <a:pt x="372" y="558"/>
                    </a:cubicBezTo>
                    <a:cubicBezTo>
                      <a:pt x="601" y="558"/>
                      <a:pt x="736" y="288"/>
                      <a:pt x="585" y="103"/>
                    </a:cubicBezTo>
                    <a:cubicBezTo>
                      <a:pt x="528" y="35"/>
                      <a:pt x="447" y="0"/>
                      <a:pt x="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0" name="Google Shape;5360;p38"/>
              <p:cNvSpPr/>
              <p:nvPr/>
            </p:nvSpPr>
            <p:spPr>
              <a:xfrm>
                <a:off x="4263350" y="3923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3"/>
                    </a:cubicBezTo>
                    <a:cubicBezTo>
                      <a:pt x="1" y="210"/>
                      <a:pt x="91" y="512"/>
                      <a:pt x="328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82" y="540"/>
                      <a:pt x="711" y="279"/>
                      <a:pt x="566" y="101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1" name="Google Shape;5361;p38"/>
              <p:cNvSpPr/>
              <p:nvPr/>
            </p:nvSpPr>
            <p:spPr>
              <a:xfrm>
                <a:off x="4250100" y="3906900"/>
                <a:ext cx="17225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23" extrusionOk="0">
                    <a:moveTo>
                      <a:pt x="345" y="0"/>
                    </a:moveTo>
                    <a:cubicBezTo>
                      <a:pt x="287" y="0"/>
                      <a:pt x="229" y="19"/>
                      <a:pt x="180" y="58"/>
                    </a:cubicBezTo>
                    <a:cubicBezTo>
                      <a:pt x="0" y="206"/>
                      <a:pt x="87" y="495"/>
                      <a:pt x="318" y="521"/>
                    </a:cubicBezTo>
                    <a:cubicBezTo>
                      <a:pt x="328" y="522"/>
                      <a:pt x="337" y="522"/>
                      <a:pt x="346" y="522"/>
                    </a:cubicBezTo>
                    <a:cubicBezTo>
                      <a:pt x="561" y="522"/>
                      <a:pt x="689" y="270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2" name="Google Shape;5362;p38"/>
              <p:cNvSpPr/>
              <p:nvPr/>
            </p:nvSpPr>
            <p:spPr>
              <a:xfrm>
                <a:off x="4236850" y="3890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2" y="0"/>
                    </a:moveTo>
                    <a:cubicBezTo>
                      <a:pt x="276" y="0"/>
                      <a:pt x="220" y="19"/>
                      <a:pt x="174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38" y="501"/>
                      <a:pt x="663" y="261"/>
                      <a:pt x="527" y="92"/>
                    </a:cubicBezTo>
                    <a:cubicBezTo>
                      <a:pt x="478" y="32"/>
                      <a:pt x="405" y="0"/>
                      <a:pt x="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3" name="Google Shape;5363;p38"/>
              <p:cNvSpPr/>
              <p:nvPr/>
            </p:nvSpPr>
            <p:spPr>
              <a:xfrm>
                <a:off x="4223575" y="3873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9" y="0"/>
                    </a:moveTo>
                    <a:cubicBezTo>
                      <a:pt x="266" y="0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1"/>
                    </a:cubicBezTo>
                    <a:cubicBezTo>
                      <a:pt x="302" y="482"/>
                      <a:pt x="312" y="483"/>
                      <a:pt x="320" y="483"/>
                    </a:cubicBezTo>
                    <a:cubicBezTo>
                      <a:pt x="519" y="483"/>
                      <a:pt x="635" y="249"/>
                      <a:pt x="509" y="89"/>
                    </a:cubicBezTo>
                    <a:cubicBezTo>
                      <a:pt x="459" y="31"/>
                      <a:pt x="389" y="0"/>
                      <a:pt x="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4" name="Google Shape;5364;p38"/>
              <p:cNvSpPr/>
              <p:nvPr/>
            </p:nvSpPr>
            <p:spPr>
              <a:xfrm>
                <a:off x="4210250" y="3857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9" y="1"/>
                    </a:moveTo>
                    <a:cubicBezTo>
                      <a:pt x="258" y="1"/>
                      <a:pt x="207" y="18"/>
                      <a:pt x="164" y="52"/>
                    </a:cubicBezTo>
                    <a:cubicBezTo>
                      <a:pt x="0" y="184"/>
                      <a:pt x="77" y="444"/>
                      <a:pt x="286" y="463"/>
                    </a:cubicBezTo>
                    <a:cubicBezTo>
                      <a:pt x="295" y="464"/>
                      <a:pt x="304" y="465"/>
                      <a:pt x="313" y="465"/>
                    </a:cubicBezTo>
                    <a:cubicBezTo>
                      <a:pt x="503" y="465"/>
                      <a:pt x="615" y="241"/>
                      <a:pt x="489" y="87"/>
                    </a:cubicBezTo>
                    <a:cubicBezTo>
                      <a:pt x="443" y="30"/>
                      <a:pt x="376" y="1"/>
                      <a:pt x="3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5" name="Google Shape;5365;p38"/>
              <p:cNvSpPr/>
              <p:nvPr/>
            </p:nvSpPr>
            <p:spPr>
              <a:xfrm>
                <a:off x="4197000" y="3840800"/>
                <a:ext cx="1475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8" extrusionOk="0">
                    <a:moveTo>
                      <a:pt x="297" y="1"/>
                    </a:moveTo>
                    <a:cubicBezTo>
                      <a:pt x="247" y="1"/>
                      <a:pt x="196" y="17"/>
                      <a:pt x="154" y="51"/>
                    </a:cubicBezTo>
                    <a:cubicBezTo>
                      <a:pt x="0" y="176"/>
                      <a:pt x="74" y="424"/>
                      <a:pt x="273" y="446"/>
                    </a:cubicBezTo>
                    <a:cubicBezTo>
                      <a:pt x="281" y="447"/>
                      <a:pt x="289" y="447"/>
                      <a:pt x="296" y="447"/>
                    </a:cubicBezTo>
                    <a:cubicBezTo>
                      <a:pt x="479" y="447"/>
                      <a:pt x="590" y="231"/>
                      <a:pt x="469" y="83"/>
                    </a:cubicBezTo>
                    <a:cubicBezTo>
                      <a:pt x="426" y="29"/>
                      <a:pt x="362" y="1"/>
                      <a:pt x="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6" name="Google Shape;5366;p38"/>
              <p:cNvSpPr/>
              <p:nvPr/>
            </p:nvSpPr>
            <p:spPr>
              <a:xfrm>
                <a:off x="4183725" y="3824225"/>
                <a:ext cx="141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0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49"/>
                    </a:cubicBezTo>
                    <a:cubicBezTo>
                      <a:pt x="1" y="168"/>
                      <a:pt x="71" y="409"/>
                      <a:pt x="261" y="428"/>
                    </a:cubicBezTo>
                    <a:cubicBezTo>
                      <a:pt x="269" y="429"/>
                      <a:pt x="277" y="429"/>
                      <a:pt x="284" y="429"/>
                    </a:cubicBezTo>
                    <a:cubicBezTo>
                      <a:pt x="460" y="429"/>
                      <a:pt x="565" y="223"/>
                      <a:pt x="451" y="81"/>
                    </a:cubicBezTo>
                    <a:cubicBezTo>
                      <a:pt x="407" y="28"/>
                      <a:pt x="346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7" name="Google Shape;5367;p38"/>
              <p:cNvSpPr/>
              <p:nvPr/>
            </p:nvSpPr>
            <p:spPr>
              <a:xfrm>
                <a:off x="4170475" y="3807750"/>
                <a:ext cx="13475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7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0" y="158"/>
                      <a:pt x="68" y="390"/>
                      <a:pt x="248" y="406"/>
                    </a:cubicBezTo>
                    <a:cubicBezTo>
                      <a:pt x="256" y="406"/>
                      <a:pt x="264" y="407"/>
                      <a:pt x="271" y="407"/>
                    </a:cubicBezTo>
                    <a:cubicBezTo>
                      <a:pt x="440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8" name="Google Shape;5368;p38"/>
              <p:cNvSpPr/>
              <p:nvPr/>
            </p:nvSpPr>
            <p:spPr>
              <a:xfrm>
                <a:off x="4157225" y="3791175"/>
                <a:ext cx="128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2" extrusionOk="0">
                    <a:moveTo>
                      <a:pt x="257" y="0"/>
                    </a:moveTo>
                    <a:cubicBezTo>
                      <a:pt x="214" y="0"/>
                      <a:pt x="171" y="14"/>
                      <a:pt x="135" y="43"/>
                    </a:cubicBezTo>
                    <a:cubicBezTo>
                      <a:pt x="0" y="156"/>
                      <a:pt x="64" y="371"/>
                      <a:pt x="238" y="391"/>
                    </a:cubicBezTo>
                    <a:cubicBezTo>
                      <a:pt x="246" y="391"/>
                      <a:pt x="253" y="392"/>
                      <a:pt x="261" y="392"/>
                    </a:cubicBezTo>
                    <a:cubicBezTo>
                      <a:pt x="418" y="392"/>
                      <a:pt x="513" y="201"/>
                      <a:pt x="408" y="72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9" name="Google Shape;5369;p38"/>
              <p:cNvSpPr/>
              <p:nvPr/>
            </p:nvSpPr>
            <p:spPr>
              <a:xfrm>
                <a:off x="4143950" y="3774675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4"/>
                      <a:pt x="62" y="353"/>
                      <a:pt x="226" y="369"/>
                    </a:cubicBezTo>
                    <a:cubicBezTo>
                      <a:pt x="234" y="370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0"/>
                    </a:cubicBezTo>
                    <a:cubicBezTo>
                      <a:pt x="353" y="24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0" name="Google Shape;5370;p38"/>
              <p:cNvSpPr/>
              <p:nvPr/>
            </p:nvSpPr>
            <p:spPr>
              <a:xfrm>
                <a:off x="4130625" y="3758125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0"/>
                    </a:moveTo>
                    <a:cubicBezTo>
                      <a:pt x="195" y="0"/>
                      <a:pt x="156" y="14"/>
                      <a:pt x="123" y="41"/>
                    </a:cubicBezTo>
                    <a:cubicBezTo>
                      <a:pt x="0" y="138"/>
                      <a:pt x="58" y="337"/>
                      <a:pt x="216" y="353"/>
                    </a:cubicBezTo>
                    <a:cubicBezTo>
                      <a:pt x="222" y="354"/>
                      <a:pt x="229" y="354"/>
                      <a:pt x="235" y="354"/>
                    </a:cubicBezTo>
                    <a:cubicBezTo>
                      <a:pt x="381" y="354"/>
                      <a:pt x="465" y="184"/>
                      <a:pt x="370" y="67"/>
                    </a:cubicBezTo>
                    <a:cubicBezTo>
                      <a:pt x="335" y="23"/>
                      <a:pt x="285" y="0"/>
                      <a:pt x="2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1" name="Google Shape;5371;p38"/>
              <p:cNvSpPr/>
              <p:nvPr/>
            </p:nvSpPr>
            <p:spPr>
              <a:xfrm>
                <a:off x="4117375" y="3741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1"/>
                      <a:pt x="55" y="321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4"/>
                      <a:pt x="350" y="64"/>
                    </a:cubicBezTo>
                    <a:cubicBezTo>
                      <a:pt x="318" y="22"/>
                      <a:pt x="269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2" name="Google Shape;5372;p38"/>
              <p:cNvSpPr/>
              <p:nvPr/>
            </p:nvSpPr>
            <p:spPr>
              <a:xfrm>
                <a:off x="4104100" y="3725075"/>
                <a:ext cx="1040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7" extrusionOk="0">
                    <a:moveTo>
                      <a:pt x="210" y="1"/>
                    </a:moveTo>
                    <a:cubicBezTo>
                      <a:pt x="175" y="1"/>
                      <a:pt x="140" y="12"/>
                      <a:pt x="110" y="36"/>
                    </a:cubicBezTo>
                    <a:cubicBezTo>
                      <a:pt x="1" y="123"/>
                      <a:pt x="52" y="300"/>
                      <a:pt x="194" y="316"/>
                    </a:cubicBezTo>
                    <a:cubicBezTo>
                      <a:pt x="199" y="316"/>
                      <a:pt x="204" y="316"/>
                      <a:pt x="209" y="316"/>
                    </a:cubicBezTo>
                    <a:cubicBezTo>
                      <a:pt x="338" y="316"/>
                      <a:pt x="415" y="164"/>
                      <a:pt x="332" y="59"/>
                    </a:cubicBezTo>
                    <a:cubicBezTo>
                      <a:pt x="301" y="20"/>
                      <a:pt x="256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3" name="Google Shape;5373;p38"/>
              <p:cNvSpPr/>
              <p:nvPr/>
            </p:nvSpPr>
            <p:spPr>
              <a:xfrm>
                <a:off x="4347625" y="3991625"/>
                <a:ext cx="20900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836" h="634" extrusionOk="0">
                    <a:moveTo>
                      <a:pt x="418" y="1"/>
                    </a:moveTo>
                    <a:cubicBezTo>
                      <a:pt x="348" y="1"/>
                      <a:pt x="278" y="24"/>
                      <a:pt x="219" y="73"/>
                    </a:cubicBezTo>
                    <a:cubicBezTo>
                      <a:pt x="1" y="249"/>
                      <a:pt x="107" y="603"/>
                      <a:pt x="386" y="632"/>
                    </a:cubicBezTo>
                    <a:cubicBezTo>
                      <a:pt x="398" y="633"/>
                      <a:pt x="410" y="634"/>
                      <a:pt x="421" y="634"/>
                    </a:cubicBezTo>
                    <a:cubicBezTo>
                      <a:pt x="680" y="634"/>
                      <a:pt x="835" y="327"/>
                      <a:pt x="666" y="118"/>
                    </a:cubicBezTo>
                    <a:cubicBezTo>
                      <a:pt x="602" y="41"/>
                      <a:pt x="510" y="1"/>
                      <a:pt x="4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4" name="Google Shape;5374;p38"/>
              <p:cNvSpPr/>
              <p:nvPr/>
            </p:nvSpPr>
            <p:spPr>
              <a:xfrm>
                <a:off x="4334375" y="3975100"/>
                <a:ext cx="2025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614" extrusionOk="0">
                    <a:moveTo>
                      <a:pt x="406" y="0"/>
                    </a:moveTo>
                    <a:cubicBezTo>
                      <a:pt x="338" y="0"/>
                      <a:pt x="270" y="22"/>
                      <a:pt x="213" y="68"/>
                    </a:cubicBezTo>
                    <a:cubicBezTo>
                      <a:pt x="1" y="239"/>
                      <a:pt x="103" y="583"/>
                      <a:pt x="373" y="611"/>
                    </a:cubicBezTo>
                    <a:cubicBezTo>
                      <a:pt x="385" y="613"/>
                      <a:pt x="397" y="613"/>
                      <a:pt x="408" y="613"/>
                    </a:cubicBezTo>
                    <a:cubicBezTo>
                      <a:pt x="661" y="613"/>
                      <a:pt x="809" y="316"/>
                      <a:pt x="643" y="113"/>
                    </a:cubicBezTo>
                    <a:cubicBezTo>
                      <a:pt x="583" y="39"/>
                      <a:pt x="495" y="0"/>
                      <a:pt x="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5" name="Google Shape;5375;p38"/>
              <p:cNvSpPr/>
              <p:nvPr/>
            </p:nvSpPr>
            <p:spPr>
              <a:xfrm>
                <a:off x="4321125" y="3958525"/>
                <a:ext cx="196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596" extrusionOk="0">
                    <a:moveTo>
                      <a:pt x="393" y="0"/>
                    </a:moveTo>
                    <a:cubicBezTo>
                      <a:pt x="327" y="0"/>
                      <a:pt x="261" y="22"/>
                      <a:pt x="206" y="66"/>
                    </a:cubicBezTo>
                    <a:cubicBezTo>
                      <a:pt x="0" y="233"/>
                      <a:pt x="97" y="567"/>
                      <a:pt x="363" y="593"/>
                    </a:cubicBezTo>
                    <a:cubicBezTo>
                      <a:pt x="375" y="594"/>
                      <a:pt x="387" y="595"/>
                      <a:pt x="398" y="595"/>
                    </a:cubicBezTo>
                    <a:cubicBezTo>
                      <a:pt x="641" y="595"/>
                      <a:pt x="783" y="308"/>
                      <a:pt x="624" y="111"/>
                    </a:cubicBezTo>
                    <a:cubicBezTo>
                      <a:pt x="565" y="38"/>
                      <a:pt x="48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6" name="Google Shape;5376;p38"/>
              <p:cNvSpPr/>
              <p:nvPr/>
            </p:nvSpPr>
            <p:spPr>
              <a:xfrm>
                <a:off x="4307775" y="3942025"/>
                <a:ext cx="1907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3" h="577" extrusionOk="0">
                    <a:moveTo>
                      <a:pt x="384" y="0"/>
                    </a:moveTo>
                    <a:cubicBezTo>
                      <a:pt x="320" y="0"/>
                      <a:pt x="256" y="21"/>
                      <a:pt x="203" y="64"/>
                    </a:cubicBezTo>
                    <a:cubicBezTo>
                      <a:pt x="1" y="225"/>
                      <a:pt x="97" y="549"/>
                      <a:pt x="354" y="575"/>
                    </a:cubicBezTo>
                    <a:cubicBezTo>
                      <a:pt x="365" y="576"/>
                      <a:pt x="375" y="577"/>
                      <a:pt x="385" y="577"/>
                    </a:cubicBezTo>
                    <a:cubicBezTo>
                      <a:pt x="621" y="577"/>
                      <a:pt x="762" y="297"/>
                      <a:pt x="608" y="106"/>
                    </a:cubicBezTo>
                    <a:cubicBezTo>
                      <a:pt x="552" y="36"/>
                      <a:pt x="468" y="0"/>
                      <a:pt x="3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7" name="Google Shape;5377;p38"/>
              <p:cNvSpPr/>
              <p:nvPr/>
            </p:nvSpPr>
            <p:spPr>
              <a:xfrm>
                <a:off x="4294525" y="3925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2" y="0"/>
                    </a:moveTo>
                    <a:cubicBezTo>
                      <a:pt x="310" y="0"/>
                      <a:pt x="247" y="21"/>
                      <a:pt x="193" y="63"/>
                    </a:cubicBezTo>
                    <a:cubicBezTo>
                      <a:pt x="0" y="221"/>
                      <a:pt x="97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6" y="286"/>
                      <a:pt x="585" y="102"/>
                    </a:cubicBezTo>
                    <a:cubicBezTo>
                      <a:pt x="531" y="35"/>
                      <a:pt x="452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8" name="Google Shape;5378;p38"/>
              <p:cNvSpPr/>
              <p:nvPr/>
            </p:nvSpPr>
            <p:spPr>
              <a:xfrm>
                <a:off x="4281275" y="3908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1"/>
                      <a:pt x="187" y="61"/>
                    </a:cubicBezTo>
                    <a:cubicBezTo>
                      <a:pt x="0" y="212"/>
                      <a:pt x="90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81" y="541"/>
                      <a:pt x="710" y="281"/>
                      <a:pt x="566" y="103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9" name="Google Shape;5379;p38"/>
              <p:cNvSpPr/>
              <p:nvPr/>
            </p:nvSpPr>
            <p:spPr>
              <a:xfrm>
                <a:off x="4268000" y="3892375"/>
                <a:ext cx="1715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3" extrusionOk="0">
                    <a:moveTo>
                      <a:pt x="343" y="1"/>
                    </a:moveTo>
                    <a:cubicBezTo>
                      <a:pt x="286" y="1"/>
                      <a:pt x="229" y="19"/>
                      <a:pt x="181" y="58"/>
                    </a:cubicBezTo>
                    <a:cubicBezTo>
                      <a:pt x="1" y="202"/>
                      <a:pt x="85" y="495"/>
                      <a:pt x="316" y="520"/>
                    </a:cubicBezTo>
                    <a:cubicBezTo>
                      <a:pt x="326" y="522"/>
                      <a:pt x="337" y="522"/>
                      <a:pt x="347" y="522"/>
                    </a:cubicBezTo>
                    <a:cubicBezTo>
                      <a:pt x="560" y="522"/>
                      <a:pt x="685" y="271"/>
                      <a:pt x="547" y="99"/>
                    </a:cubicBezTo>
                    <a:cubicBezTo>
                      <a:pt x="496" y="35"/>
                      <a:pt x="419" y="1"/>
                      <a:pt x="3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0" name="Google Shape;5380;p38"/>
              <p:cNvSpPr/>
              <p:nvPr/>
            </p:nvSpPr>
            <p:spPr>
              <a:xfrm>
                <a:off x="4254750" y="3875850"/>
                <a:ext cx="165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1" h="505" extrusionOk="0">
                    <a:moveTo>
                      <a:pt x="330" y="1"/>
                    </a:moveTo>
                    <a:cubicBezTo>
                      <a:pt x="275" y="1"/>
                      <a:pt x="220" y="19"/>
                      <a:pt x="174" y="57"/>
                    </a:cubicBezTo>
                    <a:cubicBezTo>
                      <a:pt x="1" y="198"/>
                      <a:pt x="81" y="478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0" y="262"/>
                      <a:pt x="528" y="95"/>
                    </a:cubicBezTo>
                    <a:cubicBezTo>
                      <a:pt x="477" y="33"/>
                      <a:pt x="403" y="1"/>
                      <a:pt x="3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1" name="Google Shape;5381;p38"/>
              <p:cNvSpPr/>
              <p:nvPr/>
            </p:nvSpPr>
            <p:spPr>
              <a:xfrm>
                <a:off x="4241500" y="3859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18" y="1"/>
                    </a:moveTo>
                    <a:cubicBezTo>
                      <a:pt x="264" y="1"/>
                      <a:pt x="210" y="19"/>
                      <a:pt x="164" y="55"/>
                    </a:cubicBezTo>
                    <a:cubicBezTo>
                      <a:pt x="0" y="190"/>
                      <a:pt x="81" y="459"/>
                      <a:pt x="293" y="482"/>
                    </a:cubicBezTo>
                    <a:cubicBezTo>
                      <a:pt x="302" y="483"/>
                      <a:pt x="311" y="483"/>
                      <a:pt x="320" y="483"/>
                    </a:cubicBezTo>
                    <a:cubicBezTo>
                      <a:pt x="516" y="483"/>
                      <a:pt x="634" y="250"/>
                      <a:pt x="505" y="90"/>
                    </a:cubicBezTo>
                    <a:cubicBezTo>
                      <a:pt x="457" y="31"/>
                      <a:pt x="388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2" name="Google Shape;5382;p38"/>
              <p:cNvSpPr/>
              <p:nvPr/>
            </p:nvSpPr>
            <p:spPr>
              <a:xfrm>
                <a:off x="4228150" y="3842800"/>
                <a:ext cx="154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5" extrusionOk="0">
                    <a:moveTo>
                      <a:pt x="307" y="0"/>
                    </a:moveTo>
                    <a:cubicBezTo>
                      <a:pt x="256" y="0"/>
                      <a:pt x="204" y="17"/>
                      <a:pt x="162" y="51"/>
                    </a:cubicBezTo>
                    <a:cubicBezTo>
                      <a:pt x="1" y="183"/>
                      <a:pt x="78" y="440"/>
                      <a:pt x="284" y="463"/>
                    </a:cubicBezTo>
                    <a:cubicBezTo>
                      <a:pt x="293" y="464"/>
                      <a:pt x="302" y="464"/>
                      <a:pt x="311" y="464"/>
                    </a:cubicBezTo>
                    <a:cubicBezTo>
                      <a:pt x="501" y="464"/>
                      <a:pt x="615" y="240"/>
                      <a:pt x="489" y="87"/>
                    </a:cubicBezTo>
                    <a:cubicBezTo>
                      <a:pt x="444" y="30"/>
                      <a:pt x="376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3" name="Google Shape;5383;p38"/>
              <p:cNvSpPr/>
              <p:nvPr/>
            </p:nvSpPr>
            <p:spPr>
              <a:xfrm>
                <a:off x="4214900" y="3826300"/>
                <a:ext cx="14775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6" extrusionOk="0">
                    <a:moveTo>
                      <a:pt x="295" y="0"/>
                    </a:moveTo>
                    <a:cubicBezTo>
                      <a:pt x="246" y="0"/>
                      <a:pt x="196" y="16"/>
                      <a:pt x="155" y="49"/>
                    </a:cubicBezTo>
                    <a:cubicBezTo>
                      <a:pt x="1" y="175"/>
                      <a:pt x="75" y="425"/>
                      <a:pt x="274" y="445"/>
                    </a:cubicBezTo>
                    <a:cubicBezTo>
                      <a:pt x="282" y="445"/>
                      <a:pt x="289" y="446"/>
                      <a:pt x="297" y="446"/>
                    </a:cubicBezTo>
                    <a:cubicBezTo>
                      <a:pt x="480" y="446"/>
                      <a:pt x="590" y="230"/>
                      <a:pt x="470" y="81"/>
                    </a:cubicBezTo>
                    <a:cubicBezTo>
                      <a:pt x="426" y="28"/>
                      <a:pt x="361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4" name="Google Shape;5384;p38"/>
              <p:cNvSpPr/>
              <p:nvPr/>
            </p:nvSpPr>
            <p:spPr>
              <a:xfrm>
                <a:off x="4201650" y="3809800"/>
                <a:ext cx="1410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29" extrusionOk="0">
                    <a:moveTo>
                      <a:pt x="280" y="1"/>
                    </a:moveTo>
                    <a:cubicBezTo>
                      <a:pt x="233" y="1"/>
                      <a:pt x="187" y="16"/>
                      <a:pt x="148" y="47"/>
                    </a:cubicBezTo>
                    <a:cubicBezTo>
                      <a:pt x="0" y="169"/>
                      <a:pt x="71" y="407"/>
                      <a:pt x="261" y="426"/>
                    </a:cubicBezTo>
                    <a:cubicBezTo>
                      <a:pt x="270" y="428"/>
                      <a:pt x="279" y="428"/>
                      <a:pt x="287" y="428"/>
                    </a:cubicBezTo>
                    <a:cubicBezTo>
                      <a:pt x="461" y="428"/>
                      <a:pt x="564" y="220"/>
                      <a:pt x="450" y="79"/>
                    </a:cubicBezTo>
                    <a:cubicBezTo>
                      <a:pt x="406" y="28"/>
                      <a:pt x="343" y="1"/>
                      <a:pt x="2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5" name="Google Shape;5385;p38"/>
              <p:cNvSpPr/>
              <p:nvPr/>
            </p:nvSpPr>
            <p:spPr>
              <a:xfrm>
                <a:off x="4188400" y="3793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1"/>
                    </a:moveTo>
                    <a:cubicBezTo>
                      <a:pt x="224" y="1"/>
                      <a:pt x="179" y="16"/>
                      <a:pt x="142" y="46"/>
                    </a:cubicBezTo>
                    <a:cubicBezTo>
                      <a:pt x="0" y="162"/>
                      <a:pt x="68" y="390"/>
                      <a:pt x="248" y="409"/>
                    </a:cubicBezTo>
                    <a:cubicBezTo>
                      <a:pt x="255" y="410"/>
                      <a:pt x="263" y="410"/>
                      <a:pt x="271" y="410"/>
                    </a:cubicBezTo>
                    <a:cubicBezTo>
                      <a:pt x="437" y="410"/>
                      <a:pt x="538" y="213"/>
                      <a:pt x="428" y="78"/>
                    </a:cubicBezTo>
                    <a:cubicBezTo>
                      <a:pt x="387" y="27"/>
                      <a:pt x="328" y="1"/>
                      <a:pt x="2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6" name="Google Shape;5386;p38"/>
              <p:cNvSpPr/>
              <p:nvPr/>
            </p:nvSpPr>
            <p:spPr>
              <a:xfrm>
                <a:off x="4175050" y="3776700"/>
                <a:ext cx="12925" cy="975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0" extrusionOk="0">
                    <a:moveTo>
                      <a:pt x="261" y="1"/>
                    </a:moveTo>
                    <a:cubicBezTo>
                      <a:pt x="218" y="1"/>
                      <a:pt x="175" y="15"/>
                      <a:pt x="139" y="44"/>
                    </a:cubicBezTo>
                    <a:cubicBezTo>
                      <a:pt x="1" y="153"/>
                      <a:pt x="68" y="372"/>
                      <a:pt x="238" y="388"/>
                    </a:cubicBezTo>
                    <a:cubicBezTo>
                      <a:pt x="246" y="389"/>
                      <a:pt x="254" y="389"/>
                      <a:pt x="262" y="389"/>
                    </a:cubicBezTo>
                    <a:cubicBezTo>
                      <a:pt x="422" y="389"/>
                      <a:pt x="516" y="202"/>
                      <a:pt x="412" y="73"/>
                    </a:cubicBezTo>
                    <a:cubicBezTo>
                      <a:pt x="374" y="25"/>
                      <a:pt x="318" y="1"/>
                      <a:pt x="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7" name="Google Shape;5387;p38"/>
              <p:cNvSpPr/>
              <p:nvPr/>
            </p:nvSpPr>
            <p:spPr>
              <a:xfrm>
                <a:off x="4161800" y="3760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3" y="14"/>
                      <a:pt x="129" y="42"/>
                    </a:cubicBezTo>
                    <a:cubicBezTo>
                      <a:pt x="0" y="148"/>
                      <a:pt x="61" y="357"/>
                      <a:pt x="229" y="373"/>
                    </a:cubicBezTo>
                    <a:cubicBezTo>
                      <a:pt x="235" y="373"/>
                      <a:pt x="242" y="374"/>
                      <a:pt x="248" y="374"/>
                    </a:cubicBezTo>
                    <a:cubicBezTo>
                      <a:pt x="400" y="374"/>
                      <a:pt x="491" y="194"/>
                      <a:pt x="392" y="71"/>
                    </a:cubicBezTo>
                    <a:cubicBezTo>
                      <a:pt x="356" y="25"/>
                      <a:pt x="301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8" name="Google Shape;5388;p38"/>
              <p:cNvSpPr/>
              <p:nvPr/>
            </p:nvSpPr>
            <p:spPr>
              <a:xfrm>
                <a:off x="4148550" y="3743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3" y="1"/>
                    </a:moveTo>
                    <a:cubicBezTo>
                      <a:pt x="194" y="1"/>
                      <a:pt x="155" y="14"/>
                      <a:pt x="122" y="40"/>
                    </a:cubicBezTo>
                    <a:cubicBezTo>
                      <a:pt x="0" y="139"/>
                      <a:pt x="58" y="335"/>
                      <a:pt x="215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82" y="353"/>
                      <a:pt x="464" y="182"/>
                      <a:pt x="370" y="65"/>
                    </a:cubicBezTo>
                    <a:cubicBezTo>
                      <a:pt x="335" y="23"/>
                      <a:pt x="284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9" name="Google Shape;5389;p38"/>
              <p:cNvSpPr/>
              <p:nvPr/>
            </p:nvSpPr>
            <p:spPr>
              <a:xfrm>
                <a:off x="4135275" y="3727075"/>
                <a:ext cx="11025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7" extrusionOk="0">
                    <a:moveTo>
                      <a:pt x="222" y="1"/>
                    </a:moveTo>
                    <a:cubicBezTo>
                      <a:pt x="184" y="1"/>
                      <a:pt x="147" y="13"/>
                      <a:pt x="117" y="40"/>
                    </a:cubicBezTo>
                    <a:cubicBezTo>
                      <a:pt x="1" y="133"/>
                      <a:pt x="55" y="319"/>
                      <a:pt x="203" y="335"/>
                    </a:cubicBezTo>
                    <a:cubicBezTo>
                      <a:pt x="210" y="336"/>
                      <a:pt x="216" y="336"/>
                      <a:pt x="222" y="336"/>
                    </a:cubicBezTo>
                    <a:cubicBezTo>
                      <a:pt x="359" y="336"/>
                      <a:pt x="440" y="173"/>
                      <a:pt x="351" y="62"/>
                    </a:cubicBezTo>
                    <a:cubicBezTo>
                      <a:pt x="318" y="22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0" name="Google Shape;5390;p38"/>
              <p:cNvSpPr/>
              <p:nvPr/>
            </p:nvSpPr>
            <p:spPr>
              <a:xfrm>
                <a:off x="4122025" y="3710550"/>
                <a:ext cx="1037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0" y="315"/>
                    </a:cubicBezTo>
                    <a:cubicBezTo>
                      <a:pt x="197" y="316"/>
                      <a:pt x="203" y="316"/>
                      <a:pt x="210" y="316"/>
                    </a:cubicBezTo>
                    <a:cubicBezTo>
                      <a:pt x="339" y="316"/>
                      <a:pt x="414" y="165"/>
                      <a:pt x="332" y="61"/>
                    </a:cubicBezTo>
                    <a:cubicBezTo>
                      <a:pt x="300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1" name="Google Shape;5391;p38"/>
              <p:cNvSpPr/>
              <p:nvPr/>
            </p:nvSpPr>
            <p:spPr>
              <a:xfrm>
                <a:off x="4338950" y="3944050"/>
                <a:ext cx="1970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788" h="596" extrusionOk="0">
                    <a:moveTo>
                      <a:pt x="395" y="1"/>
                    </a:moveTo>
                    <a:cubicBezTo>
                      <a:pt x="330" y="1"/>
                      <a:pt x="264" y="22"/>
                      <a:pt x="210" y="67"/>
                    </a:cubicBezTo>
                    <a:cubicBezTo>
                      <a:pt x="1" y="234"/>
                      <a:pt x="100" y="565"/>
                      <a:pt x="364" y="594"/>
                    </a:cubicBezTo>
                    <a:cubicBezTo>
                      <a:pt x="376" y="595"/>
                      <a:pt x="387" y="596"/>
                      <a:pt x="398" y="596"/>
                    </a:cubicBezTo>
                    <a:cubicBezTo>
                      <a:pt x="642" y="596"/>
                      <a:pt x="787" y="308"/>
                      <a:pt x="627" y="112"/>
                    </a:cubicBezTo>
                    <a:cubicBezTo>
                      <a:pt x="569" y="38"/>
                      <a:pt x="482" y="1"/>
                      <a:pt x="3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2" name="Google Shape;5392;p38"/>
              <p:cNvSpPr/>
              <p:nvPr/>
            </p:nvSpPr>
            <p:spPr>
              <a:xfrm>
                <a:off x="4325700" y="3927475"/>
                <a:ext cx="190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8" extrusionOk="0">
                    <a:moveTo>
                      <a:pt x="381" y="1"/>
                    </a:moveTo>
                    <a:cubicBezTo>
                      <a:pt x="317" y="1"/>
                      <a:pt x="253" y="22"/>
                      <a:pt x="200" y="64"/>
                    </a:cubicBezTo>
                    <a:cubicBezTo>
                      <a:pt x="0" y="228"/>
                      <a:pt x="97" y="550"/>
                      <a:pt x="354" y="575"/>
                    </a:cubicBezTo>
                    <a:cubicBezTo>
                      <a:pt x="366" y="577"/>
                      <a:pt x="377" y="577"/>
                      <a:pt x="388" y="577"/>
                    </a:cubicBezTo>
                    <a:cubicBezTo>
                      <a:pt x="622" y="577"/>
                      <a:pt x="761" y="300"/>
                      <a:pt x="608" y="109"/>
                    </a:cubicBezTo>
                    <a:cubicBezTo>
                      <a:pt x="549" y="38"/>
                      <a:pt x="465" y="1"/>
                      <a:pt x="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3" name="Google Shape;5393;p38"/>
              <p:cNvSpPr/>
              <p:nvPr/>
            </p:nvSpPr>
            <p:spPr>
              <a:xfrm>
                <a:off x="4312450" y="3910975"/>
                <a:ext cx="184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59" extrusionOk="0">
                    <a:moveTo>
                      <a:pt x="369" y="1"/>
                    </a:moveTo>
                    <a:cubicBezTo>
                      <a:pt x="307" y="1"/>
                      <a:pt x="245" y="21"/>
                      <a:pt x="193" y="62"/>
                    </a:cubicBezTo>
                    <a:cubicBezTo>
                      <a:pt x="0" y="220"/>
                      <a:pt x="93" y="532"/>
                      <a:pt x="341" y="557"/>
                    </a:cubicBezTo>
                    <a:cubicBezTo>
                      <a:pt x="351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50" y="1"/>
                      <a:pt x="3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4" name="Google Shape;5394;p38"/>
              <p:cNvSpPr/>
              <p:nvPr/>
            </p:nvSpPr>
            <p:spPr>
              <a:xfrm>
                <a:off x="4299175" y="3894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1"/>
                    </a:moveTo>
                    <a:cubicBezTo>
                      <a:pt x="298" y="1"/>
                      <a:pt x="237" y="21"/>
                      <a:pt x="187" y="62"/>
                    </a:cubicBezTo>
                    <a:cubicBezTo>
                      <a:pt x="1" y="210"/>
                      <a:pt x="91" y="512"/>
                      <a:pt x="329" y="538"/>
                    </a:cubicBezTo>
                    <a:cubicBezTo>
                      <a:pt x="339" y="539"/>
                      <a:pt x="349" y="540"/>
                      <a:pt x="359" y="540"/>
                    </a:cubicBezTo>
                    <a:cubicBezTo>
                      <a:pt x="579" y="540"/>
                      <a:pt x="711" y="279"/>
                      <a:pt x="567" y="101"/>
                    </a:cubicBezTo>
                    <a:cubicBezTo>
                      <a:pt x="514" y="35"/>
                      <a:pt x="436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5" name="Google Shape;5395;p38"/>
              <p:cNvSpPr/>
              <p:nvPr/>
            </p:nvSpPr>
            <p:spPr>
              <a:xfrm>
                <a:off x="4285925" y="3877900"/>
                <a:ext cx="17150" cy="1300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520" extrusionOk="0">
                    <a:moveTo>
                      <a:pt x="345" y="0"/>
                    </a:moveTo>
                    <a:cubicBezTo>
                      <a:pt x="288" y="0"/>
                      <a:pt x="229" y="19"/>
                      <a:pt x="181" y="58"/>
                    </a:cubicBezTo>
                    <a:cubicBezTo>
                      <a:pt x="1" y="203"/>
                      <a:pt x="84" y="492"/>
                      <a:pt x="316" y="518"/>
                    </a:cubicBezTo>
                    <a:cubicBezTo>
                      <a:pt x="326" y="519"/>
                      <a:pt x="336" y="519"/>
                      <a:pt x="346" y="519"/>
                    </a:cubicBezTo>
                    <a:cubicBezTo>
                      <a:pt x="557" y="519"/>
                      <a:pt x="685" y="269"/>
                      <a:pt x="547" y="97"/>
                    </a:cubicBezTo>
                    <a:cubicBezTo>
                      <a:pt x="496" y="33"/>
                      <a:pt x="421" y="0"/>
                      <a:pt x="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6" name="Google Shape;5396;p38"/>
              <p:cNvSpPr/>
              <p:nvPr/>
            </p:nvSpPr>
            <p:spPr>
              <a:xfrm>
                <a:off x="4272600" y="3861400"/>
                <a:ext cx="1657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1" extrusionOk="0">
                    <a:moveTo>
                      <a:pt x="334" y="0"/>
                    </a:moveTo>
                    <a:cubicBezTo>
                      <a:pt x="279" y="0"/>
                      <a:pt x="223" y="18"/>
                      <a:pt x="177" y="56"/>
                    </a:cubicBezTo>
                    <a:cubicBezTo>
                      <a:pt x="0" y="198"/>
                      <a:pt x="84" y="477"/>
                      <a:pt x="305" y="500"/>
                    </a:cubicBezTo>
                    <a:cubicBezTo>
                      <a:pt x="315" y="501"/>
                      <a:pt x="324" y="501"/>
                      <a:pt x="333" y="501"/>
                    </a:cubicBezTo>
                    <a:cubicBezTo>
                      <a:pt x="541" y="501"/>
                      <a:pt x="663" y="261"/>
                      <a:pt x="527" y="91"/>
                    </a:cubicBezTo>
                    <a:cubicBezTo>
                      <a:pt x="478" y="31"/>
                      <a:pt x="406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7" name="Google Shape;5397;p38"/>
              <p:cNvSpPr/>
              <p:nvPr/>
            </p:nvSpPr>
            <p:spPr>
              <a:xfrm>
                <a:off x="4259425" y="3844825"/>
                <a:ext cx="158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3" extrusionOk="0">
                    <a:moveTo>
                      <a:pt x="316" y="1"/>
                    </a:moveTo>
                    <a:cubicBezTo>
                      <a:pt x="263" y="1"/>
                      <a:pt x="209" y="18"/>
                      <a:pt x="164" y="54"/>
                    </a:cubicBezTo>
                    <a:cubicBezTo>
                      <a:pt x="0" y="189"/>
                      <a:pt x="80" y="459"/>
                      <a:pt x="293" y="481"/>
                    </a:cubicBezTo>
                    <a:cubicBezTo>
                      <a:pt x="302" y="482"/>
                      <a:pt x="311" y="483"/>
                      <a:pt x="319" y="483"/>
                    </a:cubicBezTo>
                    <a:cubicBezTo>
                      <a:pt x="516" y="483"/>
                      <a:pt x="634" y="249"/>
                      <a:pt x="505" y="92"/>
                    </a:cubicBezTo>
                    <a:cubicBezTo>
                      <a:pt x="457" y="32"/>
                      <a:pt x="387" y="1"/>
                      <a:pt x="3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8" name="Google Shape;5398;p38"/>
              <p:cNvSpPr/>
              <p:nvPr/>
            </p:nvSpPr>
            <p:spPr>
              <a:xfrm>
                <a:off x="4246075" y="3828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7" y="1"/>
                    </a:moveTo>
                    <a:cubicBezTo>
                      <a:pt x="256" y="1"/>
                      <a:pt x="204" y="17"/>
                      <a:pt x="161" y="52"/>
                    </a:cubicBezTo>
                    <a:cubicBezTo>
                      <a:pt x="1" y="184"/>
                      <a:pt x="78" y="444"/>
                      <a:pt x="283" y="463"/>
                    </a:cubicBezTo>
                    <a:cubicBezTo>
                      <a:pt x="293" y="464"/>
                      <a:pt x="302" y="465"/>
                      <a:pt x="310" y="465"/>
                    </a:cubicBezTo>
                    <a:cubicBezTo>
                      <a:pt x="500" y="465"/>
                      <a:pt x="615" y="241"/>
                      <a:pt x="489" y="87"/>
                    </a:cubicBezTo>
                    <a:cubicBezTo>
                      <a:pt x="443" y="30"/>
                      <a:pt x="375" y="1"/>
                      <a:pt x="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9" name="Google Shape;5399;p38"/>
              <p:cNvSpPr/>
              <p:nvPr/>
            </p:nvSpPr>
            <p:spPr>
              <a:xfrm>
                <a:off x="4232825" y="3811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5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5"/>
                      <a:pt x="270" y="447"/>
                    </a:cubicBezTo>
                    <a:cubicBezTo>
                      <a:pt x="278" y="448"/>
                      <a:pt x="286" y="448"/>
                      <a:pt x="294" y="448"/>
                    </a:cubicBezTo>
                    <a:cubicBezTo>
                      <a:pt x="479" y="448"/>
                      <a:pt x="590" y="232"/>
                      <a:pt x="470" y="84"/>
                    </a:cubicBezTo>
                    <a:cubicBezTo>
                      <a:pt x="424" y="29"/>
                      <a:pt x="36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0" name="Google Shape;5400;p38"/>
              <p:cNvSpPr/>
              <p:nvPr/>
            </p:nvSpPr>
            <p:spPr>
              <a:xfrm>
                <a:off x="4219575" y="3795225"/>
                <a:ext cx="140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29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49"/>
                    </a:cubicBezTo>
                    <a:cubicBezTo>
                      <a:pt x="0" y="167"/>
                      <a:pt x="71" y="409"/>
                      <a:pt x="260" y="428"/>
                    </a:cubicBezTo>
                    <a:cubicBezTo>
                      <a:pt x="268" y="429"/>
                      <a:pt x="276" y="429"/>
                      <a:pt x="283" y="429"/>
                    </a:cubicBezTo>
                    <a:cubicBezTo>
                      <a:pt x="456" y="429"/>
                      <a:pt x="561" y="222"/>
                      <a:pt x="447" y="81"/>
                    </a:cubicBezTo>
                    <a:cubicBezTo>
                      <a:pt x="405" y="28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1" name="Google Shape;5401;p38"/>
              <p:cNvSpPr/>
              <p:nvPr/>
            </p:nvSpPr>
            <p:spPr>
              <a:xfrm>
                <a:off x="4206225" y="377875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2" y="0"/>
                    </a:moveTo>
                    <a:cubicBezTo>
                      <a:pt x="227" y="0"/>
                      <a:pt x="181" y="15"/>
                      <a:pt x="142" y="46"/>
                    </a:cubicBezTo>
                    <a:cubicBezTo>
                      <a:pt x="1" y="161"/>
                      <a:pt x="68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39" y="213"/>
                      <a:pt x="431" y="78"/>
                    </a:cubicBezTo>
                    <a:cubicBezTo>
                      <a:pt x="391" y="26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2" name="Google Shape;5402;p38"/>
              <p:cNvSpPr/>
              <p:nvPr/>
            </p:nvSpPr>
            <p:spPr>
              <a:xfrm>
                <a:off x="4192975" y="3762175"/>
                <a:ext cx="12925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2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3"/>
                    </a:cubicBezTo>
                    <a:cubicBezTo>
                      <a:pt x="0" y="156"/>
                      <a:pt x="65" y="371"/>
                      <a:pt x="238" y="390"/>
                    </a:cubicBezTo>
                    <a:cubicBezTo>
                      <a:pt x="246" y="391"/>
                      <a:pt x="254" y="392"/>
                      <a:pt x="261" y="392"/>
                    </a:cubicBezTo>
                    <a:cubicBezTo>
                      <a:pt x="421" y="392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3" name="Google Shape;5403;p38"/>
              <p:cNvSpPr/>
              <p:nvPr/>
            </p:nvSpPr>
            <p:spPr>
              <a:xfrm>
                <a:off x="4179725" y="3745675"/>
                <a:ext cx="12250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71" extrusionOk="0">
                    <a:moveTo>
                      <a:pt x="244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4"/>
                      <a:pt x="61" y="353"/>
                      <a:pt x="225" y="369"/>
                    </a:cubicBezTo>
                    <a:cubicBezTo>
                      <a:pt x="233" y="370"/>
                      <a:pt x="241" y="370"/>
                      <a:pt x="248" y="370"/>
                    </a:cubicBezTo>
                    <a:cubicBezTo>
                      <a:pt x="401" y="370"/>
                      <a:pt x="490" y="193"/>
                      <a:pt x="389" y="70"/>
                    </a:cubicBezTo>
                    <a:cubicBezTo>
                      <a:pt x="352" y="24"/>
                      <a:pt x="299" y="0"/>
                      <a:pt x="2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4" name="Google Shape;5404;p38"/>
              <p:cNvSpPr/>
              <p:nvPr/>
            </p:nvSpPr>
            <p:spPr>
              <a:xfrm>
                <a:off x="4166450" y="3729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3" y="0"/>
                      <a:pt x="154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5" y="355"/>
                    </a:cubicBezTo>
                    <a:cubicBezTo>
                      <a:pt x="378" y="355"/>
                      <a:pt x="466" y="185"/>
                      <a:pt x="370" y="68"/>
                    </a:cubicBezTo>
                    <a:cubicBezTo>
                      <a:pt x="335" y="24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5" name="Google Shape;5405;p38"/>
              <p:cNvSpPr/>
              <p:nvPr/>
            </p:nvSpPr>
            <p:spPr>
              <a:xfrm>
                <a:off x="4153200" y="3712575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1" y="131"/>
                      <a:pt x="55" y="321"/>
                      <a:pt x="203" y="334"/>
                    </a:cubicBezTo>
                    <a:cubicBezTo>
                      <a:pt x="210" y="334"/>
                      <a:pt x="216" y="335"/>
                      <a:pt x="222" y="335"/>
                    </a:cubicBezTo>
                    <a:cubicBezTo>
                      <a:pt x="359" y="335"/>
                      <a:pt x="440" y="174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6" name="Google Shape;5406;p38"/>
              <p:cNvSpPr/>
              <p:nvPr/>
            </p:nvSpPr>
            <p:spPr>
              <a:xfrm>
                <a:off x="4139875" y="3696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1"/>
                    </a:moveTo>
                    <a:cubicBezTo>
                      <a:pt x="174" y="1"/>
                      <a:pt x="139" y="12"/>
                      <a:pt x="109" y="36"/>
                    </a:cubicBezTo>
                    <a:cubicBezTo>
                      <a:pt x="0" y="123"/>
                      <a:pt x="55" y="300"/>
                      <a:pt x="193" y="316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41" y="316"/>
                      <a:pt x="418" y="164"/>
                      <a:pt x="331" y="58"/>
                    </a:cubicBezTo>
                    <a:cubicBezTo>
                      <a:pt x="300" y="20"/>
                      <a:pt x="255" y="1"/>
                      <a:pt x="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7" name="Google Shape;5407;p38"/>
              <p:cNvSpPr/>
              <p:nvPr/>
            </p:nvSpPr>
            <p:spPr>
              <a:xfrm>
                <a:off x="4343625" y="3913025"/>
                <a:ext cx="1905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77" extrusionOk="0">
                    <a:moveTo>
                      <a:pt x="381" y="0"/>
                    </a:moveTo>
                    <a:cubicBezTo>
                      <a:pt x="318" y="0"/>
                      <a:pt x="253" y="21"/>
                      <a:pt x="199" y="64"/>
                    </a:cubicBezTo>
                    <a:cubicBezTo>
                      <a:pt x="0" y="225"/>
                      <a:pt x="97" y="549"/>
                      <a:pt x="350" y="575"/>
                    </a:cubicBezTo>
                    <a:cubicBezTo>
                      <a:pt x="361" y="576"/>
                      <a:pt x="371" y="577"/>
                      <a:pt x="382" y="577"/>
                    </a:cubicBezTo>
                    <a:cubicBezTo>
                      <a:pt x="620" y="577"/>
                      <a:pt x="761" y="297"/>
                      <a:pt x="604" y="106"/>
                    </a:cubicBezTo>
                    <a:cubicBezTo>
                      <a:pt x="548" y="36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8" name="Google Shape;5408;p38"/>
              <p:cNvSpPr/>
              <p:nvPr/>
            </p:nvSpPr>
            <p:spPr>
              <a:xfrm>
                <a:off x="4330350" y="3896500"/>
                <a:ext cx="18425" cy="139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7" extrusionOk="0">
                    <a:moveTo>
                      <a:pt x="371" y="0"/>
                    </a:moveTo>
                    <a:cubicBezTo>
                      <a:pt x="309" y="0"/>
                      <a:pt x="246" y="21"/>
                      <a:pt x="194" y="63"/>
                    </a:cubicBezTo>
                    <a:cubicBezTo>
                      <a:pt x="1" y="220"/>
                      <a:pt x="94" y="532"/>
                      <a:pt x="341" y="555"/>
                    </a:cubicBezTo>
                    <a:cubicBezTo>
                      <a:pt x="352" y="556"/>
                      <a:pt x="362" y="556"/>
                      <a:pt x="372" y="556"/>
                    </a:cubicBezTo>
                    <a:cubicBezTo>
                      <a:pt x="601" y="556"/>
                      <a:pt x="737" y="286"/>
                      <a:pt x="586" y="101"/>
                    </a:cubicBezTo>
                    <a:cubicBezTo>
                      <a:pt x="531" y="35"/>
                      <a:pt x="452" y="0"/>
                      <a:pt x="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9" name="Google Shape;5409;p38"/>
              <p:cNvSpPr/>
              <p:nvPr/>
            </p:nvSpPr>
            <p:spPr>
              <a:xfrm>
                <a:off x="4317100" y="3879925"/>
                <a:ext cx="17775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2" extrusionOk="0">
                    <a:moveTo>
                      <a:pt x="357" y="1"/>
                    </a:moveTo>
                    <a:cubicBezTo>
                      <a:pt x="297" y="1"/>
                      <a:pt x="237" y="20"/>
                      <a:pt x="187" y="61"/>
                    </a:cubicBezTo>
                    <a:cubicBezTo>
                      <a:pt x="1" y="212"/>
                      <a:pt x="87" y="514"/>
                      <a:pt x="328" y="540"/>
                    </a:cubicBezTo>
                    <a:cubicBezTo>
                      <a:pt x="339" y="541"/>
                      <a:pt x="349" y="541"/>
                      <a:pt x="359" y="541"/>
                    </a:cubicBezTo>
                    <a:cubicBezTo>
                      <a:pt x="579" y="541"/>
                      <a:pt x="711" y="281"/>
                      <a:pt x="566" y="102"/>
                    </a:cubicBezTo>
                    <a:cubicBezTo>
                      <a:pt x="513" y="35"/>
                      <a:pt x="435" y="1"/>
                      <a:pt x="3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0" name="Google Shape;5410;p38"/>
              <p:cNvSpPr/>
              <p:nvPr/>
            </p:nvSpPr>
            <p:spPr>
              <a:xfrm>
                <a:off x="4303775" y="3863375"/>
                <a:ext cx="17200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8" h="522" extrusionOk="0">
                    <a:moveTo>
                      <a:pt x="345" y="1"/>
                    </a:moveTo>
                    <a:cubicBezTo>
                      <a:pt x="288" y="1"/>
                      <a:pt x="231" y="19"/>
                      <a:pt x="183" y="57"/>
                    </a:cubicBezTo>
                    <a:cubicBezTo>
                      <a:pt x="0" y="202"/>
                      <a:pt x="87" y="495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8" y="271"/>
                      <a:pt x="546" y="99"/>
                    </a:cubicBezTo>
                    <a:cubicBezTo>
                      <a:pt x="497" y="35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1" name="Google Shape;5411;p38"/>
              <p:cNvSpPr/>
              <p:nvPr/>
            </p:nvSpPr>
            <p:spPr>
              <a:xfrm>
                <a:off x="4290500" y="3846850"/>
                <a:ext cx="1660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5" extrusionOk="0">
                    <a:moveTo>
                      <a:pt x="333" y="1"/>
                    </a:moveTo>
                    <a:cubicBezTo>
                      <a:pt x="277" y="1"/>
                      <a:pt x="221" y="19"/>
                      <a:pt x="174" y="56"/>
                    </a:cubicBezTo>
                    <a:cubicBezTo>
                      <a:pt x="1" y="198"/>
                      <a:pt x="84" y="477"/>
                      <a:pt x="306" y="503"/>
                    </a:cubicBezTo>
                    <a:cubicBezTo>
                      <a:pt x="315" y="504"/>
                      <a:pt x="324" y="505"/>
                      <a:pt x="333" y="505"/>
                    </a:cubicBezTo>
                    <a:cubicBezTo>
                      <a:pt x="539" y="505"/>
                      <a:pt x="663" y="261"/>
                      <a:pt x="528" y="95"/>
                    </a:cubicBezTo>
                    <a:cubicBezTo>
                      <a:pt x="478" y="33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2" name="Google Shape;5412;p38"/>
              <p:cNvSpPr/>
              <p:nvPr/>
            </p:nvSpPr>
            <p:spPr>
              <a:xfrm>
                <a:off x="4277250" y="3830350"/>
                <a:ext cx="159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6" y="482"/>
                    </a:cubicBezTo>
                    <a:cubicBezTo>
                      <a:pt x="305" y="483"/>
                      <a:pt x="314" y="483"/>
                      <a:pt x="323" y="483"/>
                    </a:cubicBezTo>
                    <a:cubicBezTo>
                      <a:pt x="519" y="483"/>
                      <a:pt x="638" y="250"/>
                      <a:pt x="508" y="90"/>
                    </a:cubicBezTo>
                    <a:cubicBezTo>
                      <a:pt x="461" y="31"/>
                      <a:pt x="390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3" name="Google Shape;5413;p38"/>
              <p:cNvSpPr/>
              <p:nvPr/>
            </p:nvSpPr>
            <p:spPr>
              <a:xfrm>
                <a:off x="4264000" y="3813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1"/>
                    </a:moveTo>
                    <a:cubicBezTo>
                      <a:pt x="258" y="1"/>
                      <a:pt x="206" y="18"/>
                      <a:pt x="161" y="54"/>
                    </a:cubicBezTo>
                    <a:cubicBezTo>
                      <a:pt x="0" y="183"/>
                      <a:pt x="77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1" y="467"/>
                      <a:pt x="615" y="241"/>
                      <a:pt x="489" y="87"/>
                    </a:cubicBezTo>
                    <a:cubicBezTo>
                      <a:pt x="443" y="30"/>
                      <a:pt x="377" y="1"/>
                      <a:pt x="3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4" name="Google Shape;5414;p38"/>
              <p:cNvSpPr/>
              <p:nvPr/>
            </p:nvSpPr>
            <p:spPr>
              <a:xfrm>
                <a:off x="4250750" y="3797300"/>
                <a:ext cx="14650" cy="111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446" extrusionOk="0">
                    <a:moveTo>
                      <a:pt x="294" y="0"/>
                    </a:moveTo>
                    <a:cubicBezTo>
                      <a:pt x="245" y="0"/>
                      <a:pt x="196" y="16"/>
                      <a:pt x="154" y="49"/>
                    </a:cubicBezTo>
                    <a:cubicBezTo>
                      <a:pt x="0" y="174"/>
                      <a:pt x="74" y="425"/>
                      <a:pt x="270" y="444"/>
                    </a:cubicBezTo>
                    <a:cubicBezTo>
                      <a:pt x="279" y="445"/>
                      <a:pt x="288" y="446"/>
                      <a:pt x="297" y="446"/>
                    </a:cubicBezTo>
                    <a:cubicBezTo>
                      <a:pt x="480" y="446"/>
                      <a:pt x="586" y="228"/>
                      <a:pt x="466" y="81"/>
                    </a:cubicBezTo>
                    <a:cubicBezTo>
                      <a:pt x="422" y="28"/>
                      <a:pt x="358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5" name="Google Shape;5415;p38"/>
              <p:cNvSpPr/>
              <p:nvPr/>
            </p:nvSpPr>
            <p:spPr>
              <a:xfrm>
                <a:off x="4237400" y="3780725"/>
                <a:ext cx="142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31" extrusionOk="0">
                    <a:moveTo>
                      <a:pt x="285" y="1"/>
                    </a:moveTo>
                    <a:cubicBezTo>
                      <a:pt x="237" y="1"/>
                      <a:pt x="189" y="17"/>
                      <a:pt x="148" y="50"/>
                    </a:cubicBezTo>
                    <a:cubicBezTo>
                      <a:pt x="1" y="169"/>
                      <a:pt x="71" y="407"/>
                      <a:pt x="261" y="429"/>
                    </a:cubicBezTo>
                    <a:cubicBezTo>
                      <a:pt x="269" y="430"/>
                      <a:pt x="277" y="431"/>
                      <a:pt x="284" y="431"/>
                    </a:cubicBezTo>
                    <a:cubicBezTo>
                      <a:pt x="460" y="431"/>
                      <a:pt x="567" y="224"/>
                      <a:pt x="450" y="79"/>
                    </a:cubicBezTo>
                    <a:cubicBezTo>
                      <a:pt x="409" y="28"/>
                      <a:pt x="347" y="1"/>
                      <a:pt x="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6" name="Google Shape;5416;p38"/>
              <p:cNvSpPr/>
              <p:nvPr/>
            </p:nvSpPr>
            <p:spPr>
              <a:xfrm>
                <a:off x="4224150" y="3764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72" y="0"/>
                    </a:moveTo>
                    <a:cubicBezTo>
                      <a:pt x="226" y="0"/>
                      <a:pt x="180" y="15"/>
                      <a:pt x="142" y="46"/>
                    </a:cubicBezTo>
                    <a:cubicBezTo>
                      <a:pt x="0" y="162"/>
                      <a:pt x="68" y="390"/>
                      <a:pt x="251" y="409"/>
                    </a:cubicBezTo>
                    <a:cubicBezTo>
                      <a:pt x="259" y="410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1" y="27"/>
                      <a:pt x="332" y="0"/>
                      <a:pt x="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7" name="Google Shape;5417;p38"/>
              <p:cNvSpPr/>
              <p:nvPr/>
            </p:nvSpPr>
            <p:spPr>
              <a:xfrm>
                <a:off x="4210875" y="3747700"/>
                <a:ext cx="129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2" extrusionOk="0">
                    <a:moveTo>
                      <a:pt x="258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3"/>
                      <a:pt x="65" y="372"/>
                      <a:pt x="239" y="391"/>
                    </a:cubicBezTo>
                    <a:cubicBezTo>
                      <a:pt x="245" y="392"/>
                      <a:pt x="252" y="392"/>
                      <a:pt x="258" y="392"/>
                    </a:cubicBezTo>
                    <a:cubicBezTo>
                      <a:pt x="420" y="392"/>
                      <a:pt x="517" y="203"/>
                      <a:pt x="412" y="73"/>
                    </a:cubicBezTo>
                    <a:cubicBezTo>
                      <a:pt x="372" y="25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8" name="Google Shape;5418;p38"/>
              <p:cNvSpPr/>
              <p:nvPr/>
            </p:nvSpPr>
            <p:spPr>
              <a:xfrm>
                <a:off x="4197625" y="3731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8"/>
                      <a:pt x="62" y="357"/>
                      <a:pt x="226" y="373"/>
                    </a:cubicBezTo>
                    <a:cubicBezTo>
                      <a:pt x="232" y="373"/>
                      <a:pt x="239" y="374"/>
                      <a:pt x="245" y="374"/>
                    </a:cubicBezTo>
                    <a:cubicBezTo>
                      <a:pt x="398" y="374"/>
                      <a:pt x="491" y="194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9" name="Google Shape;5419;p38"/>
              <p:cNvSpPr/>
              <p:nvPr/>
            </p:nvSpPr>
            <p:spPr>
              <a:xfrm>
                <a:off x="4184375" y="3714625"/>
                <a:ext cx="116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53" extrusionOk="0">
                    <a:moveTo>
                      <a:pt x="232" y="1"/>
                    </a:moveTo>
                    <a:cubicBezTo>
                      <a:pt x="193" y="1"/>
                      <a:pt x="154" y="13"/>
                      <a:pt x="123" y="40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3" y="352"/>
                      <a:pt x="231" y="353"/>
                      <a:pt x="238" y="353"/>
                    </a:cubicBezTo>
                    <a:cubicBezTo>
                      <a:pt x="379" y="353"/>
                      <a:pt x="465" y="181"/>
                      <a:pt x="370" y="65"/>
                    </a:cubicBezTo>
                    <a:cubicBezTo>
                      <a:pt x="335" y="23"/>
                      <a:pt x="284" y="1"/>
                      <a:pt x="2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0" name="Google Shape;5420;p38"/>
              <p:cNvSpPr/>
              <p:nvPr/>
            </p:nvSpPr>
            <p:spPr>
              <a:xfrm>
                <a:off x="4171025" y="3698100"/>
                <a:ext cx="111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6" extrusionOk="0">
                    <a:moveTo>
                      <a:pt x="223" y="1"/>
                    </a:moveTo>
                    <a:cubicBezTo>
                      <a:pt x="185" y="1"/>
                      <a:pt x="148" y="13"/>
                      <a:pt x="117" y="39"/>
                    </a:cubicBezTo>
                    <a:cubicBezTo>
                      <a:pt x="1" y="132"/>
                      <a:pt x="56" y="318"/>
                      <a:pt x="203" y="334"/>
                    </a:cubicBezTo>
                    <a:cubicBezTo>
                      <a:pt x="210" y="335"/>
                      <a:pt x="217" y="335"/>
                      <a:pt x="223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9" y="21"/>
                      <a:pt x="271" y="1"/>
                      <a:pt x="2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1" name="Google Shape;5421;p38"/>
              <p:cNvSpPr/>
              <p:nvPr/>
            </p:nvSpPr>
            <p:spPr>
              <a:xfrm>
                <a:off x="4157775" y="3681550"/>
                <a:ext cx="10475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9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5"/>
                    </a:cubicBezTo>
                    <a:cubicBezTo>
                      <a:pt x="1" y="125"/>
                      <a:pt x="52" y="302"/>
                      <a:pt x="194" y="318"/>
                    </a:cubicBezTo>
                    <a:cubicBezTo>
                      <a:pt x="199" y="319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2" y="61"/>
                    </a:cubicBezTo>
                    <a:cubicBezTo>
                      <a:pt x="301" y="21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2" name="Google Shape;5422;p38"/>
              <p:cNvSpPr/>
              <p:nvPr/>
            </p:nvSpPr>
            <p:spPr>
              <a:xfrm>
                <a:off x="4348275" y="3881975"/>
                <a:ext cx="184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9" extrusionOk="0">
                    <a:moveTo>
                      <a:pt x="368" y="1"/>
                    </a:moveTo>
                    <a:cubicBezTo>
                      <a:pt x="306" y="1"/>
                      <a:pt x="244" y="21"/>
                      <a:pt x="193" y="62"/>
                    </a:cubicBezTo>
                    <a:cubicBezTo>
                      <a:pt x="0" y="220"/>
                      <a:pt x="94" y="531"/>
                      <a:pt x="341" y="557"/>
                    </a:cubicBezTo>
                    <a:cubicBezTo>
                      <a:pt x="352" y="558"/>
                      <a:pt x="362" y="559"/>
                      <a:pt x="372" y="559"/>
                    </a:cubicBezTo>
                    <a:cubicBezTo>
                      <a:pt x="601" y="559"/>
                      <a:pt x="736" y="289"/>
                      <a:pt x="585" y="104"/>
                    </a:cubicBezTo>
                    <a:cubicBezTo>
                      <a:pt x="530" y="36"/>
                      <a:pt x="449" y="1"/>
                      <a:pt x="3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3" name="Google Shape;5423;p38"/>
              <p:cNvSpPr/>
              <p:nvPr/>
            </p:nvSpPr>
            <p:spPr>
              <a:xfrm>
                <a:off x="4335025" y="3865425"/>
                <a:ext cx="177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711" h="540" extrusionOk="0">
                    <a:moveTo>
                      <a:pt x="357" y="0"/>
                    </a:moveTo>
                    <a:cubicBezTo>
                      <a:pt x="297" y="0"/>
                      <a:pt x="237" y="21"/>
                      <a:pt x="187" y="62"/>
                    </a:cubicBezTo>
                    <a:cubicBezTo>
                      <a:pt x="0" y="210"/>
                      <a:pt x="87" y="512"/>
                      <a:pt x="328" y="538"/>
                    </a:cubicBezTo>
                    <a:cubicBezTo>
                      <a:pt x="338" y="539"/>
                      <a:pt x="349" y="540"/>
                      <a:pt x="359" y="540"/>
                    </a:cubicBezTo>
                    <a:cubicBezTo>
                      <a:pt x="578" y="540"/>
                      <a:pt x="710" y="279"/>
                      <a:pt x="566" y="101"/>
                    </a:cubicBezTo>
                    <a:cubicBezTo>
                      <a:pt x="513" y="35"/>
                      <a:pt x="435" y="0"/>
                      <a:pt x="3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4" name="Google Shape;5424;p38"/>
              <p:cNvSpPr/>
              <p:nvPr/>
            </p:nvSpPr>
            <p:spPr>
              <a:xfrm>
                <a:off x="4321675" y="3848875"/>
                <a:ext cx="17250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524" extrusionOk="0">
                    <a:moveTo>
                      <a:pt x="345" y="1"/>
                    </a:moveTo>
                    <a:cubicBezTo>
                      <a:pt x="288" y="1"/>
                      <a:pt x="229" y="20"/>
                      <a:pt x="181" y="59"/>
                    </a:cubicBezTo>
                    <a:cubicBezTo>
                      <a:pt x="1" y="207"/>
                      <a:pt x="88" y="496"/>
                      <a:pt x="319" y="522"/>
                    </a:cubicBezTo>
                    <a:cubicBezTo>
                      <a:pt x="328" y="523"/>
                      <a:pt x="337" y="523"/>
                      <a:pt x="346" y="523"/>
                    </a:cubicBezTo>
                    <a:cubicBezTo>
                      <a:pt x="561" y="523"/>
                      <a:pt x="689" y="270"/>
                      <a:pt x="547" y="98"/>
                    </a:cubicBezTo>
                    <a:cubicBezTo>
                      <a:pt x="496" y="34"/>
                      <a:pt x="421" y="1"/>
                      <a:pt x="3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5" name="Google Shape;5425;p38"/>
              <p:cNvSpPr/>
              <p:nvPr/>
            </p:nvSpPr>
            <p:spPr>
              <a:xfrm>
                <a:off x="4308425" y="3832400"/>
                <a:ext cx="165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2" extrusionOk="0">
                    <a:moveTo>
                      <a:pt x="334" y="0"/>
                    </a:moveTo>
                    <a:cubicBezTo>
                      <a:pt x="278" y="0"/>
                      <a:pt x="221" y="18"/>
                      <a:pt x="174" y="56"/>
                    </a:cubicBezTo>
                    <a:cubicBezTo>
                      <a:pt x="0" y="197"/>
                      <a:pt x="84" y="477"/>
                      <a:pt x="306" y="499"/>
                    </a:cubicBezTo>
                    <a:cubicBezTo>
                      <a:pt x="316" y="501"/>
                      <a:pt x="326" y="501"/>
                      <a:pt x="336" y="501"/>
                    </a:cubicBezTo>
                    <a:cubicBezTo>
                      <a:pt x="543" y="501"/>
                      <a:pt x="662" y="257"/>
                      <a:pt x="528" y="91"/>
                    </a:cubicBezTo>
                    <a:cubicBezTo>
                      <a:pt x="478" y="31"/>
                      <a:pt x="407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6" name="Google Shape;5426;p38"/>
              <p:cNvSpPr/>
              <p:nvPr/>
            </p:nvSpPr>
            <p:spPr>
              <a:xfrm>
                <a:off x="4295175" y="3815825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0"/>
                    </a:moveTo>
                    <a:cubicBezTo>
                      <a:pt x="265" y="0"/>
                      <a:pt x="211" y="18"/>
                      <a:pt x="167" y="54"/>
                    </a:cubicBezTo>
                    <a:cubicBezTo>
                      <a:pt x="0" y="189"/>
                      <a:pt x="81" y="459"/>
                      <a:pt x="293" y="481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49"/>
                      <a:pt x="508" y="92"/>
                    </a:cubicBezTo>
                    <a:cubicBezTo>
                      <a:pt x="460" y="32"/>
                      <a:pt x="389" y="0"/>
                      <a:pt x="3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7" name="Google Shape;5427;p38"/>
              <p:cNvSpPr/>
              <p:nvPr/>
            </p:nvSpPr>
            <p:spPr>
              <a:xfrm>
                <a:off x="4281900" y="3799325"/>
                <a:ext cx="1532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65" extrusionOk="0">
                    <a:moveTo>
                      <a:pt x="306" y="1"/>
                    </a:moveTo>
                    <a:cubicBezTo>
                      <a:pt x="255" y="1"/>
                      <a:pt x="204" y="17"/>
                      <a:pt x="162" y="52"/>
                    </a:cubicBezTo>
                    <a:cubicBezTo>
                      <a:pt x="1" y="183"/>
                      <a:pt x="78" y="444"/>
                      <a:pt x="284" y="463"/>
                    </a:cubicBezTo>
                    <a:cubicBezTo>
                      <a:pt x="293" y="464"/>
                      <a:pt x="302" y="465"/>
                      <a:pt x="311" y="465"/>
                    </a:cubicBezTo>
                    <a:cubicBezTo>
                      <a:pt x="500" y="465"/>
                      <a:pt x="612" y="241"/>
                      <a:pt x="486" y="87"/>
                    </a:cubicBezTo>
                    <a:cubicBezTo>
                      <a:pt x="440" y="30"/>
                      <a:pt x="373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8" name="Google Shape;5428;p38"/>
              <p:cNvSpPr/>
              <p:nvPr/>
            </p:nvSpPr>
            <p:spPr>
              <a:xfrm>
                <a:off x="4268575" y="3782775"/>
                <a:ext cx="1475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9" extrusionOk="0">
                    <a:moveTo>
                      <a:pt x="296" y="0"/>
                    </a:moveTo>
                    <a:cubicBezTo>
                      <a:pt x="246" y="0"/>
                      <a:pt x="196" y="17"/>
                      <a:pt x="155" y="52"/>
                    </a:cubicBezTo>
                    <a:cubicBezTo>
                      <a:pt x="0" y="174"/>
                      <a:pt x="74" y="424"/>
                      <a:pt x="274" y="447"/>
                    </a:cubicBezTo>
                    <a:cubicBezTo>
                      <a:pt x="282" y="448"/>
                      <a:pt x="289" y="448"/>
                      <a:pt x="297" y="448"/>
                    </a:cubicBezTo>
                    <a:cubicBezTo>
                      <a:pt x="482" y="448"/>
                      <a:pt x="590" y="232"/>
                      <a:pt x="470" y="84"/>
                    </a:cubicBezTo>
                    <a:cubicBezTo>
                      <a:pt x="426" y="29"/>
                      <a:pt x="361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9" name="Google Shape;5429;p38"/>
              <p:cNvSpPr/>
              <p:nvPr/>
            </p:nvSpPr>
            <p:spPr>
              <a:xfrm>
                <a:off x="4255325" y="3766225"/>
                <a:ext cx="14125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29" extrusionOk="0">
                    <a:moveTo>
                      <a:pt x="284" y="1"/>
                    </a:moveTo>
                    <a:cubicBezTo>
                      <a:pt x="237" y="1"/>
                      <a:pt x="188" y="16"/>
                      <a:pt x="148" y="48"/>
                    </a:cubicBezTo>
                    <a:cubicBezTo>
                      <a:pt x="0" y="167"/>
                      <a:pt x="71" y="408"/>
                      <a:pt x="261" y="428"/>
                    </a:cubicBezTo>
                    <a:cubicBezTo>
                      <a:pt x="268" y="428"/>
                      <a:pt x="276" y="429"/>
                      <a:pt x="284" y="429"/>
                    </a:cubicBezTo>
                    <a:cubicBezTo>
                      <a:pt x="460" y="429"/>
                      <a:pt x="564" y="222"/>
                      <a:pt x="450" y="81"/>
                    </a:cubicBezTo>
                    <a:cubicBezTo>
                      <a:pt x="408" y="28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0" name="Google Shape;5430;p38"/>
              <p:cNvSpPr/>
              <p:nvPr/>
            </p:nvSpPr>
            <p:spPr>
              <a:xfrm>
                <a:off x="4242050" y="3749725"/>
                <a:ext cx="13500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08" extrusionOk="0">
                    <a:moveTo>
                      <a:pt x="272" y="1"/>
                    </a:moveTo>
                    <a:cubicBezTo>
                      <a:pt x="226" y="1"/>
                      <a:pt x="180" y="16"/>
                      <a:pt x="142" y="46"/>
                    </a:cubicBezTo>
                    <a:cubicBezTo>
                      <a:pt x="1" y="159"/>
                      <a:pt x="68" y="390"/>
                      <a:pt x="252" y="406"/>
                    </a:cubicBezTo>
                    <a:cubicBezTo>
                      <a:pt x="259" y="407"/>
                      <a:pt x="267" y="408"/>
                      <a:pt x="275" y="408"/>
                    </a:cubicBezTo>
                    <a:cubicBezTo>
                      <a:pt x="441" y="408"/>
                      <a:pt x="539" y="211"/>
                      <a:pt x="432" y="75"/>
                    </a:cubicBezTo>
                    <a:cubicBezTo>
                      <a:pt x="392" y="26"/>
                      <a:pt x="332" y="1"/>
                      <a:pt x="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1" name="Google Shape;5431;p38"/>
              <p:cNvSpPr/>
              <p:nvPr/>
            </p:nvSpPr>
            <p:spPr>
              <a:xfrm>
                <a:off x="4228800" y="3733150"/>
                <a:ext cx="129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93" extrusionOk="0">
                    <a:moveTo>
                      <a:pt x="259" y="1"/>
                    </a:moveTo>
                    <a:cubicBezTo>
                      <a:pt x="215" y="1"/>
                      <a:pt x="172" y="15"/>
                      <a:pt x="136" y="44"/>
                    </a:cubicBezTo>
                    <a:cubicBezTo>
                      <a:pt x="1" y="157"/>
                      <a:pt x="65" y="372"/>
                      <a:pt x="238" y="391"/>
                    </a:cubicBezTo>
                    <a:cubicBezTo>
                      <a:pt x="246" y="392"/>
                      <a:pt x="254" y="393"/>
                      <a:pt x="261" y="393"/>
                    </a:cubicBezTo>
                    <a:cubicBezTo>
                      <a:pt x="421" y="393"/>
                      <a:pt x="516" y="202"/>
                      <a:pt x="412" y="73"/>
                    </a:cubicBezTo>
                    <a:cubicBezTo>
                      <a:pt x="374" y="26"/>
                      <a:pt x="317" y="1"/>
                      <a:pt x="2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2" name="Google Shape;5432;p38"/>
              <p:cNvSpPr/>
              <p:nvPr/>
            </p:nvSpPr>
            <p:spPr>
              <a:xfrm>
                <a:off x="4215550" y="3716675"/>
                <a:ext cx="122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74" extrusionOk="0">
                    <a:moveTo>
                      <a:pt x="243" y="0"/>
                    </a:moveTo>
                    <a:cubicBezTo>
                      <a:pt x="203" y="0"/>
                      <a:pt x="162" y="14"/>
                      <a:pt x="129" y="41"/>
                    </a:cubicBezTo>
                    <a:cubicBezTo>
                      <a:pt x="0" y="144"/>
                      <a:pt x="61" y="353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397" y="373"/>
                      <a:pt x="488" y="193"/>
                      <a:pt x="389" y="70"/>
                    </a:cubicBezTo>
                    <a:cubicBezTo>
                      <a:pt x="352" y="24"/>
                      <a:pt x="298" y="0"/>
                      <a:pt x="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3" name="Google Shape;5433;p38"/>
              <p:cNvSpPr/>
              <p:nvPr/>
            </p:nvSpPr>
            <p:spPr>
              <a:xfrm>
                <a:off x="4202200" y="3700100"/>
                <a:ext cx="117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355" extrusionOk="0">
                    <a:moveTo>
                      <a:pt x="236" y="1"/>
                    </a:moveTo>
                    <a:cubicBezTo>
                      <a:pt x="196" y="1"/>
                      <a:pt x="156" y="14"/>
                      <a:pt x="123" y="42"/>
                    </a:cubicBezTo>
                    <a:cubicBezTo>
                      <a:pt x="1" y="139"/>
                      <a:pt x="62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2" y="355"/>
                      <a:pt x="469" y="185"/>
                      <a:pt x="374" y="68"/>
                    </a:cubicBezTo>
                    <a:cubicBezTo>
                      <a:pt x="339" y="24"/>
                      <a:pt x="288" y="1"/>
                      <a:pt x="2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4" name="Google Shape;5434;p38"/>
              <p:cNvSpPr/>
              <p:nvPr/>
            </p:nvSpPr>
            <p:spPr>
              <a:xfrm>
                <a:off x="4188950" y="3683575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3" y="0"/>
                    </a:moveTo>
                    <a:cubicBezTo>
                      <a:pt x="186" y="0"/>
                      <a:pt x="148" y="13"/>
                      <a:pt x="116" y="38"/>
                    </a:cubicBezTo>
                    <a:cubicBezTo>
                      <a:pt x="1" y="131"/>
                      <a:pt x="55" y="321"/>
                      <a:pt x="206" y="334"/>
                    </a:cubicBezTo>
                    <a:cubicBezTo>
                      <a:pt x="213" y="334"/>
                      <a:pt x="219" y="335"/>
                      <a:pt x="226" y="335"/>
                    </a:cubicBezTo>
                    <a:cubicBezTo>
                      <a:pt x="362" y="335"/>
                      <a:pt x="443" y="174"/>
                      <a:pt x="354" y="64"/>
                    </a:cubicBezTo>
                    <a:cubicBezTo>
                      <a:pt x="320" y="22"/>
                      <a:pt x="271" y="0"/>
                      <a:pt x="2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5" name="Google Shape;5435;p38"/>
              <p:cNvSpPr/>
              <p:nvPr/>
            </p:nvSpPr>
            <p:spPr>
              <a:xfrm>
                <a:off x="4175700" y="366707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10" y="36"/>
                    </a:cubicBezTo>
                    <a:cubicBezTo>
                      <a:pt x="0" y="123"/>
                      <a:pt x="52" y="299"/>
                      <a:pt x="193" y="315"/>
                    </a:cubicBezTo>
                    <a:cubicBezTo>
                      <a:pt x="198" y="316"/>
                      <a:pt x="204" y="316"/>
                      <a:pt x="209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6" name="Google Shape;5436;p38"/>
              <p:cNvSpPr/>
              <p:nvPr/>
            </p:nvSpPr>
            <p:spPr>
              <a:xfrm>
                <a:off x="4339600" y="3834375"/>
                <a:ext cx="171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22" extrusionOk="0">
                    <a:moveTo>
                      <a:pt x="342" y="1"/>
                    </a:moveTo>
                    <a:cubicBezTo>
                      <a:pt x="285" y="1"/>
                      <a:pt x="228" y="19"/>
                      <a:pt x="180" y="57"/>
                    </a:cubicBezTo>
                    <a:cubicBezTo>
                      <a:pt x="0" y="202"/>
                      <a:pt x="84" y="494"/>
                      <a:pt x="315" y="520"/>
                    </a:cubicBezTo>
                    <a:cubicBezTo>
                      <a:pt x="326" y="521"/>
                      <a:pt x="336" y="522"/>
                      <a:pt x="346" y="522"/>
                    </a:cubicBezTo>
                    <a:cubicBezTo>
                      <a:pt x="559" y="522"/>
                      <a:pt x="685" y="271"/>
                      <a:pt x="547" y="99"/>
                    </a:cubicBezTo>
                    <a:cubicBezTo>
                      <a:pt x="495" y="34"/>
                      <a:pt x="419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7" name="Google Shape;5437;p38"/>
              <p:cNvSpPr/>
              <p:nvPr/>
            </p:nvSpPr>
            <p:spPr>
              <a:xfrm>
                <a:off x="4326350" y="3817850"/>
                <a:ext cx="1657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505" extrusionOk="0">
                    <a:moveTo>
                      <a:pt x="331" y="1"/>
                    </a:moveTo>
                    <a:cubicBezTo>
                      <a:pt x="275" y="1"/>
                      <a:pt x="219" y="19"/>
                      <a:pt x="174" y="56"/>
                    </a:cubicBezTo>
                    <a:cubicBezTo>
                      <a:pt x="0" y="198"/>
                      <a:pt x="84" y="477"/>
                      <a:pt x="305" y="503"/>
                    </a:cubicBezTo>
                    <a:cubicBezTo>
                      <a:pt x="315" y="504"/>
                      <a:pt x="324" y="504"/>
                      <a:pt x="333" y="504"/>
                    </a:cubicBezTo>
                    <a:cubicBezTo>
                      <a:pt x="538" y="504"/>
                      <a:pt x="663" y="261"/>
                      <a:pt x="527" y="95"/>
                    </a:cubicBezTo>
                    <a:cubicBezTo>
                      <a:pt x="478" y="33"/>
                      <a:pt x="404" y="1"/>
                      <a:pt x="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8" name="Google Shape;5438;p38"/>
              <p:cNvSpPr/>
              <p:nvPr/>
            </p:nvSpPr>
            <p:spPr>
              <a:xfrm>
                <a:off x="4313075" y="3801350"/>
                <a:ext cx="15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4" extrusionOk="0">
                    <a:moveTo>
                      <a:pt x="320" y="1"/>
                    </a:moveTo>
                    <a:cubicBezTo>
                      <a:pt x="266" y="1"/>
                      <a:pt x="212" y="18"/>
                      <a:pt x="168" y="54"/>
                    </a:cubicBezTo>
                    <a:cubicBezTo>
                      <a:pt x="1" y="189"/>
                      <a:pt x="81" y="459"/>
                      <a:pt x="293" y="482"/>
                    </a:cubicBezTo>
                    <a:cubicBezTo>
                      <a:pt x="303" y="483"/>
                      <a:pt x="312" y="483"/>
                      <a:pt x="321" y="483"/>
                    </a:cubicBezTo>
                    <a:cubicBezTo>
                      <a:pt x="519" y="483"/>
                      <a:pt x="635" y="250"/>
                      <a:pt x="509" y="90"/>
                    </a:cubicBezTo>
                    <a:cubicBezTo>
                      <a:pt x="461" y="31"/>
                      <a:pt x="391" y="1"/>
                      <a:pt x="3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9" name="Google Shape;5439;p38"/>
              <p:cNvSpPr/>
              <p:nvPr/>
            </p:nvSpPr>
            <p:spPr>
              <a:xfrm>
                <a:off x="4299750" y="3784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10" y="0"/>
                    </a:moveTo>
                    <a:cubicBezTo>
                      <a:pt x="258" y="0"/>
                      <a:pt x="206" y="18"/>
                      <a:pt x="161" y="54"/>
                    </a:cubicBezTo>
                    <a:cubicBezTo>
                      <a:pt x="0" y="183"/>
                      <a:pt x="78" y="443"/>
                      <a:pt x="286" y="466"/>
                    </a:cubicBezTo>
                    <a:cubicBezTo>
                      <a:pt x="294" y="466"/>
                      <a:pt x="302" y="467"/>
                      <a:pt x="310" y="467"/>
                    </a:cubicBezTo>
                    <a:cubicBezTo>
                      <a:pt x="502" y="467"/>
                      <a:pt x="616" y="241"/>
                      <a:pt x="489" y="86"/>
                    </a:cubicBezTo>
                    <a:cubicBezTo>
                      <a:pt x="443" y="30"/>
                      <a:pt x="377" y="0"/>
                      <a:pt x="3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0" name="Google Shape;5440;p38"/>
              <p:cNvSpPr/>
              <p:nvPr/>
            </p:nvSpPr>
            <p:spPr>
              <a:xfrm>
                <a:off x="4286500" y="3768275"/>
                <a:ext cx="14725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89" h="447" extrusionOk="0">
                    <a:moveTo>
                      <a:pt x="295" y="1"/>
                    </a:moveTo>
                    <a:cubicBezTo>
                      <a:pt x="246" y="1"/>
                      <a:pt x="196" y="17"/>
                      <a:pt x="154" y="50"/>
                    </a:cubicBezTo>
                    <a:cubicBezTo>
                      <a:pt x="0" y="175"/>
                      <a:pt x="74" y="426"/>
                      <a:pt x="273" y="445"/>
                    </a:cubicBezTo>
                    <a:cubicBezTo>
                      <a:pt x="282" y="446"/>
                      <a:pt x="291" y="447"/>
                      <a:pt x="300" y="447"/>
                    </a:cubicBezTo>
                    <a:cubicBezTo>
                      <a:pt x="480" y="447"/>
                      <a:pt x="589" y="229"/>
                      <a:pt x="469" y="82"/>
                    </a:cubicBezTo>
                    <a:cubicBezTo>
                      <a:pt x="425" y="29"/>
                      <a:pt x="360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1" name="Google Shape;5441;p38"/>
              <p:cNvSpPr/>
              <p:nvPr/>
            </p:nvSpPr>
            <p:spPr>
              <a:xfrm>
                <a:off x="4273225" y="3751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4" y="1"/>
                    </a:moveTo>
                    <a:cubicBezTo>
                      <a:pt x="236" y="1"/>
                      <a:pt x="189" y="17"/>
                      <a:pt x="149" y="50"/>
                    </a:cubicBezTo>
                    <a:cubicBezTo>
                      <a:pt x="1" y="169"/>
                      <a:pt x="72" y="407"/>
                      <a:pt x="261" y="429"/>
                    </a:cubicBezTo>
                    <a:cubicBezTo>
                      <a:pt x="269" y="430"/>
                      <a:pt x="277" y="430"/>
                      <a:pt x="284" y="430"/>
                    </a:cubicBezTo>
                    <a:cubicBezTo>
                      <a:pt x="460" y="430"/>
                      <a:pt x="565" y="224"/>
                      <a:pt x="451" y="82"/>
                    </a:cubicBezTo>
                    <a:cubicBezTo>
                      <a:pt x="409" y="29"/>
                      <a:pt x="347" y="1"/>
                      <a:pt x="2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2" name="Google Shape;5442;p38"/>
              <p:cNvSpPr/>
              <p:nvPr/>
            </p:nvSpPr>
            <p:spPr>
              <a:xfrm>
                <a:off x="4259975" y="3735200"/>
                <a:ext cx="13475" cy="10275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1" extrusionOk="0">
                    <a:moveTo>
                      <a:pt x="269" y="0"/>
                    </a:moveTo>
                    <a:cubicBezTo>
                      <a:pt x="224" y="0"/>
                      <a:pt x="179" y="15"/>
                      <a:pt x="142" y="46"/>
                    </a:cubicBezTo>
                    <a:cubicBezTo>
                      <a:pt x="1" y="161"/>
                      <a:pt x="68" y="390"/>
                      <a:pt x="248" y="409"/>
                    </a:cubicBezTo>
                    <a:cubicBezTo>
                      <a:pt x="256" y="410"/>
                      <a:pt x="264" y="410"/>
                      <a:pt x="272" y="410"/>
                    </a:cubicBezTo>
                    <a:cubicBezTo>
                      <a:pt x="441" y="410"/>
                      <a:pt x="539" y="213"/>
                      <a:pt x="428" y="78"/>
                    </a:cubicBezTo>
                    <a:cubicBezTo>
                      <a:pt x="388" y="27"/>
                      <a:pt x="329" y="0"/>
                      <a:pt x="2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3" name="Google Shape;5443;p38"/>
              <p:cNvSpPr/>
              <p:nvPr/>
            </p:nvSpPr>
            <p:spPr>
              <a:xfrm>
                <a:off x="4246725" y="3718700"/>
                <a:ext cx="128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89" extrusionOk="0">
                    <a:moveTo>
                      <a:pt x="257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3"/>
                      <a:pt x="65" y="371"/>
                      <a:pt x="238" y="388"/>
                    </a:cubicBezTo>
                    <a:cubicBezTo>
                      <a:pt x="246" y="388"/>
                      <a:pt x="253" y="389"/>
                      <a:pt x="261" y="389"/>
                    </a:cubicBezTo>
                    <a:cubicBezTo>
                      <a:pt x="418" y="389"/>
                      <a:pt x="513" y="201"/>
                      <a:pt x="408" y="73"/>
                    </a:cubicBezTo>
                    <a:cubicBezTo>
                      <a:pt x="370" y="25"/>
                      <a:pt x="314" y="0"/>
                      <a:pt x="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4" name="Google Shape;5444;p38"/>
              <p:cNvSpPr/>
              <p:nvPr/>
            </p:nvSpPr>
            <p:spPr>
              <a:xfrm>
                <a:off x="4233375" y="3702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6" y="1"/>
                    </a:moveTo>
                    <a:cubicBezTo>
                      <a:pt x="205" y="1"/>
                      <a:pt x="164" y="14"/>
                      <a:pt x="129" y="41"/>
                    </a:cubicBezTo>
                    <a:cubicBezTo>
                      <a:pt x="1" y="147"/>
                      <a:pt x="62" y="356"/>
                      <a:pt x="229" y="372"/>
                    </a:cubicBezTo>
                    <a:cubicBezTo>
                      <a:pt x="236" y="373"/>
                      <a:pt x="242" y="373"/>
                      <a:pt x="248" y="373"/>
                    </a:cubicBezTo>
                    <a:cubicBezTo>
                      <a:pt x="401" y="373"/>
                      <a:pt x="492" y="194"/>
                      <a:pt x="393" y="70"/>
                    </a:cubicBezTo>
                    <a:cubicBezTo>
                      <a:pt x="356" y="24"/>
                      <a:pt x="302" y="1"/>
                      <a:pt x="2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5" name="Google Shape;5445;p38"/>
              <p:cNvSpPr/>
              <p:nvPr/>
            </p:nvSpPr>
            <p:spPr>
              <a:xfrm>
                <a:off x="4220125" y="3685625"/>
                <a:ext cx="116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3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8" y="335"/>
                      <a:pt x="216" y="351"/>
                    </a:cubicBezTo>
                    <a:cubicBezTo>
                      <a:pt x="224" y="352"/>
                      <a:pt x="231" y="353"/>
                      <a:pt x="239" y="353"/>
                    </a:cubicBezTo>
                    <a:cubicBezTo>
                      <a:pt x="382" y="353"/>
                      <a:pt x="465" y="181"/>
                      <a:pt x="373" y="65"/>
                    </a:cubicBezTo>
                    <a:cubicBezTo>
                      <a:pt x="337" y="23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6" name="Google Shape;5446;p38"/>
              <p:cNvSpPr/>
              <p:nvPr/>
            </p:nvSpPr>
            <p:spPr>
              <a:xfrm>
                <a:off x="4206875" y="366910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0" y="132"/>
                      <a:pt x="55" y="318"/>
                      <a:pt x="203" y="334"/>
                    </a:cubicBezTo>
                    <a:cubicBezTo>
                      <a:pt x="209" y="335"/>
                      <a:pt x="216" y="335"/>
                      <a:pt x="222" y="335"/>
                    </a:cubicBezTo>
                    <a:cubicBezTo>
                      <a:pt x="362" y="335"/>
                      <a:pt x="443" y="172"/>
                      <a:pt x="351" y="61"/>
                    </a:cubicBezTo>
                    <a:cubicBezTo>
                      <a:pt x="318" y="21"/>
                      <a:pt x="270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7" name="Google Shape;5447;p38"/>
              <p:cNvSpPr/>
              <p:nvPr/>
            </p:nvSpPr>
            <p:spPr>
              <a:xfrm>
                <a:off x="4193625" y="3652550"/>
                <a:ext cx="10450" cy="79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9" extrusionOk="0">
                    <a:moveTo>
                      <a:pt x="208" y="0"/>
                    </a:moveTo>
                    <a:cubicBezTo>
                      <a:pt x="173" y="0"/>
                      <a:pt x="138" y="12"/>
                      <a:pt x="109" y="35"/>
                    </a:cubicBezTo>
                    <a:cubicBezTo>
                      <a:pt x="0" y="125"/>
                      <a:pt x="51" y="302"/>
                      <a:pt x="193" y="318"/>
                    </a:cubicBezTo>
                    <a:cubicBezTo>
                      <a:pt x="198" y="318"/>
                      <a:pt x="204" y="319"/>
                      <a:pt x="209" y="319"/>
                    </a:cubicBezTo>
                    <a:cubicBezTo>
                      <a:pt x="341" y="319"/>
                      <a:pt x="418" y="166"/>
                      <a:pt x="331" y="61"/>
                    </a:cubicBezTo>
                    <a:cubicBezTo>
                      <a:pt x="300" y="21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8" name="Google Shape;5448;p38"/>
              <p:cNvSpPr/>
              <p:nvPr/>
            </p:nvSpPr>
            <p:spPr>
              <a:xfrm>
                <a:off x="4344250" y="3803375"/>
                <a:ext cx="1660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502" extrusionOk="0">
                    <a:moveTo>
                      <a:pt x="333" y="1"/>
                    </a:moveTo>
                    <a:cubicBezTo>
                      <a:pt x="277" y="1"/>
                      <a:pt x="220" y="19"/>
                      <a:pt x="174" y="57"/>
                    </a:cubicBezTo>
                    <a:cubicBezTo>
                      <a:pt x="1" y="198"/>
                      <a:pt x="84" y="478"/>
                      <a:pt x="306" y="500"/>
                    </a:cubicBezTo>
                    <a:cubicBezTo>
                      <a:pt x="315" y="501"/>
                      <a:pt x="324" y="502"/>
                      <a:pt x="333" y="502"/>
                    </a:cubicBezTo>
                    <a:cubicBezTo>
                      <a:pt x="539" y="502"/>
                      <a:pt x="663" y="259"/>
                      <a:pt x="528" y="92"/>
                    </a:cubicBezTo>
                    <a:cubicBezTo>
                      <a:pt x="479" y="32"/>
                      <a:pt x="406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9" name="Google Shape;5449;p38"/>
              <p:cNvSpPr/>
              <p:nvPr/>
            </p:nvSpPr>
            <p:spPr>
              <a:xfrm>
                <a:off x="4331000" y="3786825"/>
                <a:ext cx="15875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83" extrusionOk="0">
                    <a:moveTo>
                      <a:pt x="317" y="0"/>
                    </a:moveTo>
                    <a:cubicBezTo>
                      <a:pt x="265" y="0"/>
                      <a:pt x="212" y="18"/>
                      <a:pt x="168" y="54"/>
                    </a:cubicBezTo>
                    <a:cubicBezTo>
                      <a:pt x="1" y="189"/>
                      <a:pt x="81" y="458"/>
                      <a:pt x="293" y="481"/>
                    </a:cubicBezTo>
                    <a:cubicBezTo>
                      <a:pt x="302" y="482"/>
                      <a:pt x="311" y="482"/>
                      <a:pt x="320" y="482"/>
                    </a:cubicBezTo>
                    <a:cubicBezTo>
                      <a:pt x="516" y="482"/>
                      <a:pt x="634" y="249"/>
                      <a:pt x="505" y="92"/>
                    </a:cubicBezTo>
                    <a:cubicBezTo>
                      <a:pt x="457" y="31"/>
                      <a:pt x="387" y="0"/>
                      <a:pt x="3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0" name="Google Shape;5450;p38"/>
              <p:cNvSpPr/>
              <p:nvPr/>
            </p:nvSpPr>
            <p:spPr>
              <a:xfrm>
                <a:off x="4317675" y="3770325"/>
                <a:ext cx="15375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465" extrusionOk="0">
                    <a:moveTo>
                      <a:pt x="306" y="0"/>
                    </a:moveTo>
                    <a:cubicBezTo>
                      <a:pt x="255" y="0"/>
                      <a:pt x="203" y="17"/>
                      <a:pt x="161" y="52"/>
                    </a:cubicBezTo>
                    <a:cubicBezTo>
                      <a:pt x="0" y="183"/>
                      <a:pt x="77" y="444"/>
                      <a:pt x="283" y="463"/>
                    </a:cubicBezTo>
                    <a:cubicBezTo>
                      <a:pt x="292" y="464"/>
                      <a:pt x="301" y="464"/>
                      <a:pt x="310" y="464"/>
                    </a:cubicBezTo>
                    <a:cubicBezTo>
                      <a:pt x="503" y="464"/>
                      <a:pt x="614" y="240"/>
                      <a:pt x="489" y="87"/>
                    </a:cubicBezTo>
                    <a:cubicBezTo>
                      <a:pt x="443" y="30"/>
                      <a:pt x="375" y="0"/>
                      <a:pt x="3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1" name="Google Shape;5451;p38"/>
              <p:cNvSpPr/>
              <p:nvPr/>
            </p:nvSpPr>
            <p:spPr>
              <a:xfrm>
                <a:off x="4304400" y="3753775"/>
                <a:ext cx="147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448" extrusionOk="0">
                    <a:moveTo>
                      <a:pt x="296" y="0"/>
                    </a:moveTo>
                    <a:cubicBezTo>
                      <a:pt x="247" y="0"/>
                      <a:pt x="197" y="17"/>
                      <a:pt x="155" y="52"/>
                    </a:cubicBezTo>
                    <a:cubicBezTo>
                      <a:pt x="1" y="174"/>
                      <a:pt x="75" y="424"/>
                      <a:pt x="274" y="447"/>
                    </a:cubicBezTo>
                    <a:cubicBezTo>
                      <a:pt x="282" y="448"/>
                      <a:pt x="290" y="448"/>
                      <a:pt x="297" y="448"/>
                    </a:cubicBezTo>
                    <a:cubicBezTo>
                      <a:pt x="480" y="448"/>
                      <a:pt x="590" y="232"/>
                      <a:pt x="470" y="84"/>
                    </a:cubicBezTo>
                    <a:cubicBezTo>
                      <a:pt x="426" y="29"/>
                      <a:pt x="362" y="0"/>
                      <a:pt x="2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2" name="Google Shape;5452;p38"/>
              <p:cNvSpPr/>
              <p:nvPr/>
            </p:nvSpPr>
            <p:spPr>
              <a:xfrm>
                <a:off x="4291150" y="3737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1"/>
                    </a:moveTo>
                    <a:cubicBezTo>
                      <a:pt x="235" y="1"/>
                      <a:pt x="187" y="16"/>
                      <a:pt x="148" y="48"/>
                    </a:cubicBezTo>
                    <a:cubicBezTo>
                      <a:pt x="1" y="167"/>
                      <a:pt x="71" y="408"/>
                      <a:pt x="261" y="427"/>
                    </a:cubicBezTo>
                    <a:cubicBezTo>
                      <a:pt x="269" y="428"/>
                      <a:pt x="276" y="429"/>
                      <a:pt x="284" y="429"/>
                    </a:cubicBezTo>
                    <a:cubicBezTo>
                      <a:pt x="457" y="429"/>
                      <a:pt x="561" y="222"/>
                      <a:pt x="447" y="80"/>
                    </a:cubicBezTo>
                    <a:cubicBezTo>
                      <a:pt x="405" y="28"/>
                      <a:pt x="344" y="1"/>
                      <a:pt x="2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3" name="Google Shape;5453;p38"/>
              <p:cNvSpPr/>
              <p:nvPr/>
            </p:nvSpPr>
            <p:spPr>
              <a:xfrm>
                <a:off x="4277900" y="3720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1"/>
                    </a:moveTo>
                    <a:cubicBezTo>
                      <a:pt x="225" y="1"/>
                      <a:pt x="179" y="16"/>
                      <a:pt x="142" y="46"/>
                    </a:cubicBezTo>
                    <a:cubicBezTo>
                      <a:pt x="0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1" y="407"/>
                    </a:cubicBezTo>
                    <a:cubicBezTo>
                      <a:pt x="440" y="407"/>
                      <a:pt x="538" y="210"/>
                      <a:pt x="428" y="75"/>
                    </a:cubicBezTo>
                    <a:cubicBezTo>
                      <a:pt x="388" y="26"/>
                      <a:pt x="329" y="1"/>
                      <a:pt x="2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4" name="Google Shape;5454;p38"/>
              <p:cNvSpPr/>
              <p:nvPr/>
            </p:nvSpPr>
            <p:spPr>
              <a:xfrm>
                <a:off x="4264625" y="3704150"/>
                <a:ext cx="1285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93" extrusionOk="0">
                    <a:moveTo>
                      <a:pt x="257" y="1"/>
                    </a:moveTo>
                    <a:cubicBezTo>
                      <a:pt x="214" y="1"/>
                      <a:pt x="170" y="15"/>
                      <a:pt x="133" y="44"/>
                    </a:cubicBezTo>
                    <a:cubicBezTo>
                      <a:pt x="1" y="156"/>
                      <a:pt x="65" y="372"/>
                      <a:pt x="239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18" y="392"/>
                      <a:pt x="514" y="202"/>
                      <a:pt x="409" y="73"/>
                    </a:cubicBezTo>
                    <a:cubicBezTo>
                      <a:pt x="371" y="25"/>
                      <a:pt x="315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5" name="Google Shape;5455;p38"/>
              <p:cNvSpPr/>
              <p:nvPr/>
            </p:nvSpPr>
            <p:spPr>
              <a:xfrm>
                <a:off x="4251300" y="3687650"/>
                <a:ext cx="12275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2" extrusionOk="0">
                    <a:moveTo>
                      <a:pt x="247" y="1"/>
                    </a:moveTo>
                    <a:cubicBezTo>
                      <a:pt x="206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9" y="370"/>
                    </a:cubicBezTo>
                    <a:cubicBezTo>
                      <a:pt x="236" y="371"/>
                      <a:pt x="244" y="371"/>
                      <a:pt x="252" y="371"/>
                    </a:cubicBezTo>
                    <a:cubicBezTo>
                      <a:pt x="402" y="371"/>
                      <a:pt x="491" y="193"/>
                      <a:pt x="393" y="68"/>
                    </a:cubicBezTo>
                    <a:cubicBezTo>
                      <a:pt x="356" y="24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6" name="Google Shape;5456;p38"/>
              <p:cNvSpPr/>
              <p:nvPr/>
            </p:nvSpPr>
            <p:spPr>
              <a:xfrm>
                <a:off x="4238050" y="3671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4" y="1"/>
                    </a:moveTo>
                    <a:cubicBezTo>
                      <a:pt x="195" y="1"/>
                      <a:pt x="156" y="14"/>
                      <a:pt x="122" y="42"/>
                    </a:cubicBezTo>
                    <a:cubicBezTo>
                      <a:pt x="0" y="138"/>
                      <a:pt x="58" y="338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81" y="355"/>
                      <a:pt x="465" y="185"/>
                      <a:pt x="370" y="68"/>
                    </a:cubicBezTo>
                    <a:cubicBezTo>
                      <a:pt x="335" y="24"/>
                      <a:pt x="285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7" name="Google Shape;5457;p38"/>
              <p:cNvSpPr/>
              <p:nvPr/>
            </p:nvSpPr>
            <p:spPr>
              <a:xfrm>
                <a:off x="4224775" y="3654575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0"/>
                    </a:moveTo>
                    <a:cubicBezTo>
                      <a:pt x="185" y="0"/>
                      <a:pt x="147" y="13"/>
                      <a:pt x="117" y="38"/>
                    </a:cubicBezTo>
                    <a:cubicBezTo>
                      <a:pt x="1" y="131"/>
                      <a:pt x="56" y="321"/>
                      <a:pt x="203" y="333"/>
                    </a:cubicBezTo>
                    <a:cubicBezTo>
                      <a:pt x="210" y="334"/>
                      <a:pt x="216" y="334"/>
                      <a:pt x="223" y="334"/>
                    </a:cubicBezTo>
                    <a:cubicBezTo>
                      <a:pt x="359" y="334"/>
                      <a:pt x="440" y="174"/>
                      <a:pt x="351" y="63"/>
                    </a:cubicBezTo>
                    <a:cubicBezTo>
                      <a:pt x="318" y="22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38"/>
              <p:cNvSpPr/>
              <p:nvPr/>
            </p:nvSpPr>
            <p:spPr>
              <a:xfrm>
                <a:off x="4211525" y="3638075"/>
                <a:ext cx="1040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2" y="299"/>
                      <a:pt x="190" y="315"/>
                    </a:cubicBezTo>
                    <a:cubicBezTo>
                      <a:pt x="196" y="316"/>
                      <a:pt x="201" y="316"/>
                      <a:pt x="206" y="316"/>
                    </a:cubicBezTo>
                    <a:cubicBezTo>
                      <a:pt x="338" y="316"/>
                      <a:pt x="415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9" name="Google Shape;5459;p38"/>
              <p:cNvSpPr/>
              <p:nvPr/>
            </p:nvSpPr>
            <p:spPr>
              <a:xfrm>
                <a:off x="4348925" y="3772350"/>
                <a:ext cx="1595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83" extrusionOk="0">
                    <a:moveTo>
                      <a:pt x="318" y="1"/>
                    </a:moveTo>
                    <a:cubicBezTo>
                      <a:pt x="265" y="1"/>
                      <a:pt x="211" y="18"/>
                      <a:pt x="167" y="54"/>
                    </a:cubicBezTo>
                    <a:cubicBezTo>
                      <a:pt x="0" y="192"/>
                      <a:pt x="81" y="459"/>
                      <a:pt x="293" y="482"/>
                    </a:cubicBezTo>
                    <a:cubicBezTo>
                      <a:pt x="302" y="482"/>
                      <a:pt x="311" y="483"/>
                      <a:pt x="320" y="483"/>
                    </a:cubicBezTo>
                    <a:cubicBezTo>
                      <a:pt x="519" y="483"/>
                      <a:pt x="637" y="253"/>
                      <a:pt x="508" y="93"/>
                    </a:cubicBezTo>
                    <a:cubicBezTo>
                      <a:pt x="460" y="32"/>
                      <a:pt x="389" y="1"/>
                      <a:pt x="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0" name="Google Shape;5460;p38"/>
              <p:cNvSpPr/>
              <p:nvPr/>
            </p:nvSpPr>
            <p:spPr>
              <a:xfrm>
                <a:off x="4335575" y="3755800"/>
                <a:ext cx="15400" cy="11675"/>
              </a:xfrm>
              <a:custGeom>
                <a:avLst/>
                <a:gdLst/>
                <a:ahLst/>
                <a:cxnLst/>
                <a:rect l="l" t="t" r="r" b="b"/>
                <a:pathLst>
                  <a:path w="616" h="467" extrusionOk="0">
                    <a:moveTo>
                      <a:pt x="309" y="0"/>
                    </a:moveTo>
                    <a:cubicBezTo>
                      <a:pt x="257" y="0"/>
                      <a:pt x="205" y="18"/>
                      <a:pt x="161" y="54"/>
                    </a:cubicBezTo>
                    <a:cubicBezTo>
                      <a:pt x="1" y="183"/>
                      <a:pt x="78" y="443"/>
                      <a:pt x="284" y="465"/>
                    </a:cubicBezTo>
                    <a:cubicBezTo>
                      <a:pt x="291" y="466"/>
                      <a:pt x="299" y="467"/>
                      <a:pt x="307" y="467"/>
                    </a:cubicBezTo>
                    <a:cubicBezTo>
                      <a:pt x="499" y="467"/>
                      <a:pt x="616" y="241"/>
                      <a:pt x="489" y="86"/>
                    </a:cubicBezTo>
                    <a:cubicBezTo>
                      <a:pt x="444" y="30"/>
                      <a:pt x="377" y="0"/>
                      <a:pt x="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1" name="Google Shape;5461;p38"/>
              <p:cNvSpPr/>
              <p:nvPr/>
            </p:nvSpPr>
            <p:spPr>
              <a:xfrm>
                <a:off x="4322325" y="3739275"/>
                <a:ext cx="147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47" extrusionOk="0">
                    <a:moveTo>
                      <a:pt x="294" y="1"/>
                    </a:moveTo>
                    <a:cubicBezTo>
                      <a:pt x="245" y="1"/>
                      <a:pt x="196" y="17"/>
                      <a:pt x="155" y="50"/>
                    </a:cubicBezTo>
                    <a:cubicBezTo>
                      <a:pt x="0" y="175"/>
                      <a:pt x="74" y="426"/>
                      <a:pt x="270" y="445"/>
                    </a:cubicBezTo>
                    <a:cubicBezTo>
                      <a:pt x="280" y="446"/>
                      <a:pt x="288" y="447"/>
                      <a:pt x="297" y="447"/>
                    </a:cubicBezTo>
                    <a:cubicBezTo>
                      <a:pt x="481" y="447"/>
                      <a:pt x="589" y="229"/>
                      <a:pt x="470" y="82"/>
                    </a:cubicBezTo>
                    <a:cubicBezTo>
                      <a:pt x="424" y="29"/>
                      <a:pt x="359" y="1"/>
                      <a:pt x="2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2" name="Google Shape;5462;p38"/>
              <p:cNvSpPr/>
              <p:nvPr/>
            </p:nvSpPr>
            <p:spPr>
              <a:xfrm>
                <a:off x="4309075" y="3722725"/>
                <a:ext cx="141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31" extrusionOk="0">
                    <a:moveTo>
                      <a:pt x="281" y="1"/>
                    </a:moveTo>
                    <a:cubicBezTo>
                      <a:pt x="234" y="1"/>
                      <a:pt x="187" y="17"/>
                      <a:pt x="148" y="50"/>
                    </a:cubicBezTo>
                    <a:cubicBezTo>
                      <a:pt x="0" y="169"/>
                      <a:pt x="71" y="407"/>
                      <a:pt x="260" y="429"/>
                    </a:cubicBezTo>
                    <a:cubicBezTo>
                      <a:pt x="268" y="430"/>
                      <a:pt x="276" y="430"/>
                      <a:pt x="284" y="430"/>
                    </a:cubicBezTo>
                    <a:cubicBezTo>
                      <a:pt x="460" y="430"/>
                      <a:pt x="564" y="224"/>
                      <a:pt x="447" y="82"/>
                    </a:cubicBezTo>
                    <a:cubicBezTo>
                      <a:pt x="405" y="29"/>
                      <a:pt x="343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3" name="Google Shape;5463;p38"/>
              <p:cNvSpPr/>
              <p:nvPr/>
            </p:nvSpPr>
            <p:spPr>
              <a:xfrm>
                <a:off x="4295725" y="3706200"/>
                <a:ext cx="135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43" h="410" extrusionOk="0">
                    <a:moveTo>
                      <a:pt x="273" y="0"/>
                    </a:moveTo>
                    <a:cubicBezTo>
                      <a:pt x="228" y="0"/>
                      <a:pt x="183" y="15"/>
                      <a:pt x="145" y="46"/>
                    </a:cubicBezTo>
                    <a:cubicBezTo>
                      <a:pt x="1" y="161"/>
                      <a:pt x="71" y="389"/>
                      <a:pt x="251" y="409"/>
                    </a:cubicBezTo>
                    <a:cubicBezTo>
                      <a:pt x="259" y="410"/>
                      <a:pt x="267" y="410"/>
                      <a:pt x="274" y="410"/>
                    </a:cubicBezTo>
                    <a:cubicBezTo>
                      <a:pt x="441" y="410"/>
                      <a:pt x="542" y="213"/>
                      <a:pt x="431" y="78"/>
                    </a:cubicBezTo>
                    <a:cubicBezTo>
                      <a:pt x="391" y="26"/>
                      <a:pt x="332" y="0"/>
                      <a:pt x="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4" name="Google Shape;5464;p38"/>
              <p:cNvSpPr/>
              <p:nvPr/>
            </p:nvSpPr>
            <p:spPr>
              <a:xfrm>
                <a:off x="4282475" y="3689700"/>
                <a:ext cx="1292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89" extrusionOk="0">
                    <a:moveTo>
                      <a:pt x="259" y="0"/>
                    </a:moveTo>
                    <a:cubicBezTo>
                      <a:pt x="215" y="0"/>
                      <a:pt x="171" y="14"/>
                      <a:pt x="135" y="44"/>
                    </a:cubicBezTo>
                    <a:cubicBezTo>
                      <a:pt x="0" y="153"/>
                      <a:pt x="65" y="371"/>
                      <a:pt x="238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6" y="201"/>
                      <a:pt x="412" y="72"/>
                    </a:cubicBezTo>
                    <a:cubicBezTo>
                      <a:pt x="373" y="25"/>
                      <a:pt x="316" y="0"/>
                      <a:pt x="2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38"/>
              <p:cNvSpPr/>
              <p:nvPr/>
            </p:nvSpPr>
            <p:spPr>
              <a:xfrm>
                <a:off x="4269225" y="3673125"/>
                <a:ext cx="122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1" y="356"/>
                      <a:pt x="225" y="372"/>
                    </a:cubicBezTo>
                    <a:cubicBezTo>
                      <a:pt x="232" y="373"/>
                      <a:pt x="238" y="373"/>
                      <a:pt x="245" y="373"/>
                    </a:cubicBezTo>
                    <a:cubicBezTo>
                      <a:pt x="400" y="373"/>
                      <a:pt x="491" y="194"/>
                      <a:pt x="392" y="70"/>
                    </a:cubicBezTo>
                    <a:cubicBezTo>
                      <a:pt x="354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6" name="Google Shape;5466;p38"/>
              <p:cNvSpPr/>
              <p:nvPr/>
            </p:nvSpPr>
            <p:spPr>
              <a:xfrm>
                <a:off x="4255875" y="3656625"/>
                <a:ext cx="117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469" h="353" extrusionOk="0">
                    <a:moveTo>
                      <a:pt x="235" y="0"/>
                    </a:moveTo>
                    <a:cubicBezTo>
                      <a:pt x="196" y="0"/>
                      <a:pt x="156" y="13"/>
                      <a:pt x="123" y="39"/>
                    </a:cubicBezTo>
                    <a:cubicBezTo>
                      <a:pt x="1" y="139"/>
                      <a:pt x="62" y="335"/>
                      <a:pt x="216" y="351"/>
                    </a:cubicBezTo>
                    <a:cubicBezTo>
                      <a:pt x="224" y="352"/>
                      <a:pt x="231" y="352"/>
                      <a:pt x="239" y="352"/>
                    </a:cubicBezTo>
                    <a:cubicBezTo>
                      <a:pt x="383" y="352"/>
                      <a:pt x="468" y="181"/>
                      <a:pt x="373" y="65"/>
                    </a:cubicBezTo>
                    <a:cubicBezTo>
                      <a:pt x="339" y="23"/>
                      <a:pt x="287" y="0"/>
                      <a:pt x="2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7" name="Google Shape;5467;p38"/>
              <p:cNvSpPr/>
              <p:nvPr/>
            </p:nvSpPr>
            <p:spPr>
              <a:xfrm>
                <a:off x="4242700" y="3640100"/>
                <a:ext cx="1102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5" extrusionOk="0">
                    <a:moveTo>
                      <a:pt x="222" y="1"/>
                    </a:moveTo>
                    <a:cubicBezTo>
                      <a:pt x="185" y="1"/>
                      <a:pt x="147" y="13"/>
                      <a:pt x="116" y="38"/>
                    </a:cubicBezTo>
                    <a:cubicBezTo>
                      <a:pt x="1" y="131"/>
                      <a:pt x="55" y="318"/>
                      <a:pt x="203" y="334"/>
                    </a:cubicBezTo>
                    <a:cubicBezTo>
                      <a:pt x="210" y="335"/>
                      <a:pt x="216" y="335"/>
                      <a:pt x="222" y="335"/>
                    </a:cubicBezTo>
                    <a:cubicBezTo>
                      <a:pt x="359" y="335"/>
                      <a:pt x="440" y="171"/>
                      <a:pt x="351" y="61"/>
                    </a:cubicBezTo>
                    <a:cubicBezTo>
                      <a:pt x="318" y="21"/>
                      <a:pt x="271" y="1"/>
                      <a:pt x="2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8" name="Google Shape;5468;p38"/>
              <p:cNvSpPr/>
              <p:nvPr/>
            </p:nvSpPr>
            <p:spPr>
              <a:xfrm>
                <a:off x="4229375" y="3623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2" y="1"/>
                    </a:moveTo>
                    <a:cubicBezTo>
                      <a:pt x="176" y="1"/>
                      <a:pt x="140" y="12"/>
                      <a:pt x="109" y="36"/>
                    </a:cubicBezTo>
                    <a:cubicBezTo>
                      <a:pt x="0" y="123"/>
                      <a:pt x="52" y="300"/>
                      <a:pt x="193" y="316"/>
                    </a:cubicBezTo>
                    <a:cubicBezTo>
                      <a:pt x="199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4" y="58"/>
                    </a:cubicBezTo>
                    <a:cubicBezTo>
                      <a:pt x="303" y="20"/>
                      <a:pt x="258" y="1"/>
                      <a:pt x="2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38"/>
              <p:cNvSpPr/>
              <p:nvPr/>
            </p:nvSpPr>
            <p:spPr>
              <a:xfrm>
                <a:off x="4340250" y="3724750"/>
                <a:ext cx="1467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49" extrusionOk="0">
                    <a:moveTo>
                      <a:pt x="295" y="1"/>
                    </a:moveTo>
                    <a:cubicBezTo>
                      <a:pt x="246" y="1"/>
                      <a:pt x="196" y="18"/>
                      <a:pt x="154" y="52"/>
                    </a:cubicBezTo>
                    <a:cubicBezTo>
                      <a:pt x="0" y="174"/>
                      <a:pt x="74" y="425"/>
                      <a:pt x="270" y="448"/>
                    </a:cubicBezTo>
                    <a:cubicBezTo>
                      <a:pt x="278" y="448"/>
                      <a:pt x="286" y="449"/>
                      <a:pt x="294" y="449"/>
                    </a:cubicBezTo>
                    <a:cubicBezTo>
                      <a:pt x="479" y="449"/>
                      <a:pt x="587" y="233"/>
                      <a:pt x="469" y="84"/>
                    </a:cubicBezTo>
                    <a:cubicBezTo>
                      <a:pt x="424" y="30"/>
                      <a:pt x="359" y="1"/>
                      <a:pt x="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0" name="Google Shape;5470;p38"/>
              <p:cNvSpPr/>
              <p:nvPr/>
            </p:nvSpPr>
            <p:spPr>
              <a:xfrm>
                <a:off x="4326975" y="3708225"/>
                <a:ext cx="14050" cy="10725"/>
              </a:xfrm>
              <a:custGeom>
                <a:avLst/>
                <a:gdLst/>
                <a:ahLst/>
                <a:cxnLst/>
                <a:rect l="l" t="t" r="r" b="b"/>
                <a:pathLst>
                  <a:path w="562" h="429" extrusionOk="0">
                    <a:moveTo>
                      <a:pt x="282" y="0"/>
                    </a:moveTo>
                    <a:cubicBezTo>
                      <a:pt x="235" y="0"/>
                      <a:pt x="188" y="16"/>
                      <a:pt x="149" y="48"/>
                    </a:cubicBezTo>
                    <a:cubicBezTo>
                      <a:pt x="1" y="167"/>
                      <a:pt x="72" y="408"/>
                      <a:pt x="258" y="427"/>
                    </a:cubicBezTo>
                    <a:cubicBezTo>
                      <a:pt x="266" y="428"/>
                      <a:pt x="274" y="429"/>
                      <a:pt x="281" y="429"/>
                    </a:cubicBezTo>
                    <a:cubicBezTo>
                      <a:pt x="457" y="429"/>
                      <a:pt x="562" y="222"/>
                      <a:pt x="448" y="80"/>
                    </a:cubicBezTo>
                    <a:cubicBezTo>
                      <a:pt x="406" y="27"/>
                      <a:pt x="344" y="0"/>
                      <a:pt x="2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1" name="Google Shape;5471;p38"/>
              <p:cNvSpPr/>
              <p:nvPr/>
            </p:nvSpPr>
            <p:spPr>
              <a:xfrm>
                <a:off x="4313725" y="3691725"/>
                <a:ext cx="13475" cy="102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08" extrusionOk="0">
                    <a:moveTo>
                      <a:pt x="270" y="0"/>
                    </a:moveTo>
                    <a:cubicBezTo>
                      <a:pt x="225" y="0"/>
                      <a:pt x="180" y="15"/>
                      <a:pt x="142" y="46"/>
                    </a:cubicBezTo>
                    <a:cubicBezTo>
                      <a:pt x="1" y="159"/>
                      <a:pt x="68" y="390"/>
                      <a:pt x="248" y="406"/>
                    </a:cubicBezTo>
                    <a:cubicBezTo>
                      <a:pt x="256" y="407"/>
                      <a:pt x="264" y="407"/>
                      <a:pt x="272" y="407"/>
                    </a:cubicBezTo>
                    <a:cubicBezTo>
                      <a:pt x="441" y="407"/>
                      <a:pt x="539" y="210"/>
                      <a:pt x="428" y="75"/>
                    </a:cubicBezTo>
                    <a:cubicBezTo>
                      <a:pt x="388" y="26"/>
                      <a:pt x="329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2" name="Google Shape;5472;p38"/>
              <p:cNvSpPr/>
              <p:nvPr/>
            </p:nvSpPr>
            <p:spPr>
              <a:xfrm>
                <a:off x="4300400" y="3675150"/>
                <a:ext cx="12900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6" h="393" extrusionOk="0">
                    <a:moveTo>
                      <a:pt x="257" y="1"/>
                    </a:moveTo>
                    <a:cubicBezTo>
                      <a:pt x="214" y="1"/>
                      <a:pt x="171" y="15"/>
                      <a:pt x="135" y="44"/>
                    </a:cubicBezTo>
                    <a:cubicBezTo>
                      <a:pt x="0" y="156"/>
                      <a:pt x="64" y="372"/>
                      <a:pt x="238" y="391"/>
                    </a:cubicBezTo>
                    <a:cubicBezTo>
                      <a:pt x="246" y="392"/>
                      <a:pt x="253" y="392"/>
                      <a:pt x="261" y="392"/>
                    </a:cubicBezTo>
                    <a:cubicBezTo>
                      <a:pt x="421" y="392"/>
                      <a:pt x="516" y="202"/>
                      <a:pt x="411" y="73"/>
                    </a:cubicBezTo>
                    <a:cubicBezTo>
                      <a:pt x="371" y="25"/>
                      <a:pt x="314" y="1"/>
                      <a:pt x="2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3" name="Google Shape;5473;p38"/>
              <p:cNvSpPr/>
              <p:nvPr/>
            </p:nvSpPr>
            <p:spPr>
              <a:xfrm>
                <a:off x="4287125" y="3658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5" y="1"/>
                    </a:moveTo>
                    <a:cubicBezTo>
                      <a:pt x="205" y="1"/>
                      <a:pt x="164" y="14"/>
                      <a:pt x="129" y="42"/>
                    </a:cubicBezTo>
                    <a:cubicBezTo>
                      <a:pt x="1" y="145"/>
                      <a:pt x="62" y="354"/>
                      <a:pt x="226" y="370"/>
                    </a:cubicBezTo>
                    <a:cubicBezTo>
                      <a:pt x="234" y="371"/>
                      <a:pt x="241" y="371"/>
                      <a:pt x="249" y="371"/>
                    </a:cubicBezTo>
                    <a:cubicBezTo>
                      <a:pt x="399" y="371"/>
                      <a:pt x="491" y="193"/>
                      <a:pt x="390" y="71"/>
                    </a:cubicBezTo>
                    <a:cubicBezTo>
                      <a:pt x="353" y="25"/>
                      <a:pt x="299" y="1"/>
                      <a:pt x="2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4" name="Google Shape;5474;p38"/>
              <p:cNvSpPr/>
              <p:nvPr/>
            </p:nvSpPr>
            <p:spPr>
              <a:xfrm>
                <a:off x="4273875" y="3642100"/>
                <a:ext cx="11650" cy="887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5" extrusionOk="0">
                    <a:moveTo>
                      <a:pt x="231" y="0"/>
                    </a:moveTo>
                    <a:cubicBezTo>
                      <a:pt x="192" y="0"/>
                      <a:pt x="154" y="13"/>
                      <a:pt x="123" y="39"/>
                    </a:cubicBezTo>
                    <a:cubicBezTo>
                      <a:pt x="1" y="138"/>
                      <a:pt x="58" y="337"/>
                      <a:pt x="216" y="354"/>
                    </a:cubicBezTo>
                    <a:cubicBezTo>
                      <a:pt x="222" y="354"/>
                      <a:pt x="229" y="355"/>
                      <a:pt x="235" y="355"/>
                    </a:cubicBezTo>
                    <a:cubicBezTo>
                      <a:pt x="378" y="355"/>
                      <a:pt x="466" y="184"/>
                      <a:pt x="370" y="68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5" name="Google Shape;5475;p38"/>
              <p:cNvSpPr/>
              <p:nvPr/>
            </p:nvSpPr>
            <p:spPr>
              <a:xfrm>
                <a:off x="4260550" y="3625575"/>
                <a:ext cx="110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5" extrusionOk="0">
                    <a:moveTo>
                      <a:pt x="224" y="0"/>
                    </a:moveTo>
                    <a:cubicBezTo>
                      <a:pt x="187" y="0"/>
                      <a:pt x="150" y="13"/>
                      <a:pt x="119" y="38"/>
                    </a:cubicBezTo>
                    <a:cubicBezTo>
                      <a:pt x="0" y="131"/>
                      <a:pt x="58" y="320"/>
                      <a:pt x="206" y="333"/>
                    </a:cubicBezTo>
                    <a:cubicBezTo>
                      <a:pt x="212" y="334"/>
                      <a:pt x="219" y="334"/>
                      <a:pt x="225" y="334"/>
                    </a:cubicBezTo>
                    <a:cubicBezTo>
                      <a:pt x="361" y="334"/>
                      <a:pt x="443" y="174"/>
                      <a:pt x="354" y="63"/>
                    </a:cubicBezTo>
                    <a:cubicBezTo>
                      <a:pt x="321" y="21"/>
                      <a:pt x="273" y="0"/>
                      <a:pt x="2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6" name="Google Shape;5476;p38"/>
              <p:cNvSpPr/>
              <p:nvPr/>
            </p:nvSpPr>
            <p:spPr>
              <a:xfrm>
                <a:off x="4247275" y="3609075"/>
                <a:ext cx="10475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16" extrusionOk="0">
                    <a:moveTo>
                      <a:pt x="210" y="0"/>
                    </a:moveTo>
                    <a:cubicBezTo>
                      <a:pt x="175" y="0"/>
                      <a:pt x="139" y="12"/>
                      <a:pt x="110" y="36"/>
                    </a:cubicBezTo>
                    <a:cubicBezTo>
                      <a:pt x="1" y="122"/>
                      <a:pt x="55" y="299"/>
                      <a:pt x="194" y="315"/>
                    </a:cubicBezTo>
                    <a:cubicBezTo>
                      <a:pt x="199" y="316"/>
                      <a:pt x="204" y="316"/>
                      <a:pt x="210" y="316"/>
                    </a:cubicBezTo>
                    <a:cubicBezTo>
                      <a:pt x="341" y="316"/>
                      <a:pt x="418" y="163"/>
                      <a:pt x="332" y="58"/>
                    </a:cubicBezTo>
                    <a:cubicBezTo>
                      <a:pt x="301" y="20"/>
                      <a:pt x="256" y="0"/>
                      <a:pt x="2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7" name="Google Shape;5477;p38"/>
              <p:cNvSpPr/>
              <p:nvPr/>
            </p:nvSpPr>
            <p:spPr>
              <a:xfrm>
                <a:off x="4344825" y="3693725"/>
                <a:ext cx="1412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31" extrusionOk="0">
                    <a:moveTo>
                      <a:pt x="283" y="1"/>
                    </a:moveTo>
                    <a:cubicBezTo>
                      <a:pt x="236" y="1"/>
                      <a:pt x="188" y="16"/>
                      <a:pt x="148" y="50"/>
                    </a:cubicBezTo>
                    <a:cubicBezTo>
                      <a:pt x="0" y="169"/>
                      <a:pt x="71" y="406"/>
                      <a:pt x="261" y="429"/>
                    </a:cubicBezTo>
                    <a:cubicBezTo>
                      <a:pt x="269" y="430"/>
                      <a:pt x="276" y="430"/>
                      <a:pt x="284" y="430"/>
                    </a:cubicBezTo>
                    <a:cubicBezTo>
                      <a:pt x="460" y="430"/>
                      <a:pt x="564" y="223"/>
                      <a:pt x="450" y="82"/>
                    </a:cubicBezTo>
                    <a:cubicBezTo>
                      <a:pt x="408" y="29"/>
                      <a:pt x="346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8" name="Google Shape;5478;p38"/>
              <p:cNvSpPr/>
              <p:nvPr/>
            </p:nvSpPr>
            <p:spPr>
              <a:xfrm>
                <a:off x="4331575" y="3677200"/>
                <a:ext cx="13475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10" extrusionOk="0">
                    <a:moveTo>
                      <a:pt x="270" y="0"/>
                    </a:moveTo>
                    <a:cubicBezTo>
                      <a:pt x="224" y="0"/>
                      <a:pt x="179" y="15"/>
                      <a:pt x="141" y="45"/>
                    </a:cubicBezTo>
                    <a:cubicBezTo>
                      <a:pt x="0" y="161"/>
                      <a:pt x="68" y="389"/>
                      <a:pt x="251" y="409"/>
                    </a:cubicBezTo>
                    <a:cubicBezTo>
                      <a:pt x="259" y="409"/>
                      <a:pt x="266" y="410"/>
                      <a:pt x="274" y="410"/>
                    </a:cubicBezTo>
                    <a:cubicBezTo>
                      <a:pt x="440" y="410"/>
                      <a:pt x="538" y="213"/>
                      <a:pt x="431" y="78"/>
                    </a:cubicBezTo>
                    <a:cubicBezTo>
                      <a:pt x="390" y="26"/>
                      <a:pt x="330" y="0"/>
                      <a:pt x="2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9" name="Google Shape;5479;p38"/>
              <p:cNvSpPr/>
              <p:nvPr/>
            </p:nvSpPr>
            <p:spPr>
              <a:xfrm>
                <a:off x="4318300" y="3660700"/>
                <a:ext cx="12850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514" h="389" extrusionOk="0">
                    <a:moveTo>
                      <a:pt x="258" y="0"/>
                    </a:moveTo>
                    <a:cubicBezTo>
                      <a:pt x="215" y="0"/>
                      <a:pt x="172" y="14"/>
                      <a:pt x="136" y="43"/>
                    </a:cubicBezTo>
                    <a:cubicBezTo>
                      <a:pt x="1" y="153"/>
                      <a:pt x="65" y="371"/>
                      <a:pt x="239" y="387"/>
                    </a:cubicBezTo>
                    <a:cubicBezTo>
                      <a:pt x="246" y="388"/>
                      <a:pt x="254" y="389"/>
                      <a:pt x="262" y="389"/>
                    </a:cubicBezTo>
                    <a:cubicBezTo>
                      <a:pt x="421" y="389"/>
                      <a:pt x="513" y="201"/>
                      <a:pt x="409" y="72"/>
                    </a:cubicBezTo>
                    <a:cubicBezTo>
                      <a:pt x="371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0" name="Google Shape;5480;p38"/>
              <p:cNvSpPr/>
              <p:nvPr/>
            </p:nvSpPr>
            <p:spPr>
              <a:xfrm>
                <a:off x="4305050" y="3644125"/>
                <a:ext cx="123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4" extrusionOk="0">
                    <a:moveTo>
                      <a:pt x="245" y="0"/>
                    </a:moveTo>
                    <a:cubicBezTo>
                      <a:pt x="204" y="0"/>
                      <a:pt x="163" y="14"/>
                      <a:pt x="129" y="41"/>
                    </a:cubicBezTo>
                    <a:cubicBezTo>
                      <a:pt x="0" y="147"/>
                      <a:pt x="62" y="356"/>
                      <a:pt x="225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1" name="Google Shape;5481;p38"/>
              <p:cNvSpPr/>
              <p:nvPr/>
            </p:nvSpPr>
            <p:spPr>
              <a:xfrm>
                <a:off x="4291800" y="3627625"/>
                <a:ext cx="11575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52" extrusionOk="0">
                    <a:moveTo>
                      <a:pt x="231" y="0"/>
                    </a:moveTo>
                    <a:cubicBezTo>
                      <a:pt x="192" y="0"/>
                      <a:pt x="152" y="13"/>
                      <a:pt x="119" y="39"/>
                    </a:cubicBezTo>
                    <a:cubicBezTo>
                      <a:pt x="0" y="139"/>
                      <a:pt x="58" y="335"/>
                      <a:pt x="212" y="351"/>
                    </a:cubicBezTo>
                    <a:cubicBezTo>
                      <a:pt x="219" y="352"/>
                      <a:pt x="225" y="352"/>
                      <a:pt x="232" y="352"/>
                    </a:cubicBezTo>
                    <a:cubicBezTo>
                      <a:pt x="378" y="352"/>
                      <a:pt x="462" y="182"/>
                      <a:pt x="370" y="65"/>
                    </a:cubicBezTo>
                    <a:cubicBezTo>
                      <a:pt x="335" y="23"/>
                      <a:pt x="283" y="0"/>
                      <a:pt x="2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2" name="Google Shape;5482;p38"/>
              <p:cNvSpPr/>
              <p:nvPr/>
            </p:nvSpPr>
            <p:spPr>
              <a:xfrm>
                <a:off x="4278450" y="3611100"/>
                <a:ext cx="111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35" extrusionOk="0">
                    <a:moveTo>
                      <a:pt x="226" y="0"/>
                    </a:moveTo>
                    <a:cubicBezTo>
                      <a:pt x="188" y="0"/>
                      <a:pt x="151" y="13"/>
                      <a:pt x="120" y="38"/>
                    </a:cubicBezTo>
                    <a:cubicBezTo>
                      <a:pt x="1" y="131"/>
                      <a:pt x="59" y="318"/>
                      <a:pt x="206" y="334"/>
                    </a:cubicBezTo>
                    <a:cubicBezTo>
                      <a:pt x="213" y="334"/>
                      <a:pt x="219" y="335"/>
                      <a:pt x="225" y="335"/>
                    </a:cubicBezTo>
                    <a:cubicBezTo>
                      <a:pt x="362" y="335"/>
                      <a:pt x="443" y="171"/>
                      <a:pt x="354" y="61"/>
                    </a:cubicBezTo>
                    <a:cubicBezTo>
                      <a:pt x="322" y="21"/>
                      <a:pt x="274" y="0"/>
                      <a:pt x="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3" name="Google Shape;5483;p38"/>
              <p:cNvSpPr/>
              <p:nvPr/>
            </p:nvSpPr>
            <p:spPr>
              <a:xfrm>
                <a:off x="4265200" y="3594525"/>
                <a:ext cx="10450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7" extrusionOk="0">
                    <a:moveTo>
                      <a:pt x="210" y="1"/>
                    </a:moveTo>
                    <a:cubicBezTo>
                      <a:pt x="174" y="1"/>
                      <a:pt x="139" y="12"/>
                      <a:pt x="110" y="36"/>
                    </a:cubicBezTo>
                    <a:cubicBezTo>
                      <a:pt x="0" y="126"/>
                      <a:pt x="52" y="303"/>
                      <a:pt x="193" y="315"/>
                    </a:cubicBezTo>
                    <a:cubicBezTo>
                      <a:pt x="200" y="316"/>
                      <a:pt x="206" y="317"/>
                      <a:pt x="212" y="317"/>
                    </a:cubicBezTo>
                    <a:cubicBezTo>
                      <a:pt x="342" y="317"/>
                      <a:pt x="417" y="163"/>
                      <a:pt x="331" y="58"/>
                    </a:cubicBezTo>
                    <a:cubicBezTo>
                      <a:pt x="301" y="20"/>
                      <a:pt x="255" y="1"/>
                      <a:pt x="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4" name="Google Shape;5484;p38"/>
              <p:cNvSpPr/>
              <p:nvPr/>
            </p:nvSpPr>
            <p:spPr>
              <a:xfrm>
                <a:off x="4336225" y="3646150"/>
                <a:ext cx="12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93" extrusionOk="0">
                    <a:moveTo>
                      <a:pt x="258" y="0"/>
                    </a:moveTo>
                    <a:cubicBezTo>
                      <a:pt x="215" y="0"/>
                      <a:pt x="171" y="15"/>
                      <a:pt x="135" y="44"/>
                    </a:cubicBezTo>
                    <a:cubicBezTo>
                      <a:pt x="0" y="156"/>
                      <a:pt x="65" y="371"/>
                      <a:pt x="238" y="391"/>
                    </a:cubicBezTo>
                    <a:cubicBezTo>
                      <a:pt x="246" y="392"/>
                      <a:pt x="254" y="392"/>
                      <a:pt x="261" y="392"/>
                    </a:cubicBezTo>
                    <a:cubicBezTo>
                      <a:pt x="421" y="392"/>
                      <a:pt x="513" y="202"/>
                      <a:pt x="409" y="73"/>
                    </a:cubicBezTo>
                    <a:cubicBezTo>
                      <a:pt x="370" y="25"/>
                      <a:pt x="314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5" name="Google Shape;5485;p38"/>
              <p:cNvSpPr/>
              <p:nvPr/>
            </p:nvSpPr>
            <p:spPr>
              <a:xfrm>
                <a:off x="4322875" y="3629650"/>
                <a:ext cx="12275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91" h="371" extrusionOk="0">
                    <a:moveTo>
                      <a:pt x="247" y="1"/>
                    </a:moveTo>
                    <a:cubicBezTo>
                      <a:pt x="206" y="1"/>
                      <a:pt x="166" y="14"/>
                      <a:pt x="133" y="42"/>
                    </a:cubicBezTo>
                    <a:cubicBezTo>
                      <a:pt x="1" y="145"/>
                      <a:pt x="62" y="353"/>
                      <a:pt x="229" y="369"/>
                    </a:cubicBezTo>
                    <a:cubicBezTo>
                      <a:pt x="237" y="370"/>
                      <a:pt x="245" y="371"/>
                      <a:pt x="252" y="371"/>
                    </a:cubicBezTo>
                    <a:cubicBezTo>
                      <a:pt x="402" y="371"/>
                      <a:pt x="491" y="193"/>
                      <a:pt x="393" y="71"/>
                    </a:cubicBezTo>
                    <a:cubicBezTo>
                      <a:pt x="356" y="25"/>
                      <a:pt x="302" y="1"/>
                      <a:pt x="2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6" name="Google Shape;5486;p38"/>
              <p:cNvSpPr/>
              <p:nvPr/>
            </p:nvSpPr>
            <p:spPr>
              <a:xfrm>
                <a:off x="4309625" y="3613075"/>
                <a:ext cx="1165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6" extrusionOk="0">
                    <a:moveTo>
                      <a:pt x="234" y="1"/>
                    </a:moveTo>
                    <a:cubicBezTo>
                      <a:pt x="195" y="1"/>
                      <a:pt x="156" y="13"/>
                      <a:pt x="123" y="39"/>
                    </a:cubicBezTo>
                    <a:cubicBezTo>
                      <a:pt x="1" y="139"/>
                      <a:pt x="59" y="338"/>
                      <a:pt x="216" y="354"/>
                    </a:cubicBezTo>
                    <a:cubicBezTo>
                      <a:pt x="223" y="355"/>
                      <a:pt x="229" y="355"/>
                      <a:pt x="236" y="355"/>
                    </a:cubicBezTo>
                    <a:cubicBezTo>
                      <a:pt x="381" y="355"/>
                      <a:pt x="466" y="185"/>
                      <a:pt x="373" y="68"/>
                    </a:cubicBezTo>
                    <a:cubicBezTo>
                      <a:pt x="338" y="24"/>
                      <a:pt x="286" y="1"/>
                      <a:pt x="2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7" name="Google Shape;5487;p38"/>
              <p:cNvSpPr/>
              <p:nvPr/>
            </p:nvSpPr>
            <p:spPr>
              <a:xfrm>
                <a:off x="4296375" y="3596550"/>
                <a:ext cx="110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36" extrusionOk="0">
                    <a:moveTo>
                      <a:pt x="221" y="1"/>
                    </a:moveTo>
                    <a:cubicBezTo>
                      <a:pt x="184" y="1"/>
                      <a:pt x="147" y="13"/>
                      <a:pt x="116" y="38"/>
                    </a:cubicBezTo>
                    <a:cubicBezTo>
                      <a:pt x="0" y="132"/>
                      <a:pt x="55" y="321"/>
                      <a:pt x="206" y="334"/>
                    </a:cubicBezTo>
                    <a:cubicBezTo>
                      <a:pt x="213" y="335"/>
                      <a:pt x="219" y="335"/>
                      <a:pt x="225" y="335"/>
                    </a:cubicBezTo>
                    <a:cubicBezTo>
                      <a:pt x="362" y="335"/>
                      <a:pt x="443" y="175"/>
                      <a:pt x="351" y="64"/>
                    </a:cubicBezTo>
                    <a:cubicBezTo>
                      <a:pt x="318" y="22"/>
                      <a:pt x="270" y="1"/>
                      <a:pt x="2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8" name="Google Shape;5488;p38"/>
              <p:cNvSpPr/>
              <p:nvPr/>
            </p:nvSpPr>
            <p:spPr>
              <a:xfrm>
                <a:off x="4283125" y="3580075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9" y="0"/>
                    </a:moveTo>
                    <a:cubicBezTo>
                      <a:pt x="174" y="0"/>
                      <a:pt x="139" y="12"/>
                      <a:pt x="109" y="35"/>
                    </a:cubicBezTo>
                    <a:cubicBezTo>
                      <a:pt x="0" y="122"/>
                      <a:pt x="52" y="299"/>
                      <a:pt x="193" y="315"/>
                    </a:cubicBezTo>
                    <a:cubicBezTo>
                      <a:pt x="198" y="315"/>
                      <a:pt x="203" y="316"/>
                      <a:pt x="208" y="316"/>
                    </a:cubicBezTo>
                    <a:cubicBezTo>
                      <a:pt x="338" y="316"/>
                      <a:pt x="418" y="163"/>
                      <a:pt x="331" y="58"/>
                    </a:cubicBezTo>
                    <a:cubicBezTo>
                      <a:pt x="300" y="20"/>
                      <a:pt x="255" y="0"/>
                      <a:pt x="2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9" name="Google Shape;5489;p38"/>
              <p:cNvSpPr/>
              <p:nvPr/>
            </p:nvSpPr>
            <p:spPr>
              <a:xfrm>
                <a:off x="4340800" y="3615125"/>
                <a:ext cx="12300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73" extrusionOk="0">
                    <a:moveTo>
                      <a:pt x="245" y="0"/>
                    </a:moveTo>
                    <a:cubicBezTo>
                      <a:pt x="204" y="0"/>
                      <a:pt x="164" y="13"/>
                      <a:pt x="129" y="41"/>
                    </a:cubicBezTo>
                    <a:cubicBezTo>
                      <a:pt x="1" y="147"/>
                      <a:pt x="62" y="356"/>
                      <a:pt x="226" y="372"/>
                    </a:cubicBezTo>
                    <a:cubicBezTo>
                      <a:pt x="232" y="373"/>
                      <a:pt x="239" y="373"/>
                      <a:pt x="245" y="373"/>
                    </a:cubicBezTo>
                    <a:cubicBezTo>
                      <a:pt x="398" y="373"/>
                      <a:pt x="491" y="193"/>
                      <a:pt x="389" y="70"/>
                    </a:cubicBezTo>
                    <a:cubicBezTo>
                      <a:pt x="353" y="24"/>
                      <a:pt x="299" y="0"/>
                      <a:pt x="2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0" name="Google Shape;5490;p38"/>
              <p:cNvSpPr/>
              <p:nvPr/>
            </p:nvSpPr>
            <p:spPr>
              <a:xfrm>
                <a:off x="4327550" y="3598625"/>
                <a:ext cx="11650" cy="88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352" extrusionOk="0">
                    <a:moveTo>
                      <a:pt x="233" y="0"/>
                    </a:moveTo>
                    <a:cubicBezTo>
                      <a:pt x="195" y="0"/>
                      <a:pt x="156" y="13"/>
                      <a:pt x="122" y="39"/>
                    </a:cubicBezTo>
                    <a:cubicBezTo>
                      <a:pt x="0" y="139"/>
                      <a:pt x="58" y="335"/>
                      <a:pt x="216" y="351"/>
                    </a:cubicBezTo>
                    <a:cubicBezTo>
                      <a:pt x="222" y="351"/>
                      <a:pt x="229" y="352"/>
                      <a:pt x="235" y="352"/>
                    </a:cubicBezTo>
                    <a:cubicBezTo>
                      <a:pt x="381" y="352"/>
                      <a:pt x="465" y="182"/>
                      <a:pt x="370" y="65"/>
                    </a:cubicBezTo>
                    <a:cubicBezTo>
                      <a:pt x="335" y="22"/>
                      <a:pt x="284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1" name="Google Shape;5491;p38"/>
              <p:cNvSpPr/>
              <p:nvPr/>
            </p:nvSpPr>
            <p:spPr>
              <a:xfrm>
                <a:off x="4314300" y="3582100"/>
                <a:ext cx="11000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335" extrusionOk="0">
                    <a:moveTo>
                      <a:pt x="222" y="0"/>
                    </a:moveTo>
                    <a:cubicBezTo>
                      <a:pt x="184" y="0"/>
                      <a:pt x="147" y="13"/>
                      <a:pt x="116" y="38"/>
                    </a:cubicBezTo>
                    <a:cubicBezTo>
                      <a:pt x="0" y="131"/>
                      <a:pt x="55" y="318"/>
                      <a:pt x="203" y="334"/>
                    </a:cubicBezTo>
                    <a:cubicBezTo>
                      <a:pt x="209" y="334"/>
                      <a:pt x="215" y="335"/>
                      <a:pt x="222" y="335"/>
                    </a:cubicBezTo>
                    <a:cubicBezTo>
                      <a:pt x="358" y="335"/>
                      <a:pt x="440" y="171"/>
                      <a:pt x="350" y="60"/>
                    </a:cubicBezTo>
                    <a:cubicBezTo>
                      <a:pt x="318" y="21"/>
                      <a:pt x="270" y="0"/>
                      <a:pt x="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2" name="Google Shape;5492;p38"/>
              <p:cNvSpPr/>
              <p:nvPr/>
            </p:nvSpPr>
            <p:spPr>
              <a:xfrm>
                <a:off x="4301025" y="3565550"/>
                <a:ext cx="10450" cy="7900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6" extrusionOk="0">
                    <a:moveTo>
                      <a:pt x="208" y="0"/>
                    </a:moveTo>
                    <a:cubicBezTo>
                      <a:pt x="173" y="0"/>
                      <a:pt x="139" y="11"/>
                      <a:pt x="110" y="35"/>
                    </a:cubicBezTo>
                    <a:cubicBezTo>
                      <a:pt x="1" y="125"/>
                      <a:pt x="52" y="301"/>
                      <a:pt x="190" y="314"/>
                    </a:cubicBezTo>
                    <a:cubicBezTo>
                      <a:pt x="197" y="315"/>
                      <a:pt x="203" y="315"/>
                      <a:pt x="210" y="315"/>
                    </a:cubicBezTo>
                    <a:cubicBezTo>
                      <a:pt x="340" y="315"/>
                      <a:pt x="418" y="161"/>
                      <a:pt x="332" y="57"/>
                    </a:cubicBezTo>
                    <a:cubicBezTo>
                      <a:pt x="300" y="20"/>
                      <a:pt x="254" y="0"/>
                      <a:pt x="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93" name="Google Shape;5493;p38"/>
            <p:cNvSpPr/>
            <p:nvPr/>
          </p:nvSpPr>
          <p:spPr>
            <a:xfrm>
              <a:off x="6928153" y="3892363"/>
              <a:ext cx="2245086" cy="1279539"/>
            </a:xfrm>
            <a:custGeom>
              <a:avLst/>
              <a:gdLst/>
              <a:ahLst/>
              <a:cxnLst/>
              <a:rect l="l" t="t" r="r" b="b"/>
              <a:pathLst>
                <a:path w="37331" h="21276" extrusionOk="0">
                  <a:moveTo>
                    <a:pt x="37218" y="21247"/>
                  </a:moveTo>
                  <a:lnTo>
                    <a:pt x="37331" y="1"/>
                  </a:lnTo>
                  <a:cubicBezTo>
                    <a:pt x="34220" y="322"/>
                    <a:pt x="28249" y="2074"/>
                    <a:pt x="24232" y="10391"/>
                  </a:cubicBezTo>
                  <a:cubicBezTo>
                    <a:pt x="18977" y="21276"/>
                    <a:pt x="5772" y="13730"/>
                    <a:pt x="0" y="210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788BE-BF1B-4794-9C7E-98E88B496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20" y="859674"/>
            <a:ext cx="2784200" cy="2784200"/>
          </a:xfrm>
          <a:prstGeom prst="rect">
            <a:avLst/>
          </a:prstGeom>
        </p:spPr>
      </p:pic>
      <p:sp>
        <p:nvSpPr>
          <p:cNvPr id="402" name="Google Shape;5102;p38">
            <a:extLst>
              <a:ext uri="{FF2B5EF4-FFF2-40B4-BE49-F238E27FC236}">
                <a16:creationId xmlns:a16="http://schemas.microsoft.com/office/drawing/2014/main" xmlns="" id="{4943CC75-8266-48D7-B70F-7B3887E17E7F}"/>
              </a:ext>
            </a:extLst>
          </p:cNvPr>
          <p:cNvSpPr txBox="1">
            <a:spLocks/>
          </p:cNvSpPr>
          <p:nvPr/>
        </p:nvSpPr>
        <p:spPr>
          <a:xfrm>
            <a:off x="-99387" y="3146812"/>
            <a:ext cx="2278332" cy="8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800" b="1" dirty="0"/>
              <a:t>Мы в соц. сетях </a:t>
            </a:r>
            <a:endParaRPr lang="ru-RU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1E5260A-9914-454D-8FD9-8F291E731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598" y="3441251"/>
            <a:ext cx="1562413" cy="1562413"/>
          </a:xfrm>
          <a:prstGeom prst="rect">
            <a:avLst/>
          </a:prstGeom>
        </p:spPr>
      </p:pic>
      <p:sp>
        <p:nvSpPr>
          <p:cNvPr id="405" name="Google Shape;5102;p38">
            <a:extLst>
              <a:ext uri="{FF2B5EF4-FFF2-40B4-BE49-F238E27FC236}">
                <a16:creationId xmlns:a16="http://schemas.microsoft.com/office/drawing/2014/main" xmlns="" id="{727FEB9B-D4D5-4527-BD3D-54B9DA8B18DC}"/>
              </a:ext>
            </a:extLst>
          </p:cNvPr>
          <p:cNvSpPr txBox="1">
            <a:spLocks/>
          </p:cNvSpPr>
          <p:nvPr/>
        </p:nvSpPr>
        <p:spPr>
          <a:xfrm>
            <a:off x="7196056" y="3171707"/>
            <a:ext cx="1262077" cy="23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14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sap"/>
              <a:buNone/>
              <a:defRPr sz="2800" b="0" i="0" u="none" strike="noStrike" cap="none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800" b="1" dirty="0"/>
              <a:t>Сайт</a:t>
            </a:r>
            <a:endParaRPr lang="ru-RU" sz="1800" dirty="0"/>
          </a:p>
        </p:txBody>
      </p:sp>
      <p:pic>
        <p:nvPicPr>
          <p:cNvPr id="401" name="Picture 6">
            <a:extLst>
              <a:ext uri="{FF2B5EF4-FFF2-40B4-BE49-F238E27FC236}">
                <a16:creationId xmlns:a16="http://schemas.microsoft.com/office/drawing/2014/main" xmlns="" id="{47F72F93-8F47-496F-8BC9-EF87F30F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" y="3557422"/>
            <a:ext cx="1499727" cy="146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8EC5D13A-816D-450D-97D5-B6F3B8349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872" y="3534947"/>
            <a:ext cx="1474088" cy="147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ductive Team Meeting by Slidesgo">
  <a:themeElements>
    <a:clrScheme name="Simple Light">
      <a:dk1>
        <a:srgbClr val="3B3B3B"/>
      </a:dk1>
      <a:lt1>
        <a:srgbClr val="F3F3F3"/>
      </a:lt1>
      <a:dk2>
        <a:srgbClr val="FF7000"/>
      </a:dk2>
      <a:lt2>
        <a:srgbClr val="FF9A3F"/>
      </a:lt2>
      <a:accent1>
        <a:srgbClr val="CCCCCC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7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1547</Words>
  <Application>Microsoft Office PowerPoint</Application>
  <PresentationFormat>Экран (16:9)</PresentationFormat>
  <Paragraphs>330</Paragraphs>
  <Slides>23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Arial Rounded MT Bold</vt:lpstr>
      <vt:lpstr>Asap</vt:lpstr>
      <vt:lpstr>Calibri</vt:lpstr>
      <vt:lpstr>Calibri Light</vt:lpstr>
      <vt:lpstr>Cavolini</vt:lpstr>
      <vt:lpstr>Paytone One</vt:lpstr>
      <vt:lpstr>Roboto Condensed Light</vt:lpstr>
      <vt:lpstr>Times New Roman</vt:lpstr>
      <vt:lpstr>Productive Team Meeting by Slidesgo</vt:lpstr>
      <vt:lpstr>FREEPS</vt:lpstr>
      <vt:lpstr>Команда</vt:lpstr>
      <vt:lpstr>Лидер проекта</vt:lpstr>
      <vt:lpstr>Проблема</vt:lpstr>
      <vt:lpstr>Проблема</vt:lpstr>
      <vt:lpstr>Целевая аудитория</vt:lpstr>
      <vt:lpstr>Презентация PowerPoint</vt:lpstr>
      <vt:lpstr>Презентация PowerPoint</vt:lpstr>
      <vt:lpstr>Наш продукт</vt:lpstr>
      <vt:lpstr>Презентация PowerPoint</vt:lpstr>
      <vt:lpstr>Анализ конкурентов</vt:lpstr>
      <vt:lpstr>Гипотеза проекта</vt:lpstr>
      <vt:lpstr>Объём рынка</vt:lpstr>
      <vt:lpstr>Модель монетизации</vt:lpstr>
      <vt:lpstr>Презентация PowerPoint</vt:lpstr>
      <vt:lpstr>Презентация PowerPoint</vt:lpstr>
      <vt:lpstr>План продвижения</vt:lpstr>
      <vt:lpstr>Презентация PowerPoint</vt:lpstr>
      <vt:lpstr>Оценка затрат</vt:lpstr>
      <vt:lpstr>Ресурсы: диаграмма Ганта</vt:lpstr>
      <vt:lpstr>Результаты</vt:lpstr>
      <vt:lpstr>Выводы</vt:lpstr>
      <vt:lpstr>FREEPS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FREEPS</dc:title>
  <cp:lastModifiedBy>Vladislav C</cp:lastModifiedBy>
  <cp:revision>75</cp:revision>
  <dcterms:modified xsi:type="dcterms:W3CDTF">2023-10-26T12:46:21Z</dcterms:modified>
</cp:coreProperties>
</file>